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85" r:id="rId3"/>
    <p:sldId id="328" r:id="rId4"/>
    <p:sldId id="342" r:id="rId5"/>
    <p:sldId id="325" r:id="rId6"/>
    <p:sldId id="268" r:id="rId7"/>
    <p:sldId id="311" r:id="rId8"/>
    <p:sldId id="313" r:id="rId9"/>
    <p:sldId id="314" r:id="rId10"/>
    <p:sldId id="315" r:id="rId11"/>
    <p:sldId id="330" r:id="rId12"/>
    <p:sldId id="331" r:id="rId13"/>
    <p:sldId id="332" r:id="rId14"/>
    <p:sldId id="333" r:id="rId15"/>
    <p:sldId id="334" r:id="rId16"/>
    <p:sldId id="335" r:id="rId17"/>
    <p:sldId id="316" r:id="rId18"/>
    <p:sldId id="301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36" r:id="rId27"/>
    <p:sldId id="337" r:id="rId28"/>
    <p:sldId id="338" r:id="rId29"/>
    <p:sldId id="339" r:id="rId30"/>
    <p:sldId id="340" r:id="rId31"/>
    <p:sldId id="341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87592" autoAdjust="0"/>
  </p:normalViewPr>
  <p:slideViewPr>
    <p:cSldViewPr>
      <p:cViewPr>
        <p:scale>
          <a:sx n="66" d="100"/>
          <a:sy n="66" d="100"/>
        </p:scale>
        <p:origin x="-61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“Spinning wheel”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 I don’t like....”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“Spinning wheel”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 I like....”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, GV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SPIN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quay,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r>
              <a:rPr lang="en-US" baseline="0" dirty="0" smtClean="0"/>
              <a:t> 1 ( activity book – p11)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“ What is it?”.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(VD: GV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“meat”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Is this cake?”) =&gt; 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 Cho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r>
              <a:rPr lang="en-US" baseline="0" dirty="0" smtClean="0"/>
              <a:t> 1 ( activity book – p11)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HS</a:t>
            </a:r>
          </a:p>
          <a:p>
            <a:r>
              <a:rPr lang="en-US" baseline="0" dirty="0" smtClean="0"/>
              <a:t>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r>
              <a:rPr lang="en-US" baseline="0" dirty="0" smtClean="0"/>
              <a:t> 2 ( activity book – p11)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is it?” 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 I like .../ I don’t like...”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Cho HS </a:t>
            </a:r>
            <a:r>
              <a:rPr lang="en-US" sz="1200" baseline="0" dirty="0" err="1" smtClean="0"/>
              <a:t>nghe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lại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câu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ví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dụ</a:t>
            </a:r>
            <a:r>
              <a:rPr lang="en-US" sz="1200" baseline="0" dirty="0" smtClean="0"/>
              <a:t> </a:t>
            </a:r>
            <a:r>
              <a:rPr lang="en-US" sz="1200" baseline="0" dirty="0" smtClean="0"/>
              <a:t>a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hiểu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kỹ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đầu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bài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aseline="0" dirty="0" err="1" smtClean="0"/>
              <a:t>vào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từng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loa</a:t>
            </a:r>
            <a:r>
              <a:rPr lang="en-US" sz="1200" baseline="0" dirty="0" smtClean="0"/>
              <a:t> ở </a:t>
            </a:r>
            <a:r>
              <a:rPr lang="en-US" sz="1200" baseline="0" dirty="0" err="1" smtClean="0"/>
              <a:t>dưới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mỗi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tranh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nghe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câu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tương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ứng</a:t>
            </a:r>
            <a:r>
              <a:rPr lang="en-US" sz="1200" baseline="0" dirty="0" smtClean="0"/>
              <a:t>. Cho HS </a:t>
            </a:r>
            <a:r>
              <a:rPr lang="en-US" sz="1200" baseline="0" dirty="0" err="1" smtClean="0"/>
              <a:t>nghe</a:t>
            </a:r>
            <a:r>
              <a:rPr lang="en-US" sz="1200" baseline="0" dirty="0" smtClean="0"/>
              <a:t> 2 </a:t>
            </a:r>
            <a:r>
              <a:rPr lang="en-US" sz="1200" baseline="0" dirty="0" err="1" smtClean="0"/>
              <a:t>lần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và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tự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làm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các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câu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còn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lại</a:t>
            </a:r>
            <a:r>
              <a:rPr lang="en-US" sz="1200" baseline="0" dirty="0" smtClean="0"/>
              <a:t>.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Gọi</a:t>
            </a:r>
            <a:r>
              <a:rPr lang="en-US" sz="1200" baseline="0" dirty="0" smtClean="0"/>
              <a:t> HS </a:t>
            </a:r>
            <a:r>
              <a:rPr lang="en-US" sz="1200" baseline="0" dirty="0" err="1" smtClean="0"/>
              <a:t>đọc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GV click </a:t>
            </a:r>
            <a:r>
              <a:rPr lang="en-US" sz="1200" baseline="0" dirty="0" err="1" smtClean="0"/>
              <a:t>chuột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hiện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r>
              <a:rPr lang="en-US" sz="1200" baseline="0" dirty="0" smtClean="0"/>
              <a:t>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Gọi</a:t>
            </a:r>
            <a:r>
              <a:rPr lang="en-US" sz="1200" baseline="0" dirty="0" smtClean="0"/>
              <a:t> HS </a:t>
            </a:r>
            <a:r>
              <a:rPr lang="en-US" sz="1200" baseline="0" dirty="0" err="1" smtClean="0"/>
              <a:t>đọc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GV click </a:t>
            </a:r>
            <a:r>
              <a:rPr lang="en-US" sz="1200" baseline="0" dirty="0" err="1" smtClean="0"/>
              <a:t>chuột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hiện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Gọi</a:t>
            </a:r>
            <a:r>
              <a:rPr lang="en-US" sz="1200" baseline="0" dirty="0" smtClean="0"/>
              <a:t> HS </a:t>
            </a:r>
            <a:r>
              <a:rPr lang="en-US" sz="1200" baseline="0" dirty="0" err="1" smtClean="0"/>
              <a:t>đọc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GV click </a:t>
            </a:r>
            <a:r>
              <a:rPr lang="en-US" sz="1200" baseline="0" dirty="0" err="1" smtClean="0"/>
              <a:t>chuột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hiện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đáp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án</a:t>
            </a:r>
            <a:r>
              <a:rPr lang="en-US" sz="1200" baseline="0" dirty="0" smtClean="0"/>
              <a:t>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09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2.%20mil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4.wav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3.wav"/><Relationship Id="rId7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audio" Target="../media/audio4.wav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3.wav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4.wav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3.wav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4.wav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52.png"/><Relationship Id="rId3" Type="http://schemas.openxmlformats.org/officeDocument/2006/relationships/audio" Target="file:///C:\Users\W7-X64\Desktop\LEVEL%202-UNIT%202-LESSON%204\Track%2013.c.%20I%20dont%20like%20meat.mp3" TargetMode="Externa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51.png"/><Relationship Id="rId2" Type="http://schemas.openxmlformats.org/officeDocument/2006/relationships/audio" Target="file:///C:\Users\W7-X64\Desktop\LEVEL%202-UNIT%202-LESSON%204\Track%2013.b.%20I%20dont%20like%20rice.mp3" TargetMode="External"/><Relationship Id="rId1" Type="http://schemas.openxmlformats.org/officeDocument/2006/relationships/audio" Target="file:///C:\Users\W7-X64\Desktop\LEVEL%202-UNIT%202-LESSON%204\Track%2013.a.%20I%20like%20cakes.mp3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0.png"/><Relationship Id="rId5" Type="http://schemas.openxmlformats.org/officeDocument/2006/relationships/audio" Target="file:///C:\Users\W7-X64\Desktop\LEVEL%202-UNIT%202-LESSON%204\Track%2013.e.%20I%20dont%20like%20carrots.mp3" TargetMode="External"/><Relationship Id="rId10" Type="http://schemas.openxmlformats.org/officeDocument/2006/relationships/image" Target="../media/image49.png"/><Relationship Id="rId4" Type="http://schemas.openxmlformats.org/officeDocument/2006/relationships/audio" Target="file:///C:\Users\W7-X64\Desktop\LEVEL%202-UNIT%202-LESSON%204\Track%2013.d.%20I%20like%20milk.mp3" TargetMode="Externa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3.b.%20I%20dont%20like%20rice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3.c.%20I%20dont%20like%20meat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3.d.%20I%20like%20milk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3.e.%20I%20dont%20like%20carrots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57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3.%20I%20dont%20%20like%20cakes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3.1.I%20like%20carrots.mp3" TargetMode="Externa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2.%20mea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2.%20carro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2.%20rice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LEVEL%202-UNIT%202-LESSON%204\Track%2012.%20cake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W7-X64\Desktop\Flashcards U1-U2\Flashcard LOP 2_A5_16.4.2020-1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52600" y="1676400"/>
            <a:ext cx="5970212" cy="42211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0" y="55345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milk</a:t>
            </a:r>
            <a:endParaRPr lang="en-US" sz="8000" b="1" dirty="0"/>
          </a:p>
        </p:txBody>
      </p:sp>
      <p:pic>
        <p:nvPicPr>
          <p:cNvPr id="11" name="Track 12. mil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1828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761038"/>
            <a:ext cx="11525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685800"/>
            <a:ext cx="70567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Game: What’s missing?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3505200"/>
            <a:ext cx="2667000" cy="3352800"/>
            <a:chOff x="2819400" y="2514600"/>
            <a:chExt cx="2859088" cy="4038600"/>
          </a:xfrm>
        </p:grpSpPr>
        <p:pic>
          <p:nvPicPr>
            <p:cNvPr id="2051" name="1 Imagen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5200" y="2514600"/>
              <a:ext cx="2173288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8 Imagen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19400" y="4594225"/>
              <a:ext cx="1957388" cy="195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Arco"/>
          <p:cNvSpPr/>
          <p:nvPr/>
        </p:nvSpPr>
        <p:spPr>
          <a:xfrm rot="10800000">
            <a:off x="0" y="1295400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11" name="22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32416">
            <a:off x="37603" y="1949592"/>
            <a:ext cx="1833963" cy="12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6 Imagen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232416">
            <a:off x="1938374" y="2114260"/>
            <a:ext cx="1875954" cy="13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24 Imagen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868056" y="2144484"/>
            <a:ext cx="1790700" cy="134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5 Imagen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638800" y="2099581"/>
            <a:ext cx="1600200" cy="12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6 Imagen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21301084">
            <a:off x="7300562" y="1964535"/>
            <a:ext cx="1791815" cy="12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2 Conector recto"/>
          <p:cNvCxnSpPr/>
          <p:nvPr/>
        </p:nvCxnSpPr>
        <p:spPr>
          <a:xfrm>
            <a:off x="968375" y="183832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3 Conector recto"/>
          <p:cNvCxnSpPr/>
          <p:nvPr/>
        </p:nvCxnSpPr>
        <p:spPr>
          <a:xfrm>
            <a:off x="1544637" y="1909763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4 Conector recto"/>
          <p:cNvCxnSpPr/>
          <p:nvPr/>
        </p:nvCxnSpPr>
        <p:spPr>
          <a:xfrm>
            <a:off x="2624137" y="19812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5 Conector recto"/>
          <p:cNvCxnSpPr/>
          <p:nvPr/>
        </p:nvCxnSpPr>
        <p:spPr>
          <a:xfrm>
            <a:off x="3200400" y="19812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16 Conector recto"/>
          <p:cNvCxnSpPr/>
          <p:nvPr/>
        </p:nvCxnSpPr>
        <p:spPr>
          <a:xfrm>
            <a:off x="4279900" y="19812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7 Conector recto"/>
          <p:cNvCxnSpPr/>
          <p:nvPr/>
        </p:nvCxnSpPr>
        <p:spPr>
          <a:xfrm>
            <a:off x="4927600" y="19812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18 Conector recto"/>
          <p:cNvCxnSpPr/>
          <p:nvPr/>
        </p:nvCxnSpPr>
        <p:spPr>
          <a:xfrm>
            <a:off x="6008687" y="199072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19 Conector recto"/>
          <p:cNvCxnSpPr/>
          <p:nvPr/>
        </p:nvCxnSpPr>
        <p:spPr>
          <a:xfrm>
            <a:off x="6584950" y="19812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0 Conector recto"/>
          <p:cNvCxnSpPr/>
          <p:nvPr/>
        </p:nvCxnSpPr>
        <p:spPr>
          <a:xfrm>
            <a:off x="7664450" y="19177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1 Conector recto"/>
          <p:cNvCxnSpPr/>
          <p:nvPr/>
        </p:nvCxnSpPr>
        <p:spPr>
          <a:xfrm>
            <a:off x="8240712" y="17653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6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28800" y="1143000"/>
            <a:ext cx="21554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32416">
            <a:off x="37603" y="2498867"/>
            <a:ext cx="1833963" cy="12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32416">
            <a:off x="1938374" y="2576451"/>
            <a:ext cx="1875954" cy="13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48100" y="2619943"/>
            <a:ext cx="1790700" cy="134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638800" y="2590800"/>
            <a:ext cx="1600200" cy="12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21301084">
            <a:off x="7300562" y="2513810"/>
            <a:ext cx="1791815" cy="12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2764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</a:t>
            </a:r>
            <a:r>
              <a:rPr lang="es-ES_tradnl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_tradnl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missing</a:t>
            </a:r>
            <a:r>
              <a:rPr lang="es-ES_tradnl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s-E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62200" y="5181600"/>
            <a:ext cx="4192566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meat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74700" y="5863556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623736" y="5409835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rot="16200000">
            <a:off x="629905" y="5969649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7152" y="5250462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347663" y="5322888"/>
            <a:ext cx="9636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15200" y="5562600"/>
            <a:ext cx="18288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NEXT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10200" y="1143000"/>
            <a:ext cx="1981200" cy="14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32416">
            <a:off x="30578" y="2542022"/>
            <a:ext cx="1745684" cy="12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62599" y="2667000"/>
            <a:ext cx="1724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10000" y="2743200"/>
            <a:ext cx="1724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05000" y="2666999"/>
            <a:ext cx="1905000" cy="13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1325132">
            <a:off x="7356155" y="2505979"/>
            <a:ext cx="1741455" cy="123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243888" y="2347913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979712" y="5223672"/>
            <a:ext cx="5040413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cake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738188" y="5887439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585979" y="5433718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rot="16200000">
            <a:off x="592148" y="5993532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9395" y="5274345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311150" y="5346700"/>
            <a:ext cx="9636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</a:t>
            </a:r>
            <a:r>
              <a:rPr lang="es-ES_tradnl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_tradnl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missing</a:t>
            </a:r>
            <a:r>
              <a:rPr lang="es-ES_tradnl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s-E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315200" y="5562600"/>
            <a:ext cx="18288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NEXT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24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57600" y="1295400"/>
            <a:ext cx="1939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328107">
            <a:off x="7332736" y="2506159"/>
            <a:ext cx="1767022" cy="130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360720">
            <a:off x="58642" y="2524667"/>
            <a:ext cx="1710832" cy="12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33800" y="2667000"/>
            <a:ext cx="1939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2667000"/>
            <a:ext cx="1724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638800" y="2667000"/>
            <a:ext cx="16161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19672" y="5223672"/>
            <a:ext cx="5907574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arrot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</a:t>
            </a:r>
            <a:r>
              <a:rPr lang="es-ES_tradnl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_tradnl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missing</a:t>
            </a:r>
            <a:r>
              <a:rPr lang="es-ES_tradnl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s-E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696200" y="5562600"/>
            <a:ext cx="14478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NEXT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1371600"/>
            <a:ext cx="183162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103786">
            <a:off x="7306178" y="2579263"/>
            <a:ext cx="1614223" cy="11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2743200"/>
            <a:ext cx="172388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306122">
            <a:off x="34352" y="2505461"/>
            <a:ext cx="1563041" cy="123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52600" y="2667000"/>
            <a:ext cx="1676400" cy="11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347053" y="2667000"/>
            <a:ext cx="17243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059113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051720" y="5223672"/>
            <a:ext cx="5021751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6600" b="1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rice</a:t>
            </a:r>
            <a:endParaRPr lang="es-ES" sz="6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</a:t>
            </a:r>
            <a:r>
              <a:rPr lang="es-ES_tradnl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_tradnl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mising</a:t>
            </a:r>
            <a:r>
              <a:rPr lang="es-ES_tradnl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s-E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543800" y="5562600"/>
            <a:ext cx="16002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NEXT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438798">
            <a:off x="6887593" y="1185573"/>
            <a:ext cx="1847094" cy="13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32416">
            <a:off x="31409" y="2557365"/>
            <a:ext cx="1759151" cy="13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438798">
            <a:off x="7039993" y="2624182"/>
            <a:ext cx="1847094" cy="13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733800" y="2667000"/>
            <a:ext cx="16166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26670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410200" y="2667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123728" y="5223672"/>
            <a:ext cx="4896397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milk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</a:t>
            </a:r>
            <a:r>
              <a:rPr lang="es-ES_tradnl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_tradnl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missing</a:t>
            </a:r>
            <a:r>
              <a:rPr lang="es-ES_tradnl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s-E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543800" y="5562600"/>
            <a:ext cx="1600200" cy="1295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NEXT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-1" y="1981200"/>
            <a:ext cx="91440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66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lum contrast="10000"/>
          </a:blip>
          <a:srcRect t="20930"/>
          <a:stretch>
            <a:fillRect/>
          </a:stretch>
        </p:blipFill>
        <p:spPr bwMode="auto">
          <a:xfrm>
            <a:off x="-48683" y="2590800"/>
            <a:ext cx="91926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Track 13.a. I like cak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38200" y="4876800"/>
            <a:ext cx="533400" cy="533400"/>
          </a:xfrm>
          <a:prstGeom prst="rect">
            <a:avLst/>
          </a:prstGeom>
        </p:spPr>
      </p:pic>
      <p:pic>
        <p:nvPicPr>
          <p:cNvPr id="20" name="Track 13.b. I dont like ric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2590800" y="4873170"/>
            <a:ext cx="533400" cy="533400"/>
          </a:xfrm>
          <a:prstGeom prst="rect">
            <a:avLst/>
          </a:prstGeom>
        </p:spPr>
      </p:pic>
      <p:pic>
        <p:nvPicPr>
          <p:cNvPr id="21" name="Track 13.c. I dont like mea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4267200" y="4873170"/>
            <a:ext cx="533400" cy="533400"/>
          </a:xfrm>
          <a:prstGeom prst="rect">
            <a:avLst/>
          </a:prstGeom>
        </p:spPr>
      </p:pic>
      <p:pic>
        <p:nvPicPr>
          <p:cNvPr id="22" name="Track 13.d. I like milk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6019800" y="4873170"/>
            <a:ext cx="533400" cy="533400"/>
          </a:xfrm>
          <a:prstGeom prst="rect">
            <a:avLst/>
          </a:prstGeom>
        </p:spPr>
      </p:pic>
      <p:pic>
        <p:nvPicPr>
          <p:cNvPr id="23" name="Track 13.e. I dont like carrots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7696200" y="4876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32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727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2895599" y="2438398"/>
            <a:ext cx="3717684" cy="32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343400" y="5580727"/>
            <a:ext cx="76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11" name="Rectangle 10"/>
          <p:cNvSpPr/>
          <p:nvPr/>
        </p:nvSpPr>
        <p:spPr>
          <a:xfrm>
            <a:off x="4267200" y="5943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ack 13.b. I dont like r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243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s2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2670175"/>
            <a:ext cx="9144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89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89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66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432" y="2514600"/>
            <a:ext cx="414907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343400" y="5580727"/>
            <a:ext cx="76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5943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ack 13.c. I dont like m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66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514600"/>
            <a:ext cx="3837569" cy="332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038600" y="5715000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endParaRPr lang="en-US" sz="8000" b="1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943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ack 13.d. I like mil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236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66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667000"/>
            <a:ext cx="4765712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343400" y="5580727"/>
            <a:ext cx="76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5943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rack 13.e. I dont like carro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2438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44" y="990600"/>
            <a:ext cx="4197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676400"/>
            <a:ext cx="6661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5791200"/>
            <a:ext cx="45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t="21951"/>
          <a:stretch>
            <a:fillRect/>
          </a:stretch>
        </p:blipFill>
        <p:spPr bwMode="auto">
          <a:xfrm>
            <a:off x="9072" y="3200400"/>
            <a:ext cx="9105900" cy="260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819400" y="50292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56316" y="49530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ym typeface="Wingdings 2"/>
              </a:rPr>
              <a:t></a:t>
            </a:r>
            <a:endParaRPr lang="en-US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7703454" y="49530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ym typeface="Wingdings 2"/>
              </a:rPr>
              <a:t></a:t>
            </a:r>
            <a:endParaRPr lang="en-US" sz="4000" b="1" dirty="0"/>
          </a:p>
        </p:txBody>
      </p:sp>
      <p:sp>
        <p:nvSpPr>
          <p:cNvPr id="24" name="Rectangle 23"/>
          <p:cNvSpPr/>
          <p:nvPr/>
        </p:nvSpPr>
        <p:spPr>
          <a:xfrm>
            <a:off x="5958114" y="4953000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ym typeface="Wingdings 2"/>
              </a:rPr>
              <a:t></a:t>
            </a:r>
            <a:endParaRPr lang="en-US" sz="4000" b="1" dirty="0"/>
          </a:p>
        </p:txBody>
      </p:sp>
      <p:sp>
        <p:nvSpPr>
          <p:cNvPr id="25" name="Rectangle 24"/>
          <p:cNvSpPr/>
          <p:nvPr/>
        </p:nvSpPr>
        <p:spPr>
          <a:xfrm>
            <a:off x="2616198" y="49530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ym typeface="Wingdings 2"/>
              </a:rPr>
              <a:t>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668222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ình mặt cười - Tổng hợp những hình mặt cười đẹp"/>
          <p:cNvPicPr/>
          <p:nvPr/>
        </p:nvPicPr>
        <p:blipFill>
          <a:blip r:embed="rId4" cstate="print"/>
          <a:srcRect l="16000"/>
          <a:stretch>
            <a:fillRect/>
          </a:stretch>
        </p:blipFill>
        <p:spPr bwMode="auto">
          <a:xfrm>
            <a:off x="0" y="38862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217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620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73" y="914400"/>
            <a:ext cx="3643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2403" y="1524000"/>
            <a:ext cx="5836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133600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3352800"/>
            <a:ext cx="7696200" cy="2286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 don’t like ......</a:t>
            </a:r>
          </a:p>
          <a:p>
            <a:pPr algn="ctr"/>
            <a:r>
              <a:rPr lang="en-US" sz="5400" b="1" dirty="0" smtClean="0"/>
              <a:t>I don’t like cakes.</a:t>
            </a:r>
            <a:endParaRPr lang="en-US" sz="5400" b="1" dirty="0"/>
          </a:p>
        </p:txBody>
      </p:sp>
      <p:pic>
        <p:nvPicPr>
          <p:cNvPr id="16" name="3. I dont  like cak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620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73" y="914400"/>
            <a:ext cx="3643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2403" y="1524000"/>
            <a:ext cx="5836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133600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2971800"/>
            <a:ext cx="6629400" cy="2590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 like ...........</a:t>
            </a:r>
          </a:p>
          <a:p>
            <a:pPr algn="ctr"/>
            <a:r>
              <a:rPr lang="en-US" sz="5400" b="1" dirty="0" smtClean="0"/>
              <a:t>I like carrots.</a:t>
            </a:r>
            <a:endParaRPr lang="en-US" sz="5400" b="1" dirty="0"/>
          </a:p>
        </p:txBody>
      </p:sp>
      <p:pic>
        <p:nvPicPr>
          <p:cNvPr id="11" name="Picture 10" descr="Hình mặt cười, hình ảnh mặt cười ra nước mắt làm avatar | Hình ảnh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3.1.I like carro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2819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162800" y="5029200"/>
            <a:ext cx="1601839" cy="1619250"/>
            <a:chOff x="6855702" y="5086350"/>
            <a:chExt cx="1601839" cy="1619250"/>
          </a:xfrm>
        </p:grpSpPr>
        <p:pic>
          <p:nvPicPr>
            <p:cNvPr id="5" name="Picture 36" descr="gif_BIM0271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2610"/>
            <a:stretch>
              <a:fillRect/>
            </a:stretch>
          </p:blipFill>
          <p:spPr bwMode="auto">
            <a:xfrm>
              <a:off x="6855702" y="5086350"/>
              <a:ext cx="1601839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021016" y="5502640"/>
              <a:ext cx="133081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 smtClean="0">
                  <a:ln w="10160">
                    <a:solidFill>
                      <a:schemeClr val="accent1"/>
                    </a:solidFill>
                    <a:prstDash val="solid"/>
                  </a:ln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omic Sans MS" pitchFamily="66" charset="0"/>
                </a:rPr>
                <a:t>Spin</a:t>
              </a:r>
              <a:endParaRPr lang="en-US" sz="4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 bwMode="auto">
          <a:xfrm>
            <a:off x="1524000" y="1315837"/>
            <a:ext cx="5518777" cy="554216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10" name="Left Arrow 9"/>
          <p:cNvSpPr/>
          <p:nvPr/>
        </p:nvSpPr>
        <p:spPr>
          <a:xfrm rot="5400000">
            <a:off x="3742802" y="3800998"/>
            <a:ext cx="970581" cy="683786"/>
          </a:xfrm>
          <a:prstGeom prst="leftArrow">
            <a:avLst>
              <a:gd name="adj1" fmla="val 39928"/>
              <a:gd name="adj2" fmla="val 777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217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7620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lashcard lop 2_A4 (2mat_ngang)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257800"/>
            <a:ext cx="1878771" cy="1328364"/>
          </a:xfrm>
          <a:prstGeom prst="rect">
            <a:avLst/>
          </a:prstGeom>
        </p:spPr>
      </p:pic>
      <p:pic>
        <p:nvPicPr>
          <p:cNvPr id="11" name="Picture 10" descr="flashcard lop 2_A4 (2mat_ngang)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5229" y="3657600"/>
            <a:ext cx="1878771" cy="1328364"/>
          </a:xfrm>
          <a:prstGeom prst="rect">
            <a:avLst/>
          </a:prstGeom>
        </p:spPr>
      </p:pic>
      <p:pic>
        <p:nvPicPr>
          <p:cNvPr id="13" name="Picture 12" descr="flashcard lop 2_A4 (2mat_ngang)-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57600"/>
            <a:ext cx="1878771" cy="1328364"/>
          </a:xfrm>
          <a:prstGeom prst="rect">
            <a:avLst/>
          </a:prstGeom>
        </p:spPr>
      </p:pic>
      <p:pic>
        <p:nvPicPr>
          <p:cNvPr id="14" name="Picture 13" descr="flashcard lop 2_A4 (2mat_ngang)-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5257800"/>
            <a:ext cx="1878771" cy="1328743"/>
          </a:xfrm>
          <a:prstGeom prst="rect">
            <a:avLst/>
          </a:prstGeom>
        </p:spPr>
      </p:pic>
      <p:pic>
        <p:nvPicPr>
          <p:cNvPr id="15" name="Picture 14" descr="flashcard lop 2_A4 (2mat_ngang)-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209800"/>
            <a:ext cx="1878771" cy="13283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3581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I like... .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800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 don’t like... 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17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3800" y="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7620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973" y="914400"/>
            <a:ext cx="3643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2403" y="1524000"/>
            <a:ext cx="58366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tick (</a:t>
            </a:r>
            <a:r>
              <a:rPr lang="en-US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 or cross (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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2133600"/>
            <a:ext cx="2258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Let’s play.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8491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1691" y="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340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 and match.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0" y="2743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urved Connector 15"/>
          <p:cNvCxnSpPr/>
          <p:nvPr/>
        </p:nvCxnSpPr>
        <p:spPr>
          <a:xfrm>
            <a:off x="914400" y="4419600"/>
            <a:ext cx="5486400" cy="16002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685800"/>
            <a:ext cx="417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11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340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 and match.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0" y="2438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urved Connector 15"/>
          <p:cNvCxnSpPr/>
          <p:nvPr/>
        </p:nvCxnSpPr>
        <p:spPr>
          <a:xfrm>
            <a:off x="914400" y="4114800"/>
            <a:ext cx="5486400" cy="16002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2590800" y="4114800"/>
            <a:ext cx="5715000" cy="1600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914400" y="4114800"/>
            <a:ext cx="3581400" cy="16764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2590800" y="4114800"/>
            <a:ext cx="3695700" cy="1600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 flipV="1">
            <a:off x="4495800" y="4114800"/>
            <a:ext cx="3695700" cy="16002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0" y="649069"/>
            <a:ext cx="417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11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0" r="13056"/>
          <a:stretch/>
        </p:blipFill>
        <p:spPr>
          <a:xfrm>
            <a:off x="1" y="-28575"/>
            <a:ext cx="9143999" cy="6886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25320" y="4226004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0333" y="50642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4197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 Write about yourself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711443"/>
            <a:ext cx="8077200" cy="52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57400" y="5562600"/>
            <a:ext cx="510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like orange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61030" y="6273225"/>
            <a:ext cx="510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  don’t like rice.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286000" y="6858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11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1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lashcard lop 2_A4 (2mat_ngang)-3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6553200" y="4876800"/>
            <a:ext cx="2057400" cy="1454662"/>
          </a:xfrm>
          <a:prstGeom prst="rect">
            <a:avLst/>
          </a:prstGeom>
        </p:spPr>
      </p:pic>
      <p:pic>
        <p:nvPicPr>
          <p:cNvPr id="11" name="Picture 10" descr="flashcard lop 2_A4 (2mat_ngang)-33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6884229" y="3276600"/>
            <a:ext cx="2057400" cy="1454662"/>
          </a:xfrm>
          <a:prstGeom prst="rect">
            <a:avLst/>
          </a:prstGeom>
        </p:spPr>
      </p:pic>
      <p:pic>
        <p:nvPicPr>
          <p:cNvPr id="13" name="Picture 12" descr="flashcard lop 2_A4 (2mat_ngang)-35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4038600" y="3276600"/>
            <a:ext cx="2057400" cy="1454662"/>
          </a:xfrm>
          <a:prstGeom prst="rect">
            <a:avLst/>
          </a:prstGeom>
        </p:spPr>
      </p:pic>
      <p:pic>
        <p:nvPicPr>
          <p:cNvPr id="14" name="Picture 13" descr="flashcard lop 2_A4 (2mat_ngang)-37.jp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4419600" y="4876800"/>
            <a:ext cx="2057400" cy="1455077"/>
          </a:xfrm>
          <a:prstGeom prst="rect">
            <a:avLst/>
          </a:prstGeom>
        </p:spPr>
      </p:pic>
      <p:pic>
        <p:nvPicPr>
          <p:cNvPr id="15" name="Picture 14" descr="flashcard lop 2_A4 (2mat_ngang)-39.jpg"/>
          <p:cNvPicPr>
            <a:picLocks noChangeAspect="1"/>
          </p:cNvPicPr>
          <p:nvPr/>
        </p:nvPicPr>
        <p:blipFill>
          <a:blip r:embed="rId7" cstate="print">
            <a:lum bright="-10000" contrast="20000"/>
          </a:blip>
          <a:stretch>
            <a:fillRect/>
          </a:stretch>
        </p:blipFill>
        <p:spPr>
          <a:xfrm>
            <a:off x="5486400" y="1828800"/>
            <a:ext cx="2057400" cy="14546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12864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I like... .</a:t>
            </a:r>
            <a:endParaRPr lang="en-US" sz="5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0087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I don’t like... .</a:t>
            </a:r>
            <a:endParaRPr lang="en-US" sz="5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0"/>
            <a:ext cx="27077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WRAP-UP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133600" y="649288"/>
            <a:ext cx="6503320" cy="4494212"/>
            <a:chOff x="2224395" y="1580346"/>
            <a:chExt cx="6178905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224395" y="1580346"/>
              <a:ext cx="6178905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2800" y="0"/>
            <a:ext cx="2466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flashcard lop 2_A4 (2mat_ngang)-0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33400" y="1219200"/>
            <a:ext cx="3772070" cy="2667000"/>
          </a:xfrm>
          <a:prstGeom prst="rect">
            <a:avLst/>
          </a:prstGeom>
        </p:spPr>
      </p:pic>
      <p:pic>
        <p:nvPicPr>
          <p:cNvPr id="7" name="Picture 6" descr="o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495801" y="1219200"/>
            <a:ext cx="3810000" cy="2693819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533400" y="3962399"/>
            <a:ext cx="3810000" cy="2694587"/>
          </a:xfrm>
          <a:prstGeom prst="rect">
            <a:avLst/>
          </a:prstGeom>
        </p:spPr>
      </p:pic>
      <p:pic>
        <p:nvPicPr>
          <p:cNvPr id="9" name="Picture 8" descr="22.jp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4495800" y="3962400"/>
            <a:ext cx="3772068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1828800"/>
            <a:ext cx="3276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I like … </a:t>
            </a:r>
            <a:endParaRPr lang="en-U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572000"/>
            <a:ext cx="441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I don’t like …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5400" y="3657600"/>
            <a:ext cx="647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52800" y="0"/>
            <a:ext cx="2466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132" y="838200"/>
            <a:ext cx="3810000" cy="2694587"/>
          </a:xfrm>
          <a:prstGeom prst="rect">
            <a:avLst/>
          </a:prstGeom>
        </p:spPr>
      </p:pic>
      <p:pic>
        <p:nvPicPr>
          <p:cNvPr id="11" name="Picture 10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332" y="3886200"/>
            <a:ext cx="3772068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7-X64\Desktop\Flashcards U1-U2\Flashcard LOP 2_A5_16.4.2020-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1676400"/>
            <a:ext cx="5970210" cy="422117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217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851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1400" y="553456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meat</a:t>
            </a:r>
            <a:endParaRPr lang="en-US" sz="7200" b="1" dirty="0"/>
          </a:p>
        </p:txBody>
      </p:sp>
      <p:pic>
        <p:nvPicPr>
          <p:cNvPr id="11" name="Track 12. m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1905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W7-X64\Desktop\Flashcards U1-U2\Flashcard LOP 2_A5_16.4.2020-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76400" y="1752600"/>
            <a:ext cx="5970212" cy="42211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2800" y="55345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carrot</a:t>
            </a:r>
            <a:endParaRPr lang="en-US" sz="8000" b="1" dirty="0"/>
          </a:p>
        </p:txBody>
      </p:sp>
      <p:pic>
        <p:nvPicPr>
          <p:cNvPr id="12" name="Track 12. carr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1828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W7-X64\Desktop\Flashcards U1-U2\Flashcard LOP 2_A5_16.4.2020-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4030" y="1905000"/>
            <a:ext cx="5892578" cy="41674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76486" y="5650673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rice</a:t>
            </a:r>
            <a:endParaRPr lang="en-US" sz="8000" b="1" dirty="0"/>
          </a:p>
        </p:txBody>
      </p:sp>
      <p:pic>
        <p:nvPicPr>
          <p:cNvPr id="12" name="Track 12. r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1828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071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0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W7-X64\Desktop\Flashcards U1-U2\Flashcard LOP 2_A5_16.4.2020-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1200" y="1752600"/>
            <a:ext cx="5894258" cy="41674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55345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cake</a:t>
            </a:r>
            <a:endParaRPr lang="en-US" sz="8000" b="1" dirty="0"/>
          </a:p>
        </p:txBody>
      </p:sp>
      <p:pic>
        <p:nvPicPr>
          <p:cNvPr id="12" name="Track 12. ca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1828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1066</Words>
  <Application>Microsoft Office PowerPoint</Application>
  <PresentationFormat>On-screen Show (4:3)</PresentationFormat>
  <Paragraphs>206</Paragraphs>
  <Slides>32</Slides>
  <Notes>17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W7-X64</cp:lastModifiedBy>
  <cp:revision>125</cp:revision>
  <dcterms:created xsi:type="dcterms:W3CDTF">2006-08-16T00:00:00Z</dcterms:created>
  <dcterms:modified xsi:type="dcterms:W3CDTF">2020-12-14T10:08:22Z</dcterms:modified>
</cp:coreProperties>
</file>