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3.wav" ContentType="audio/wav"/>
  <Override PartName="/ppt/notesSlides/notesSlide18.xml" ContentType="application/vnd.openxmlformats-officedocument.presentationml.notesSlide+xml"/>
  <Override PartName="/ppt/media/audio4.wav" ContentType="audio/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5.xml" ContentType="application/vnd.openxmlformats-officedocument.presentationml.tags+xml"/>
  <Override PartName="/ppt/notesSlides/notesSlide44.xml" ContentType="application/vnd.openxmlformats-officedocument.presentationml.notesSlide+xml"/>
  <Override PartName="/ppt/tags/tag6.xml" ContentType="application/vnd.openxmlformats-officedocument.presentationml.tags+xml"/>
  <Override PartName="/ppt/notesSlides/notesSlide45.xml" ContentType="application/vnd.openxmlformats-officedocument.presentationml.notesSlide+xml"/>
  <Override PartName="/ppt/tags/tag7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  <p:sldMasterId id="2147483715" r:id="rId3"/>
    <p:sldMasterId id="2147483737" r:id="rId4"/>
    <p:sldMasterId id="2147483759" r:id="rId5"/>
    <p:sldMasterId id="2147483786" r:id="rId6"/>
  </p:sldMasterIdLst>
  <p:notesMasterIdLst>
    <p:notesMasterId r:id="rId57"/>
  </p:notesMasterIdLst>
  <p:sldIdLst>
    <p:sldId id="348" r:id="rId7"/>
    <p:sldId id="256" r:id="rId8"/>
    <p:sldId id="258" r:id="rId9"/>
    <p:sldId id="314" r:id="rId10"/>
    <p:sldId id="315" r:id="rId11"/>
    <p:sldId id="317" r:id="rId12"/>
    <p:sldId id="261" r:id="rId13"/>
    <p:sldId id="318" r:id="rId14"/>
    <p:sldId id="319" r:id="rId15"/>
    <p:sldId id="320" r:id="rId16"/>
    <p:sldId id="316" r:id="rId17"/>
    <p:sldId id="313" r:id="rId18"/>
    <p:sldId id="356" r:id="rId19"/>
    <p:sldId id="359" r:id="rId20"/>
    <p:sldId id="347" r:id="rId21"/>
    <p:sldId id="351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259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343" r:id="rId44"/>
    <p:sldId id="367" r:id="rId45"/>
    <p:sldId id="345" r:id="rId46"/>
    <p:sldId id="346" r:id="rId47"/>
    <p:sldId id="360" r:id="rId48"/>
    <p:sldId id="361" r:id="rId49"/>
    <p:sldId id="321" r:id="rId50"/>
    <p:sldId id="355" r:id="rId51"/>
    <p:sldId id="366" r:id="rId52"/>
    <p:sldId id="362" r:id="rId53"/>
    <p:sldId id="267" r:id="rId54"/>
    <p:sldId id="291" r:id="rId55"/>
    <p:sldId id="268" r:id="rId56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58"/>
      <p:bold r:id="rId59"/>
    </p:embeddedFont>
    <p:embeddedFont>
      <p:font typeface="黑体" panose="02010609060101010101" pitchFamily="49" charset="-122"/>
      <p:regular r:id="rId60"/>
    </p:embeddedFont>
    <p:embeddedFont>
      <p:font typeface="宋体" panose="02010600030101010101" pitchFamily="2" charset="-122"/>
      <p:regular r:id="rId61"/>
    </p:embeddedFont>
    <p:embeddedFont>
      <p:font typeface="Bebas Neue" panose="020B0604020202020204" charset="0"/>
      <p:regular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omic Sans MS" panose="030F0702030302020204" pitchFamily="66" charset="0"/>
      <p:regular r:id="rId67"/>
      <p:bold r:id="rId68"/>
      <p:italic r:id="rId69"/>
      <p:boldItalic r:id="rId70"/>
    </p:embeddedFont>
    <p:embeddedFont>
      <p:font typeface="Changa One" panose="020B0604020202020204" charset="0"/>
      <p:regular r:id="rId71"/>
      <p:italic r:id="rId72"/>
    </p:embeddedFont>
    <p:embeddedFont>
      <p:font typeface="Montserrat" panose="020B0604020202020204" charset="0"/>
      <p:regular r:id="rId73"/>
      <p:bold r:id="rId74"/>
      <p:italic r:id="rId75"/>
      <p:boldItalic r:id="rId76"/>
    </p:embeddedFont>
    <p:embeddedFont>
      <p:font typeface="Montserrat ExtraBold" panose="020B0604020202020204" charset="0"/>
      <p:bold r:id="rId77"/>
      <p:boldItalic r:id="rId78"/>
    </p:embeddedFont>
    <p:embeddedFont>
      <p:font typeface="Montserrat Light" panose="020B0604020202020204" charset="0"/>
      <p:regular r:id="rId79"/>
      <p:italic r:id="rId80"/>
    </p:embeddedFont>
    <p:embeddedFont>
      <p:font typeface="Montserrat Medium" panose="020B0604020202020204" charset="0"/>
      <p:regular r:id="rId81"/>
      <p:italic r:id="rId82"/>
    </p:embeddedFont>
    <p:embeddedFont>
      <p:font typeface="Nunito" panose="020B0604020202020204" charset="0"/>
      <p:regular r:id="rId83"/>
      <p:bold r:id="rId84"/>
      <p:italic r:id="rId85"/>
      <p:boldItalic r:id="rId86"/>
    </p:embeddedFont>
    <p:embeddedFont>
      <p:font typeface="Open Sans" panose="020B0604020202020204" charset="0"/>
      <p:regular r:id="rId87"/>
      <p:bold r:id="rId88"/>
      <p:italic r:id="rId89"/>
      <p:boldItalic r:id="rId90"/>
    </p:embeddedFont>
    <p:embeddedFont>
      <p:font typeface="Patua One" panose="020B0604020202020204" charset="0"/>
      <p:regular r:id="rId91"/>
    </p:embeddedFont>
    <p:embeddedFont>
      <p:font typeface="Patrick Hand" panose="020B0604020202020204" charset="0"/>
      <p:regular r:id="rId92"/>
    </p:embeddedFont>
    <p:embeddedFont>
      <p:font typeface="PT Sans" panose="020B0604020202020204" charset="0"/>
      <p:regular r:id="rId93"/>
      <p:bold r:id="rId94"/>
      <p:italic r:id="rId95"/>
      <p:boldItalic r:id="rId96"/>
    </p:embeddedFont>
    <p:embeddedFont>
      <p:font typeface="Quicksand"/>
      <p:regular r:id="rId97"/>
    </p:embeddedFont>
    <p:embeddedFont>
      <p:font typeface="Roboto" panose="020B0604020202020204" charset="0"/>
      <p:regular r:id="rId98"/>
      <p:bold r:id="rId99"/>
      <p:italic r:id="rId100"/>
      <p:boldItalic r:id="rId101"/>
    </p:embeddedFont>
    <p:embeddedFont>
      <p:font typeface="Rubik" panose="020B0604020202020204" charset="-79"/>
      <p:regular r:id="rId102"/>
      <p:bold r:id="rId103"/>
      <p:italic r:id="rId104"/>
      <p:boldItalic r:id="rId105"/>
    </p:embeddedFont>
    <p:embeddedFont>
      <p:font typeface="Signika" panose="020B0604020202020204" charset="0"/>
      <p:regular r:id="rId106"/>
      <p:bold r:id="rId107"/>
    </p:embeddedFont>
  </p:embeddedFontLst>
  <p:custDataLst>
    <p:tags r:id="rId10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B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F8401B-A2A0-47F8-A95E-FA6FAFE63C07}">
  <a:tblStyle styleId="{8EF8401B-A2A0-47F8-A95E-FA6FAFE63C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7094" autoAdjust="0"/>
  </p:normalViewPr>
  <p:slideViewPr>
    <p:cSldViewPr snapToGrid="0" snapToObjects="1">
      <p:cViewPr varScale="1">
        <p:scale>
          <a:sx n="91" d="100"/>
          <a:sy n="91" d="100"/>
        </p:scale>
        <p:origin x="6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84" Type="http://schemas.openxmlformats.org/officeDocument/2006/relationships/font" Target="fonts/font27.fntdata"/><Relationship Id="rId89" Type="http://schemas.openxmlformats.org/officeDocument/2006/relationships/font" Target="fonts/font32.fntdata"/><Relationship Id="rId112" Type="http://schemas.openxmlformats.org/officeDocument/2006/relationships/tableStyles" Target="tableStyles.xml"/><Relationship Id="rId16" Type="http://schemas.openxmlformats.org/officeDocument/2006/relationships/slide" Target="slides/slide10.xml"/><Relationship Id="rId107" Type="http://schemas.openxmlformats.org/officeDocument/2006/relationships/font" Target="fonts/font50.fntdata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font" Target="fonts/font1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102" Type="http://schemas.openxmlformats.org/officeDocument/2006/relationships/font" Target="fonts/font45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33.fntdata"/><Relationship Id="rId95" Type="http://schemas.openxmlformats.org/officeDocument/2006/relationships/font" Target="fonts/font38.fntdata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0" Type="http://schemas.openxmlformats.org/officeDocument/2006/relationships/font" Target="fonts/font23.fntdata"/><Relationship Id="rId85" Type="http://schemas.openxmlformats.org/officeDocument/2006/relationships/font" Target="fonts/font28.fntdata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font" Target="fonts/font2.fntdata"/><Relationship Id="rId103" Type="http://schemas.openxmlformats.org/officeDocument/2006/relationships/font" Target="fonts/font46.fntdata"/><Relationship Id="rId108" Type="http://schemas.openxmlformats.org/officeDocument/2006/relationships/tags" Target="tags/tag1.xml"/><Relationship Id="rId54" Type="http://schemas.openxmlformats.org/officeDocument/2006/relationships/slide" Target="slides/slide48.xml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91" Type="http://schemas.openxmlformats.org/officeDocument/2006/relationships/font" Target="fonts/font34.fntdata"/><Relationship Id="rId96" Type="http://schemas.openxmlformats.org/officeDocument/2006/relationships/font" Target="fonts/font3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6" Type="http://schemas.openxmlformats.org/officeDocument/2006/relationships/font" Target="fonts/font49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font" Target="fonts/font24.fntdata"/><Relationship Id="rId86" Type="http://schemas.openxmlformats.org/officeDocument/2006/relationships/font" Target="fonts/font29.fntdata"/><Relationship Id="rId94" Type="http://schemas.openxmlformats.org/officeDocument/2006/relationships/font" Target="fonts/font37.fntdata"/><Relationship Id="rId99" Type="http://schemas.openxmlformats.org/officeDocument/2006/relationships/font" Target="fonts/font42.fntdata"/><Relationship Id="rId101" Type="http://schemas.openxmlformats.org/officeDocument/2006/relationships/font" Target="fonts/font4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presProps" Target="presProp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19.fntdata"/><Relationship Id="rId97" Type="http://schemas.openxmlformats.org/officeDocument/2006/relationships/font" Target="fonts/font40.fntdata"/><Relationship Id="rId104" Type="http://schemas.openxmlformats.org/officeDocument/2006/relationships/font" Target="fonts/font47.fntdata"/><Relationship Id="rId7" Type="http://schemas.openxmlformats.org/officeDocument/2006/relationships/slide" Target="slides/slide1.xml"/><Relationship Id="rId71" Type="http://schemas.openxmlformats.org/officeDocument/2006/relationships/font" Target="fonts/font14.fntdata"/><Relationship Id="rId92" Type="http://schemas.openxmlformats.org/officeDocument/2006/relationships/font" Target="fonts/font3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font" Target="fonts/font9.fntdata"/><Relationship Id="rId87" Type="http://schemas.openxmlformats.org/officeDocument/2006/relationships/font" Target="fonts/font30.fntdata"/><Relationship Id="rId110" Type="http://schemas.openxmlformats.org/officeDocument/2006/relationships/viewProps" Target="viewProps.xml"/><Relationship Id="rId61" Type="http://schemas.openxmlformats.org/officeDocument/2006/relationships/font" Target="fonts/font4.fntdata"/><Relationship Id="rId82" Type="http://schemas.openxmlformats.org/officeDocument/2006/relationships/font" Target="fonts/font25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font" Target="fonts/font20.fntdata"/><Relationship Id="rId100" Type="http://schemas.openxmlformats.org/officeDocument/2006/relationships/font" Target="fonts/font43.fntdata"/><Relationship Id="rId105" Type="http://schemas.openxmlformats.org/officeDocument/2006/relationships/font" Target="fonts/font48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5.fntdata"/><Relationship Id="rId93" Type="http://schemas.openxmlformats.org/officeDocument/2006/relationships/font" Target="fonts/font36.fntdata"/><Relationship Id="rId98" Type="http://schemas.openxmlformats.org/officeDocument/2006/relationships/font" Target="fonts/font41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font" Target="fonts/font10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font" Target="fonts/font5.fntdata"/><Relationship Id="rId83" Type="http://schemas.openxmlformats.org/officeDocument/2006/relationships/font" Target="fonts/font26.fntdata"/><Relationship Id="rId88" Type="http://schemas.openxmlformats.org/officeDocument/2006/relationships/font" Target="fonts/font31.fntdata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7419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3361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480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9568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7536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-Let the </a:t>
            </a:r>
            <a:r>
              <a:rPr lang="en-US" dirty="0" err="1"/>
              <a:t>sts</a:t>
            </a:r>
            <a:r>
              <a:rPr lang="en-US" dirty="0"/>
              <a:t> read 1 by 1 the options from 1-4</a:t>
            </a:r>
          </a:p>
        </p:txBody>
      </p:sp>
    </p:spTree>
    <p:extLst>
      <p:ext uri="{BB962C8B-B14F-4D97-AF65-F5344CB8AC3E}">
        <p14:creationId xmlns:p14="http://schemas.microsoft.com/office/powerpoint/2010/main" val="3616929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922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56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9905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spin </a:t>
            </a:r>
            <a:r>
              <a:rPr lang="en-US" dirty="0" err="1"/>
              <a:t>để</a:t>
            </a:r>
            <a:r>
              <a:rPr lang="en-US" dirty="0"/>
              <a:t> quay</a:t>
            </a:r>
          </a:p>
          <a:p>
            <a:r>
              <a:rPr lang="en-US" dirty="0" err="1"/>
              <a:t>Bấm</a:t>
            </a:r>
            <a:r>
              <a:rPr lang="en-US" dirty="0"/>
              <a:t> stop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endParaRPr lang="en-US" dirty="0"/>
          </a:p>
          <a:p>
            <a:r>
              <a:rPr lang="en-US" dirty="0"/>
              <a:t>Slide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slide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4293592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check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wheel</a:t>
            </a:r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wheel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</a:t>
            </a:r>
          </a:p>
        </p:txBody>
      </p:sp>
    </p:spTree>
    <p:extLst>
      <p:ext uri="{BB962C8B-B14F-4D97-AF65-F5344CB8AC3E}">
        <p14:creationId xmlns:p14="http://schemas.microsoft.com/office/powerpoint/2010/main" val="1548015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2435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4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93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28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55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24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235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4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6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76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55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e85ed6455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e85ed6455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9942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97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602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060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781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272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907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825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27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481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2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7237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469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check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exit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9935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46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469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8395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Google Shape;4206;gfae14c432d_1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7" name="Google Shape;4207;gfae14c432d_1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 favourite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person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Tell students they’re going to draw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their favourite person ( a family member or a friend)</a:t>
            </a: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student to draw . Then write the information about him/her. 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E.g.: This is my ______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/She is cute and kind.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02665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5393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HOẠT</a:t>
            </a:r>
            <a:r>
              <a:rPr lang="en-US" baseline="0" dirty="0"/>
              <a:t> ĐỘNG TƯƠNG TÁC: 4 CÂU. ĐÁP ÁN LÀ CHỮ MÀU ĐỎ.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53305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961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76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834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0718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4609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2040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2171"/>
            <a:ext cx="9144003" cy="5139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 flipH="1">
            <a:off x="8277700" y="-896475"/>
            <a:ext cx="1769400" cy="1769400"/>
            <a:chOff x="-888300" y="-896475"/>
            <a:chExt cx="1769400" cy="176940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flipH="1">
              <a:off x="524030" y="549290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1377900" y="977478"/>
            <a:ext cx="6388200" cy="2581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066770" y="3230932"/>
            <a:ext cx="639030" cy="681244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904821" y="1918320"/>
            <a:ext cx="319515" cy="340622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43196" y="2941383"/>
            <a:ext cx="319515" cy="340622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5526900" y="753900"/>
            <a:ext cx="2239200" cy="2235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408800" y="753900"/>
            <a:ext cx="1118100" cy="2235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3850325" y="753900"/>
            <a:ext cx="558600" cy="2235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-888300" y="-896475"/>
            <a:ext cx="1769400" cy="1769400"/>
            <a:chOff x="-888300" y="-896475"/>
            <a:chExt cx="1769400" cy="1769400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Google Shape;26;p2"/>
            <p:cNvSpPr/>
            <p:nvPr/>
          </p:nvSpPr>
          <p:spPr>
            <a:xfrm flipH="1">
              <a:off x="524030" y="549290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269875" y="872872"/>
            <a:ext cx="1579200" cy="1579200"/>
            <a:chOff x="767005" y="878856"/>
            <a:chExt cx="1579200" cy="1579200"/>
          </a:xfrm>
        </p:grpSpPr>
        <p:sp>
          <p:nvSpPr>
            <p:cNvPr id="28" name="Google Shape;28;p2"/>
            <p:cNvSpPr/>
            <p:nvPr/>
          </p:nvSpPr>
          <p:spPr>
            <a:xfrm>
              <a:off x="767005" y="878856"/>
              <a:ext cx="1579200" cy="1579200"/>
            </a:xfrm>
            <a:prstGeom prst="arc">
              <a:avLst>
                <a:gd name="adj1" fmla="val 8987451"/>
                <a:gd name="adj2" fmla="val 17899585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08150" y="1016700"/>
              <a:ext cx="189600" cy="1896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10800000">
            <a:off x="6300365" y="2075637"/>
            <a:ext cx="1579200" cy="1579200"/>
            <a:chOff x="767005" y="878856"/>
            <a:chExt cx="1579200" cy="1579200"/>
          </a:xfrm>
        </p:grpSpPr>
        <p:sp>
          <p:nvSpPr>
            <p:cNvPr id="31" name="Google Shape;31;p2"/>
            <p:cNvSpPr/>
            <p:nvPr/>
          </p:nvSpPr>
          <p:spPr>
            <a:xfrm>
              <a:off x="767005" y="878856"/>
              <a:ext cx="1579200" cy="1579200"/>
            </a:xfrm>
            <a:prstGeom prst="arc">
              <a:avLst>
                <a:gd name="adj1" fmla="val 8987451"/>
                <a:gd name="adj2" fmla="val 17899585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8150" y="1016700"/>
              <a:ext cx="189600" cy="1896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 flipH="1">
            <a:off x="7086617" y="568974"/>
            <a:ext cx="1391971" cy="1328125"/>
            <a:chOff x="807201" y="3067243"/>
            <a:chExt cx="1307015" cy="1247065"/>
          </a:xfrm>
        </p:grpSpPr>
        <p:sp>
          <p:nvSpPr>
            <p:cNvPr id="34" name="Google Shape;34;p2"/>
            <p:cNvSpPr/>
            <p:nvPr/>
          </p:nvSpPr>
          <p:spPr>
            <a:xfrm rot="-1431304">
              <a:off x="947234" y="3236058"/>
              <a:ext cx="1026948" cy="909434"/>
            </a:xfrm>
            <a:custGeom>
              <a:avLst/>
              <a:gdLst/>
              <a:ahLst/>
              <a:cxnLst/>
              <a:rect l="l" t="t" r="r" b="b"/>
              <a:pathLst>
                <a:path w="49576" h="43903" extrusionOk="0">
                  <a:moveTo>
                    <a:pt x="36925" y="1"/>
                  </a:moveTo>
                  <a:cubicBezTo>
                    <a:pt x="34733" y="1"/>
                    <a:pt x="32618" y="673"/>
                    <a:pt x="30738" y="1961"/>
                  </a:cubicBezTo>
                  <a:cubicBezTo>
                    <a:pt x="28079" y="3738"/>
                    <a:pt x="25947" y="6581"/>
                    <a:pt x="24696" y="9965"/>
                  </a:cubicBezTo>
                  <a:cubicBezTo>
                    <a:pt x="24696" y="10136"/>
                    <a:pt x="24525" y="10136"/>
                    <a:pt x="24525" y="10136"/>
                  </a:cubicBezTo>
                  <a:cubicBezTo>
                    <a:pt x="24340" y="10136"/>
                    <a:pt x="24170" y="10136"/>
                    <a:pt x="24170" y="9965"/>
                  </a:cubicBezTo>
                  <a:cubicBezTo>
                    <a:pt x="22918" y="6581"/>
                    <a:pt x="20786" y="3738"/>
                    <a:pt x="18127" y="1961"/>
                  </a:cubicBezTo>
                  <a:cubicBezTo>
                    <a:pt x="16350" y="724"/>
                    <a:pt x="14033" y="13"/>
                    <a:pt x="11729" y="13"/>
                  </a:cubicBezTo>
                  <a:cubicBezTo>
                    <a:pt x="10663" y="13"/>
                    <a:pt x="9597" y="184"/>
                    <a:pt x="8530" y="539"/>
                  </a:cubicBezTo>
                  <a:cubicBezTo>
                    <a:pt x="5332" y="1435"/>
                    <a:pt x="2659" y="3567"/>
                    <a:pt x="1237" y="6581"/>
                  </a:cubicBezTo>
                  <a:cubicBezTo>
                    <a:pt x="0" y="9610"/>
                    <a:pt x="0" y="12979"/>
                    <a:pt x="1237" y="16889"/>
                  </a:cubicBezTo>
                  <a:cubicBezTo>
                    <a:pt x="1777" y="17955"/>
                    <a:pt x="2133" y="19022"/>
                    <a:pt x="2659" y="20273"/>
                  </a:cubicBezTo>
                  <a:cubicBezTo>
                    <a:pt x="4265" y="23287"/>
                    <a:pt x="6568" y="26486"/>
                    <a:pt x="9412" y="29870"/>
                  </a:cubicBezTo>
                  <a:cubicBezTo>
                    <a:pt x="13677" y="34490"/>
                    <a:pt x="19904" y="40348"/>
                    <a:pt x="24525" y="43902"/>
                  </a:cubicBezTo>
                  <a:cubicBezTo>
                    <a:pt x="28961" y="40348"/>
                    <a:pt x="35359" y="34490"/>
                    <a:pt x="39453" y="29870"/>
                  </a:cubicBezTo>
                  <a:cubicBezTo>
                    <a:pt x="49576" y="18311"/>
                    <a:pt x="49576" y="10847"/>
                    <a:pt x="47628" y="6581"/>
                  </a:cubicBezTo>
                  <a:cubicBezTo>
                    <a:pt x="46206" y="3567"/>
                    <a:pt x="43718" y="1435"/>
                    <a:pt x="40335" y="539"/>
                  </a:cubicBezTo>
                  <a:cubicBezTo>
                    <a:pt x="39193" y="178"/>
                    <a:pt x="38049" y="1"/>
                    <a:pt x="36925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1431148">
              <a:off x="1180861" y="3463287"/>
              <a:ext cx="583254" cy="516512"/>
            </a:xfrm>
            <a:custGeom>
              <a:avLst/>
              <a:gdLst/>
              <a:ahLst/>
              <a:cxnLst/>
              <a:rect l="l" t="t" r="r" b="b"/>
              <a:pathLst>
                <a:path w="49576" h="43903" extrusionOk="0">
                  <a:moveTo>
                    <a:pt x="36925" y="1"/>
                  </a:moveTo>
                  <a:cubicBezTo>
                    <a:pt x="34733" y="1"/>
                    <a:pt x="32618" y="673"/>
                    <a:pt x="30738" y="1961"/>
                  </a:cubicBezTo>
                  <a:cubicBezTo>
                    <a:pt x="28079" y="3738"/>
                    <a:pt x="25947" y="6581"/>
                    <a:pt x="24696" y="9965"/>
                  </a:cubicBezTo>
                  <a:cubicBezTo>
                    <a:pt x="24696" y="10136"/>
                    <a:pt x="24525" y="10136"/>
                    <a:pt x="24525" y="10136"/>
                  </a:cubicBezTo>
                  <a:cubicBezTo>
                    <a:pt x="24340" y="10136"/>
                    <a:pt x="24170" y="10136"/>
                    <a:pt x="24170" y="9965"/>
                  </a:cubicBezTo>
                  <a:cubicBezTo>
                    <a:pt x="22918" y="6581"/>
                    <a:pt x="20786" y="3738"/>
                    <a:pt x="18127" y="1961"/>
                  </a:cubicBezTo>
                  <a:cubicBezTo>
                    <a:pt x="16350" y="724"/>
                    <a:pt x="14033" y="13"/>
                    <a:pt x="11729" y="13"/>
                  </a:cubicBezTo>
                  <a:cubicBezTo>
                    <a:pt x="10663" y="13"/>
                    <a:pt x="9597" y="184"/>
                    <a:pt x="8530" y="539"/>
                  </a:cubicBezTo>
                  <a:cubicBezTo>
                    <a:pt x="5332" y="1435"/>
                    <a:pt x="2659" y="3567"/>
                    <a:pt x="1237" y="6581"/>
                  </a:cubicBezTo>
                  <a:cubicBezTo>
                    <a:pt x="0" y="9610"/>
                    <a:pt x="0" y="12979"/>
                    <a:pt x="1237" y="16889"/>
                  </a:cubicBezTo>
                  <a:cubicBezTo>
                    <a:pt x="1777" y="17955"/>
                    <a:pt x="2133" y="19022"/>
                    <a:pt x="2659" y="20273"/>
                  </a:cubicBezTo>
                  <a:cubicBezTo>
                    <a:pt x="4265" y="23287"/>
                    <a:pt x="6568" y="26486"/>
                    <a:pt x="9412" y="29870"/>
                  </a:cubicBezTo>
                  <a:cubicBezTo>
                    <a:pt x="13677" y="34490"/>
                    <a:pt x="19904" y="40348"/>
                    <a:pt x="24525" y="43902"/>
                  </a:cubicBezTo>
                  <a:cubicBezTo>
                    <a:pt x="28961" y="40348"/>
                    <a:pt x="35359" y="34490"/>
                    <a:pt x="39453" y="29870"/>
                  </a:cubicBezTo>
                  <a:cubicBezTo>
                    <a:pt x="49576" y="18311"/>
                    <a:pt x="49576" y="10847"/>
                    <a:pt x="47628" y="6581"/>
                  </a:cubicBezTo>
                  <a:cubicBezTo>
                    <a:pt x="46206" y="3567"/>
                    <a:pt x="43718" y="1435"/>
                    <a:pt x="40335" y="539"/>
                  </a:cubicBezTo>
                  <a:cubicBezTo>
                    <a:pt x="39193" y="178"/>
                    <a:pt x="38049" y="1"/>
                    <a:pt x="3692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8E7C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2041800" y="1044375"/>
            <a:ext cx="5060400" cy="2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2307600" y="3780850"/>
            <a:ext cx="4528800" cy="3285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16595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3036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133579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730377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4542841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2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2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2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131326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016166842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92097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56CB-57CE-4EAE-8186-F919719370B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D3A6-C1D1-4451-9A9D-B69D11116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61977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26966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16932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25718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30365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11/18/2025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918126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13438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93995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218693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035507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2171"/>
            <a:ext cx="9144003" cy="513914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720000" y="1896900"/>
            <a:ext cx="4588800" cy="13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929450"/>
            <a:ext cx="1632900" cy="7134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1"/>
          </p:nvPr>
        </p:nvSpPr>
        <p:spPr>
          <a:xfrm>
            <a:off x="720000" y="3500650"/>
            <a:ext cx="4355400" cy="460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" name="Google Shape;43;p3"/>
          <p:cNvGrpSpPr/>
          <p:nvPr/>
        </p:nvGrpSpPr>
        <p:grpSpPr>
          <a:xfrm flipH="1">
            <a:off x="7300177" y="3391471"/>
            <a:ext cx="3688926" cy="1850947"/>
            <a:chOff x="3396275" y="1859950"/>
            <a:chExt cx="1310500" cy="657600"/>
          </a:xfrm>
        </p:grpSpPr>
        <p:sp>
          <p:nvSpPr>
            <p:cNvPr id="44" name="Google Shape;44;p3"/>
            <p:cNvSpPr/>
            <p:nvPr/>
          </p:nvSpPr>
          <p:spPr>
            <a:xfrm>
              <a:off x="3573975" y="2037675"/>
              <a:ext cx="955075" cy="479875"/>
            </a:xfrm>
            <a:custGeom>
              <a:avLst/>
              <a:gdLst/>
              <a:ahLst/>
              <a:cxnLst/>
              <a:rect l="l" t="t" r="r" b="b"/>
              <a:pathLst>
                <a:path w="38203" h="19195" extrusionOk="0">
                  <a:moveTo>
                    <a:pt x="19009" y="1"/>
                  </a:moveTo>
                  <a:cubicBezTo>
                    <a:pt x="8531" y="1"/>
                    <a:pt x="1" y="8531"/>
                    <a:pt x="1" y="19194"/>
                  </a:cubicBezTo>
                  <a:lnTo>
                    <a:pt x="2304" y="19194"/>
                  </a:lnTo>
                  <a:cubicBezTo>
                    <a:pt x="2304" y="9953"/>
                    <a:pt x="9768" y="2304"/>
                    <a:pt x="19009" y="2304"/>
                  </a:cubicBezTo>
                  <a:cubicBezTo>
                    <a:pt x="28435" y="2304"/>
                    <a:pt x="35900" y="9953"/>
                    <a:pt x="35900" y="19194"/>
                  </a:cubicBezTo>
                  <a:lnTo>
                    <a:pt x="38203" y="19194"/>
                  </a:lnTo>
                  <a:cubicBezTo>
                    <a:pt x="38203" y="8531"/>
                    <a:pt x="29672" y="1"/>
                    <a:pt x="1900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396275" y="1859950"/>
              <a:ext cx="1310500" cy="657600"/>
            </a:xfrm>
            <a:custGeom>
              <a:avLst/>
              <a:gdLst/>
              <a:ahLst/>
              <a:cxnLst/>
              <a:rect l="l" t="t" r="r" b="b"/>
              <a:pathLst>
                <a:path w="52420" h="26304" extrusionOk="0">
                  <a:moveTo>
                    <a:pt x="26117" y="1"/>
                  </a:moveTo>
                  <a:cubicBezTo>
                    <a:pt x="11729" y="1"/>
                    <a:pt x="0" y="11730"/>
                    <a:pt x="0" y="26303"/>
                  </a:cubicBezTo>
                  <a:lnTo>
                    <a:pt x="2303" y="26303"/>
                  </a:lnTo>
                  <a:cubicBezTo>
                    <a:pt x="2303" y="13152"/>
                    <a:pt x="12966" y="2489"/>
                    <a:pt x="26117" y="2489"/>
                  </a:cubicBezTo>
                  <a:cubicBezTo>
                    <a:pt x="39453" y="2489"/>
                    <a:pt x="50116" y="13152"/>
                    <a:pt x="50116" y="26303"/>
                  </a:cubicBezTo>
                  <a:lnTo>
                    <a:pt x="52419" y="26303"/>
                  </a:lnTo>
                  <a:cubicBezTo>
                    <a:pt x="52419" y="11730"/>
                    <a:pt x="40690" y="1"/>
                    <a:pt x="261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3453850" y="1922150"/>
              <a:ext cx="1195350" cy="595400"/>
            </a:xfrm>
            <a:custGeom>
              <a:avLst/>
              <a:gdLst/>
              <a:ahLst/>
              <a:cxnLst/>
              <a:rect l="l" t="t" r="r" b="b"/>
              <a:pathLst>
                <a:path w="47814" h="23816" extrusionOk="0">
                  <a:moveTo>
                    <a:pt x="23814" y="1"/>
                  </a:moveTo>
                  <a:cubicBezTo>
                    <a:pt x="10663" y="1"/>
                    <a:pt x="0" y="10664"/>
                    <a:pt x="0" y="23815"/>
                  </a:cubicBezTo>
                  <a:lnTo>
                    <a:pt x="2488" y="23815"/>
                  </a:lnTo>
                  <a:cubicBezTo>
                    <a:pt x="2488" y="11901"/>
                    <a:pt x="12085" y="2304"/>
                    <a:pt x="23814" y="2304"/>
                  </a:cubicBezTo>
                  <a:cubicBezTo>
                    <a:pt x="35728" y="2304"/>
                    <a:pt x="45325" y="11901"/>
                    <a:pt x="45325" y="23815"/>
                  </a:cubicBezTo>
                  <a:lnTo>
                    <a:pt x="47813" y="23815"/>
                  </a:lnTo>
                  <a:cubicBezTo>
                    <a:pt x="47813" y="10664"/>
                    <a:pt x="37150" y="1"/>
                    <a:pt x="2381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3516050" y="1979750"/>
              <a:ext cx="1070950" cy="537800"/>
            </a:xfrm>
            <a:custGeom>
              <a:avLst/>
              <a:gdLst/>
              <a:ahLst/>
              <a:cxnLst/>
              <a:rect l="l" t="t" r="r" b="b"/>
              <a:pathLst>
                <a:path w="42838" h="21512" extrusionOk="0">
                  <a:moveTo>
                    <a:pt x="21326" y="0"/>
                  </a:moveTo>
                  <a:cubicBezTo>
                    <a:pt x="9597" y="0"/>
                    <a:pt x="0" y="9597"/>
                    <a:pt x="0" y="21511"/>
                  </a:cubicBezTo>
                  <a:lnTo>
                    <a:pt x="2318" y="21511"/>
                  </a:lnTo>
                  <a:cubicBezTo>
                    <a:pt x="2318" y="10848"/>
                    <a:pt x="10848" y="2318"/>
                    <a:pt x="21326" y="2318"/>
                  </a:cubicBezTo>
                  <a:cubicBezTo>
                    <a:pt x="31989" y="2318"/>
                    <a:pt x="40520" y="10848"/>
                    <a:pt x="40520" y="21511"/>
                  </a:cubicBezTo>
                  <a:lnTo>
                    <a:pt x="42837" y="21511"/>
                  </a:lnTo>
                  <a:cubicBezTo>
                    <a:pt x="42837" y="9597"/>
                    <a:pt x="33240" y="0"/>
                    <a:pt x="213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3631550" y="2095250"/>
              <a:ext cx="839925" cy="422300"/>
            </a:xfrm>
            <a:custGeom>
              <a:avLst/>
              <a:gdLst/>
              <a:ahLst/>
              <a:cxnLst/>
              <a:rect l="l" t="t" r="r" b="b"/>
              <a:pathLst>
                <a:path w="33597" h="16892" extrusionOk="0">
                  <a:moveTo>
                    <a:pt x="16706" y="1"/>
                  </a:moveTo>
                  <a:cubicBezTo>
                    <a:pt x="7465" y="1"/>
                    <a:pt x="1" y="7650"/>
                    <a:pt x="1" y="16891"/>
                  </a:cubicBezTo>
                  <a:lnTo>
                    <a:pt x="2489" y="16891"/>
                  </a:lnTo>
                  <a:cubicBezTo>
                    <a:pt x="2489" y="8887"/>
                    <a:pt x="8887" y="2489"/>
                    <a:pt x="16706" y="2489"/>
                  </a:cubicBezTo>
                  <a:cubicBezTo>
                    <a:pt x="24711" y="2489"/>
                    <a:pt x="31108" y="8887"/>
                    <a:pt x="31108" y="16891"/>
                  </a:cubicBezTo>
                  <a:lnTo>
                    <a:pt x="33597" y="16891"/>
                  </a:lnTo>
                  <a:cubicBezTo>
                    <a:pt x="33597" y="7650"/>
                    <a:pt x="26132" y="1"/>
                    <a:pt x="167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3693750" y="2157450"/>
              <a:ext cx="715525" cy="360100"/>
            </a:xfrm>
            <a:custGeom>
              <a:avLst/>
              <a:gdLst/>
              <a:ahLst/>
              <a:cxnLst/>
              <a:rect l="l" t="t" r="r" b="b"/>
              <a:pathLst>
                <a:path w="28621" h="14404" extrusionOk="0">
                  <a:moveTo>
                    <a:pt x="14218" y="1"/>
                  </a:moveTo>
                  <a:cubicBezTo>
                    <a:pt x="6399" y="1"/>
                    <a:pt x="1" y="6399"/>
                    <a:pt x="1" y="14403"/>
                  </a:cubicBezTo>
                  <a:lnTo>
                    <a:pt x="2318" y="14403"/>
                  </a:lnTo>
                  <a:cubicBezTo>
                    <a:pt x="2318" y="7820"/>
                    <a:pt x="7650" y="2489"/>
                    <a:pt x="14218" y="2489"/>
                  </a:cubicBezTo>
                  <a:cubicBezTo>
                    <a:pt x="20972" y="2489"/>
                    <a:pt x="26303" y="7820"/>
                    <a:pt x="26303" y="14403"/>
                  </a:cubicBezTo>
                  <a:lnTo>
                    <a:pt x="28620" y="14403"/>
                  </a:lnTo>
                  <a:cubicBezTo>
                    <a:pt x="28620" y="6399"/>
                    <a:pt x="22223" y="1"/>
                    <a:pt x="1421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3751700" y="2219650"/>
              <a:ext cx="599650" cy="297900"/>
            </a:xfrm>
            <a:custGeom>
              <a:avLst/>
              <a:gdLst/>
              <a:ahLst/>
              <a:cxnLst/>
              <a:rect l="l" t="t" r="r" b="b"/>
              <a:pathLst>
                <a:path w="23986" h="11916" extrusionOk="0">
                  <a:moveTo>
                    <a:pt x="11900" y="1"/>
                  </a:moveTo>
                  <a:cubicBezTo>
                    <a:pt x="5332" y="1"/>
                    <a:pt x="0" y="5332"/>
                    <a:pt x="0" y="11915"/>
                  </a:cubicBezTo>
                  <a:lnTo>
                    <a:pt x="2488" y="11915"/>
                  </a:lnTo>
                  <a:cubicBezTo>
                    <a:pt x="2488" y="6584"/>
                    <a:pt x="6754" y="2318"/>
                    <a:pt x="11900" y="2318"/>
                  </a:cubicBezTo>
                  <a:cubicBezTo>
                    <a:pt x="17232" y="2318"/>
                    <a:pt x="21497" y="6584"/>
                    <a:pt x="21497" y="11915"/>
                  </a:cubicBezTo>
                  <a:lnTo>
                    <a:pt x="23985" y="11915"/>
                  </a:lnTo>
                  <a:cubicBezTo>
                    <a:pt x="23985" y="5332"/>
                    <a:pt x="18654" y="1"/>
                    <a:pt x="1190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3"/>
          <p:cNvGrpSpPr/>
          <p:nvPr/>
        </p:nvGrpSpPr>
        <p:grpSpPr>
          <a:xfrm rot="10800000">
            <a:off x="3213016" y="-130696"/>
            <a:ext cx="2717977" cy="1363797"/>
            <a:chOff x="3396275" y="1859950"/>
            <a:chExt cx="1310500" cy="657600"/>
          </a:xfrm>
        </p:grpSpPr>
        <p:sp>
          <p:nvSpPr>
            <p:cNvPr id="52" name="Google Shape;52;p3"/>
            <p:cNvSpPr/>
            <p:nvPr/>
          </p:nvSpPr>
          <p:spPr>
            <a:xfrm>
              <a:off x="3573975" y="2037675"/>
              <a:ext cx="955075" cy="479875"/>
            </a:xfrm>
            <a:custGeom>
              <a:avLst/>
              <a:gdLst/>
              <a:ahLst/>
              <a:cxnLst/>
              <a:rect l="l" t="t" r="r" b="b"/>
              <a:pathLst>
                <a:path w="38203" h="19195" extrusionOk="0">
                  <a:moveTo>
                    <a:pt x="19009" y="1"/>
                  </a:moveTo>
                  <a:cubicBezTo>
                    <a:pt x="8531" y="1"/>
                    <a:pt x="1" y="8531"/>
                    <a:pt x="1" y="19194"/>
                  </a:cubicBezTo>
                  <a:lnTo>
                    <a:pt x="2304" y="19194"/>
                  </a:lnTo>
                  <a:cubicBezTo>
                    <a:pt x="2304" y="9953"/>
                    <a:pt x="9768" y="2304"/>
                    <a:pt x="19009" y="2304"/>
                  </a:cubicBezTo>
                  <a:cubicBezTo>
                    <a:pt x="28435" y="2304"/>
                    <a:pt x="35900" y="9953"/>
                    <a:pt x="35900" y="19194"/>
                  </a:cubicBezTo>
                  <a:lnTo>
                    <a:pt x="38203" y="19194"/>
                  </a:lnTo>
                  <a:cubicBezTo>
                    <a:pt x="38203" y="8531"/>
                    <a:pt x="29672" y="1"/>
                    <a:pt x="1900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396275" y="1859950"/>
              <a:ext cx="1310500" cy="657600"/>
            </a:xfrm>
            <a:custGeom>
              <a:avLst/>
              <a:gdLst/>
              <a:ahLst/>
              <a:cxnLst/>
              <a:rect l="l" t="t" r="r" b="b"/>
              <a:pathLst>
                <a:path w="52420" h="26304" extrusionOk="0">
                  <a:moveTo>
                    <a:pt x="26117" y="1"/>
                  </a:moveTo>
                  <a:cubicBezTo>
                    <a:pt x="11729" y="1"/>
                    <a:pt x="0" y="11730"/>
                    <a:pt x="0" y="26303"/>
                  </a:cubicBezTo>
                  <a:lnTo>
                    <a:pt x="2303" y="26303"/>
                  </a:lnTo>
                  <a:cubicBezTo>
                    <a:pt x="2303" y="13152"/>
                    <a:pt x="12966" y="2489"/>
                    <a:pt x="26117" y="2489"/>
                  </a:cubicBezTo>
                  <a:cubicBezTo>
                    <a:pt x="39453" y="2489"/>
                    <a:pt x="50116" y="13152"/>
                    <a:pt x="50116" y="26303"/>
                  </a:cubicBezTo>
                  <a:lnTo>
                    <a:pt x="52419" y="26303"/>
                  </a:lnTo>
                  <a:cubicBezTo>
                    <a:pt x="52419" y="11730"/>
                    <a:pt x="40690" y="1"/>
                    <a:pt x="261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3850" y="1922150"/>
              <a:ext cx="1195350" cy="595400"/>
            </a:xfrm>
            <a:custGeom>
              <a:avLst/>
              <a:gdLst/>
              <a:ahLst/>
              <a:cxnLst/>
              <a:rect l="l" t="t" r="r" b="b"/>
              <a:pathLst>
                <a:path w="47814" h="23816" extrusionOk="0">
                  <a:moveTo>
                    <a:pt x="23814" y="1"/>
                  </a:moveTo>
                  <a:cubicBezTo>
                    <a:pt x="10663" y="1"/>
                    <a:pt x="0" y="10664"/>
                    <a:pt x="0" y="23815"/>
                  </a:cubicBezTo>
                  <a:lnTo>
                    <a:pt x="2488" y="23815"/>
                  </a:lnTo>
                  <a:cubicBezTo>
                    <a:pt x="2488" y="11901"/>
                    <a:pt x="12085" y="2304"/>
                    <a:pt x="23814" y="2304"/>
                  </a:cubicBezTo>
                  <a:cubicBezTo>
                    <a:pt x="35728" y="2304"/>
                    <a:pt x="45325" y="11901"/>
                    <a:pt x="45325" y="23815"/>
                  </a:cubicBezTo>
                  <a:lnTo>
                    <a:pt x="47813" y="23815"/>
                  </a:lnTo>
                  <a:cubicBezTo>
                    <a:pt x="47813" y="10664"/>
                    <a:pt x="37150" y="1"/>
                    <a:pt x="2381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516050" y="1979750"/>
              <a:ext cx="1070950" cy="537800"/>
            </a:xfrm>
            <a:custGeom>
              <a:avLst/>
              <a:gdLst/>
              <a:ahLst/>
              <a:cxnLst/>
              <a:rect l="l" t="t" r="r" b="b"/>
              <a:pathLst>
                <a:path w="42838" h="21512" extrusionOk="0">
                  <a:moveTo>
                    <a:pt x="21326" y="0"/>
                  </a:moveTo>
                  <a:cubicBezTo>
                    <a:pt x="9597" y="0"/>
                    <a:pt x="0" y="9597"/>
                    <a:pt x="0" y="21511"/>
                  </a:cubicBezTo>
                  <a:lnTo>
                    <a:pt x="2318" y="21511"/>
                  </a:lnTo>
                  <a:cubicBezTo>
                    <a:pt x="2318" y="10848"/>
                    <a:pt x="10848" y="2318"/>
                    <a:pt x="21326" y="2318"/>
                  </a:cubicBezTo>
                  <a:cubicBezTo>
                    <a:pt x="31989" y="2318"/>
                    <a:pt x="40520" y="10848"/>
                    <a:pt x="40520" y="21511"/>
                  </a:cubicBezTo>
                  <a:lnTo>
                    <a:pt x="42837" y="21511"/>
                  </a:lnTo>
                  <a:cubicBezTo>
                    <a:pt x="42837" y="9597"/>
                    <a:pt x="33240" y="0"/>
                    <a:pt x="213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631550" y="2095250"/>
              <a:ext cx="839925" cy="422300"/>
            </a:xfrm>
            <a:custGeom>
              <a:avLst/>
              <a:gdLst/>
              <a:ahLst/>
              <a:cxnLst/>
              <a:rect l="l" t="t" r="r" b="b"/>
              <a:pathLst>
                <a:path w="33597" h="16892" extrusionOk="0">
                  <a:moveTo>
                    <a:pt x="16706" y="1"/>
                  </a:moveTo>
                  <a:cubicBezTo>
                    <a:pt x="7465" y="1"/>
                    <a:pt x="1" y="7650"/>
                    <a:pt x="1" y="16891"/>
                  </a:cubicBezTo>
                  <a:lnTo>
                    <a:pt x="2489" y="16891"/>
                  </a:lnTo>
                  <a:cubicBezTo>
                    <a:pt x="2489" y="8887"/>
                    <a:pt x="8887" y="2489"/>
                    <a:pt x="16706" y="2489"/>
                  </a:cubicBezTo>
                  <a:cubicBezTo>
                    <a:pt x="24711" y="2489"/>
                    <a:pt x="31108" y="8887"/>
                    <a:pt x="31108" y="16891"/>
                  </a:cubicBezTo>
                  <a:lnTo>
                    <a:pt x="33597" y="16891"/>
                  </a:lnTo>
                  <a:cubicBezTo>
                    <a:pt x="33597" y="7650"/>
                    <a:pt x="26132" y="1"/>
                    <a:pt x="167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693750" y="2157450"/>
              <a:ext cx="715525" cy="360100"/>
            </a:xfrm>
            <a:custGeom>
              <a:avLst/>
              <a:gdLst/>
              <a:ahLst/>
              <a:cxnLst/>
              <a:rect l="l" t="t" r="r" b="b"/>
              <a:pathLst>
                <a:path w="28621" h="14404" extrusionOk="0">
                  <a:moveTo>
                    <a:pt x="14218" y="1"/>
                  </a:moveTo>
                  <a:cubicBezTo>
                    <a:pt x="6399" y="1"/>
                    <a:pt x="1" y="6399"/>
                    <a:pt x="1" y="14403"/>
                  </a:cubicBezTo>
                  <a:lnTo>
                    <a:pt x="2318" y="14403"/>
                  </a:lnTo>
                  <a:cubicBezTo>
                    <a:pt x="2318" y="7820"/>
                    <a:pt x="7650" y="2489"/>
                    <a:pt x="14218" y="2489"/>
                  </a:cubicBezTo>
                  <a:cubicBezTo>
                    <a:pt x="20972" y="2489"/>
                    <a:pt x="26303" y="7820"/>
                    <a:pt x="26303" y="14403"/>
                  </a:cubicBezTo>
                  <a:lnTo>
                    <a:pt x="28620" y="14403"/>
                  </a:lnTo>
                  <a:cubicBezTo>
                    <a:pt x="28620" y="6399"/>
                    <a:pt x="22223" y="1"/>
                    <a:pt x="1421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751700" y="2219650"/>
              <a:ext cx="599650" cy="297900"/>
            </a:xfrm>
            <a:custGeom>
              <a:avLst/>
              <a:gdLst/>
              <a:ahLst/>
              <a:cxnLst/>
              <a:rect l="l" t="t" r="r" b="b"/>
              <a:pathLst>
                <a:path w="23986" h="11916" extrusionOk="0">
                  <a:moveTo>
                    <a:pt x="11900" y="1"/>
                  </a:moveTo>
                  <a:cubicBezTo>
                    <a:pt x="5332" y="1"/>
                    <a:pt x="0" y="5332"/>
                    <a:pt x="0" y="11915"/>
                  </a:cubicBezTo>
                  <a:lnTo>
                    <a:pt x="2488" y="11915"/>
                  </a:lnTo>
                  <a:cubicBezTo>
                    <a:pt x="2488" y="6584"/>
                    <a:pt x="6754" y="2318"/>
                    <a:pt x="11900" y="2318"/>
                  </a:cubicBezTo>
                  <a:cubicBezTo>
                    <a:pt x="17232" y="2318"/>
                    <a:pt x="21497" y="6584"/>
                    <a:pt x="21497" y="11915"/>
                  </a:cubicBezTo>
                  <a:lnTo>
                    <a:pt x="23985" y="11915"/>
                  </a:lnTo>
                  <a:cubicBezTo>
                    <a:pt x="23985" y="5332"/>
                    <a:pt x="18654" y="1"/>
                    <a:pt x="1190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3"/>
          <p:cNvGrpSpPr/>
          <p:nvPr/>
        </p:nvGrpSpPr>
        <p:grpSpPr>
          <a:xfrm>
            <a:off x="8607656" y="1049494"/>
            <a:ext cx="254564" cy="815711"/>
            <a:chOff x="8607656" y="1049494"/>
            <a:chExt cx="254564" cy="815711"/>
          </a:xfrm>
        </p:grpSpPr>
        <p:sp>
          <p:nvSpPr>
            <p:cNvPr id="60" name="Google Shape;60;p3"/>
            <p:cNvSpPr/>
            <p:nvPr/>
          </p:nvSpPr>
          <p:spPr>
            <a:xfrm rot="10800000">
              <a:off x="8607656" y="1593811"/>
              <a:ext cx="254564" cy="271394"/>
            </a:xfrm>
            <a:custGeom>
              <a:avLst/>
              <a:gdLst/>
              <a:ahLst/>
              <a:cxnLst/>
              <a:rect l="l" t="t" r="r" b="b"/>
              <a:pathLst>
                <a:path w="5162" h="5503" extrusionOk="0">
                  <a:moveTo>
                    <a:pt x="2488" y="0"/>
                  </a:moveTo>
                  <a:cubicBezTo>
                    <a:pt x="2133" y="1237"/>
                    <a:pt x="1252" y="2133"/>
                    <a:pt x="0" y="2659"/>
                  </a:cubicBezTo>
                  <a:cubicBezTo>
                    <a:pt x="1252" y="3199"/>
                    <a:pt x="2133" y="4266"/>
                    <a:pt x="2488" y="5502"/>
                  </a:cubicBezTo>
                  <a:cubicBezTo>
                    <a:pt x="3029" y="4266"/>
                    <a:pt x="3910" y="3199"/>
                    <a:pt x="5161" y="2659"/>
                  </a:cubicBezTo>
                  <a:cubicBezTo>
                    <a:pt x="3910" y="2133"/>
                    <a:pt x="3029" y="1237"/>
                    <a:pt x="2488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 rot="10800000">
              <a:off x="8666612" y="1321644"/>
              <a:ext cx="136651" cy="145678"/>
            </a:xfrm>
            <a:custGeom>
              <a:avLst/>
              <a:gdLst/>
              <a:ahLst/>
              <a:cxnLst/>
              <a:rect l="l" t="t" r="r" b="b"/>
              <a:pathLst>
                <a:path w="5162" h="5503" extrusionOk="0">
                  <a:moveTo>
                    <a:pt x="2488" y="0"/>
                  </a:moveTo>
                  <a:cubicBezTo>
                    <a:pt x="2133" y="1237"/>
                    <a:pt x="1252" y="2133"/>
                    <a:pt x="0" y="2659"/>
                  </a:cubicBezTo>
                  <a:cubicBezTo>
                    <a:pt x="1252" y="3199"/>
                    <a:pt x="2133" y="4266"/>
                    <a:pt x="2488" y="5502"/>
                  </a:cubicBezTo>
                  <a:cubicBezTo>
                    <a:pt x="3029" y="4266"/>
                    <a:pt x="3910" y="3199"/>
                    <a:pt x="5161" y="2659"/>
                  </a:cubicBezTo>
                  <a:cubicBezTo>
                    <a:pt x="3910" y="2133"/>
                    <a:pt x="3029" y="1237"/>
                    <a:pt x="248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 rot="10800000">
              <a:off x="8666612" y="1049494"/>
              <a:ext cx="136651" cy="145678"/>
            </a:xfrm>
            <a:custGeom>
              <a:avLst/>
              <a:gdLst/>
              <a:ahLst/>
              <a:cxnLst/>
              <a:rect l="l" t="t" r="r" b="b"/>
              <a:pathLst>
                <a:path w="5162" h="5503" extrusionOk="0">
                  <a:moveTo>
                    <a:pt x="2488" y="0"/>
                  </a:moveTo>
                  <a:cubicBezTo>
                    <a:pt x="2133" y="1237"/>
                    <a:pt x="1252" y="2133"/>
                    <a:pt x="0" y="2659"/>
                  </a:cubicBezTo>
                  <a:cubicBezTo>
                    <a:pt x="1252" y="3199"/>
                    <a:pt x="2133" y="4266"/>
                    <a:pt x="2488" y="5502"/>
                  </a:cubicBezTo>
                  <a:cubicBezTo>
                    <a:pt x="3029" y="4266"/>
                    <a:pt x="3910" y="3199"/>
                    <a:pt x="5161" y="2659"/>
                  </a:cubicBezTo>
                  <a:cubicBezTo>
                    <a:pt x="3910" y="2133"/>
                    <a:pt x="3029" y="1237"/>
                    <a:pt x="2488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3"/>
          <p:cNvGrpSpPr/>
          <p:nvPr/>
        </p:nvGrpSpPr>
        <p:grpSpPr>
          <a:xfrm flipH="1">
            <a:off x="8586411" y="-593048"/>
            <a:ext cx="1154003" cy="1154003"/>
            <a:chOff x="-888300" y="-896475"/>
            <a:chExt cx="1769400" cy="1769400"/>
          </a:xfrm>
        </p:grpSpPr>
        <p:sp>
          <p:nvSpPr>
            <p:cNvPr id="64" name="Google Shape;64;p3"/>
            <p:cNvSpPr/>
            <p:nvPr/>
          </p:nvSpPr>
          <p:spPr>
            <a:xfrm>
              <a:off x="-888300" y="-896475"/>
              <a:ext cx="1769400" cy="17694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521107" y="505926"/>
              <a:ext cx="221700" cy="2217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84575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80210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58140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563663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40350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04267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27872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723606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17927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74259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3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2171"/>
            <a:ext cx="9144003" cy="513914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3"/>
          <p:cNvSpPr txBox="1">
            <a:spLocks noGrp="1"/>
          </p:cNvSpPr>
          <p:nvPr>
            <p:ph type="title" idx="2"/>
          </p:nvPr>
        </p:nvSpPr>
        <p:spPr>
          <a:xfrm>
            <a:off x="720000" y="1599352"/>
            <a:ext cx="2305500" cy="3285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5" name="Google Shape;265;p13"/>
          <p:cNvSpPr txBox="1">
            <a:spLocks noGrp="1"/>
          </p:cNvSpPr>
          <p:nvPr>
            <p:ph type="subTitle" idx="1"/>
          </p:nvPr>
        </p:nvSpPr>
        <p:spPr>
          <a:xfrm>
            <a:off x="720000" y="1923849"/>
            <a:ext cx="23055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title" idx="3"/>
          </p:nvPr>
        </p:nvSpPr>
        <p:spPr>
          <a:xfrm>
            <a:off x="3419271" y="1599352"/>
            <a:ext cx="2305500" cy="328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subTitle" idx="4"/>
          </p:nvPr>
        </p:nvSpPr>
        <p:spPr>
          <a:xfrm>
            <a:off x="3419271" y="1923849"/>
            <a:ext cx="23055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5"/>
          </p:nvPr>
        </p:nvSpPr>
        <p:spPr>
          <a:xfrm>
            <a:off x="720000" y="3379269"/>
            <a:ext cx="2305500" cy="328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6"/>
          </p:nvPr>
        </p:nvSpPr>
        <p:spPr>
          <a:xfrm>
            <a:off x="720000" y="3701100"/>
            <a:ext cx="23055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7"/>
          </p:nvPr>
        </p:nvSpPr>
        <p:spPr>
          <a:xfrm>
            <a:off x="3419271" y="3379269"/>
            <a:ext cx="2305500" cy="3285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subTitle" idx="8"/>
          </p:nvPr>
        </p:nvSpPr>
        <p:spPr>
          <a:xfrm>
            <a:off x="3419275" y="3701100"/>
            <a:ext cx="23055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title" idx="9"/>
          </p:nvPr>
        </p:nvSpPr>
        <p:spPr>
          <a:xfrm>
            <a:off x="6118549" y="1599352"/>
            <a:ext cx="2305500" cy="3285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13"/>
          </p:nvPr>
        </p:nvSpPr>
        <p:spPr>
          <a:xfrm>
            <a:off x="6118549" y="1923849"/>
            <a:ext cx="23055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4"/>
          </p:nvPr>
        </p:nvSpPr>
        <p:spPr>
          <a:xfrm>
            <a:off x="6118550" y="3379269"/>
            <a:ext cx="2305500" cy="3285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5"/>
          </p:nvPr>
        </p:nvSpPr>
        <p:spPr>
          <a:xfrm>
            <a:off x="6118551" y="3701100"/>
            <a:ext cx="23055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6" hasCustomPrompt="1"/>
          </p:nvPr>
        </p:nvSpPr>
        <p:spPr>
          <a:xfrm>
            <a:off x="510109" y="3076912"/>
            <a:ext cx="4173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7" name="Google Shape;277;p13"/>
          <p:cNvSpPr txBox="1">
            <a:spLocks noGrp="1"/>
          </p:cNvSpPr>
          <p:nvPr>
            <p:ph type="title" idx="17" hasCustomPrompt="1"/>
          </p:nvPr>
        </p:nvSpPr>
        <p:spPr>
          <a:xfrm>
            <a:off x="3203534" y="3076912"/>
            <a:ext cx="4173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18" hasCustomPrompt="1"/>
          </p:nvPr>
        </p:nvSpPr>
        <p:spPr>
          <a:xfrm>
            <a:off x="5896959" y="3076912"/>
            <a:ext cx="4173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13"/>
          <p:cNvSpPr txBox="1">
            <a:spLocks noGrp="1"/>
          </p:cNvSpPr>
          <p:nvPr>
            <p:ph type="title" idx="19" hasCustomPrompt="1"/>
          </p:nvPr>
        </p:nvSpPr>
        <p:spPr>
          <a:xfrm>
            <a:off x="529375" y="1283725"/>
            <a:ext cx="4173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20" hasCustomPrompt="1"/>
          </p:nvPr>
        </p:nvSpPr>
        <p:spPr>
          <a:xfrm>
            <a:off x="3220780" y="1283725"/>
            <a:ext cx="4173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title" idx="21" hasCustomPrompt="1"/>
          </p:nvPr>
        </p:nvSpPr>
        <p:spPr>
          <a:xfrm>
            <a:off x="5912185" y="1283725"/>
            <a:ext cx="4173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82" name="Google Shape;282;p13"/>
          <p:cNvGrpSpPr/>
          <p:nvPr/>
        </p:nvGrpSpPr>
        <p:grpSpPr>
          <a:xfrm>
            <a:off x="-559539" y="-593048"/>
            <a:ext cx="1154003" cy="1154003"/>
            <a:chOff x="-888300" y="-896475"/>
            <a:chExt cx="1769400" cy="1769400"/>
          </a:xfrm>
        </p:grpSpPr>
        <p:grpSp>
          <p:nvGrpSpPr>
            <p:cNvPr id="283" name="Google Shape;283;p13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284" name="Google Shape;284;p13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6" name="Google Shape;286;p13"/>
            <p:cNvSpPr/>
            <p:nvPr/>
          </p:nvSpPr>
          <p:spPr>
            <a:xfrm flipH="1">
              <a:off x="524030" y="549290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13"/>
          <p:cNvSpPr/>
          <p:nvPr/>
        </p:nvSpPr>
        <p:spPr>
          <a:xfrm>
            <a:off x="8456018" y="1339719"/>
            <a:ext cx="254564" cy="271394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3"/>
          <p:cNvSpPr/>
          <p:nvPr/>
        </p:nvSpPr>
        <p:spPr>
          <a:xfrm>
            <a:off x="433418" y="4609394"/>
            <a:ext cx="254564" cy="271394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13"/>
          <p:cNvGrpSpPr/>
          <p:nvPr/>
        </p:nvGrpSpPr>
        <p:grpSpPr>
          <a:xfrm rot="10800000">
            <a:off x="8574968" y="4604111"/>
            <a:ext cx="1154003" cy="1154003"/>
            <a:chOff x="-888300" y="-896475"/>
            <a:chExt cx="1769400" cy="1769400"/>
          </a:xfrm>
        </p:grpSpPr>
        <p:grpSp>
          <p:nvGrpSpPr>
            <p:cNvPr id="290" name="Google Shape;290;p13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291" name="Google Shape;291;p13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 rot="10800000" flipH="1">
              <a:off x="524030" y="536641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732360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202636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348217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692147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97041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0021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696175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77745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125787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69971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1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2171"/>
            <a:ext cx="9144003" cy="5139149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1"/>
          <p:cNvSpPr/>
          <p:nvPr/>
        </p:nvSpPr>
        <p:spPr>
          <a:xfrm>
            <a:off x="-63625" y="2477575"/>
            <a:ext cx="9207600" cy="26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1"/>
          <p:cNvSpPr/>
          <p:nvPr/>
        </p:nvSpPr>
        <p:spPr>
          <a:xfrm>
            <a:off x="8597732" y="1395890"/>
            <a:ext cx="195524" cy="208426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"/>
          <p:cNvSpPr/>
          <p:nvPr/>
        </p:nvSpPr>
        <p:spPr>
          <a:xfrm>
            <a:off x="306307" y="1395890"/>
            <a:ext cx="195524" cy="208426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21"/>
          <p:cNvSpPr txBox="1">
            <a:spLocks noGrp="1"/>
          </p:cNvSpPr>
          <p:nvPr>
            <p:ph type="title" idx="2"/>
          </p:nvPr>
        </p:nvSpPr>
        <p:spPr>
          <a:xfrm>
            <a:off x="808513" y="3213127"/>
            <a:ext cx="2334000" cy="3681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8" name="Google Shape;468;p21"/>
          <p:cNvSpPr txBox="1">
            <a:spLocks noGrp="1"/>
          </p:cNvSpPr>
          <p:nvPr>
            <p:ph type="subTitle" idx="1"/>
          </p:nvPr>
        </p:nvSpPr>
        <p:spPr>
          <a:xfrm>
            <a:off x="808513" y="3699327"/>
            <a:ext cx="23340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1"/>
          <p:cNvSpPr txBox="1">
            <a:spLocks noGrp="1"/>
          </p:cNvSpPr>
          <p:nvPr>
            <p:ph type="title" idx="3"/>
          </p:nvPr>
        </p:nvSpPr>
        <p:spPr>
          <a:xfrm>
            <a:off x="3412288" y="1395900"/>
            <a:ext cx="2334000" cy="3681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0" name="Google Shape;470;p21"/>
          <p:cNvSpPr txBox="1">
            <a:spLocks noGrp="1"/>
          </p:cNvSpPr>
          <p:nvPr>
            <p:ph type="subTitle" idx="4"/>
          </p:nvPr>
        </p:nvSpPr>
        <p:spPr>
          <a:xfrm>
            <a:off x="3412288" y="1882566"/>
            <a:ext cx="23340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1"/>
          <p:cNvSpPr txBox="1">
            <a:spLocks noGrp="1"/>
          </p:cNvSpPr>
          <p:nvPr>
            <p:ph type="title" idx="5"/>
          </p:nvPr>
        </p:nvSpPr>
        <p:spPr>
          <a:xfrm>
            <a:off x="6060513" y="3213127"/>
            <a:ext cx="2334000" cy="3681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2" name="Google Shape;472;p21"/>
          <p:cNvSpPr txBox="1">
            <a:spLocks noGrp="1"/>
          </p:cNvSpPr>
          <p:nvPr>
            <p:ph type="subTitle" idx="6"/>
          </p:nvPr>
        </p:nvSpPr>
        <p:spPr>
          <a:xfrm>
            <a:off x="6060513" y="3699327"/>
            <a:ext cx="23340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3" name="Google Shape;473;p21"/>
          <p:cNvGrpSpPr/>
          <p:nvPr/>
        </p:nvGrpSpPr>
        <p:grpSpPr>
          <a:xfrm>
            <a:off x="-559539" y="-593048"/>
            <a:ext cx="1154003" cy="1154003"/>
            <a:chOff x="-888300" y="-896475"/>
            <a:chExt cx="1769400" cy="1769400"/>
          </a:xfrm>
        </p:grpSpPr>
        <p:grpSp>
          <p:nvGrpSpPr>
            <p:cNvPr id="474" name="Google Shape;474;p21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475" name="Google Shape;475;p21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1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7" name="Google Shape;477;p21"/>
            <p:cNvSpPr/>
            <p:nvPr/>
          </p:nvSpPr>
          <p:spPr>
            <a:xfrm flipH="1">
              <a:off x="524030" y="549290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21"/>
          <p:cNvGrpSpPr/>
          <p:nvPr/>
        </p:nvGrpSpPr>
        <p:grpSpPr>
          <a:xfrm flipH="1">
            <a:off x="8559061" y="-593048"/>
            <a:ext cx="1154003" cy="1154003"/>
            <a:chOff x="-888300" y="-896475"/>
            <a:chExt cx="1769400" cy="1769400"/>
          </a:xfrm>
        </p:grpSpPr>
        <p:grpSp>
          <p:nvGrpSpPr>
            <p:cNvPr id="479" name="Google Shape;479;p21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480" name="Google Shape;480;p21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1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2" name="Google Shape;482;p21"/>
            <p:cNvSpPr/>
            <p:nvPr/>
          </p:nvSpPr>
          <p:spPr>
            <a:xfrm flipH="1">
              <a:off x="524030" y="549290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02824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38330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707790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50869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0088280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10440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91853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14112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168385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97020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27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2171"/>
            <a:ext cx="9144003" cy="5139149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7"/>
          <p:cNvGrpSpPr/>
          <p:nvPr/>
        </p:nvGrpSpPr>
        <p:grpSpPr>
          <a:xfrm rot="10800000">
            <a:off x="8277700" y="4329000"/>
            <a:ext cx="1769400" cy="1769400"/>
            <a:chOff x="-888300" y="-896475"/>
            <a:chExt cx="1769400" cy="1769400"/>
          </a:xfrm>
        </p:grpSpPr>
        <p:grpSp>
          <p:nvGrpSpPr>
            <p:cNvPr id="623" name="Google Shape;623;p27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624" name="Google Shape;624;p27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6" name="Google Shape;626;p27"/>
            <p:cNvSpPr/>
            <p:nvPr/>
          </p:nvSpPr>
          <p:spPr>
            <a:xfrm rot="10800000" flipH="1">
              <a:off x="524030" y="533382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27"/>
          <p:cNvGrpSpPr/>
          <p:nvPr/>
        </p:nvGrpSpPr>
        <p:grpSpPr>
          <a:xfrm rot="10800000" flipH="1">
            <a:off x="-888300" y="4329000"/>
            <a:ext cx="1769400" cy="1769400"/>
            <a:chOff x="-888300" y="-896475"/>
            <a:chExt cx="1769400" cy="1769400"/>
          </a:xfrm>
        </p:grpSpPr>
        <p:grpSp>
          <p:nvGrpSpPr>
            <p:cNvPr id="628" name="Google Shape;628;p27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629" name="Google Shape;629;p27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7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1" name="Google Shape;631;p27"/>
            <p:cNvSpPr/>
            <p:nvPr/>
          </p:nvSpPr>
          <p:spPr>
            <a:xfrm rot="10800000" flipH="1">
              <a:off x="524030" y="522777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13574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256900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448465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59401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73499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234101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73274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366892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263515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366333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35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2171"/>
            <a:ext cx="9144003" cy="5139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0" name="Google Shape;760;p35"/>
          <p:cNvGrpSpPr/>
          <p:nvPr/>
        </p:nvGrpSpPr>
        <p:grpSpPr>
          <a:xfrm>
            <a:off x="-559539" y="-593048"/>
            <a:ext cx="1154003" cy="1154003"/>
            <a:chOff x="-888300" y="-896475"/>
            <a:chExt cx="1769400" cy="1769400"/>
          </a:xfrm>
        </p:grpSpPr>
        <p:grpSp>
          <p:nvGrpSpPr>
            <p:cNvPr id="761" name="Google Shape;761;p35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762" name="Google Shape;762;p35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5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4" name="Google Shape;764;p35"/>
            <p:cNvSpPr/>
            <p:nvPr/>
          </p:nvSpPr>
          <p:spPr>
            <a:xfrm flipH="1">
              <a:off x="524030" y="549290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35"/>
          <p:cNvGrpSpPr/>
          <p:nvPr/>
        </p:nvGrpSpPr>
        <p:grpSpPr>
          <a:xfrm flipH="1">
            <a:off x="-584980" y="4604013"/>
            <a:ext cx="1154100" cy="1154100"/>
            <a:chOff x="8574870" y="4604013"/>
            <a:chExt cx="1154100" cy="1154100"/>
          </a:xfrm>
        </p:grpSpPr>
        <p:sp>
          <p:nvSpPr>
            <p:cNvPr id="766" name="Google Shape;766;p35"/>
            <p:cNvSpPr/>
            <p:nvPr/>
          </p:nvSpPr>
          <p:spPr>
            <a:xfrm rot="10800000">
              <a:off x="8574870" y="4604013"/>
              <a:ext cx="1154100" cy="11541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8682300" y="4697998"/>
              <a:ext cx="144600" cy="1446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8" name="Google Shape;768;p35"/>
          <p:cNvSpPr/>
          <p:nvPr/>
        </p:nvSpPr>
        <p:spPr>
          <a:xfrm rot="10800000">
            <a:off x="304845" y="4104036"/>
            <a:ext cx="254564" cy="271394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35"/>
          <p:cNvSpPr/>
          <p:nvPr/>
        </p:nvSpPr>
        <p:spPr>
          <a:xfrm rot="10800000">
            <a:off x="363801" y="3831869"/>
            <a:ext cx="136651" cy="145678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35"/>
          <p:cNvSpPr/>
          <p:nvPr/>
        </p:nvSpPr>
        <p:spPr>
          <a:xfrm rot="10800000">
            <a:off x="363801" y="3559719"/>
            <a:ext cx="136651" cy="145678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1" name="Google Shape;771;p35"/>
          <p:cNvGrpSpPr/>
          <p:nvPr/>
        </p:nvGrpSpPr>
        <p:grpSpPr>
          <a:xfrm flipH="1">
            <a:off x="7300177" y="3391471"/>
            <a:ext cx="3688926" cy="1850947"/>
            <a:chOff x="3396275" y="1859950"/>
            <a:chExt cx="1310500" cy="657600"/>
          </a:xfrm>
        </p:grpSpPr>
        <p:sp>
          <p:nvSpPr>
            <p:cNvPr id="772" name="Google Shape;772;p35"/>
            <p:cNvSpPr/>
            <p:nvPr/>
          </p:nvSpPr>
          <p:spPr>
            <a:xfrm>
              <a:off x="3573975" y="2037675"/>
              <a:ext cx="955075" cy="479875"/>
            </a:xfrm>
            <a:custGeom>
              <a:avLst/>
              <a:gdLst/>
              <a:ahLst/>
              <a:cxnLst/>
              <a:rect l="l" t="t" r="r" b="b"/>
              <a:pathLst>
                <a:path w="38203" h="19195" extrusionOk="0">
                  <a:moveTo>
                    <a:pt x="19009" y="1"/>
                  </a:moveTo>
                  <a:cubicBezTo>
                    <a:pt x="8531" y="1"/>
                    <a:pt x="1" y="8531"/>
                    <a:pt x="1" y="19194"/>
                  </a:cubicBezTo>
                  <a:lnTo>
                    <a:pt x="2304" y="19194"/>
                  </a:lnTo>
                  <a:cubicBezTo>
                    <a:pt x="2304" y="9953"/>
                    <a:pt x="9768" y="2304"/>
                    <a:pt x="19009" y="2304"/>
                  </a:cubicBezTo>
                  <a:cubicBezTo>
                    <a:pt x="28435" y="2304"/>
                    <a:pt x="35900" y="9953"/>
                    <a:pt x="35900" y="19194"/>
                  </a:cubicBezTo>
                  <a:lnTo>
                    <a:pt x="38203" y="19194"/>
                  </a:lnTo>
                  <a:cubicBezTo>
                    <a:pt x="38203" y="8531"/>
                    <a:pt x="29672" y="1"/>
                    <a:pt x="1900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3396275" y="1859950"/>
              <a:ext cx="1310500" cy="657600"/>
            </a:xfrm>
            <a:custGeom>
              <a:avLst/>
              <a:gdLst/>
              <a:ahLst/>
              <a:cxnLst/>
              <a:rect l="l" t="t" r="r" b="b"/>
              <a:pathLst>
                <a:path w="52420" h="26304" extrusionOk="0">
                  <a:moveTo>
                    <a:pt x="26117" y="1"/>
                  </a:moveTo>
                  <a:cubicBezTo>
                    <a:pt x="11729" y="1"/>
                    <a:pt x="0" y="11730"/>
                    <a:pt x="0" y="26303"/>
                  </a:cubicBezTo>
                  <a:lnTo>
                    <a:pt x="2303" y="26303"/>
                  </a:lnTo>
                  <a:cubicBezTo>
                    <a:pt x="2303" y="13152"/>
                    <a:pt x="12966" y="2489"/>
                    <a:pt x="26117" y="2489"/>
                  </a:cubicBezTo>
                  <a:cubicBezTo>
                    <a:pt x="39453" y="2489"/>
                    <a:pt x="50116" y="13152"/>
                    <a:pt x="50116" y="26303"/>
                  </a:cubicBezTo>
                  <a:lnTo>
                    <a:pt x="52419" y="26303"/>
                  </a:lnTo>
                  <a:cubicBezTo>
                    <a:pt x="52419" y="11730"/>
                    <a:pt x="40690" y="1"/>
                    <a:pt x="261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3453850" y="1922150"/>
              <a:ext cx="1195350" cy="595400"/>
            </a:xfrm>
            <a:custGeom>
              <a:avLst/>
              <a:gdLst/>
              <a:ahLst/>
              <a:cxnLst/>
              <a:rect l="l" t="t" r="r" b="b"/>
              <a:pathLst>
                <a:path w="47814" h="23816" extrusionOk="0">
                  <a:moveTo>
                    <a:pt x="23814" y="1"/>
                  </a:moveTo>
                  <a:cubicBezTo>
                    <a:pt x="10663" y="1"/>
                    <a:pt x="0" y="10664"/>
                    <a:pt x="0" y="23815"/>
                  </a:cubicBezTo>
                  <a:lnTo>
                    <a:pt x="2488" y="23815"/>
                  </a:lnTo>
                  <a:cubicBezTo>
                    <a:pt x="2488" y="11901"/>
                    <a:pt x="12085" y="2304"/>
                    <a:pt x="23814" y="2304"/>
                  </a:cubicBezTo>
                  <a:cubicBezTo>
                    <a:pt x="35728" y="2304"/>
                    <a:pt x="45325" y="11901"/>
                    <a:pt x="45325" y="23815"/>
                  </a:cubicBezTo>
                  <a:lnTo>
                    <a:pt x="47813" y="23815"/>
                  </a:lnTo>
                  <a:cubicBezTo>
                    <a:pt x="47813" y="10664"/>
                    <a:pt x="37150" y="1"/>
                    <a:pt x="2381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3516050" y="1979750"/>
              <a:ext cx="1070950" cy="537800"/>
            </a:xfrm>
            <a:custGeom>
              <a:avLst/>
              <a:gdLst/>
              <a:ahLst/>
              <a:cxnLst/>
              <a:rect l="l" t="t" r="r" b="b"/>
              <a:pathLst>
                <a:path w="42838" h="21512" extrusionOk="0">
                  <a:moveTo>
                    <a:pt x="21326" y="0"/>
                  </a:moveTo>
                  <a:cubicBezTo>
                    <a:pt x="9597" y="0"/>
                    <a:pt x="0" y="9597"/>
                    <a:pt x="0" y="21511"/>
                  </a:cubicBezTo>
                  <a:lnTo>
                    <a:pt x="2318" y="21511"/>
                  </a:lnTo>
                  <a:cubicBezTo>
                    <a:pt x="2318" y="10848"/>
                    <a:pt x="10848" y="2318"/>
                    <a:pt x="21326" y="2318"/>
                  </a:cubicBezTo>
                  <a:cubicBezTo>
                    <a:pt x="31989" y="2318"/>
                    <a:pt x="40520" y="10848"/>
                    <a:pt x="40520" y="21511"/>
                  </a:cubicBezTo>
                  <a:lnTo>
                    <a:pt x="42837" y="21511"/>
                  </a:lnTo>
                  <a:cubicBezTo>
                    <a:pt x="42837" y="9597"/>
                    <a:pt x="33240" y="0"/>
                    <a:pt x="213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3631550" y="2095250"/>
              <a:ext cx="839925" cy="422300"/>
            </a:xfrm>
            <a:custGeom>
              <a:avLst/>
              <a:gdLst/>
              <a:ahLst/>
              <a:cxnLst/>
              <a:rect l="l" t="t" r="r" b="b"/>
              <a:pathLst>
                <a:path w="33597" h="16892" extrusionOk="0">
                  <a:moveTo>
                    <a:pt x="16706" y="1"/>
                  </a:moveTo>
                  <a:cubicBezTo>
                    <a:pt x="7465" y="1"/>
                    <a:pt x="1" y="7650"/>
                    <a:pt x="1" y="16891"/>
                  </a:cubicBezTo>
                  <a:lnTo>
                    <a:pt x="2489" y="16891"/>
                  </a:lnTo>
                  <a:cubicBezTo>
                    <a:pt x="2489" y="8887"/>
                    <a:pt x="8887" y="2489"/>
                    <a:pt x="16706" y="2489"/>
                  </a:cubicBezTo>
                  <a:cubicBezTo>
                    <a:pt x="24711" y="2489"/>
                    <a:pt x="31108" y="8887"/>
                    <a:pt x="31108" y="16891"/>
                  </a:cubicBezTo>
                  <a:lnTo>
                    <a:pt x="33597" y="16891"/>
                  </a:lnTo>
                  <a:cubicBezTo>
                    <a:pt x="33597" y="7650"/>
                    <a:pt x="26132" y="1"/>
                    <a:pt x="167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3693750" y="2157450"/>
              <a:ext cx="715525" cy="360100"/>
            </a:xfrm>
            <a:custGeom>
              <a:avLst/>
              <a:gdLst/>
              <a:ahLst/>
              <a:cxnLst/>
              <a:rect l="l" t="t" r="r" b="b"/>
              <a:pathLst>
                <a:path w="28621" h="14404" extrusionOk="0">
                  <a:moveTo>
                    <a:pt x="14218" y="1"/>
                  </a:moveTo>
                  <a:cubicBezTo>
                    <a:pt x="6399" y="1"/>
                    <a:pt x="1" y="6399"/>
                    <a:pt x="1" y="14403"/>
                  </a:cubicBezTo>
                  <a:lnTo>
                    <a:pt x="2318" y="14403"/>
                  </a:lnTo>
                  <a:cubicBezTo>
                    <a:pt x="2318" y="7820"/>
                    <a:pt x="7650" y="2489"/>
                    <a:pt x="14218" y="2489"/>
                  </a:cubicBezTo>
                  <a:cubicBezTo>
                    <a:pt x="20972" y="2489"/>
                    <a:pt x="26303" y="7820"/>
                    <a:pt x="26303" y="14403"/>
                  </a:cubicBezTo>
                  <a:lnTo>
                    <a:pt x="28620" y="14403"/>
                  </a:lnTo>
                  <a:cubicBezTo>
                    <a:pt x="28620" y="6399"/>
                    <a:pt x="22223" y="1"/>
                    <a:pt x="1421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3751700" y="2219650"/>
              <a:ext cx="599650" cy="297900"/>
            </a:xfrm>
            <a:custGeom>
              <a:avLst/>
              <a:gdLst/>
              <a:ahLst/>
              <a:cxnLst/>
              <a:rect l="l" t="t" r="r" b="b"/>
              <a:pathLst>
                <a:path w="23986" h="11916" extrusionOk="0">
                  <a:moveTo>
                    <a:pt x="11900" y="1"/>
                  </a:moveTo>
                  <a:cubicBezTo>
                    <a:pt x="5332" y="1"/>
                    <a:pt x="0" y="5332"/>
                    <a:pt x="0" y="11915"/>
                  </a:cubicBezTo>
                  <a:lnTo>
                    <a:pt x="2488" y="11915"/>
                  </a:lnTo>
                  <a:cubicBezTo>
                    <a:pt x="2488" y="6584"/>
                    <a:pt x="6754" y="2318"/>
                    <a:pt x="11900" y="2318"/>
                  </a:cubicBezTo>
                  <a:cubicBezTo>
                    <a:pt x="17232" y="2318"/>
                    <a:pt x="21497" y="6584"/>
                    <a:pt x="21497" y="11915"/>
                  </a:cubicBezTo>
                  <a:lnTo>
                    <a:pt x="23985" y="11915"/>
                  </a:lnTo>
                  <a:cubicBezTo>
                    <a:pt x="23985" y="5332"/>
                    <a:pt x="18654" y="1"/>
                    <a:pt x="1190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5"/>
          <p:cNvGrpSpPr/>
          <p:nvPr/>
        </p:nvGrpSpPr>
        <p:grpSpPr>
          <a:xfrm flipH="1">
            <a:off x="8559061" y="-593048"/>
            <a:ext cx="1154003" cy="1154003"/>
            <a:chOff x="-888300" y="-896475"/>
            <a:chExt cx="1769400" cy="1769400"/>
          </a:xfrm>
        </p:grpSpPr>
        <p:grpSp>
          <p:nvGrpSpPr>
            <p:cNvPr id="780" name="Google Shape;780;p35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781" name="Google Shape;781;p35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5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3" name="Google Shape;783;p35"/>
            <p:cNvSpPr/>
            <p:nvPr/>
          </p:nvSpPr>
          <p:spPr>
            <a:xfrm flipH="1">
              <a:off x="524030" y="549290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4685406" y="1507403"/>
            <a:ext cx="4642740" cy="371681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16729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2406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48200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53877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827998" y="-324238"/>
            <a:ext cx="3669275" cy="23655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78242" y="1940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8337117" y="583984"/>
            <a:ext cx="934955" cy="861648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8251325" y="4221392"/>
            <a:ext cx="757289" cy="864550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29113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3049167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867603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8572467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25051" y="3620273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1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4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8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605400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127590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18428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48340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76205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11087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76101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21799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9030792" y="27098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8273513" y="-9"/>
            <a:ext cx="757289" cy="864550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8411376" y="4350774"/>
            <a:ext cx="935000" cy="86169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26035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043675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36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2171"/>
            <a:ext cx="9144003" cy="5139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6" name="Google Shape;786;p36"/>
          <p:cNvGrpSpPr/>
          <p:nvPr/>
        </p:nvGrpSpPr>
        <p:grpSpPr>
          <a:xfrm rot="10800000" flipH="1">
            <a:off x="-1861753" y="-153988"/>
            <a:ext cx="3688926" cy="1850947"/>
            <a:chOff x="3396275" y="1859950"/>
            <a:chExt cx="1310500" cy="657600"/>
          </a:xfrm>
        </p:grpSpPr>
        <p:sp>
          <p:nvSpPr>
            <p:cNvPr id="787" name="Google Shape;787;p36"/>
            <p:cNvSpPr/>
            <p:nvPr/>
          </p:nvSpPr>
          <p:spPr>
            <a:xfrm>
              <a:off x="3573975" y="2037675"/>
              <a:ext cx="955075" cy="479875"/>
            </a:xfrm>
            <a:custGeom>
              <a:avLst/>
              <a:gdLst/>
              <a:ahLst/>
              <a:cxnLst/>
              <a:rect l="l" t="t" r="r" b="b"/>
              <a:pathLst>
                <a:path w="38203" h="19195" extrusionOk="0">
                  <a:moveTo>
                    <a:pt x="19009" y="1"/>
                  </a:moveTo>
                  <a:cubicBezTo>
                    <a:pt x="8531" y="1"/>
                    <a:pt x="1" y="8531"/>
                    <a:pt x="1" y="19194"/>
                  </a:cubicBezTo>
                  <a:lnTo>
                    <a:pt x="2304" y="19194"/>
                  </a:lnTo>
                  <a:cubicBezTo>
                    <a:pt x="2304" y="9953"/>
                    <a:pt x="9768" y="2304"/>
                    <a:pt x="19009" y="2304"/>
                  </a:cubicBezTo>
                  <a:cubicBezTo>
                    <a:pt x="28435" y="2304"/>
                    <a:pt x="35900" y="9953"/>
                    <a:pt x="35900" y="19194"/>
                  </a:cubicBezTo>
                  <a:lnTo>
                    <a:pt x="38203" y="19194"/>
                  </a:lnTo>
                  <a:cubicBezTo>
                    <a:pt x="38203" y="8531"/>
                    <a:pt x="29672" y="1"/>
                    <a:pt x="1900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3396275" y="1859950"/>
              <a:ext cx="1310500" cy="657600"/>
            </a:xfrm>
            <a:custGeom>
              <a:avLst/>
              <a:gdLst/>
              <a:ahLst/>
              <a:cxnLst/>
              <a:rect l="l" t="t" r="r" b="b"/>
              <a:pathLst>
                <a:path w="52420" h="26304" extrusionOk="0">
                  <a:moveTo>
                    <a:pt x="26117" y="1"/>
                  </a:moveTo>
                  <a:cubicBezTo>
                    <a:pt x="11729" y="1"/>
                    <a:pt x="0" y="11730"/>
                    <a:pt x="0" y="26303"/>
                  </a:cubicBezTo>
                  <a:lnTo>
                    <a:pt x="2303" y="26303"/>
                  </a:lnTo>
                  <a:cubicBezTo>
                    <a:pt x="2303" y="13152"/>
                    <a:pt x="12966" y="2489"/>
                    <a:pt x="26117" y="2489"/>
                  </a:cubicBezTo>
                  <a:cubicBezTo>
                    <a:pt x="39453" y="2489"/>
                    <a:pt x="50116" y="13152"/>
                    <a:pt x="50116" y="26303"/>
                  </a:cubicBezTo>
                  <a:lnTo>
                    <a:pt x="52419" y="26303"/>
                  </a:lnTo>
                  <a:cubicBezTo>
                    <a:pt x="52419" y="11730"/>
                    <a:pt x="40690" y="1"/>
                    <a:pt x="261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3453850" y="1922150"/>
              <a:ext cx="1195350" cy="595400"/>
            </a:xfrm>
            <a:custGeom>
              <a:avLst/>
              <a:gdLst/>
              <a:ahLst/>
              <a:cxnLst/>
              <a:rect l="l" t="t" r="r" b="b"/>
              <a:pathLst>
                <a:path w="47814" h="23816" extrusionOk="0">
                  <a:moveTo>
                    <a:pt x="23814" y="1"/>
                  </a:moveTo>
                  <a:cubicBezTo>
                    <a:pt x="10663" y="1"/>
                    <a:pt x="0" y="10664"/>
                    <a:pt x="0" y="23815"/>
                  </a:cubicBezTo>
                  <a:lnTo>
                    <a:pt x="2488" y="23815"/>
                  </a:lnTo>
                  <a:cubicBezTo>
                    <a:pt x="2488" y="11901"/>
                    <a:pt x="12085" y="2304"/>
                    <a:pt x="23814" y="2304"/>
                  </a:cubicBezTo>
                  <a:cubicBezTo>
                    <a:pt x="35728" y="2304"/>
                    <a:pt x="45325" y="11901"/>
                    <a:pt x="45325" y="23815"/>
                  </a:cubicBezTo>
                  <a:lnTo>
                    <a:pt x="47813" y="23815"/>
                  </a:lnTo>
                  <a:cubicBezTo>
                    <a:pt x="47813" y="10664"/>
                    <a:pt x="37150" y="1"/>
                    <a:pt x="2381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3516050" y="1979750"/>
              <a:ext cx="1070950" cy="537800"/>
            </a:xfrm>
            <a:custGeom>
              <a:avLst/>
              <a:gdLst/>
              <a:ahLst/>
              <a:cxnLst/>
              <a:rect l="l" t="t" r="r" b="b"/>
              <a:pathLst>
                <a:path w="42838" h="21512" extrusionOk="0">
                  <a:moveTo>
                    <a:pt x="21326" y="0"/>
                  </a:moveTo>
                  <a:cubicBezTo>
                    <a:pt x="9597" y="0"/>
                    <a:pt x="0" y="9597"/>
                    <a:pt x="0" y="21511"/>
                  </a:cubicBezTo>
                  <a:lnTo>
                    <a:pt x="2318" y="21511"/>
                  </a:lnTo>
                  <a:cubicBezTo>
                    <a:pt x="2318" y="10848"/>
                    <a:pt x="10848" y="2318"/>
                    <a:pt x="21326" y="2318"/>
                  </a:cubicBezTo>
                  <a:cubicBezTo>
                    <a:pt x="31989" y="2318"/>
                    <a:pt x="40520" y="10848"/>
                    <a:pt x="40520" y="21511"/>
                  </a:cubicBezTo>
                  <a:lnTo>
                    <a:pt x="42837" y="21511"/>
                  </a:lnTo>
                  <a:cubicBezTo>
                    <a:pt x="42837" y="9597"/>
                    <a:pt x="33240" y="0"/>
                    <a:pt x="213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3631550" y="2095250"/>
              <a:ext cx="839925" cy="422300"/>
            </a:xfrm>
            <a:custGeom>
              <a:avLst/>
              <a:gdLst/>
              <a:ahLst/>
              <a:cxnLst/>
              <a:rect l="l" t="t" r="r" b="b"/>
              <a:pathLst>
                <a:path w="33597" h="16892" extrusionOk="0">
                  <a:moveTo>
                    <a:pt x="16706" y="1"/>
                  </a:moveTo>
                  <a:cubicBezTo>
                    <a:pt x="7465" y="1"/>
                    <a:pt x="1" y="7650"/>
                    <a:pt x="1" y="16891"/>
                  </a:cubicBezTo>
                  <a:lnTo>
                    <a:pt x="2489" y="16891"/>
                  </a:lnTo>
                  <a:cubicBezTo>
                    <a:pt x="2489" y="8887"/>
                    <a:pt x="8887" y="2489"/>
                    <a:pt x="16706" y="2489"/>
                  </a:cubicBezTo>
                  <a:cubicBezTo>
                    <a:pt x="24711" y="2489"/>
                    <a:pt x="31108" y="8887"/>
                    <a:pt x="31108" y="16891"/>
                  </a:cubicBezTo>
                  <a:lnTo>
                    <a:pt x="33597" y="16891"/>
                  </a:lnTo>
                  <a:cubicBezTo>
                    <a:pt x="33597" y="7650"/>
                    <a:pt x="26132" y="1"/>
                    <a:pt x="167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3693750" y="2157450"/>
              <a:ext cx="715525" cy="360100"/>
            </a:xfrm>
            <a:custGeom>
              <a:avLst/>
              <a:gdLst/>
              <a:ahLst/>
              <a:cxnLst/>
              <a:rect l="l" t="t" r="r" b="b"/>
              <a:pathLst>
                <a:path w="28621" h="14404" extrusionOk="0">
                  <a:moveTo>
                    <a:pt x="14218" y="1"/>
                  </a:moveTo>
                  <a:cubicBezTo>
                    <a:pt x="6399" y="1"/>
                    <a:pt x="1" y="6399"/>
                    <a:pt x="1" y="14403"/>
                  </a:cubicBezTo>
                  <a:lnTo>
                    <a:pt x="2318" y="14403"/>
                  </a:lnTo>
                  <a:cubicBezTo>
                    <a:pt x="2318" y="7820"/>
                    <a:pt x="7650" y="2489"/>
                    <a:pt x="14218" y="2489"/>
                  </a:cubicBezTo>
                  <a:cubicBezTo>
                    <a:pt x="20972" y="2489"/>
                    <a:pt x="26303" y="7820"/>
                    <a:pt x="26303" y="14403"/>
                  </a:cubicBezTo>
                  <a:lnTo>
                    <a:pt x="28620" y="14403"/>
                  </a:lnTo>
                  <a:cubicBezTo>
                    <a:pt x="28620" y="6399"/>
                    <a:pt x="22223" y="1"/>
                    <a:pt x="1421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3751700" y="2219650"/>
              <a:ext cx="599650" cy="297900"/>
            </a:xfrm>
            <a:custGeom>
              <a:avLst/>
              <a:gdLst/>
              <a:ahLst/>
              <a:cxnLst/>
              <a:rect l="l" t="t" r="r" b="b"/>
              <a:pathLst>
                <a:path w="23986" h="11916" extrusionOk="0">
                  <a:moveTo>
                    <a:pt x="11900" y="1"/>
                  </a:moveTo>
                  <a:cubicBezTo>
                    <a:pt x="5332" y="1"/>
                    <a:pt x="0" y="5332"/>
                    <a:pt x="0" y="11915"/>
                  </a:cubicBezTo>
                  <a:lnTo>
                    <a:pt x="2488" y="11915"/>
                  </a:lnTo>
                  <a:cubicBezTo>
                    <a:pt x="2488" y="6584"/>
                    <a:pt x="6754" y="2318"/>
                    <a:pt x="11900" y="2318"/>
                  </a:cubicBezTo>
                  <a:cubicBezTo>
                    <a:pt x="17232" y="2318"/>
                    <a:pt x="21497" y="6584"/>
                    <a:pt x="21497" y="11915"/>
                  </a:cubicBezTo>
                  <a:lnTo>
                    <a:pt x="23985" y="11915"/>
                  </a:lnTo>
                  <a:cubicBezTo>
                    <a:pt x="23985" y="5332"/>
                    <a:pt x="18654" y="1"/>
                    <a:pt x="1190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" name="Google Shape;794;p36"/>
          <p:cNvGrpSpPr/>
          <p:nvPr/>
        </p:nvGrpSpPr>
        <p:grpSpPr>
          <a:xfrm flipH="1">
            <a:off x="-1861753" y="3454662"/>
            <a:ext cx="3688926" cy="1850947"/>
            <a:chOff x="3396275" y="1859950"/>
            <a:chExt cx="1310500" cy="657600"/>
          </a:xfrm>
        </p:grpSpPr>
        <p:sp>
          <p:nvSpPr>
            <p:cNvPr id="795" name="Google Shape;795;p36"/>
            <p:cNvSpPr/>
            <p:nvPr/>
          </p:nvSpPr>
          <p:spPr>
            <a:xfrm>
              <a:off x="3573975" y="2037675"/>
              <a:ext cx="955075" cy="479875"/>
            </a:xfrm>
            <a:custGeom>
              <a:avLst/>
              <a:gdLst/>
              <a:ahLst/>
              <a:cxnLst/>
              <a:rect l="l" t="t" r="r" b="b"/>
              <a:pathLst>
                <a:path w="38203" h="19195" extrusionOk="0">
                  <a:moveTo>
                    <a:pt x="19009" y="1"/>
                  </a:moveTo>
                  <a:cubicBezTo>
                    <a:pt x="8531" y="1"/>
                    <a:pt x="1" y="8531"/>
                    <a:pt x="1" y="19194"/>
                  </a:cubicBezTo>
                  <a:lnTo>
                    <a:pt x="2304" y="19194"/>
                  </a:lnTo>
                  <a:cubicBezTo>
                    <a:pt x="2304" y="9953"/>
                    <a:pt x="9768" y="2304"/>
                    <a:pt x="19009" y="2304"/>
                  </a:cubicBezTo>
                  <a:cubicBezTo>
                    <a:pt x="28435" y="2304"/>
                    <a:pt x="35900" y="9953"/>
                    <a:pt x="35900" y="19194"/>
                  </a:cubicBezTo>
                  <a:lnTo>
                    <a:pt x="38203" y="19194"/>
                  </a:lnTo>
                  <a:cubicBezTo>
                    <a:pt x="38203" y="8531"/>
                    <a:pt x="29672" y="1"/>
                    <a:pt x="1900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3396275" y="1859950"/>
              <a:ext cx="1310500" cy="657600"/>
            </a:xfrm>
            <a:custGeom>
              <a:avLst/>
              <a:gdLst/>
              <a:ahLst/>
              <a:cxnLst/>
              <a:rect l="l" t="t" r="r" b="b"/>
              <a:pathLst>
                <a:path w="52420" h="26304" extrusionOk="0">
                  <a:moveTo>
                    <a:pt x="26117" y="1"/>
                  </a:moveTo>
                  <a:cubicBezTo>
                    <a:pt x="11729" y="1"/>
                    <a:pt x="0" y="11730"/>
                    <a:pt x="0" y="26303"/>
                  </a:cubicBezTo>
                  <a:lnTo>
                    <a:pt x="2303" y="26303"/>
                  </a:lnTo>
                  <a:cubicBezTo>
                    <a:pt x="2303" y="13152"/>
                    <a:pt x="12966" y="2489"/>
                    <a:pt x="26117" y="2489"/>
                  </a:cubicBezTo>
                  <a:cubicBezTo>
                    <a:pt x="39453" y="2489"/>
                    <a:pt x="50116" y="13152"/>
                    <a:pt x="50116" y="26303"/>
                  </a:cubicBezTo>
                  <a:lnTo>
                    <a:pt x="52419" y="26303"/>
                  </a:lnTo>
                  <a:cubicBezTo>
                    <a:pt x="52419" y="11730"/>
                    <a:pt x="40690" y="1"/>
                    <a:pt x="261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3453850" y="1922150"/>
              <a:ext cx="1195350" cy="595400"/>
            </a:xfrm>
            <a:custGeom>
              <a:avLst/>
              <a:gdLst/>
              <a:ahLst/>
              <a:cxnLst/>
              <a:rect l="l" t="t" r="r" b="b"/>
              <a:pathLst>
                <a:path w="47814" h="23816" extrusionOk="0">
                  <a:moveTo>
                    <a:pt x="23814" y="1"/>
                  </a:moveTo>
                  <a:cubicBezTo>
                    <a:pt x="10663" y="1"/>
                    <a:pt x="0" y="10664"/>
                    <a:pt x="0" y="23815"/>
                  </a:cubicBezTo>
                  <a:lnTo>
                    <a:pt x="2488" y="23815"/>
                  </a:lnTo>
                  <a:cubicBezTo>
                    <a:pt x="2488" y="11901"/>
                    <a:pt x="12085" y="2304"/>
                    <a:pt x="23814" y="2304"/>
                  </a:cubicBezTo>
                  <a:cubicBezTo>
                    <a:pt x="35728" y="2304"/>
                    <a:pt x="45325" y="11901"/>
                    <a:pt x="45325" y="23815"/>
                  </a:cubicBezTo>
                  <a:lnTo>
                    <a:pt x="47813" y="23815"/>
                  </a:lnTo>
                  <a:cubicBezTo>
                    <a:pt x="47813" y="10664"/>
                    <a:pt x="37150" y="1"/>
                    <a:pt x="2381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6"/>
            <p:cNvSpPr/>
            <p:nvPr/>
          </p:nvSpPr>
          <p:spPr>
            <a:xfrm>
              <a:off x="3516050" y="1979750"/>
              <a:ext cx="1070950" cy="537800"/>
            </a:xfrm>
            <a:custGeom>
              <a:avLst/>
              <a:gdLst/>
              <a:ahLst/>
              <a:cxnLst/>
              <a:rect l="l" t="t" r="r" b="b"/>
              <a:pathLst>
                <a:path w="42838" h="21512" extrusionOk="0">
                  <a:moveTo>
                    <a:pt x="21326" y="0"/>
                  </a:moveTo>
                  <a:cubicBezTo>
                    <a:pt x="9597" y="0"/>
                    <a:pt x="0" y="9597"/>
                    <a:pt x="0" y="21511"/>
                  </a:cubicBezTo>
                  <a:lnTo>
                    <a:pt x="2318" y="21511"/>
                  </a:lnTo>
                  <a:cubicBezTo>
                    <a:pt x="2318" y="10848"/>
                    <a:pt x="10848" y="2318"/>
                    <a:pt x="21326" y="2318"/>
                  </a:cubicBezTo>
                  <a:cubicBezTo>
                    <a:pt x="31989" y="2318"/>
                    <a:pt x="40520" y="10848"/>
                    <a:pt x="40520" y="21511"/>
                  </a:cubicBezTo>
                  <a:lnTo>
                    <a:pt x="42837" y="21511"/>
                  </a:lnTo>
                  <a:cubicBezTo>
                    <a:pt x="42837" y="9597"/>
                    <a:pt x="33240" y="0"/>
                    <a:pt x="213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3631550" y="2095250"/>
              <a:ext cx="839925" cy="422300"/>
            </a:xfrm>
            <a:custGeom>
              <a:avLst/>
              <a:gdLst/>
              <a:ahLst/>
              <a:cxnLst/>
              <a:rect l="l" t="t" r="r" b="b"/>
              <a:pathLst>
                <a:path w="33597" h="16892" extrusionOk="0">
                  <a:moveTo>
                    <a:pt x="16706" y="1"/>
                  </a:moveTo>
                  <a:cubicBezTo>
                    <a:pt x="7465" y="1"/>
                    <a:pt x="1" y="7650"/>
                    <a:pt x="1" y="16891"/>
                  </a:cubicBezTo>
                  <a:lnTo>
                    <a:pt x="2489" y="16891"/>
                  </a:lnTo>
                  <a:cubicBezTo>
                    <a:pt x="2489" y="8887"/>
                    <a:pt x="8887" y="2489"/>
                    <a:pt x="16706" y="2489"/>
                  </a:cubicBezTo>
                  <a:cubicBezTo>
                    <a:pt x="24711" y="2489"/>
                    <a:pt x="31108" y="8887"/>
                    <a:pt x="31108" y="16891"/>
                  </a:cubicBezTo>
                  <a:lnTo>
                    <a:pt x="33597" y="16891"/>
                  </a:lnTo>
                  <a:cubicBezTo>
                    <a:pt x="33597" y="7650"/>
                    <a:pt x="26132" y="1"/>
                    <a:pt x="167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3693750" y="2157450"/>
              <a:ext cx="715525" cy="360100"/>
            </a:xfrm>
            <a:custGeom>
              <a:avLst/>
              <a:gdLst/>
              <a:ahLst/>
              <a:cxnLst/>
              <a:rect l="l" t="t" r="r" b="b"/>
              <a:pathLst>
                <a:path w="28621" h="14404" extrusionOk="0">
                  <a:moveTo>
                    <a:pt x="14218" y="1"/>
                  </a:moveTo>
                  <a:cubicBezTo>
                    <a:pt x="6399" y="1"/>
                    <a:pt x="1" y="6399"/>
                    <a:pt x="1" y="14403"/>
                  </a:cubicBezTo>
                  <a:lnTo>
                    <a:pt x="2318" y="14403"/>
                  </a:lnTo>
                  <a:cubicBezTo>
                    <a:pt x="2318" y="7820"/>
                    <a:pt x="7650" y="2489"/>
                    <a:pt x="14218" y="2489"/>
                  </a:cubicBezTo>
                  <a:cubicBezTo>
                    <a:pt x="20972" y="2489"/>
                    <a:pt x="26303" y="7820"/>
                    <a:pt x="26303" y="14403"/>
                  </a:cubicBezTo>
                  <a:lnTo>
                    <a:pt x="28620" y="14403"/>
                  </a:lnTo>
                  <a:cubicBezTo>
                    <a:pt x="28620" y="6399"/>
                    <a:pt x="22223" y="1"/>
                    <a:pt x="1421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6"/>
            <p:cNvSpPr/>
            <p:nvPr/>
          </p:nvSpPr>
          <p:spPr>
            <a:xfrm>
              <a:off x="3751700" y="2219650"/>
              <a:ext cx="599650" cy="297900"/>
            </a:xfrm>
            <a:custGeom>
              <a:avLst/>
              <a:gdLst/>
              <a:ahLst/>
              <a:cxnLst/>
              <a:rect l="l" t="t" r="r" b="b"/>
              <a:pathLst>
                <a:path w="23986" h="11916" extrusionOk="0">
                  <a:moveTo>
                    <a:pt x="11900" y="1"/>
                  </a:moveTo>
                  <a:cubicBezTo>
                    <a:pt x="5332" y="1"/>
                    <a:pt x="0" y="5332"/>
                    <a:pt x="0" y="11915"/>
                  </a:cubicBezTo>
                  <a:lnTo>
                    <a:pt x="2488" y="11915"/>
                  </a:lnTo>
                  <a:cubicBezTo>
                    <a:pt x="2488" y="6584"/>
                    <a:pt x="6754" y="2318"/>
                    <a:pt x="11900" y="2318"/>
                  </a:cubicBezTo>
                  <a:cubicBezTo>
                    <a:pt x="17232" y="2318"/>
                    <a:pt x="21497" y="6584"/>
                    <a:pt x="21497" y="11915"/>
                  </a:cubicBezTo>
                  <a:lnTo>
                    <a:pt x="23985" y="11915"/>
                  </a:lnTo>
                  <a:cubicBezTo>
                    <a:pt x="23985" y="5332"/>
                    <a:pt x="18654" y="1"/>
                    <a:pt x="1190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36"/>
          <p:cNvGrpSpPr/>
          <p:nvPr/>
        </p:nvGrpSpPr>
        <p:grpSpPr>
          <a:xfrm rot="10800000" flipH="1">
            <a:off x="7343522" y="-153988"/>
            <a:ext cx="3688926" cy="1850947"/>
            <a:chOff x="3396275" y="1859950"/>
            <a:chExt cx="1310500" cy="657600"/>
          </a:xfrm>
        </p:grpSpPr>
        <p:sp>
          <p:nvSpPr>
            <p:cNvPr id="803" name="Google Shape;803;p36"/>
            <p:cNvSpPr/>
            <p:nvPr/>
          </p:nvSpPr>
          <p:spPr>
            <a:xfrm>
              <a:off x="3573975" y="2037675"/>
              <a:ext cx="955075" cy="479875"/>
            </a:xfrm>
            <a:custGeom>
              <a:avLst/>
              <a:gdLst/>
              <a:ahLst/>
              <a:cxnLst/>
              <a:rect l="l" t="t" r="r" b="b"/>
              <a:pathLst>
                <a:path w="38203" h="19195" extrusionOk="0">
                  <a:moveTo>
                    <a:pt x="19009" y="1"/>
                  </a:moveTo>
                  <a:cubicBezTo>
                    <a:pt x="8531" y="1"/>
                    <a:pt x="1" y="8531"/>
                    <a:pt x="1" y="19194"/>
                  </a:cubicBezTo>
                  <a:lnTo>
                    <a:pt x="2304" y="19194"/>
                  </a:lnTo>
                  <a:cubicBezTo>
                    <a:pt x="2304" y="9953"/>
                    <a:pt x="9768" y="2304"/>
                    <a:pt x="19009" y="2304"/>
                  </a:cubicBezTo>
                  <a:cubicBezTo>
                    <a:pt x="28435" y="2304"/>
                    <a:pt x="35900" y="9953"/>
                    <a:pt x="35900" y="19194"/>
                  </a:cubicBezTo>
                  <a:lnTo>
                    <a:pt x="38203" y="19194"/>
                  </a:lnTo>
                  <a:cubicBezTo>
                    <a:pt x="38203" y="8531"/>
                    <a:pt x="29672" y="1"/>
                    <a:pt x="1900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6"/>
            <p:cNvSpPr/>
            <p:nvPr/>
          </p:nvSpPr>
          <p:spPr>
            <a:xfrm>
              <a:off x="3396275" y="1859950"/>
              <a:ext cx="1310500" cy="657600"/>
            </a:xfrm>
            <a:custGeom>
              <a:avLst/>
              <a:gdLst/>
              <a:ahLst/>
              <a:cxnLst/>
              <a:rect l="l" t="t" r="r" b="b"/>
              <a:pathLst>
                <a:path w="52420" h="26304" extrusionOk="0">
                  <a:moveTo>
                    <a:pt x="26117" y="1"/>
                  </a:moveTo>
                  <a:cubicBezTo>
                    <a:pt x="11729" y="1"/>
                    <a:pt x="0" y="11730"/>
                    <a:pt x="0" y="26303"/>
                  </a:cubicBezTo>
                  <a:lnTo>
                    <a:pt x="2303" y="26303"/>
                  </a:lnTo>
                  <a:cubicBezTo>
                    <a:pt x="2303" y="13152"/>
                    <a:pt x="12966" y="2489"/>
                    <a:pt x="26117" y="2489"/>
                  </a:cubicBezTo>
                  <a:cubicBezTo>
                    <a:pt x="39453" y="2489"/>
                    <a:pt x="50116" y="13152"/>
                    <a:pt x="50116" y="26303"/>
                  </a:cubicBezTo>
                  <a:lnTo>
                    <a:pt x="52419" y="26303"/>
                  </a:lnTo>
                  <a:cubicBezTo>
                    <a:pt x="52419" y="11730"/>
                    <a:pt x="40690" y="1"/>
                    <a:pt x="261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6"/>
            <p:cNvSpPr/>
            <p:nvPr/>
          </p:nvSpPr>
          <p:spPr>
            <a:xfrm>
              <a:off x="3453850" y="1922150"/>
              <a:ext cx="1195350" cy="595400"/>
            </a:xfrm>
            <a:custGeom>
              <a:avLst/>
              <a:gdLst/>
              <a:ahLst/>
              <a:cxnLst/>
              <a:rect l="l" t="t" r="r" b="b"/>
              <a:pathLst>
                <a:path w="47814" h="23816" extrusionOk="0">
                  <a:moveTo>
                    <a:pt x="23814" y="1"/>
                  </a:moveTo>
                  <a:cubicBezTo>
                    <a:pt x="10663" y="1"/>
                    <a:pt x="0" y="10664"/>
                    <a:pt x="0" y="23815"/>
                  </a:cubicBezTo>
                  <a:lnTo>
                    <a:pt x="2488" y="23815"/>
                  </a:lnTo>
                  <a:cubicBezTo>
                    <a:pt x="2488" y="11901"/>
                    <a:pt x="12085" y="2304"/>
                    <a:pt x="23814" y="2304"/>
                  </a:cubicBezTo>
                  <a:cubicBezTo>
                    <a:pt x="35728" y="2304"/>
                    <a:pt x="45325" y="11901"/>
                    <a:pt x="45325" y="23815"/>
                  </a:cubicBezTo>
                  <a:lnTo>
                    <a:pt x="47813" y="23815"/>
                  </a:lnTo>
                  <a:cubicBezTo>
                    <a:pt x="47813" y="10664"/>
                    <a:pt x="37150" y="1"/>
                    <a:pt x="2381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6"/>
            <p:cNvSpPr/>
            <p:nvPr/>
          </p:nvSpPr>
          <p:spPr>
            <a:xfrm>
              <a:off x="3516050" y="1979750"/>
              <a:ext cx="1070950" cy="537800"/>
            </a:xfrm>
            <a:custGeom>
              <a:avLst/>
              <a:gdLst/>
              <a:ahLst/>
              <a:cxnLst/>
              <a:rect l="l" t="t" r="r" b="b"/>
              <a:pathLst>
                <a:path w="42838" h="21512" extrusionOk="0">
                  <a:moveTo>
                    <a:pt x="21326" y="0"/>
                  </a:moveTo>
                  <a:cubicBezTo>
                    <a:pt x="9597" y="0"/>
                    <a:pt x="0" y="9597"/>
                    <a:pt x="0" y="21511"/>
                  </a:cubicBezTo>
                  <a:lnTo>
                    <a:pt x="2318" y="21511"/>
                  </a:lnTo>
                  <a:cubicBezTo>
                    <a:pt x="2318" y="10848"/>
                    <a:pt x="10848" y="2318"/>
                    <a:pt x="21326" y="2318"/>
                  </a:cubicBezTo>
                  <a:cubicBezTo>
                    <a:pt x="31989" y="2318"/>
                    <a:pt x="40520" y="10848"/>
                    <a:pt x="40520" y="21511"/>
                  </a:cubicBezTo>
                  <a:lnTo>
                    <a:pt x="42837" y="21511"/>
                  </a:lnTo>
                  <a:cubicBezTo>
                    <a:pt x="42837" y="9597"/>
                    <a:pt x="33240" y="0"/>
                    <a:pt x="213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6"/>
            <p:cNvSpPr/>
            <p:nvPr/>
          </p:nvSpPr>
          <p:spPr>
            <a:xfrm>
              <a:off x="3631550" y="2095250"/>
              <a:ext cx="839925" cy="422300"/>
            </a:xfrm>
            <a:custGeom>
              <a:avLst/>
              <a:gdLst/>
              <a:ahLst/>
              <a:cxnLst/>
              <a:rect l="l" t="t" r="r" b="b"/>
              <a:pathLst>
                <a:path w="33597" h="16892" extrusionOk="0">
                  <a:moveTo>
                    <a:pt x="16706" y="1"/>
                  </a:moveTo>
                  <a:cubicBezTo>
                    <a:pt x="7465" y="1"/>
                    <a:pt x="1" y="7650"/>
                    <a:pt x="1" y="16891"/>
                  </a:cubicBezTo>
                  <a:lnTo>
                    <a:pt x="2489" y="16891"/>
                  </a:lnTo>
                  <a:cubicBezTo>
                    <a:pt x="2489" y="8887"/>
                    <a:pt x="8887" y="2489"/>
                    <a:pt x="16706" y="2489"/>
                  </a:cubicBezTo>
                  <a:cubicBezTo>
                    <a:pt x="24711" y="2489"/>
                    <a:pt x="31108" y="8887"/>
                    <a:pt x="31108" y="16891"/>
                  </a:cubicBezTo>
                  <a:lnTo>
                    <a:pt x="33597" y="16891"/>
                  </a:lnTo>
                  <a:cubicBezTo>
                    <a:pt x="33597" y="7650"/>
                    <a:pt x="26132" y="1"/>
                    <a:pt x="167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6"/>
            <p:cNvSpPr/>
            <p:nvPr/>
          </p:nvSpPr>
          <p:spPr>
            <a:xfrm>
              <a:off x="3693750" y="2157450"/>
              <a:ext cx="715525" cy="360100"/>
            </a:xfrm>
            <a:custGeom>
              <a:avLst/>
              <a:gdLst/>
              <a:ahLst/>
              <a:cxnLst/>
              <a:rect l="l" t="t" r="r" b="b"/>
              <a:pathLst>
                <a:path w="28621" h="14404" extrusionOk="0">
                  <a:moveTo>
                    <a:pt x="14218" y="1"/>
                  </a:moveTo>
                  <a:cubicBezTo>
                    <a:pt x="6399" y="1"/>
                    <a:pt x="1" y="6399"/>
                    <a:pt x="1" y="14403"/>
                  </a:cubicBezTo>
                  <a:lnTo>
                    <a:pt x="2318" y="14403"/>
                  </a:lnTo>
                  <a:cubicBezTo>
                    <a:pt x="2318" y="7820"/>
                    <a:pt x="7650" y="2489"/>
                    <a:pt x="14218" y="2489"/>
                  </a:cubicBezTo>
                  <a:cubicBezTo>
                    <a:pt x="20972" y="2489"/>
                    <a:pt x="26303" y="7820"/>
                    <a:pt x="26303" y="14403"/>
                  </a:cubicBezTo>
                  <a:lnTo>
                    <a:pt x="28620" y="14403"/>
                  </a:lnTo>
                  <a:cubicBezTo>
                    <a:pt x="28620" y="6399"/>
                    <a:pt x="22223" y="1"/>
                    <a:pt x="1421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3751700" y="2219650"/>
              <a:ext cx="599650" cy="297900"/>
            </a:xfrm>
            <a:custGeom>
              <a:avLst/>
              <a:gdLst/>
              <a:ahLst/>
              <a:cxnLst/>
              <a:rect l="l" t="t" r="r" b="b"/>
              <a:pathLst>
                <a:path w="23986" h="11916" extrusionOk="0">
                  <a:moveTo>
                    <a:pt x="11900" y="1"/>
                  </a:moveTo>
                  <a:cubicBezTo>
                    <a:pt x="5332" y="1"/>
                    <a:pt x="0" y="5332"/>
                    <a:pt x="0" y="11915"/>
                  </a:cubicBezTo>
                  <a:lnTo>
                    <a:pt x="2488" y="11915"/>
                  </a:lnTo>
                  <a:cubicBezTo>
                    <a:pt x="2488" y="6584"/>
                    <a:pt x="6754" y="2318"/>
                    <a:pt x="11900" y="2318"/>
                  </a:cubicBezTo>
                  <a:cubicBezTo>
                    <a:pt x="17232" y="2318"/>
                    <a:pt x="21497" y="6584"/>
                    <a:pt x="21497" y="11915"/>
                  </a:cubicBezTo>
                  <a:lnTo>
                    <a:pt x="23985" y="11915"/>
                  </a:lnTo>
                  <a:cubicBezTo>
                    <a:pt x="23985" y="5332"/>
                    <a:pt x="18654" y="1"/>
                    <a:pt x="1190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36"/>
          <p:cNvGrpSpPr/>
          <p:nvPr/>
        </p:nvGrpSpPr>
        <p:grpSpPr>
          <a:xfrm flipH="1">
            <a:off x="7343522" y="3454662"/>
            <a:ext cx="3688926" cy="1850947"/>
            <a:chOff x="3396275" y="1859950"/>
            <a:chExt cx="1310500" cy="657600"/>
          </a:xfrm>
        </p:grpSpPr>
        <p:sp>
          <p:nvSpPr>
            <p:cNvPr id="811" name="Google Shape;811;p36"/>
            <p:cNvSpPr/>
            <p:nvPr/>
          </p:nvSpPr>
          <p:spPr>
            <a:xfrm>
              <a:off x="3573975" y="2037675"/>
              <a:ext cx="955075" cy="479875"/>
            </a:xfrm>
            <a:custGeom>
              <a:avLst/>
              <a:gdLst/>
              <a:ahLst/>
              <a:cxnLst/>
              <a:rect l="l" t="t" r="r" b="b"/>
              <a:pathLst>
                <a:path w="38203" h="19195" extrusionOk="0">
                  <a:moveTo>
                    <a:pt x="19009" y="1"/>
                  </a:moveTo>
                  <a:cubicBezTo>
                    <a:pt x="8531" y="1"/>
                    <a:pt x="1" y="8531"/>
                    <a:pt x="1" y="19194"/>
                  </a:cubicBezTo>
                  <a:lnTo>
                    <a:pt x="2304" y="19194"/>
                  </a:lnTo>
                  <a:cubicBezTo>
                    <a:pt x="2304" y="9953"/>
                    <a:pt x="9768" y="2304"/>
                    <a:pt x="19009" y="2304"/>
                  </a:cubicBezTo>
                  <a:cubicBezTo>
                    <a:pt x="28435" y="2304"/>
                    <a:pt x="35900" y="9953"/>
                    <a:pt x="35900" y="19194"/>
                  </a:cubicBezTo>
                  <a:lnTo>
                    <a:pt x="38203" y="19194"/>
                  </a:lnTo>
                  <a:cubicBezTo>
                    <a:pt x="38203" y="8531"/>
                    <a:pt x="29672" y="1"/>
                    <a:pt x="1900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3396275" y="1859950"/>
              <a:ext cx="1310500" cy="657600"/>
            </a:xfrm>
            <a:custGeom>
              <a:avLst/>
              <a:gdLst/>
              <a:ahLst/>
              <a:cxnLst/>
              <a:rect l="l" t="t" r="r" b="b"/>
              <a:pathLst>
                <a:path w="52420" h="26304" extrusionOk="0">
                  <a:moveTo>
                    <a:pt x="26117" y="1"/>
                  </a:moveTo>
                  <a:cubicBezTo>
                    <a:pt x="11729" y="1"/>
                    <a:pt x="0" y="11730"/>
                    <a:pt x="0" y="26303"/>
                  </a:cubicBezTo>
                  <a:lnTo>
                    <a:pt x="2303" y="26303"/>
                  </a:lnTo>
                  <a:cubicBezTo>
                    <a:pt x="2303" y="13152"/>
                    <a:pt x="12966" y="2489"/>
                    <a:pt x="26117" y="2489"/>
                  </a:cubicBezTo>
                  <a:cubicBezTo>
                    <a:pt x="39453" y="2489"/>
                    <a:pt x="50116" y="13152"/>
                    <a:pt x="50116" y="26303"/>
                  </a:cubicBezTo>
                  <a:lnTo>
                    <a:pt x="52419" y="26303"/>
                  </a:lnTo>
                  <a:cubicBezTo>
                    <a:pt x="52419" y="11730"/>
                    <a:pt x="40690" y="1"/>
                    <a:pt x="261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3453850" y="1922150"/>
              <a:ext cx="1195350" cy="595400"/>
            </a:xfrm>
            <a:custGeom>
              <a:avLst/>
              <a:gdLst/>
              <a:ahLst/>
              <a:cxnLst/>
              <a:rect l="l" t="t" r="r" b="b"/>
              <a:pathLst>
                <a:path w="47814" h="23816" extrusionOk="0">
                  <a:moveTo>
                    <a:pt x="23814" y="1"/>
                  </a:moveTo>
                  <a:cubicBezTo>
                    <a:pt x="10663" y="1"/>
                    <a:pt x="0" y="10664"/>
                    <a:pt x="0" y="23815"/>
                  </a:cubicBezTo>
                  <a:lnTo>
                    <a:pt x="2488" y="23815"/>
                  </a:lnTo>
                  <a:cubicBezTo>
                    <a:pt x="2488" y="11901"/>
                    <a:pt x="12085" y="2304"/>
                    <a:pt x="23814" y="2304"/>
                  </a:cubicBezTo>
                  <a:cubicBezTo>
                    <a:pt x="35728" y="2304"/>
                    <a:pt x="45325" y="11901"/>
                    <a:pt x="45325" y="23815"/>
                  </a:cubicBezTo>
                  <a:lnTo>
                    <a:pt x="47813" y="23815"/>
                  </a:lnTo>
                  <a:cubicBezTo>
                    <a:pt x="47813" y="10664"/>
                    <a:pt x="37150" y="1"/>
                    <a:pt x="2381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3516050" y="1979750"/>
              <a:ext cx="1070950" cy="537800"/>
            </a:xfrm>
            <a:custGeom>
              <a:avLst/>
              <a:gdLst/>
              <a:ahLst/>
              <a:cxnLst/>
              <a:rect l="l" t="t" r="r" b="b"/>
              <a:pathLst>
                <a:path w="42838" h="21512" extrusionOk="0">
                  <a:moveTo>
                    <a:pt x="21326" y="0"/>
                  </a:moveTo>
                  <a:cubicBezTo>
                    <a:pt x="9597" y="0"/>
                    <a:pt x="0" y="9597"/>
                    <a:pt x="0" y="21511"/>
                  </a:cubicBezTo>
                  <a:lnTo>
                    <a:pt x="2318" y="21511"/>
                  </a:lnTo>
                  <a:cubicBezTo>
                    <a:pt x="2318" y="10848"/>
                    <a:pt x="10848" y="2318"/>
                    <a:pt x="21326" y="2318"/>
                  </a:cubicBezTo>
                  <a:cubicBezTo>
                    <a:pt x="31989" y="2318"/>
                    <a:pt x="40520" y="10848"/>
                    <a:pt x="40520" y="21511"/>
                  </a:cubicBezTo>
                  <a:lnTo>
                    <a:pt x="42837" y="21511"/>
                  </a:lnTo>
                  <a:cubicBezTo>
                    <a:pt x="42837" y="9597"/>
                    <a:pt x="33240" y="0"/>
                    <a:pt x="213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3631550" y="2095250"/>
              <a:ext cx="839925" cy="422300"/>
            </a:xfrm>
            <a:custGeom>
              <a:avLst/>
              <a:gdLst/>
              <a:ahLst/>
              <a:cxnLst/>
              <a:rect l="l" t="t" r="r" b="b"/>
              <a:pathLst>
                <a:path w="33597" h="16892" extrusionOk="0">
                  <a:moveTo>
                    <a:pt x="16706" y="1"/>
                  </a:moveTo>
                  <a:cubicBezTo>
                    <a:pt x="7465" y="1"/>
                    <a:pt x="1" y="7650"/>
                    <a:pt x="1" y="16891"/>
                  </a:cubicBezTo>
                  <a:lnTo>
                    <a:pt x="2489" y="16891"/>
                  </a:lnTo>
                  <a:cubicBezTo>
                    <a:pt x="2489" y="8887"/>
                    <a:pt x="8887" y="2489"/>
                    <a:pt x="16706" y="2489"/>
                  </a:cubicBezTo>
                  <a:cubicBezTo>
                    <a:pt x="24711" y="2489"/>
                    <a:pt x="31108" y="8887"/>
                    <a:pt x="31108" y="16891"/>
                  </a:cubicBezTo>
                  <a:lnTo>
                    <a:pt x="33597" y="16891"/>
                  </a:lnTo>
                  <a:cubicBezTo>
                    <a:pt x="33597" y="7650"/>
                    <a:pt x="26132" y="1"/>
                    <a:pt x="167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3693750" y="2157450"/>
              <a:ext cx="715525" cy="360100"/>
            </a:xfrm>
            <a:custGeom>
              <a:avLst/>
              <a:gdLst/>
              <a:ahLst/>
              <a:cxnLst/>
              <a:rect l="l" t="t" r="r" b="b"/>
              <a:pathLst>
                <a:path w="28621" h="14404" extrusionOk="0">
                  <a:moveTo>
                    <a:pt x="14218" y="1"/>
                  </a:moveTo>
                  <a:cubicBezTo>
                    <a:pt x="6399" y="1"/>
                    <a:pt x="1" y="6399"/>
                    <a:pt x="1" y="14403"/>
                  </a:cubicBezTo>
                  <a:lnTo>
                    <a:pt x="2318" y="14403"/>
                  </a:lnTo>
                  <a:cubicBezTo>
                    <a:pt x="2318" y="7820"/>
                    <a:pt x="7650" y="2489"/>
                    <a:pt x="14218" y="2489"/>
                  </a:cubicBezTo>
                  <a:cubicBezTo>
                    <a:pt x="20972" y="2489"/>
                    <a:pt x="26303" y="7820"/>
                    <a:pt x="26303" y="14403"/>
                  </a:cubicBezTo>
                  <a:lnTo>
                    <a:pt x="28620" y="14403"/>
                  </a:lnTo>
                  <a:cubicBezTo>
                    <a:pt x="28620" y="6399"/>
                    <a:pt x="22223" y="1"/>
                    <a:pt x="1421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3751700" y="2219650"/>
              <a:ext cx="599650" cy="297900"/>
            </a:xfrm>
            <a:custGeom>
              <a:avLst/>
              <a:gdLst/>
              <a:ahLst/>
              <a:cxnLst/>
              <a:rect l="l" t="t" r="r" b="b"/>
              <a:pathLst>
                <a:path w="23986" h="11916" extrusionOk="0">
                  <a:moveTo>
                    <a:pt x="11900" y="1"/>
                  </a:moveTo>
                  <a:cubicBezTo>
                    <a:pt x="5332" y="1"/>
                    <a:pt x="0" y="5332"/>
                    <a:pt x="0" y="11915"/>
                  </a:cubicBezTo>
                  <a:lnTo>
                    <a:pt x="2488" y="11915"/>
                  </a:lnTo>
                  <a:cubicBezTo>
                    <a:pt x="2488" y="6584"/>
                    <a:pt x="6754" y="2318"/>
                    <a:pt x="11900" y="2318"/>
                  </a:cubicBezTo>
                  <a:cubicBezTo>
                    <a:pt x="17232" y="2318"/>
                    <a:pt x="21497" y="6584"/>
                    <a:pt x="21497" y="11915"/>
                  </a:cubicBezTo>
                  <a:lnTo>
                    <a:pt x="23985" y="11915"/>
                  </a:lnTo>
                  <a:cubicBezTo>
                    <a:pt x="23985" y="5332"/>
                    <a:pt x="18654" y="1"/>
                    <a:pt x="1190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8" name="Google Shape;818;p36"/>
          <p:cNvSpPr/>
          <p:nvPr/>
        </p:nvSpPr>
        <p:spPr>
          <a:xfrm>
            <a:off x="8594318" y="2167944"/>
            <a:ext cx="254564" cy="271394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36"/>
          <p:cNvSpPr/>
          <p:nvPr/>
        </p:nvSpPr>
        <p:spPr>
          <a:xfrm>
            <a:off x="8653275" y="2565827"/>
            <a:ext cx="136651" cy="145678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36"/>
          <p:cNvSpPr/>
          <p:nvPr/>
        </p:nvSpPr>
        <p:spPr>
          <a:xfrm>
            <a:off x="8653275" y="2837977"/>
            <a:ext cx="136651" cy="145678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36"/>
          <p:cNvSpPr/>
          <p:nvPr/>
        </p:nvSpPr>
        <p:spPr>
          <a:xfrm>
            <a:off x="267643" y="2167944"/>
            <a:ext cx="254564" cy="271394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36"/>
          <p:cNvSpPr/>
          <p:nvPr/>
        </p:nvSpPr>
        <p:spPr>
          <a:xfrm>
            <a:off x="326600" y="2565827"/>
            <a:ext cx="136651" cy="145678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36"/>
          <p:cNvSpPr/>
          <p:nvPr/>
        </p:nvSpPr>
        <p:spPr>
          <a:xfrm>
            <a:off x="326600" y="2837977"/>
            <a:ext cx="136651" cy="145678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39957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27151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251657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7753880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13926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28198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985985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06537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479716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342315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15245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91143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081287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29"/>
          <p:cNvSpPr txBox="1">
            <a:spLocks noGrp="1"/>
          </p:cNvSpPr>
          <p:nvPr>
            <p:ph type="title"/>
          </p:nvPr>
        </p:nvSpPr>
        <p:spPr>
          <a:xfrm>
            <a:off x="714850" y="339811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9"/>
          <p:cNvSpPr txBox="1">
            <a:spLocks noGrp="1"/>
          </p:cNvSpPr>
          <p:nvPr>
            <p:ph type="subTitle" idx="1"/>
          </p:nvPr>
        </p:nvSpPr>
        <p:spPr>
          <a:xfrm>
            <a:off x="714850" y="2131275"/>
            <a:ext cx="3869400" cy="24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0" name="Google Shape;1350;p29"/>
          <p:cNvSpPr txBox="1">
            <a:spLocks noGrp="1"/>
          </p:cNvSpPr>
          <p:nvPr>
            <p:ph type="subTitle" idx="2"/>
          </p:nvPr>
        </p:nvSpPr>
        <p:spPr>
          <a:xfrm>
            <a:off x="4559650" y="2139246"/>
            <a:ext cx="3869400" cy="24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1" name="Google Shape;1351;p29"/>
          <p:cNvSpPr txBox="1">
            <a:spLocks noGrp="1"/>
          </p:cNvSpPr>
          <p:nvPr>
            <p:ph type="subTitle" idx="3"/>
          </p:nvPr>
        </p:nvSpPr>
        <p:spPr>
          <a:xfrm>
            <a:off x="714850" y="1521148"/>
            <a:ext cx="3869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2" name="Google Shape;1352;p29"/>
          <p:cNvSpPr txBox="1">
            <a:spLocks noGrp="1"/>
          </p:cNvSpPr>
          <p:nvPr>
            <p:ph type="subTitle" idx="4"/>
          </p:nvPr>
        </p:nvSpPr>
        <p:spPr>
          <a:xfrm>
            <a:off x="4559650" y="1521148"/>
            <a:ext cx="3869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3" name="Google Shape;1353;p29"/>
          <p:cNvSpPr txBox="1">
            <a:spLocks noGrp="1"/>
          </p:cNvSpPr>
          <p:nvPr>
            <p:ph type="subTitle" idx="5"/>
          </p:nvPr>
        </p:nvSpPr>
        <p:spPr>
          <a:xfrm>
            <a:off x="760425" y="1044099"/>
            <a:ext cx="76686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4" name="Google Shape;1354;p29"/>
          <p:cNvSpPr/>
          <p:nvPr/>
        </p:nvSpPr>
        <p:spPr>
          <a:xfrm rot="1488306">
            <a:off x="-979868" y="-717554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5" name="Google Shape;1355;p29"/>
          <p:cNvSpPr/>
          <p:nvPr/>
        </p:nvSpPr>
        <p:spPr>
          <a:xfrm>
            <a:off x="1042462" y="-615422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6" name="Google Shape;1356;p29"/>
          <p:cNvSpPr/>
          <p:nvPr/>
        </p:nvSpPr>
        <p:spPr>
          <a:xfrm rot="2700000">
            <a:off x="5670723" y="-1601677"/>
            <a:ext cx="5476335" cy="3450145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7" name="Google Shape;1357;p29"/>
          <p:cNvSpPr/>
          <p:nvPr/>
        </p:nvSpPr>
        <p:spPr>
          <a:xfrm>
            <a:off x="7842932" y="423582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8" name="Google Shape;1358;p29"/>
          <p:cNvSpPr/>
          <p:nvPr/>
        </p:nvSpPr>
        <p:spPr>
          <a:xfrm rot="5023175">
            <a:off x="-639233" y="3331454"/>
            <a:ext cx="2596609" cy="2699842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9" name="Google Shape;1359;p29"/>
          <p:cNvSpPr/>
          <p:nvPr/>
        </p:nvSpPr>
        <p:spPr>
          <a:xfrm rot="3454444">
            <a:off x="5471103" y="37267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0" name="Google Shape;1360;p29"/>
          <p:cNvGrpSpPr/>
          <p:nvPr/>
        </p:nvGrpSpPr>
        <p:grpSpPr>
          <a:xfrm>
            <a:off x="5411891" y="4646050"/>
            <a:ext cx="541486" cy="361801"/>
            <a:chOff x="7366666" y="4340825"/>
            <a:chExt cx="541486" cy="361801"/>
          </a:xfrm>
        </p:grpSpPr>
        <p:sp>
          <p:nvSpPr>
            <p:cNvPr id="1361" name="Google Shape;1361;p2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2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2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2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2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2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2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2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2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2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" name="Google Shape;1371;p2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2" name="Google Shape;1372;p29"/>
          <p:cNvSpPr/>
          <p:nvPr/>
        </p:nvSpPr>
        <p:spPr>
          <a:xfrm>
            <a:off x="8251638" y="5394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73" name="Google Shape;1373;p29"/>
          <p:cNvGrpSpPr/>
          <p:nvPr/>
        </p:nvGrpSpPr>
        <p:grpSpPr>
          <a:xfrm>
            <a:off x="-228700" y="46050"/>
            <a:ext cx="1303220" cy="740533"/>
            <a:chOff x="940275" y="-12375"/>
            <a:chExt cx="1303220" cy="740533"/>
          </a:xfrm>
        </p:grpSpPr>
        <p:sp>
          <p:nvSpPr>
            <p:cNvPr id="1374" name="Google Shape;1374;p29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29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29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29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29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29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29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29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29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29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29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93" name="Google Shape;1393;p29"/>
          <p:cNvSpPr/>
          <p:nvPr/>
        </p:nvSpPr>
        <p:spPr>
          <a:xfrm flipH="1">
            <a:off x="7943897" y="-98680"/>
            <a:ext cx="1307491" cy="76766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94" name="Google Shape;1394;p29"/>
          <p:cNvGrpSpPr/>
          <p:nvPr/>
        </p:nvGrpSpPr>
        <p:grpSpPr>
          <a:xfrm>
            <a:off x="311590" y="3629616"/>
            <a:ext cx="615334" cy="1251425"/>
            <a:chOff x="266115" y="-20184"/>
            <a:chExt cx="615334" cy="1251425"/>
          </a:xfrm>
        </p:grpSpPr>
        <p:sp>
          <p:nvSpPr>
            <p:cNvPr id="1395" name="Google Shape;1395;p29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687949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9165851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31515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7992057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583444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914538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489382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771131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193909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228461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593559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286050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510834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0364953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316584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249823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915617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286355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987568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audio" Target="../media/audio1.wav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CF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67" r:id="rId4"/>
    <p:sldLayoutId id="2147483673" r:id="rId5"/>
    <p:sldLayoutId id="2147483681" r:id="rId6"/>
    <p:sldLayoutId id="2147483682" r:id="rId7"/>
    <p:sldLayoutId id="2147483812" r:id="rId8"/>
  </p:sldLayoutIdLst>
  <p:transition spd="slow">
    <p:wheel spokes="1"/>
    <p:sndAc>
      <p:stSnd>
        <p:snd r:embed="rId10" name="chimes.wav"/>
      </p:stSnd>
    </p:sndAc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838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ransition spd="slow">
    <p:wheel spokes="1"/>
    <p:sndAc>
      <p:stSnd>
        <p:snd r:embed="rId9" name="chimes.wav"/>
      </p:stSnd>
    </p:sndAc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8398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</p:sldLayoutIdLst>
  <p:transition spd="slow">
    <p:wheel spokes="1"/>
    <p:sndAc>
      <p:stSnd>
        <p:snd r:embed="rId22" name="chimes.wav"/>
      </p:stSnd>
    </p:sndAc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826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</p:sldLayoutIdLst>
  <p:transition spd="slow">
    <p:wheel spokes="1"/>
    <p:sndAc>
      <p:stSnd>
        <p:snd r:embed="rId23" name="chimes.wav"/>
      </p:stSnd>
    </p:sndAc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852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</p:sldLayoutIdLst>
  <p:transition spd="slow">
    <p:wheel spokes="1"/>
    <p:sndAc>
      <p:stSnd>
        <p:snd r:embed="rId28" name="chimes.wav"/>
      </p:stSnd>
    </p:sndAc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10733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</p:sldLayoutIdLst>
  <p:transition spd="slow">
    <p:cover dir="u"/>
    <p:sndAc>
      <p:stSnd>
        <p:snd r:embed="rId27" name="chimes.wav"/>
      </p:stSnd>
    </p:sndAc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gi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png"/><Relationship Id="rId8" Type="http://schemas.microsoft.com/office/2007/relationships/hdphoto" Target="../media/hdphoto1.wdp"/><Relationship Id="rId3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0.pn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46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3.wav"/><Relationship Id="rId7" Type="http://schemas.openxmlformats.org/officeDocument/2006/relationships/image" Target="../media/image30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30.png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jpg"/><Relationship Id="rId10" Type="http://schemas.microsoft.com/office/2007/relationships/hdphoto" Target="../media/hdphoto23.wdp"/><Relationship Id="rId4" Type="http://schemas.openxmlformats.org/officeDocument/2006/relationships/audio" Target="../media/audio3.wav"/><Relationship Id="rId9" Type="http://schemas.openxmlformats.org/officeDocument/2006/relationships/image" Target="../media/image58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microsoft.com/office/2007/relationships/hdphoto" Target="../media/hdphoto25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3.png"/><Relationship Id="rId5" Type="http://schemas.openxmlformats.org/officeDocument/2006/relationships/audio" Target="../media/audio3.wav"/><Relationship Id="rId15" Type="http://schemas.openxmlformats.org/officeDocument/2006/relationships/image" Target="../media/image54.jpg"/><Relationship Id="rId10" Type="http://schemas.microsoft.com/office/2007/relationships/hdphoto" Target="../media/hdphoto24.wdp"/><Relationship Id="rId4" Type="http://schemas.openxmlformats.org/officeDocument/2006/relationships/audio" Target="../media/audio4.wav"/><Relationship Id="rId9" Type="http://schemas.openxmlformats.org/officeDocument/2006/relationships/image" Target="../media/image62.png"/><Relationship Id="rId14" Type="http://schemas.microsoft.com/office/2007/relationships/hdphoto" Target="../media/hdphoto2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8.gif"/><Relationship Id="rId18" Type="http://schemas.openxmlformats.org/officeDocument/2006/relationships/image" Target="../media/image31.gif"/><Relationship Id="rId26" Type="http://schemas.microsoft.com/office/2007/relationships/hdphoto" Target="../media/hdphoto20.wdp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32.png"/><Relationship Id="rId7" Type="http://schemas.openxmlformats.org/officeDocument/2006/relationships/image" Target="../media/image24.png"/><Relationship Id="rId12" Type="http://schemas.openxmlformats.org/officeDocument/2006/relationships/image" Target="../media/image27.gif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11" Type="http://schemas.microsoft.com/office/2007/relationships/hdphoto" Target="../media/hdphoto16.wdp"/><Relationship Id="rId24" Type="http://schemas.microsoft.com/office/2007/relationships/hdphoto" Target="../media/hdphoto19.wdp"/><Relationship Id="rId5" Type="http://schemas.openxmlformats.org/officeDocument/2006/relationships/audio" Target="../media/audio1.wav"/><Relationship Id="rId15" Type="http://schemas.microsoft.com/office/2007/relationships/hdphoto" Target="../media/hdphoto17.wdp"/><Relationship Id="rId23" Type="http://schemas.openxmlformats.org/officeDocument/2006/relationships/image" Target="../media/image33.png"/><Relationship Id="rId28" Type="http://schemas.openxmlformats.org/officeDocument/2006/relationships/audio" Target="../media/audio1.wav"/><Relationship Id="rId10" Type="http://schemas.openxmlformats.org/officeDocument/2006/relationships/image" Target="../media/image26.png"/><Relationship Id="rId19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gif"/><Relationship Id="rId14" Type="http://schemas.openxmlformats.org/officeDocument/2006/relationships/image" Target="../media/image29.png"/><Relationship Id="rId22" Type="http://schemas.microsoft.com/office/2007/relationships/hdphoto" Target="../media/hdphoto18.wdp"/><Relationship Id="rId27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5.wdp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11" Type="http://schemas.microsoft.com/office/2007/relationships/hdphoto" Target="../media/hdphoto24.wdp"/><Relationship Id="rId5" Type="http://schemas.openxmlformats.org/officeDocument/2006/relationships/audio" Target="../media/audio3.wav"/><Relationship Id="rId15" Type="http://schemas.microsoft.com/office/2007/relationships/hdphoto" Target="../media/hdphoto23.wdp"/><Relationship Id="rId10" Type="http://schemas.openxmlformats.org/officeDocument/2006/relationships/image" Target="../media/image62.png"/><Relationship Id="rId4" Type="http://schemas.openxmlformats.org/officeDocument/2006/relationships/audio" Target="../media/audio4.wav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30.png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5.wdp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11" Type="http://schemas.microsoft.com/office/2007/relationships/hdphoto" Target="../media/hdphoto24.wdp"/><Relationship Id="rId5" Type="http://schemas.openxmlformats.org/officeDocument/2006/relationships/audio" Target="../media/audio3.wav"/><Relationship Id="rId15" Type="http://schemas.microsoft.com/office/2007/relationships/hdphoto" Target="../media/hdphoto23.wdp"/><Relationship Id="rId10" Type="http://schemas.openxmlformats.org/officeDocument/2006/relationships/image" Target="../media/image62.png"/><Relationship Id="rId4" Type="http://schemas.openxmlformats.org/officeDocument/2006/relationships/audio" Target="../media/audio4.wav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5.wdp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11" Type="http://schemas.microsoft.com/office/2007/relationships/hdphoto" Target="../media/hdphoto24.wdp"/><Relationship Id="rId5" Type="http://schemas.openxmlformats.org/officeDocument/2006/relationships/audio" Target="../media/audio3.wav"/><Relationship Id="rId15" Type="http://schemas.microsoft.com/office/2007/relationships/hdphoto" Target="../media/hdphoto23.wdp"/><Relationship Id="rId10" Type="http://schemas.openxmlformats.org/officeDocument/2006/relationships/image" Target="../media/image62.png"/><Relationship Id="rId4" Type="http://schemas.openxmlformats.org/officeDocument/2006/relationships/audio" Target="../media/audio4.wav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5.wdp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11" Type="http://schemas.microsoft.com/office/2007/relationships/hdphoto" Target="../media/hdphoto24.wdp"/><Relationship Id="rId5" Type="http://schemas.openxmlformats.org/officeDocument/2006/relationships/audio" Target="../media/audio3.wav"/><Relationship Id="rId15" Type="http://schemas.microsoft.com/office/2007/relationships/hdphoto" Target="../media/hdphoto23.wdp"/><Relationship Id="rId10" Type="http://schemas.openxmlformats.org/officeDocument/2006/relationships/image" Target="../media/image62.png"/><Relationship Id="rId4" Type="http://schemas.openxmlformats.org/officeDocument/2006/relationships/audio" Target="../media/audio4.wav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5.wdp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11" Type="http://schemas.microsoft.com/office/2007/relationships/hdphoto" Target="../media/hdphoto24.wdp"/><Relationship Id="rId5" Type="http://schemas.openxmlformats.org/officeDocument/2006/relationships/audio" Target="../media/audio3.wav"/><Relationship Id="rId15" Type="http://schemas.microsoft.com/office/2007/relationships/hdphoto" Target="../media/hdphoto23.wdp"/><Relationship Id="rId10" Type="http://schemas.openxmlformats.org/officeDocument/2006/relationships/image" Target="../media/image62.png"/><Relationship Id="rId4" Type="http://schemas.openxmlformats.org/officeDocument/2006/relationships/audio" Target="../media/audio4.wav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5.wdp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11" Type="http://schemas.microsoft.com/office/2007/relationships/hdphoto" Target="../media/hdphoto24.wdp"/><Relationship Id="rId5" Type="http://schemas.openxmlformats.org/officeDocument/2006/relationships/audio" Target="../media/audio3.wav"/><Relationship Id="rId15" Type="http://schemas.microsoft.com/office/2007/relationships/hdphoto" Target="../media/hdphoto23.wdp"/><Relationship Id="rId10" Type="http://schemas.openxmlformats.org/officeDocument/2006/relationships/image" Target="../media/image62.png"/><Relationship Id="rId4" Type="http://schemas.openxmlformats.org/officeDocument/2006/relationships/audio" Target="../media/audio4.wav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30.png"/><Relationship Id="rId4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5.wdp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11" Type="http://schemas.microsoft.com/office/2007/relationships/hdphoto" Target="../media/hdphoto24.wdp"/><Relationship Id="rId5" Type="http://schemas.openxmlformats.org/officeDocument/2006/relationships/audio" Target="../media/audio3.wav"/><Relationship Id="rId15" Type="http://schemas.microsoft.com/office/2007/relationships/hdphoto" Target="../media/hdphoto23.wdp"/><Relationship Id="rId10" Type="http://schemas.openxmlformats.org/officeDocument/2006/relationships/image" Target="../media/image62.png"/><Relationship Id="rId4" Type="http://schemas.openxmlformats.org/officeDocument/2006/relationships/audio" Target="../media/audio4.wav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5.wdp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11" Type="http://schemas.microsoft.com/office/2007/relationships/hdphoto" Target="../media/hdphoto24.wdp"/><Relationship Id="rId5" Type="http://schemas.openxmlformats.org/officeDocument/2006/relationships/audio" Target="../media/audio3.wav"/><Relationship Id="rId15" Type="http://schemas.microsoft.com/office/2007/relationships/hdphoto" Target="../media/hdphoto23.wdp"/><Relationship Id="rId10" Type="http://schemas.openxmlformats.org/officeDocument/2006/relationships/image" Target="../media/image62.png"/><Relationship Id="rId4" Type="http://schemas.openxmlformats.org/officeDocument/2006/relationships/audio" Target="../media/audio4.wav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54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5.wdp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11" Type="http://schemas.microsoft.com/office/2007/relationships/hdphoto" Target="../media/hdphoto24.wdp"/><Relationship Id="rId5" Type="http://schemas.openxmlformats.org/officeDocument/2006/relationships/audio" Target="../media/audio3.wav"/><Relationship Id="rId15" Type="http://schemas.microsoft.com/office/2007/relationships/hdphoto" Target="../media/hdphoto23.wdp"/><Relationship Id="rId10" Type="http://schemas.openxmlformats.org/officeDocument/2006/relationships/image" Target="../media/image62.png"/><Relationship Id="rId4" Type="http://schemas.openxmlformats.org/officeDocument/2006/relationships/audio" Target="../media/audio4.wav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30.png"/><Relationship Id="rId4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5.wdp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11" Type="http://schemas.microsoft.com/office/2007/relationships/hdphoto" Target="../media/hdphoto24.wdp"/><Relationship Id="rId5" Type="http://schemas.openxmlformats.org/officeDocument/2006/relationships/audio" Target="../media/audio3.wav"/><Relationship Id="rId15" Type="http://schemas.microsoft.com/office/2007/relationships/hdphoto" Target="../media/hdphoto23.wdp"/><Relationship Id="rId10" Type="http://schemas.openxmlformats.org/officeDocument/2006/relationships/image" Target="../media/image62.png"/><Relationship Id="rId4" Type="http://schemas.openxmlformats.org/officeDocument/2006/relationships/audio" Target="../media/audio4.wav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5.wdp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11" Type="http://schemas.microsoft.com/office/2007/relationships/hdphoto" Target="../media/hdphoto24.wdp"/><Relationship Id="rId5" Type="http://schemas.openxmlformats.org/officeDocument/2006/relationships/audio" Target="../media/audio3.wav"/><Relationship Id="rId15" Type="http://schemas.microsoft.com/office/2007/relationships/hdphoto" Target="../media/hdphoto23.wdp"/><Relationship Id="rId10" Type="http://schemas.openxmlformats.org/officeDocument/2006/relationships/image" Target="../media/image62.png"/><Relationship Id="rId4" Type="http://schemas.openxmlformats.org/officeDocument/2006/relationships/audio" Target="../media/audio4.wav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4.jpg"/><Relationship Id="rId4" Type="http://schemas.openxmlformats.org/officeDocument/2006/relationships/slide" Target="slide4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5.wdp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11" Type="http://schemas.microsoft.com/office/2007/relationships/hdphoto" Target="../media/hdphoto24.wdp"/><Relationship Id="rId5" Type="http://schemas.openxmlformats.org/officeDocument/2006/relationships/audio" Target="../media/audio3.wav"/><Relationship Id="rId15" Type="http://schemas.microsoft.com/office/2007/relationships/hdphoto" Target="../media/hdphoto23.wdp"/><Relationship Id="rId10" Type="http://schemas.openxmlformats.org/officeDocument/2006/relationships/image" Target="../media/image62.png"/><Relationship Id="rId4" Type="http://schemas.openxmlformats.org/officeDocument/2006/relationships/audio" Target="../media/audio4.wav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30.png"/><Relationship Id="rId4" Type="http://schemas.openxmlformats.org/officeDocument/2006/relationships/image" Target="../media/image5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5.xml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6.xml"/><Relationship Id="rId6" Type="http://schemas.openxmlformats.org/officeDocument/2006/relationships/image" Target="../media/image68.emf"/><Relationship Id="rId5" Type="http://schemas.openxmlformats.org/officeDocument/2006/relationships/image" Target="../media/image67.png"/><Relationship Id="rId10" Type="http://schemas.openxmlformats.org/officeDocument/2006/relationships/image" Target="../media/image71.jpe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microsoft.com/office/2007/relationships/hdphoto" Target="../media/hdphoto26.wdp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7.xml"/><Relationship Id="rId6" Type="http://schemas.openxmlformats.org/officeDocument/2006/relationships/image" Target="../media/image72.png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audio" Target="../media/audio5.wav"/><Relationship Id="rId9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40.jpeg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media4.mp3"/><Relationship Id="rId7" Type="http://schemas.openxmlformats.org/officeDocument/2006/relationships/image" Target="../media/image77.jpeg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48.xml"/><Relationship Id="rId10" Type="http://schemas.openxmlformats.org/officeDocument/2006/relationships/image" Target="../media/image80.png"/><Relationship Id="rId4" Type="http://schemas.openxmlformats.org/officeDocument/2006/relationships/slideLayout" Target="../slideLayouts/slideLayout106.xml"/><Relationship Id="rId9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42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43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44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027E25A-BA0C-4F97-8AC8-24AE41AFEC9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56184">
            <a:off x="7497120" y="3737377"/>
            <a:ext cx="828520" cy="116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40880"/>
      </p:ext>
    </p:extLst>
  </p:cSld>
  <p:clrMapOvr>
    <a:masterClrMapping/>
  </p:clrMapOvr>
  <p:transition spd="slow">
    <p:wheel spokes="1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kföring Destillera Att förorena tall short - dleditions.com">
            <a:extLst>
              <a:ext uri="{FF2B5EF4-FFF2-40B4-BE49-F238E27FC236}">
                <a16:creationId xmlns:a16="http://schemas.microsoft.com/office/drawing/2014/main" id="{C28DC423-C2CB-AF2B-3C39-CF6D99F7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" y="1242695"/>
            <a:ext cx="3286746" cy="328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tall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atll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4990EEA-3BAE-1C5B-6922-2EE58B07B1F0}"/>
              </a:ext>
            </a:extLst>
          </p:cNvPr>
          <p:cNvCxnSpPr>
            <a:cxnSpLocks/>
          </p:cNvCxnSpPr>
          <p:nvPr/>
        </p:nvCxnSpPr>
        <p:spPr>
          <a:xfrm>
            <a:off x="993472" y="1172600"/>
            <a:ext cx="284480" cy="4279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2E9E1E1-0F98-7D9A-E259-0B9F0755DD05}"/>
              </a:ext>
            </a:extLst>
          </p:cNvPr>
          <p:cNvGrpSpPr/>
          <p:nvPr/>
        </p:nvGrpSpPr>
        <p:grpSpPr>
          <a:xfrm>
            <a:off x="5882641" y="802755"/>
            <a:ext cx="1168400" cy="797835"/>
            <a:chOff x="5882641" y="802755"/>
            <a:chExt cx="1168400" cy="797835"/>
          </a:xfrm>
        </p:grpSpPr>
        <p:pic>
          <p:nvPicPr>
            <p:cNvPr id="4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E94A646D-FC73-E6EE-C003-88BF2E1EF9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D75FE7-4B70-8479-F8CE-78CE8E487898}"/>
                </a:ext>
              </a:extLst>
            </p:cNvPr>
            <p:cNvSpPr txBox="1"/>
            <p:nvPr/>
          </p:nvSpPr>
          <p:spPr>
            <a:xfrm>
              <a:off x="5882641" y="997166"/>
              <a:ext cx="335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682370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polite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lpoeti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7C242F-DAB3-5528-BEDC-0CD052679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6" y="1352167"/>
            <a:ext cx="4040424" cy="2744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C65AE2-2C46-12F4-5C5E-7D27213DB4B5}"/>
              </a:ext>
            </a:extLst>
          </p:cNvPr>
          <p:cNvGrpSpPr/>
          <p:nvPr/>
        </p:nvGrpSpPr>
        <p:grpSpPr>
          <a:xfrm>
            <a:off x="5689600" y="802755"/>
            <a:ext cx="1361441" cy="797835"/>
            <a:chOff x="5689600" y="802755"/>
            <a:chExt cx="1361441" cy="797835"/>
          </a:xfrm>
        </p:grpSpPr>
        <p:pic>
          <p:nvPicPr>
            <p:cNvPr id="5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0D3A86AF-6EF6-1CBF-5AB4-1E7658DC71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2FD886-7C32-6842-5538-7E340623E376}"/>
                </a:ext>
              </a:extLst>
            </p:cNvPr>
            <p:cNvSpPr txBox="1"/>
            <p:nvPr/>
          </p:nvSpPr>
          <p:spPr>
            <a:xfrm>
              <a:off x="5689600" y="997166"/>
              <a:ext cx="6705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10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404884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305040" y="2581470"/>
            <a:ext cx="6547800" cy="109770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39" name="Google Shape;439;p31"/>
          <p:cNvSpPr/>
          <p:nvPr/>
        </p:nvSpPr>
        <p:spPr>
          <a:xfrm>
            <a:off x="3374740" y="1274090"/>
            <a:ext cx="2408400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243391" y="2843155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3750" dirty="0">
                <a:solidFill>
                  <a:schemeClr val="accent1"/>
                </a:solidFill>
                <a:latin typeface="Comic Sans MS" panose="030F0702030302020204" pitchFamily="66" charset="0"/>
              </a:rPr>
              <a:t>PRESENTATION</a:t>
            </a:r>
            <a:endParaRPr sz="3750" dirty="0">
              <a:latin typeface="Comic Sans MS" panose="030F0702030302020204" pitchFamily="66" charset="0"/>
            </a:endParaRPr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cxnSp>
        <p:nvCxnSpPr>
          <p:cNvPr id="443" name="Google Shape;443;p31"/>
          <p:cNvCxnSpPr>
            <a:stCxn id="439" idx="2"/>
            <a:endCxn id="440" idx="0"/>
          </p:cNvCxnSpPr>
          <p:nvPr/>
        </p:nvCxnSpPr>
        <p:spPr>
          <a:xfrm>
            <a:off x="4578941" y="2823891"/>
            <a:ext cx="6851" cy="19265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2" y="344558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70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20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3" name="Hộp chú thích: Mũi tên Xuống 2">
            <a:extLst>
              <a:ext uri="{FF2B5EF4-FFF2-40B4-BE49-F238E27FC236}">
                <a16:creationId xmlns:a16="http://schemas.microsoft.com/office/drawing/2014/main" id="{5AE81059-FEF8-470E-9171-4FCB9ADC10FA}"/>
              </a:ext>
            </a:extLst>
          </p:cNvPr>
          <p:cNvSpPr/>
          <p:nvPr/>
        </p:nvSpPr>
        <p:spPr>
          <a:xfrm>
            <a:off x="1690931" y="3970059"/>
            <a:ext cx="5789721" cy="37776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Task 7</a:t>
            </a:r>
            <a:r>
              <a:rPr lang="en-US" sz="2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: 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Listen and write the names.</a:t>
            </a:r>
          </a:p>
          <a:p>
            <a:pPr algn="ctr" defTabSz="914378"/>
            <a:endParaRPr lang="en-US" sz="24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206" y="127807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0558819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206" y="127807"/>
            <a:ext cx="804338" cy="3856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9CA99B-9B26-A873-BF64-9CF772A8B1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999" t="19659" r="16222" b="39161"/>
          <a:stretch/>
        </p:blipFill>
        <p:spPr>
          <a:xfrm>
            <a:off x="798382" y="320852"/>
            <a:ext cx="7967083" cy="4501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253155-0ABD-1F65-EB38-3024D975A30E}"/>
              </a:ext>
            </a:extLst>
          </p:cNvPr>
          <p:cNvSpPr txBox="1"/>
          <p:nvPr/>
        </p:nvSpPr>
        <p:spPr>
          <a:xfrm>
            <a:off x="3208148" y="1400948"/>
            <a:ext cx="891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Fred</a:t>
            </a:r>
            <a:endParaRPr lang="vi-VN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track 1.8">
            <a:hlinkClick r:id="" action="ppaction://media"/>
            <a:extLst>
              <a:ext uri="{FF2B5EF4-FFF2-40B4-BE49-F238E27FC236}">
                <a16:creationId xmlns:a16="http://schemas.microsoft.com/office/drawing/2014/main" id="{68DEA95B-0782-BD54-A02A-ABF936C978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124" y="310272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373E38-4C5B-D811-D62B-51C69C314891}"/>
              </a:ext>
            </a:extLst>
          </p:cNvPr>
          <p:cNvSpPr txBox="1"/>
          <p:nvPr/>
        </p:nvSpPr>
        <p:spPr>
          <a:xfrm>
            <a:off x="3208148" y="2453905"/>
            <a:ext cx="725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Amy</a:t>
            </a:r>
            <a:endParaRPr lang="vi-VN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A5F97-987F-A4B3-3B76-422A2BEE8116}"/>
              </a:ext>
            </a:extLst>
          </p:cNvPr>
          <p:cNvSpPr txBox="1"/>
          <p:nvPr/>
        </p:nvSpPr>
        <p:spPr>
          <a:xfrm>
            <a:off x="3187773" y="3472580"/>
            <a:ext cx="91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Fred</a:t>
            </a:r>
            <a:endParaRPr lang="vi-VN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029AF-E5BF-5854-DD63-B938F3421C45}"/>
              </a:ext>
            </a:extLst>
          </p:cNvPr>
          <p:cNvSpPr txBox="1"/>
          <p:nvPr/>
        </p:nvSpPr>
        <p:spPr>
          <a:xfrm>
            <a:off x="5792846" y="2453905"/>
            <a:ext cx="11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Fred</a:t>
            </a:r>
            <a:endParaRPr lang="vi-VN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5260CE-8F11-34FE-38AD-66C7A18ED7B7}"/>
              </a:ext>
            </a:extLst>
          </p:cNvPr>
          <p:cNvSpPr txBox="1"/>
          <p:nvPr/>
        </p:nvSpPr>
        <p:spPr>
          <a:xfrm>
            <a:off x="5792846" y="3472580"/>
            <a:ext cx="725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Amy</a:t>
            </a:r>
            <a:endParaRPr lang="vi-VN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1993757"/>
      </p:ext>
    </p:extLst>
  </p:cSld>
  <p:clrMapOvr>
    <a:masterClrMapping/>
  </p:clrMapOvr>
  <p:transition spd="slow">
    <p:wheel spokes="1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305040" y="2581470"/>
            <a:ext cx="6547800" cy="109770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39" name="Google Shape;439;p31"/>
          <p:cNvSpPr/>
          <p:nvPr/>
        </p:nvSpPr>
        <p:spPr>
          <a:xfrm>
            <a:off x="3374740" y="1274090"/>
            <a:ext cx="2408400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243391" y="2843155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3750" dirty="0">
                <a:solidFill>
                  <a:schemeClr val="accent1"/>
                </a:solidFill>
                <a:latin typeface="Comic Sans MS" panose="030F0702030302020204" pitchFamily="66" charset="0"/>
              </a:rPr>
              <a:t>PRACTICE</a:t>
            </a:r>
            <a:endParaRPr sz="3750" dirty="0">
              <a:latin typeface="Comic Sans MS" panose="030F0702030302020204" pitchFamily="66" charset="0"/>
            </a:endParaRPr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cxnSp>
        <p:nvCxnSpPr>
          <p:cNvPr id="443" name="Google Shape;443;p31"/>
          <p:cNvCxnSpPr>
            <a:stCxn id="439" idx="2"/>
            <a:endCxn id="440" idx="0"/>
          </p:cNvCxnSpPr>
          <p:nvPr/>
        </p:nvCxnSpPr>
        <p:spPr>
          <a:xfrm>
            <a:off x="4578941" y="2823891"/>
            <a:ext cx="6851" cy="19265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2" y="344558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70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20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3" name="Hộp chú thích: Mũi tên Xuống 2">
            <a:extLst>
              <a:ext uri="{FF2B5EF4-FFF2-40B4-BE49-F238E27FC236}">
                <a16:creationId xmlns:a16="http://schemas.microsoft.com/office/drawing/2014/main" id="{5AE81059-FEF8-470E-9171-4FCB9ADC10FA}"/>
              </a:ext>
            </a:extLst>
          </p:cNvPr>
          <p:cNvSpPr/>
          <p:nvPr/>
        </p:nvSpPr>
        <p:spPr>
          <a:xfrm>
            <a:off x="2063120" y="3787140"/>
            <a:ext cx="4604381" cy="6346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Task 8: 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Look and </a:t>
            </a:r>
            <a:r>
              <a:rPr lang="vi-VN" sz="24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say.</a:t>
            </a:r>
            <a:endParaRPr lang="en-US" sz="2400" dirty="0">
              <a:ln w="22225">
                <a:noFill/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 defTabSz="914378"/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206" y="127807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5183553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323" y="10794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83A496-0738-A20C-DF80-FB2A5799C691}"/>
              </a:ext>
            </a:extLst>
          </p:cNvPr>
          <p:cNvSpPr txBox="1"/>
          <p:nvPr/>
        </p:nvSpPr>
        <p:spPr>
          <a:xfrm>
            <a:off x="3025089" y="2152017"/>
            <a:ext cx="5640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His father isn’t funny. He’s polite and clever.</a:t>
            </a:r>
            <a:endParaRPr lang="vi-VN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E9153-BBF8-E692-DA10-278E22A5D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369" y="72183"/>
            <a:ext cx="1457396" cy="1256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5FD2CB-CC44-8677-69BB-1881DF9E3F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03" b="89540" l="1218" r="99682">
                        <a14:foregroundMark x1="1218" y1="75314" x2="9688" y2="69874"/>
                        <a14:foregroundMark x1="99349" y1="19665" x2="99682" y2="17155"/>
                        <a14:foregroundMark x1="99071" y1="21757" x2="99349" y2="19665"/>
                        <a14:foregroundMark x1="99015" y1="22176" x2="99071" y2="21757"/>
                        <a14:foregroundMark x1="98634" y1="25054" x2="99015" y2="22176"/>
                        <a14:foregroundMark x1="98184" y1="28452" x2="98516" y2="25949"/>
                        <a14:foregroundMark x1="92800" y1="69038" x2="98184" y2="28452"/>
                        <a14:foregroundMark x1="99025" y1="15481" x2="98852" y2="15040"/>
                        <a14:foregroundMark x1="99682" y1="17155" x2="99025" y2="15481"/>
                        <a14:foregroundMark x1="14187" y1="10879" x2="39704" y2="12134"/>
                        <a14:foregroundMark x1="39704" y1="12134" x2="81789" y2="7113"/>
                        <a14:foregroundMark x1="81789" y1="7113" x2="89677" y2="8787"/>
                        <a14:backgroundMark x1="1694" y1="88285" x2="37692" y2="93305"/>
                        <a14:backgroundMark x1="37692" y1="93305" x2="85707" y2="87448"/>
                        <a14:backgroundMark x1="85707" y1="87448" x2="96718" y2="97071"/>
                        <a14:backgroundMark x1="96718" y1="97071" x2="98200" y2="89540"/>
                        <a14:backgroundMark x1="99682" y1="53556" x2="97618" y2="1255"/>
                        <a14:backgroundMark x1="1800" y1="56904" x2="3441" y2="7950"/>
                        <a14:backgroundMark x1="11593" y1="1674" x2="14847" y2="2719"/>
                        <a14:backgroundMark x1="89998" y1="4867" x2="96188" y2="4603"/>
                        <a14:backgroundMark x1="96188" y1="4603" x2="98518" y2="17573"/>
                        <a14:backgroundMark x1="99471" y1="21757" x2="99471" y2="21757"/>
                        <a14:backgroundMark x1="98306" y1="28452" x2="98306" y2="28452"/>
                        <a14:backgroundMark x1="99206" y1="22176" x2="99206" y2="22176"/>
                        <a14:backgroundMark x1="99153" y1="19665" x2="99153" y2="19665"/>
                        <a14:backgroundMark x1="99153" y1="15481" x2="99153" y2="154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8058" y="258551"/>
            <a:ext cx="5141843" cy="6505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514805-2B7B-E79D-D7D8-80EFF29CCAFC}"/>
              </a:ext>
            </a:extLst>
          </p:cNvPr>
          <p:cNvSpPr txBox="1"/>
          <p:nvPr/>
        </p:nvSpPr>
        <p:spPr>
          <a:xfrm>
            <a:off x="2801447" y="909107"/>
            <a:ext cx="5864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1</a:t>
            </a:r>
            <a:r>
              <a:rPr lang="en-US" sz="2000" dirty="0">
                <a:latin typeface="Comic Sans MS" panose="030F0702030302020204" pitchFamily="66" charset="0"/>
              </a:rPr>
              <a:t> My friend / ugly (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000" dirty="0">
                <a:latin typeface="Comic Sans MS" panose="030F0702030302020204" pitchFamily="66" charset="0"/>
              </a:rPr>
              <a:t>) / pretty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 / tα</a:t>
            </a:r>
            <a:r>
              <a:rPr lang="en-US" sz="2000" dirty="0" err="1">
                <a:latin typeface="Comic Sans MS" panose="030F0702030302020204" pitchFamily="66" charset="0"/>
              </a:rPr>
              <a:t>ll</a:t>
            </a:r>
            <a:r>
              <a:rPr lang="en-US" sz="2000" dirty="0">
                <a:latin typeface="Comic Sans MS" panose="030F0702030302020204" pitchFamily="66" charset="0"/>
              </a:rPr>
              <a:t>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BA9FDB-5114-D849-7258-1515C5A10C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8604" y="1358671"/>
            <a:ext cx="1427161" cy="1245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0D8EEF-BF1E-84A9-8CB8-F06C02CA2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1634" y="2615924"/>
            <a:ext cx="1383897" cy="1207316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2CCBED6D-662C-9823-EF6D-50846BD722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621465" cy="39340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r>
              <a:rPr lang="en-GB" sz="1800" dirty="0">
                <a:latin typeface="Comic Sans MS" panose="030F0702030302020204" pitchFamily="66" charset="0"/>
              </a:rPr>
              <a:t>Look and say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4D852D-909D-3DC2-7A75-33BD94E295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1635" y="3835432"/>
            <a:ext cx="1414130" cy="12001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AE7B36-F691-7E2A-B40E-F1D1C78584DD}"/>
              </a:ext>
            </a:extLst>
          </p:cNvPr>
          <p:cNvSpPr txBox="1"/>
          <p:nvPr/>
        </p:nvSpPr>
        <p:spPr>
          <a:xfrm>
            <a:off x="3007674" y="3238122"/>
            <a:ext cx="5451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Her grandma isn’t young. She’s old and kind.</a:t>
            </a:r>
            <a:endParaRPr lang="vi-VN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F74163-2D89-D3D5-FB75-BD27EC5B6F43}"/>
              </a:ext>
            </a:extLst>
          </p:cNvPr>
          <p:cNvSpPr txBox="1"/>
          <p:nvPr/>
        </p:nvSpPr>
        <p:spPr>
          <a:xfrm>
            <a:off x="3025090" y="4529292"/>
            <a:ext cx="6084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His twin brother isn’t short. He’s tall and cute.</a:t>
            </a:r>
            <a:endParaRPr lang="vi-VN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C2EFBB-0190-AA95-0200-32948299B066}"/>
              </a:ext>
            </a:extLst>
          </p:cNvPr>
          <p:cNvSpPr txBox="1"/>
          <p:nvPr/>
        </p:nvSpPr>
        <p:spPr>
          <a:xfrm>
            <a:off x="2801447" y="1736051"/>
            <a:ext cx="6428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2</a:t>
            </a:r>
            <a:r>
              <a:rPr lang="en-US" sz="2000" dirty="0">
                <a:latin typeface="Comic Sans MS" panose="030F0702030302020204" pitchFamily="66" charset="0"/>
              </a:rPr>
              <a:t> His father / funny (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000" dirty="0">
                <a:latin typeface="Comic Sans MS" panose="030F0702030302020204" pitchFamily="66" charset="0"/>
              </a:rPr>
              <a:t>) / polite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 / clever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276786-3E25-8AD9-52F2-D93CA2CDABFF}"/>
              </a:ext>
            </a:extLst>
          </p:cNvPr>
          <p:cNvSpPr txBox="1"/>
          <p:nvPr/>
        </p:nvSpPr>
        <p:spPr>
          <a:xfrm>
            <a:off x="2801447" y="2872350"/>
            <a:ext cx="6428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3</a:t>
            </a:r>
            <a:r>
              <a:rPr lang="en-US" sz="2000" dirty="0">
                <a:latin typeface="Comic Sans MS" panose="030F0702030302020204" pitchFamily="66" charset="0"/>
              </a:rPr>
              <a:t> Her grα</a:t>
            </a:r>
            <a:r>
              <a:rPr lang="en-US" sz="2000" dirty="0" err="1">
                <a:latin typeface="Comic Sans MS" panose="030F0702030302020204" pitchFamily="66" charset="0"/>
              </a:rPr>
              <a:t>ndm</a:t>
            </a:r>
            <a:r>
              <a:rPr lang="en-US" sz="2000" dirty="0">
                <a:latin typeface="Comic Sans MS" panose="030F0702030302020204" pitchFamily="66" charset="0"/>
              </a:rPr>
              <a:t>α / young (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000" dirty="0">
                <a:latin typeface="Comic Sans MS" panose="030F0702030302020204" pitchFamily="66" charset="0"/>
              </a:rPr>
              <a:t>) / old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 / kind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302480-FF21-6C6B-137D-7D5A2BD5B024}"/>
              </a:ext>
            </a:extLst>
          </p:cNvPr>
          <p:cNvSpPr txBox="1"/>
          <p:nvPr/>
        </p:nvSpPr>
        <p:spPr>
          <a:xfrm>
            <a:off x="2852946" y="4158510"/>
            <a:ext cx="6428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4</a:t>
            </a:r>
            <a:r>
              <a:rPr lang="en-US" sz="2000" dirty="0">
                <a:latin typeface="Comic Sans MS" panose="030F0702030302020204" pitchFamily="66" charset="0"/>
              </a:rPr>
              <a:t> His twin brother / short (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000" dirty="0">
                <a:latin typeface="Comic Sans MS" panose="030F0702030302020204" pitchFamily="66" charset="0"/>
              </a:rPr>
              <a:t>) / tα</a:t>
            </a:r>
            <a:r>
              <a:rPr lang="en-US" sz="2000" dirty="0" err="1">
                <a:latin typeface="Comic Sans MS" panose="030F0702030302020204" pitchFamily="66" charset="0"/>
              </a:rPr>
              <a:t>ll</a:t>
            </a:r>
            <a:r>
              <a:rPr lang="en-US" sz="2000" dirty="0">
                <a:latin typeface="Comic Sans MS" panose="030F0702030302020204" pitchFamily="66" charset="0"/>
              </a:rPr>
              <a:t>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 / cute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501466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8" grpId="0"/>
      <p:bldP spid="19" grpId="0"/>
      <p:bldP spid="21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1624;p34"/>
          <p:cNvSpPr/>
          <p:nvPr/>
        </p:nvSpPr>
        <p:spPr>
          <a:xfrm rot="21207182">
            <a:off x="6405584" y="2866499"/>
            <a:ext cx="895260" cy="82659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 dirty="0">
              <a:ea typeface="+mn-ea"/>
              <a:cs typeface="+mn-cs"/>
            </a:endParaRPr>
          </a:p>
        </p:txBody>
      </p:sp>
      <p:sp>
        <p:nvSpPr>
          <p:cNvPr id="29" name="Google Shape;831;p33"/>
          <p:cNvSpPr/>
          <p:nvPr/>
        </p:nvSpPr>
        <p:spPr>
          <a:xfrm rot="2914819">
            <a:off x="2341270" y="954204"/>
            <a:ext cx="378902" cy="1161216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9" name="Google Shape;2837;p71"/>
          <p:cNvSpPr/>
          <p:nvPr/>
        </p:nvSpPr>
        <p:spPr>
          <a:xfrm>
            <a:off x="2435113" y="169297"/>
            <a:ext cx="4248400" cy="839336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r>
              <a:rPr lang="en-US" sz="4500" b="1" kern="1200" dirty="0">
                <a:latin typeface="Comic Sans MS" panose="030F0702030302020204" pitchFamily="66" charset="0"/>
                <a:ea typeface="+mn-ea"/>
                <a:cs typeface="+mn-cs"/>
              </a:rPr>
              <a:t>   Game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1026" name="Picture 2" descr="Download Free KIDS PNG transparent background and clipart">
            <a:extLst>
              <a:ext uri="{FF2B5EF4-FFF2-40B4-BE49-F238E27FC236}">
                <a16:creationId xmlns:a16="http://schemas.microsoft.com/office/drawing/2014/main" id="{59722C13-DB3C-C8F1-62B6-683C564CD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450" y="1638852"/>
            <a:ext cx="4075172" cy="350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26271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8 Rectángulo">
            <a:extLst>
              <a:ext uri="{FF2B5EF4-FFF2-40B4-BE49-F238E27FC236}">
                <a16:creationId xmlns:a16="http://schemas.microsoft.com/office/drawing/2014/main" id="{E348D32C-D44A-4443-93A4-19C83F0F92D1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800000">
            <a:off x="3269481" y="1491630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188852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35" y="4187478"/>
            <a:ext cx="1113137" cy="557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47" y="2083530"/>
            <a:ext cx="1017539" cy="1838371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37" y="2153352"/>
            <a:ext cx="1104839" cy="1759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51987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1707F0AF-4C8F-F141-98FD-92D3A8C23094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2637511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800000">
            <a:off x="3269481" y="1491630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5" name="24 Rectángulo">
            <a:hlinkClick r:id="" action="ppaction://hlinkshowjump?jump=nextslide"/>
          </p:cNvPr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99272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5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547663" y="685577"/>
            <a:ext cx="5721639" cy="66941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My</a:t>
            </a:r>
            <a:r>
              <a:rPr lang="es-ES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friend</a:t>
            </a:r>
            <a:r>
              <a:rPr lang="es-ES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/ </a:t>
            </a:r>
            <a:r>
              <a:rPr lang="es-ES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ugly</a:t>
            </a:r>
            <a:r>
              <a:rPr lang="es-ES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.(X)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6099586" y="4353948"/>
            <a:ext cx="1443727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547663" y="4297891"/>
            <a:ext cx="1356901" cy="54006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19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3 CuadroTexto">
            <a:extLst>
              <a:ext uri="{FF2B5EF4-FFF2-40B4-BE49-F238E27FC236}">
                <a16:creationId xmlns:a16="http://schemas.microsoft.com/office/drawing/2014/main" id="{06424D25-FB19-2748-A948-10CBE21A8371}"/>
              </a:ext>
            </a:extLst>
          </p:cNvPr>
          <p:cNvSpPr txBox="1"/>
          <p:nvPr/>
        </p:nvSpPr>
        <p:spPr>
          <a:xfrm>
            <a:off x="1711181" y="2203194"/>
            <a:ext cx="5721639" cy="6694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My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friend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isn’t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ugly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7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0340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5264797" y="2387613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0DAD65-29A2-1C37-703B-7B9107AB58AF}"/>
              </a:ext>
            </a:extLst>
          </p:cNvPr>
          <p:cNvGrpSpPr/>
          <p:nvPr/>
        </p:nvGrpSpPr>
        <p:grpSpPr>
          <a:xfrm>
            <a:off x="2439507" y="2493176"/>
            <a:ext cx="3871800" cy="498000"/>
            <a:chOff x="3162252" y="1734156"/>
            <a:chExt cx="3871800" cy="498000"/>
          </a:xfrm>
        </p:grpSpPr>
        <p:sp>
          <p:nvSpPr>
            <p:cNvPr id="64" name="Google Shape;3283;p36"/>
            <p:cNvSpPr/>
            <p:nvPr/>
          </p:nvSpPr>
          <p:spPr>
            <a:xfrm>
              <a:off x="3162252" y="1734156"/>
              <a:ext cx="3871800" cy="498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3285;p36"/>
            <p:cNvSpPr txBox="1">
              <a:spLocks/>
            </p:cNvSpPr>
            <p:nvPr/>
          </p:nvSpPr>
          <p:spPr>
            <a:xfrm>
              <a:off x="3269586" y="1801907"/>
              <a:ext cx="3530100" cy="3507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Lesson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2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– Task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7,8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,9 </a:t>
              </a:r>
            </a:p>
          </p:txBody>
        </p:sp>
      </p:grpSp>
      <p:grpSp>
        <p:nvGrpSpPr>
          <p:cNvPr id="67" name="Google Shape;3452;p36"/>
          <p:cNvGrpSpPr/>
          <p:nvPr/>
        </p:nvGrpSpPr>
        <p:grpSpPr>
          <a:xfrm>
            <a:off x="1070334" y="814847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0" y="3429571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Google Shape;3284;p36"/>
          <p:cNvSpPr txBox="1">
            <a:spLocks/>
          </p:cNvSpPr>
          <p:nvPr/>
        </p:nvSpPr>
        <p:spPr>
          <a:xfrm>
            <a:off x="401589" y="209032"/>
            <a:ext cx="8336111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FD2"/>
              </a:buClr>
              <a:buSzPts val="3600"/>
              <a:buFont typeface="Changa One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Unit 1: </a:t>
            </a: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FD2"/>
              </a:buClr>
              <a:buSzPts val="3600"/>
              <a:buFont typeface="Changa One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MY FAMILY </a:t>
            </a: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FD2"/>
              </a:buClr>
              <a:buSzPts val="3600"/>
              <a:buFont typeface="Changa One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AND FRIENDS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4EA17631-DD08-3F44-BC1F-D79252644F1D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7378396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296664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>
            <a:hlinkClick r:id="" action="ppaction://hlinkshowjump?jump=nextslide"/>
          </p:cNvPr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14598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11181" y="627534"/>
            <a:ext cx="5721639" cy="66941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She</a:t>
            </a:r>
            <a:r>
              <a:rPr lang="es-ES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/ </a:t>
            </a:r>
            <a:r>
              <a:rPr lang="es-ES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pretty</a:t>
            </a:r>
            <a:r>
              <a:rPr lang="es-ES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/ </a:t>
            </a:r>
            <a:r>
              <a:rPr lang="es-ES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tall</a:t>
            </a:r>
            <a:r>
              <a:rPr lang="es-ES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.(   ) 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6153374" y="4353948"/>
            <a:ext cx="1347728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547663" y="4299942"/>
            <a:ext cx="1229361" cy="54006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2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3 CuadroTexto">
            <a:extLst>
              <a:ext uri="{FF2B5EF4-FFF2-40B4-BE49-F238E27FC236}">
                <a16:creationId xmlns:a16="http://schemas.microsoft.com/office/drawing/2014/main" id="{927B437C-09D9-EA49-8EBD-E65886A90EBD}"/>
              </a:ext>
            </a:extLst>
          </p:cNvPr>
          <p:cNvSpPr txBox="1"/>
          <p:nvPr/>
        </p:nvSpPr>
        <p:spPr>
          <a:xfrm>
            <a:off x="1766198" y="2436736"/>
            <a:ext cx="5721639" cy="6694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She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pretty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and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tall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7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3" name="Đồ họa 6" descr="Checkmark with solid fill">
            <a:extLst>
              <a:ext uri="{FF2B5EF4-FFF2-40B4-BE49-F238E27FC236}">
                <a16:creationId xmlns:a16="http://schemas.microsoft.com/office/drawing/2014/main" id="{1E6316F7-9796-C735-A4AE-C34F7FB71D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5783" y="540028"/>
            <a:ext cx="370840" cy="7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91177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1F88ABEE-35A2-C047-BB98-39D78E5FF434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5946995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962507">
            <a:off x="3241289" y="1517749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>
            <a:hlinkClick r:id="" action="ppaction://hlinkshowjump?jump=nextslide"/>
          </p:cNvPr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39485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601670" y="1815667"/>
            <a:ext cx="5721639" cy="124649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7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+ 2</a:t>
            </a:r>
            <a:endParaRPr lang="es-ES" sz="75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757950" y="4245936"/>
            <a:ext cx="1460344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817694" y="4245936"/>
            <a:ext cx="1460344" cy="54006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4" name="3 Marco"/>
          <p:cNvSpPr/>
          <p:nvPr/>
        </p:nvSpPr>
        <p:spPr>
          <a:xfrm>
            <a:off x="1138316" y="11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32578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0A30FD81-CF09-2A49-BDB5-A2CF79CDC823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5663692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293918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>
            <a:hlinkClick r:id="" action="ppaction://hlinkshowjump?jump=nextslide"/>
          </p:cNvPr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51680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223628" y="87474"/>
            <a:ext cx="6777372" cy="4968552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FF0066">
                  <a:shade val="67500"/>
                  <a:satMod val="115000"/>
                </a:srgbClr>
              </a:gs>
              <a:gs pos="100000">
                <a:srgbClr val="FF0066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105551" y="1143231"/>
            <a:ext cx="4932899" cy="66941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His</a:t>
            </a:r>
            <a:r>
              <a:rPr lang="es-ES_tradnl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son/ </a:t>
            </a:r>
            <a:r>
              <a:rPr lang="es-ES_tradnl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funny</a:t>
            </a:r>
            <a:r>
              <a:rPr lang="es-ES_tradnl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(X)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6121101" y="4299942"/>
            <a:ext cx="1421229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547664" y="4245936"/>
            <a:ext cx="1270840" cy="54006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3 CuadroTexto">
            <a:extLst>
              <a:ext uri="{FF2B5EF4-FFF2-40B4-BE49-F238E27FC236}">
                <a16:creationId xmlns:a16="http://schemas.microsoft.com/office/drawing/2014/main" id="{95A05D5A-F7E0-A049-8827-CB4B8FB16FA1}"/>
              </a:ext>
            </a:extLst>
          </p:cNvPr>
          <p:cNvSpPr txBox="1"/>
          <p:nvPr/>
        </p:nvSpPr>
        <p:spPr>
          <a:xfrm>
            <a:off x="1942943" y="2675405"/>
            <a:ext cx="5338742" cy="6694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His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son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isn’t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funny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7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64142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F385BB32-CA5D-0542-A590-108753314477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4333037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299672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>
            <a:hlinkClick r:id="" action="ppaction://hlinkshowjump?jump=nextslide"/>
          </p:cNvPr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37976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858000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885174" y="1665702"/>
            <a:ext cx="5373652" cy="124649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7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+ 1</a:t>
            </a:r>
            <a:endParaRPr lang="es-ES" sz="75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42616" y="4299942"/>
            <a:ext cx="1399714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547664" y="4245936"/>
            <a:ext cx="1313870" cy="54006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18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587D55-7F5A-1646-A961-D7DCB5EEA653}"/>
              </a:ext>
            </a:extLst>
          </p:cNvPr>
          <p:cNvSpPr txBox="1"/>
          <p:nvPr/>
        </p:nvSpPr>
        <p:spPr>
          <a:xfrm>
            <a:off x="6300193" y="141480"/>
            <a:ext cx="20429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77435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63DD3EDE-69F8-924F-9B0F-7516C780A69B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9022773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296664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>
            <a:hlinkClick r:id="" action="ppaction://hlinkshowjump?jump=nextslide"/>
          </p:cNvPr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15880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858000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11181" y="1761661"/>
            <a:ext cx="5721639" cy="124649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7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+ 3</a:t>
            </a:r>
            <a:endParaRPr lang="es-ES" sz="75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42616" y="4299942"/>
            <a:ext cx="1399714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547664" y="4245936"/>
            <a:ext cx="1270840" cy="54006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2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56337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Picture 2" descr="Unscramble Words on the Mac App Store">
            <a:extLst>
              <a:ext uri="{FF2B5EF4-FFF2-40B4-BE49-F238E27FC236}">
                <a16:creationId xmlns:a16="http://schemas.microsoft.com/office/drawing/2014/main" id="{86DADDCF-13E9-8677-C4A4-F4E65113D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9" y="1762760"/>
            <a:ext cx="3960905" cy="253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ids Play Sticker by BebeBata for iOS &amp; Android | GIPHY">
            <a:extLst>
              <a:ext uri="{FF2B5EF4-FFF2-40B4-BE49-F238E27FC236}">
                <a16:creationId xmlns:a16="http://schemas.microsoft.com/office/drawing/2014/main" id="{53F47EBD-B558-2C35-69F0-74B2DE2D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12" y="31580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  <p:sndAc>
      <p:stSnd>
        <p:snd r:embed="rId3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E1E1D3B0-6F08-A94A-8766-4E65F05E1C77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3976823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315896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075850"/>
            <a:ext cx="686336" cy="256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47 Rectángulo">
            <a:hlinkClick r:id="" action="ppaction://hlinkshowjump?jump=nextslide"/>
          </p:cNvPr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8039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858000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601670" y="843558"/>
            <a:ext cx="5721639" cy="66941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He/ polite/</a:t>
            </a:r>
            <a:r>
              <a:rPr lang="es-ES_tradnl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clever</a:t>
            </a:r>
            <a:r>
              <a:rPr lang="es-ES_tradnl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75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10344" y="4299942"/>
            <a:ext cx="1377980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601669" y="4245936"/>
            <a:ext cx="1188133" cy="54006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2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3 CuadroTexto">
            <a:extLst>
              <a:ext uri="{FF2B5EF4-FFF2-40B4-BE49-F238E27FC236}">
                <a16:creationId xmlns:a16="http://schemas.microsoft.com/office/drawing/2014/main" id="{36795639-CFA1-0543-BEB1-F885ACDFF245}"/>
              </a:ext>
            </a:extLst>
          </p:cNvPr>
          <p:cNvSpPr txBox="1"/>
          <p:nvPr/>
        </p:nvSpPr>
        <p:spPr>
          <a:xfrm>
            <a:off x="1601670" y="2350213"/>
            <a:ext cx="5721639" cy="6694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polite and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clever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7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Đồ họa 6" descr="Checkmark with solid fill">
            <a:extLst>
              <a:ext uri="{FF2B5EF4-FFF2-40B4-BE49-F238E27FC236}">
                <a16:creationId xmlns:a16="http://schemas.microsoft.com/office/drawing/2014/main" id="{1929A9E6-E33F-4FA7-5211-DC8D3E1B12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3914" y="745444"/>
            <a:ext cx="370840" cy="7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58328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F3F36E26-683B-014C-9E0B-91BD87BACF10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20596214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301575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44 Rectángulo">
            <a:hlinkClick r:id="" action="ppaction://hlinkshowjump?jump=nextslide"/>
          </p:cNvPr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12091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858000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9900FF">
                  <a:shade val="30000"/>
                  <a:satMod val="115000"/>
                </a:srgbClr>
              </a:gs>
              <a:gs pos="50000">
                <a:srgbClr val="9900FF">
                  <a:shade val="67500"/>
                  <a:satMod val="115000"/>
                </a:srgbClr>
              </a:gs>
              <a:gs pos="100000">
                <a:srgbClr val="9900FF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4" name="3 CuadroTexto"/>
          <p:cNvSpPr txBox="1"/>
          <p:nvPr/>
        </p:nvSpPr>
        <p:spPr>
          <a:xfrm>
            <a:off x="2363597" y="936565"/>
            <a:ext cx="4641635" cy="52322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Her</a:t>
            </a:r>
            <a:r>
              <a:rPr lang="es-ES_tradnl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grandma</a:t>
            </a:r>
            <a:r>
              <a:rPr lang="es-ES_tradnl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 </a:t>
            </a:r>
            <a:r>
              <a:rPr lang="es-ES_tradnl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young</a:t>
            </a:r>
            <a:r>
              <a:rPr lang="es-ES_tradnl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 ( X)</a:t>
            </a:r>
            <a:endParaRPr lang="es-ES" sz="28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74889" y="4299942"/>
            <a:ext cx="1313435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</a:rPr>
              <a:t>CHECK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601670" y="4245936"/>
            <a:ext cx="1188132" cy="54006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/>
              <a:t>WHEEL</a:t>
            </a:r>
            <a:endParaRPr lang="es-ES" sz="1050" b="1" dirty="0"/>
          </a:p>
        </p:txBody>
      </p:sp>
      <p:sp>
        <p:nvSpPr>
          <p:cNvPr id="33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6" name="3 CuadroTexto">
            <a:extLst>
              <a:ext uri="{FF2B5EF4-FFF2-40B4-BE49-F238E27FC236}">
                <a16:creationId xmlns:a16="http://schemas.microsoft.com/office/drawing/2014/main" id="{32E6217F-4AD3-0B42-A608-746BC7981DFD}"/>
              </a:ext>
            </a:extLst>
          </p:cNvPr>
          <p:cNvSpPr txBox="1"/>
          <p:nvPr/>
        </p:nvSpPr>
        <p:spPr>
          <a:xfrm>
            <a:off x="1821052" y="2632228"/>
            <a:ext cx="5856614" cy="6694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Her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grandma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isn’t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young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7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38084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8A058791-BDDC-C54A-87EB-781DD4BDFB28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7587073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296664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>
            <a:hlinkClick r:id="" action="ppaction://hlinkshowjump?jump=nextslide"/>
          </p:cNvPr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31622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777372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FF0066">
                  <a:shade val="67500"/>
                  <a:satMod val="115000"/>
                </a:srgbClr>
              </a:gs>
              <a:gs pos="100000">
                <a:srgbClr val="FF0066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552370" y="1761661"/>
            <a:ext cx="5721639" cy="124649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7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+ 2</a:t>
            </a:r>
            <a:endParaRPr lang="es-ES" sz="7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42616" y="4299942"/>
            <a:ext cx="1345708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547663" y="4245936"/>
            <a:ext cx="1242139" cy="54006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3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42279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7760E317-5D13-3F4C-8646-17DCFBA0D40C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2165342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279332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>
            <a:hlinkClick r:id="" action="ppaction://hlinkshowjump?jump=nextslide"/>
          </p:cNvPr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89280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858000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01768" y="486472"/>
            <a:ext cx="5721639" cy="66941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She</a:t>
            </a:r>
            <a:r>
              <a:rPr lang="es-ES_tradnl" sz="37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/ </a:t>
            </a:r>
            <a:r>
              <a:rPr lang="es-ES_tradnl" sz="375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37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/ </a:t>
            </a:r>
            <a:r>
              <a:rPr lang="es-ES_tradnl" sz="375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kind</a:t>
            </a:r>
            <a:r>
              <a:rPr lang="es-ES_tradnl" sz="37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 ( )</a:t>
            </a:r>
            <a:endParaRPr lang="es-ES" sz="37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74889" y="4245936"/>
            <a:ext cx="1313435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601669" y="4245936"/>
            <a:ext cx="1188133" cy="54006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3 CuadroTexto">
            <a:extLst>
              <a:ext uri="{FF2B5EF4-FFF2-40B4-BE49-F238E27FC236}">
                <a16:creationId xmlns:a16="http://schemas.microsoft.com/office/drawing/2014/main" id="{8209B0E9-22A7-114E-818B-9039345456FD}"/>
              </a:ext>
            </a:extLst>
          </p:cNvPr>
          <p:cNvSpPr txBox="1"/>
          <p:nvPr/>
        </p:nvSpPr>
        <p:spPr>
          <a:xfrm>
            <a:off x="1601670" y="2248585"/>
            <a:ext cx="5721639" cy="66941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She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and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kind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7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3" name="Đồ họa 6" descr="Checkmark with solid fill">
            <a:extLst>
              <a:ext uri="{FF2B5EF4-FFF2-40B4-BE49-F238E27FC236}">
                <a16:creationId xmlns:a16="http://schemas.microsoft.com/office/drawing/2014/main" id="{9C16C28E-F7FF-3279-391E-5181DD6BA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4889" y="442719"/>
            <a:ext cx="370840" cy="7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00095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F7F39C16-AF37-DA4C-A5D7-3E89EFF157BA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9093917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314944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>
            <a:hlinkClick r:id="" action="ppaction://hlinkshowjump?jump=nextslide"/>
          </p:cNvPr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1172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8 Rectángulo redondeado">
            <a:extLst>
              <a:ext uri="{FF2B5EF4-FFF2-40B4-BE49-F238E27FC236}">
                <a16:creationId xmlns:a16="http://schemas.microsoft.com/office/drawing/2014/main" id="{5B162CB8-AEC8-22BC-CE4F-92DF541C12F3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9900FF">
                  <a:shade val="30000"/>
                  <a:satMod val="115000"/>
                </a:srgbClr>
              </a:gs>
              <a:gs pos="50000">
                <a:srgbClr val="9900FF">
                  <a:shade val="67500"/>
                  <a:satMod val="115000"/>
                </a:srgbClr>
              </a:gs>
              <a:gs pos="100000">
                <a:srgbClr val="9900FF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01768" y="486472"/>
            <a:ext cx="5721639" cy="52322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His</a:t>
            </a:r>
            <a:r>
              <a:rPr lang="es-ES_tradn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twin</a:t>
            </a:r>
            <a:r>
              <a:rPr lang="es-ES_tradn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brother</a:t>
            </a:r>
            <a:r>
              <a:rPr lang="es-ES_tradn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/ short.( X) </a:t>
            </a:r>
            <a:endParaRPr lang="es-E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74889" y="4245936"/>
            <a:ext cx="1313435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601669" y="4245936"/>
            <a:ext cx="1188133" cy="54006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3 CuadroTexto">
            <a:extLst>
              <a:ext uri="{FF2B5EF4-FFF2-40B4-BE49-F238E27FC236}">
                <a16:creationId xmlns:a16="http://schemas.microsoft.com/office/drawing/2014/main" id="{8209B0E9-22A7-114E-818B-9039345456FD}"/>
              </a:ext>
            </a:extLst>
          </p:cNvPr>
          <p:cNvSpPr txBox="1"/>
          <p:nvPr/>
        </p:nvSpPr>
        <p:spPr>
          <a:xfrm>
            <a:off x="1601670" y="2248585"/>
            <a:ext cx="5721639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His</a:t>
            </a:r>
            <a:r>
              <a:rPr lang="es-ES_tradnl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twin</a:t>
            </a:r>
            <a:r>
              <a:rPr lang="es-ES_tradnl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brother</a:t>
            </a:r>
            <a:r>
              <a:rPr lang="es-ES_tradnl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isn’t</a:t>
            </a:r>
            <a:r>
              <a:rPr lang="es-ES_tradnl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short.</a:t>
            </a:r>
            <a:endParaRPr lang="es-E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05355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cute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teuc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C741C-F95F-5C62-D99E-A0FC66C329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27" y="1314780"/>
            <a:ext cx="3940571" cy="262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3E2396A-940B-0240-4938-44CA325BAE67}"/>
              </a:ext>
            </a:extLst>
          </p:cNvPr>
          <p:cNvGrpSpPr/>
          <p:nvPr/>
        </p:nvGrpSpPr>
        <p:grpSpPr>
          <a:xfrm>
            <a:off x="5882641" y="802755"/>
            <a:ext cx="1168400" cy="797835"/>
            <a:chOff x="5882641" y="802755"/>
            <a:chExt cx="1168400" cy="797835"/>
          </a:xfrm>
        </p:grpSpPr>
        <p:pic>
          <p:nvPicPr>
            <p:cNvPr id="5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B4EEF62B-2482-2C6C-5570-D289608902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3FF4C9-226A-24A8-A265-46B6933BCFBF}"/>
                </a:ext>
              </a:extLst>
            </p:cNvPr>
            <p:cNvSpPr txBox="1"/>
            <p:nvPr/>
          </p:nvSpPr>
          <p:spPr>
            <a:xfrm>
              <a:off x="5882641" y="997166"/>
              <a:ext cx="335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1076395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E4A23AEF-6D1E-A246-AE67-CCD19A8C3F68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671052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645001">
            <a:off x="3341756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>
            <a:hlinkClick r:id="" action="ppaction://hlinkshowjump?jump=nextslide"/>
          </p:cNvPr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33248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858000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601670" y="1761661"/>
            <a:ext cx="5721639" cy="124649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7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+ 5</a:t>
            </a:r>
            <a:endParaRPr lang="es-ES" sz="7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53374" y="4299942"/>
            <a:ext cx="1388956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Botón de acción: Personalizar">
            <a:hlinkClick r:id="rId4" action="ppaction://hlinksldjump" highlightClick="1"/>
          </p:cNvPr>
          <p:cNvSpPr/>
          <p:nvPr/>
        </p:nvSpPr>
        <p:spPr>
          <a:xfrm>
            <a:off x="1709683" y="4299942"/>
            <a:ext cx="815276" cy="432048"/>
          </a:xfrm>
          <a:prstGeom prst="actionButtonBlank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EXIT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55489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7760E317-5D13-3F4C-8646-17DCFBA0D40C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2165342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279332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>
            <a:hlinkClick r:id="" action="ppaction://hlinkshowjump?jump=nextslide"/>
          </p:cNvPr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68303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858000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11181" y="465516"/>
            <a:ext cx="5721639" cy="66941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He/tall/cute(  </a:t>
            </a:r>
            <a:r>
              <a:rPr lang="es-ES_tradnl" sz="37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37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74889" y="4245936"/>
            <a:ext cx="1313435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601669" y="4245936"/>
            <a:ext cx="1188133" cy="54006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3 CuadroTexto">
            <a:extLst>
              <a:ext uri="{FF2B5EF4-FFF2-40B4-BE49-F238E27FC236}">
                <a16:creationId xmlns:a16="http://schemas.microsoft.com/office/drawing/2014/main" id="{8209B0E9-22A7-114E-818B-9039345456FD}"/>
              </a:ext>
            </a:extLst>
          </p:cNvPr>
          <p:cNvSpPr txBox="1"/>
          <p:nvPr/>
        </p:nvSpPr>
        <p:spPr>
          <a:xfrm>
            <a:off x="1601670" y="2248585"/>
            <a:ext cx="5721639" cy="66941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tall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and cute.</a:t>
            </a:r>
            <a:endParaRPr lang="es-ES" sz="37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Đồ họa 6" descr="Checkmark with solid fill">
            <a:extLst>
              <a:ext uri="{FF2B5EF4-FFF2-40B4-BE49-F238E27FC236}">
                <a16:creationId xmlns:a16="http://schemas.microsoft.com/office/drawing/2014/main" id="{0DF5E693-3062-E39F-F000-ECD797D34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65899" y="421763"/>
            <a:ext cx="370840" cy="7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50736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305040" y="2581470"/>
            <a:ext cx="6547800" cy="109770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39" name="Google Shape;439;p31"/>
          <p:cNvSpPr/>
          <p:nvPr/>
        </p:nvSpPr>
        <p:spPr>
          <a:xfrm>
            <a:off x="3374740" y="1274090"/>
            <a:ext cx="2408400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243391" y="2843155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3750" dirty="0">
                <a:solidFill>
                  <a:schemeClr val="accent1"/>
                </a:solidFill>
                <a:latin typeface="Comic Sans MS" panose="030F0702030302020204" pitchFamily="66" charset="0"/>
              </a:rPr>
              <a:t>PRODUCTION</a:t>
            </a:r>
            <a:endParaRPr sz="3750" dirty="0">
              <a:latin typeface="Comic Sans MS" panose="030F0702030302020204" pitchFamily="66" charset="0"/>
            </a:endParaRPr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cxnSp>
        <p:nvCxnSpPr>
          <p:cNvPr id="443" name="Google Shape;443;p31"/>
          <p:cNvCxnSpPr>
            <a:stCxn id="439" idx="2"/>
            <a:endCxn id="440" idx="0"/>
          </p:cNvCxnSpPr>
          <p:nvPr/>
        </p:nvCxnSpPr>
        <p:spPr>
          <a:xfrm>
            <a:off x="4578941" y="2823891"/>
            <a:ext cx="6851" cy="19265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2" y="344558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70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20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3" name="Hộp chú thích: Mũi tên Xuống 2">
            <a:extLst>
              <a:ext uri="{FF2B5EF4-FFF2-40B4-BE49-F238E27FC236}">
                <a16:creationId xmlns:a16="http://schemas.microsoft.com/office/drawing/2014/main" id="{5AE81059-FEF8-470E-9171-4FCB9ADC10FA}"/>
              </a:ext>
            </a:extLst>
          </p:cNvPr>
          <p:cNvSpPr/>
          <p:nvPr/>
        </p:nvSpPr>
        <p:spPr>
          <a:xfrm>
            <a:off x="2066178" y="3787140"/>
            <a:ext cx="4684800" cy="84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8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Task 9: </a:t>
            </a:r>
            <a:r>
              <a:rPr lang="en-US" sz="28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Let’s talk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238" y="127807"/>
            <a:ext cx="1368306" cy="6560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115483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74E36-7944-7968-A78B-DAB9E2D6BB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8AFA34-9226-7977-138B-A56D24A5F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177370-F7EF-062C-9CB3-8F9C5C3A080D}"/>
              </a:ext>
            </a:extLst>
          </p:cNvPr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BCD8BC7-2984-5595-CC0F-1EE8F67FFC72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216D21B-F1FA-A864-1290-F9C610F03762}"/>
              </a:ext>
            </a:extLst>
          </p:cNvPr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428DF84-5B7F-346C-416D-006D2E06C441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A45218B-1AC0-EC0C-4B24-EA2C3093115A}"/>
              </a:ext>
            </a:extLst>
          </p:cNvPr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D5248F80-9EF8-A20C-24B5-0F1B1AB1E2CD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34B4AB7-85CD-6256-FDC0-F4B47EFB1833}"/>
              </a:ext>
            </a:extLst>
          </p:cNvPr>
          <p:cNvSpPr>
            <a:spLocks noGrp="1"/>
          </p:cNvSpPr>
          <p:nvPr>
            <p:ph type="ctrTitle" idx="8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FAF056BF-A75F-C11D-1557-51981437F38A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310B7A4-7013-B2E3-00B8-92C512B342D2}"/>
              </a:ext>
            </a:extLst>
          </p:cNvPr>
          <p:cNvSpPr>
            <a:spLocks noGrp="1"/>
          </p:cNvSpPr>
          <p:nvPr>
            <p:ph type="ctrTitle" idx="13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E0419A49-7991-7EE9-66BC-ADA06BFAB22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13ED56C-D47A-51B1-1B22-21F0FE9BC683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4E51B6-6F02-B30B-68CD-0F8149988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3" y="132466"/>
            <a:ext cx="7826237" cy="458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790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图片 6">
            <a:extLst>
              <a:ext uri="{FF2B5EF4-FFF2-40B4-BE49-F238E27FC236}">
                <a16:creationId xmlns:a16="http://schemas.microsoft.com/office/drawing/2014/main" id="{54B866DC-3EE0-44FD-A4D1-A3703796A6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225087" y="2154373"/>
            <a:ext cx="9369087" cy="2987589"/>
          </a:xfrm>
          <a:prstGeom prst="rect">
            <a:avLst/>
          </a:prstGeom>
        </p:spPr>
      </p:pic>
      <p:pic>
        <p:nvPicPr>
          <p:cNvPr id="113" name="图片 26">
            <a:extLst>
              <a:ext uri="{FF2B5EF4-FFF2-40B4-BE49-F238E27FC236}">
                <a16:creationId xmlns:a16="http://schemas.microsoft.com/office/drawing/2014/main" id="{AC906792-17B9-44B0-AAF9-9C368997D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68" y="2396253"/>
            <a:ext cx="837285" cy="50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图片 7">
            <a:extLst>
              <a:ext uri="{FF2B5EF4-FFF2-40B4-BE49-F238E27FC236}">
                <a16:creationId xmlns:a16="http://schemas.microsoft.com/office/drawing/2014/main" id="{6FD30C28-AC2A-47C3-BE2D-B3EB56F678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75" y="-321834"/>
            <a:ext cx="870096" cy="1483117"/>
          </a:xfrm>
          <a:prstGeom prst="rect">
            <a:avLst/>
          </a:prstGeom>
        </p:spPr>
      </p:pic>
      <p:pic>
        <p:nvPicPr>
          <p:cNvPr id="117" name="图片 8">
            <a:extLst>
              <a:ext uri="{FF2B5EF4-FFF2-40B4-BE49-F238E27FC236}">
                <a16:creationId xmlns:a16="http://schemas.microsoft.com/office/drawing/2014/main" id="{2B325473-A95C-4545-A90A-688418E25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67" y="1773770"/>
            <a:ext cx="403552" cy="687872"/>
          </a:xfrm>
          <a:prstGeom prst="rect">
            <a:avLst/>
          </a:prstGeom>
        </p:spPr>
      </p:pic>
      <p:pic>
        <p:nvPicPr>
          <p:cNvPr id="118" name="图片 9">
            <a:extLst>
              <a:ext uri="{FF2B5EF4-FFF2-40B4-BE49-F238E27FC236}">
                <a16:creationId xmlns:a16="http://schemas.microsoft.com/office/drawing/2014/main" id="{2E23DF78-3AC2-4770-8D37-9E39451F05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28" y="-495010"/>
            <a:ext cx="256219" cy="43673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5F9DB0E-7DC8-4622-8E46-31AD350E23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18820" r="12671" b="22451"/>
          <a:stretch/>
        </p:blipFill>
        <p:spPr>
          <a:xfrm>
            <a:off x="1566063" y="419724"/>
            <a:ext cx="2880321" cy="167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  <p:pic>
        <p:nvPicPr>
          <p:cNvPr id="2050" name="Picture 2" descr="My best friend | Page 2 | Sunday Observer">
            <a:extLst>
              <a:ext uri="{FF2B5EF4-FFF2-40B4-BE49-F238E27FC236}">
                <a16:creationId xmlns:a16="http://schemas.microsoft.com/office/drawing/2014/main" id="{87459B55-EF55-DD93-369B-DEA41AA8A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75" y="692837"/>
            <a:ext cx="3241543" cy="24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885B185E-51C7-0593-115A-1E9883F06FBA}"/>
              </a:ext>
            </a:extLst>
          </p:cNvPr>
          <p:cNvSpPr/>
          <p:nvPr/>
        </p:nvSpPr>
        <p:spPr>
          <a:xfrm>
            <a:off x="4446384" y="1773769"/>
            <a:ext cx="701680" cy="3241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F7AA26-B3D2-ECAA-DBA0-994E05EE25E8}"/>
              </a:ext>
            </a:extLst>
          </p:cNvPr>
          <p:cNvSpPr/>
          <p:nvPr/>
        </p:nvSpPr>
        <p:spPr>
          <a:xfrm>
            <a:off x="1344804" y="2924613"/>
            <a:ext cx="7606519" cy="93359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friend, </a:t>
            </a:r>
            <a:r>
              <a:rPr lang="en-US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Hoa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. She is cute and kind.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970824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305040" y="2581470"/>
            <a:ext cx="6547800" cy="109770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39" name="Google Shape;439;p31"/>
          <p:cNvSpPr/>
          <p:nvPr/>
        </p:nvSpPr>
        <p:spPr>
          <a:xfrm>
            <a:off x="3374740" y="1274090"/>
            <a:ext cx="2408400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243391" y="2843155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750" dirty="0">
                <a:solidFill>
                  <a:schemeClr val="accent1"/>
                </a:solidFill>
                <a:latin typeface="Comic Sans MS" panose="030F0702030302020204" pitchFamily="66" charset="0"/>
              </a:rPr>
              <a:t>ASSESSMENT</a:t>
            </a:r>
            <a:endParaRPr sz="3750" dirty="0">
              <a:latin typeface="Comic Sans MS" panose="030F0702030302020204" pitchFamily="66" charset="0"/>
            </a:endParaRPr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05</a:t>
            </a:r>
            <a:endParaRPr dirty="0"/>
          </a:p>
        </p:txBody>
      </p:sp>
      <p:cxnSp>
        <p:nvCxnSpPr>
          <p:cNvPr id="443" name="Google Shape;443;p31"/>
          <p:cNvCxnSpPr>
            <a:stCxn id="439" idx="2"/>
            <a:endCxn id="440" idx="0"/>
          </p:cNvCxnSpPr>
          <p:nvPr/>
        </p:nvCxnSpPr>
        <p:spPr>
          <a:xfrm>
            <a:off x="4578941" y="2823891"/>
            <a:ext cx="6851" cy="19265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2" y="344558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70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20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238" y="127807"/>
            <a:ext cx="1368306" cy="656077"/>
          </a:xfrm>
          <a:prstGeom prst="rect">
            <a:avLst/>
          </a:prstGeom>
        </p:spPr>
      </p:pic>
      <p:pic>
        <p:nvPicPr>
          <p:cNvPr id="2" name="Picture 6" descr="Diagnostic Assessments | Kids at Heart">
            <a:extLst>
              <a:ext uri="{FF2B5EF4-FFF2-40B4-BE49-F238E27FC236}">
                <a16:creationId xmlns:a16="http://schemas.microsoft.com/office/drawing/2014/main" id="{32F59B2F-FFB3-D6B7-0D1D-D1C1D5887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10" l="156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187">
            <a:off x="2085731" y="471477"/>
            <a:ext cx="1759315" cy="176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663397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8E4281-D4F8-D309-65E5-4B3A9A1D4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2C8CC3-3C14-D954-FAA9-66EA1998DB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87" t="18650" r="37711" b="25424"/>
          <a:stretch/>
        </p:blipFill>
        <p:spPr>
          <a:xfrm>
            <a:off x="527666" y="356983"/>
            <a:ext cx="7646842" cy="4429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4AFD5E-7635-6AF8-5577-D939BBD039B2}"/>
              </a:ext>
            </a:extLst>
          </p:cNvPr>
          <p:cNvSpPr txBox="1"/>
          <p:nvPr/>
        </p:nvSpPr>
        <p:spPr>
          <a:xfrm>
            <a:off x="1338042" y="2015344"/>
            <a:ext cx="5386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Her daughter is pretty and nice.</a:t>
            </a:r>
            <a:endParaRPr lang="vi-VN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A029B-FF9B-7342-D7CA-30272A117420}"/>
              </a:ext>
            </a:extLst>
          </p:cNvPr>
          <p:cNvSpPr txBox="1"/>
          <p:nvPr/>
        </p:nvSpPr>
        <p:spPr>
          <a:xfrm>
            <a:off x="1279985" y="2728047"/>
            <a:ext cx="5386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Their father is young and kind.</a:t>
            </a:r>
            <a:endParaRPr lang="vi-VN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A2F87-B6C6-9EB8-A1AE-BE74133FB4FB}"/>
              </a:ext>
            </a:extLst>
          </p:cNvPr>
          <p:cNvSpPr txBox="1"/>
          <p:nvPr/>
        </p:nvSpPr>
        <p:spPr>
          <a:xfrm>
            <a:off x="1279985" y="3491370"/>
            <a:ext cx="5386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Her sons aren’t naughty.</a:t>
            </a:r>
            <a:endParaRPr lang="vi-VN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F08D70-F07A-2374-A3C5-F524D624A4FF}"/>
              </a:ext>
            </a:extLst>
          </p:cNvPr>
          <p:cNvSpPr txBox="1"/>
          <p:nvPr/>
        </p:nvSpPr>
        <p:spPr>
          <a:xfrm>
            <a:off x="1279985" y="4268446"/>
            <a:ext cx="5386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Her twin brothers are cute and funny.</a:t>
            </a:r>
            <a:endParaRPr lang="vi-VN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870" y="0"/>
            <a:ext cx="9246870" cy="51435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6ACC96DA-24A8-4674-B264-C507B17345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3"/>
          <a:stretch/>
        </p:blipFill>
        <p:spPr>
          <a:xfrm>
            <a:off x="6729767" y="1186207"/>
            <a:ext cx="1389514" cy="174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F87B22-44C5-CF4C-8E44-05CD119D8E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32" y="-170226"/>
            <a:ext cx="1793498" cy="1793498"/>
          </a:xfrm>
          <a:prstGeom prst="rect">
            <a:avLst/>
          </a:prstGeom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D03BDE05-DBAF-D230-D833-5FF9E6945893}"/>
              </a:ext>
            </a:extLst>
          </p:cNvPr>
          <p:cNvSpPr txBox="1"/>
          <p:nvPr/>
        </p:nvSpPr>
        <p:spPr>
          <a:xfrm>
            <a:off x="1345829" y="122863"/>
            <a:ext cx="5940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微软雅黑"/>
                <a:ea typeface="微软雅黑"/>
              </a:rPr>
              <a:t>Remember</a:t>
            </a:r>
            <a:endParaRPr lang="zh-CN" altLang="en-US" sz="4000" b="1" dirty="0">
              <a:solidFill>
                <a:srgbClr val="FF0000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latin typeface="微软雅黑"/>
              <a:ea typeface="微软雅黑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2B111-6D39-3A44-10D4-FB499D794199}"/>
              </a:ext>
            </a:extLst>
          </p:cNvPr>
          <p:cNvSpPr txBox="1"/>
          <p:nvPr/>
        </p:nvSpPr>
        <p:spPr>
          <a:xfrm>
            <a:off x="1024719" y="2919441"/>
            <a:ext cx="6585947" cy="120032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Structure</a:t>
            </a:r>
            <a:r>
              <a:rPr lang="vi-VN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: </a:t>
            </a:r>
            <a:r>
              <a:rPr lang="vi-VN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review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My friend </a:t>
            </a:r>
            <a:r>
              <a:rPr lang="en-US" sz="2400" i="1" dirty="0">
                <a:latin typeface="Comic Sans MS" panose="030F0702030302020204" pitchFamily="66" charset="0"/>
              </a:rPr>
              <a:t>isn't</a:t>
            </a:r>
            <a:r>
              <a:rPr lang="en-US" sz="2400" dirty="0">
                <a:latin typeface="Comic Sans MS" panose="030F0702030302020204" pitchFamily="66" charset="0"/>
              </a:rPr>
              <a:t> ugly. She's </a:t>
            </a:r>
            <a:r>
              <a:rPr lang="en-US" sz="2400" i="1" dirty="0">
                <a:latin typeface="Comic Sans MS" panose="030F0702030302020204" pitchFamily="66" charset="0"/>
              </a:rPr>
              <a:t>pretty</a:t>
            </a:r>
            <a:r>
              <a:rPr lang="en-US" sz="2400" dirty="0">
                <a:latin typeface="Comic Sans MS" panose="030F0702030302020204" pitchFamily="66" charset="0"/>
              </a:rPr>
              <a:t> α</a:t>
            </a:r>
            <a:r>
              <a:rPr lang="en-US" sz="2400" dirty="0" err="1">
                <a:latin typeface="Comic Sans MS" panose="030F0702030302020204" pitchFamily="66" charset="0"/>
              </a:rPr>
              <a:t>nd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i="1" dirty="0">
                <a:latin typeface="Comic Sans MS" panose="030F0702030302020204" pitchFamily="66" charset="0"/>
              </a:rPr>
              <a:t>tαll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  <a:br>
              <a:rPr lang="en-US" sz="2400" dirty="0">
                <a:latin typeface="Comic Sans MS" panose="030F0902030302020204" pitchFamily="66" charset="0"/>
              </a:rPr>
            </a:br>
            <a:r>
              <a:rPr lang="en-US" sz="2400" dirty="0">
                <a:latin typeface="Comic Sans MS" panose="030F0902030302020204" pitchFamily="66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0670E-4E0C-77DE-B732-2CE81C6623F5}"/>
              </a:ext>
            </a:extLst>
          </p:cNvPr>
          <p:cNvSpPr txBox="1"/>
          <p:nvPr/>
        </p:nvSpPr>
        <p:spPr>
          <a:xfrm>
            <a:off x="1024719" y="953612"/>
            <a:ext cx="5135835" cy="156966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Vocabulary</a:t>
            </a:r>
            <a:r>
              <a:rPr lang="en-U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:</a:t>
            </a:r>
            <a:r>
              <a:rPr lang="vi-VN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  <a:r>
              <a:rPr lang="vi-VN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review</a:t>
            </a:r>
          </a:p>
          <a:p>
            <a:r>
              <a:rPr lang="vi-VN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old, young, tall, short, clever, cute, ugly, nice, pretty, funny, kind, cool, polite </a:t>
            </a:r>
            <a:endParaRPr lang="en-US" sz="24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5AB1D0-0EFC-6EB8-C920-597192191B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15" name="PA_图片 6">
            <a:extLst>
              <a:ext uri="{FF2B5EF4-FFF2-40B4-BE49-F238E27FC236}">
                <a16:creationId xmlns:a16="http://schemas.microsoft.com/office/drawing/2014/main" id="{6F81C8F6-CFA1-4562-85E0-63759927E6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914" y="2261688"/>
            <a:ext cx="3823144" cy="2809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2208132"/>
      </p:ext>
    </p:extLst>
  </p:cSld>
  <p:clrMapOvr>
    <a:masterClrMapping/>
  </p:clrMapOvr>
  <p:transition spd="slow">
    <p:cover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1744 -0.36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-1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kind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indk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88AA90-5EB7-D9EB-763D-6D8090F24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" y="1261391"/>
            <a:ext cx="3569803" cy="2620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35EAEF-4A00-9A2A-AD0B-A5448B6A530B}"/>
              </a:ext>
            </a:extLst>
          </p:cNvPr>
          <p:cNvGrpSpPr/>
          <p:nvPr/>
        </p:nvGrpSpPr>
        <p:grpSpPr>
          <a:xfrm>
            <a:off x="5882641" y="802755"/>
            <a:ext cx="1168400" cy="797835"/>
            <a:chOff x="5882641" y="802755"/>
            <a:chExt cx="1168400" cy="797835"/>
          </a:xfrm>
        </p:grpSpPr>
        <p:pic>
          <p:nvPicPr>
            <p:cNvPr id="5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3E08264B-EF0F-7EC8-5115-187E7CF6EB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A6136A-6016-FE16-30DB-2B42453D422E}"/>
                </a:ext>
              </a:extLst>
            </p:cNvPr>
            <p:cNvSpPr txBox="1"/>
            <p:nvPr/>
          </p:nvSpPr>
          <p:spPr>
            <a:xfrm>
              <a:off x="5882641" y="997166"/>
              <a:ext cx="335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4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805809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54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48894" y="2571750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Thank you &amp; goodbye!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780040"/>
      </p:ext>
    </p:extLst>
  </p:cSld>
  <p:clrMapOvr>
    <a:masterClrMapping/>
  </p:clrMapOvr>
  <p:transition spd="slow">
    <p:cover dir="u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young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uonyg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C7ACB8-E706-1F1B-3B5D-94EB2483AB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038" t="20601" r="13247" b="44638"/>
          <a:stretch/>
        </p:blipFill>
        <p:spPr>
          <a:xfrm>
            <a:off x="924243" y="1537797"/>
            <a:ext cx="3494405" cy="25229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D4D330-5A14-A213-AFA2-03A2105F4255}"/>
              </a:ext>
            </a:extLst>
          </p:cNvPr>
          <p:cNvGrpSpPr/>
          <p:nvPr/>
        </p:nvGrpSpPr>
        <p:grpSpPr>
          <a:xfrm>
            <a:off x="5882641" y="802755"/>
            <a:ext cx="1168400" cy="797835"/>
            <a:chOff x="5882641" y="802755"/>
            <a:chExt cx="1168400" cy="797835"/>
          </a:xfrm>
        </p:grpSpPr>
        <p:pic>
          <p:nvPicPr>
            <p:cNvPr id="5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472C5672-E43F-BCE8-0FCE-45DF15A026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604E0C-F4F5-C124-8638-D5AA36A8434F}"/>
                </a:ext>
              </a:extLst>
            </p:cNvPr>
            <p:cNvSpPr txBox="1"/>
            <p:nvPr/>
          </p:nvSpPr>
          <p:spPr>
            <a:xfrm>
              <a:off x="5882641" y="997166"/>
              <a:ext cx="335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6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725965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clever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levrce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230EC-1352-9588-6D17-3D28359938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56" y="1359853"/>
            <a:ext cx="3636054" cy="2423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B39F329-3499-7714-56F3-63C6E598CDF1}"/>
              </a:ext>
            </a:extLst>
          </p:cNvPr>
          <p:cNvGrpSpPr/>
          <p:nvPr/>
        </p:nvGrpSpPr>
        <p:grpSpPr>
          <a:xfrm>
            <a:off x="5882641" y="802755"/>
            <a:ext cx="1168400" cy="797835"/>
            <a:chOff x="5882641" y="802755"/>
            <a:chExt cx="1168400" cy="797835"/>
          </a:xfrm>
        </p:grpSpPr>
        <p:pic>
          <p:nvPicPr>
            <p:cNvPr id="4098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336EECF7-BC9B-28B9-0911-603418C6A2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AA774ED-23AA-9960-3FDD-8B93FD1898CE}"/>
                </a:ext>
              </a:extLst>
            </p:cNvPr>
            <p:cNvSpPr txBox="1"/>
            <p:nvPr/>
          </p:nvSpPr>
          <p:spPr>
            <a:xfrm>
              <a:off x="5882641" y="997166"/>
              <a:ext cx="335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5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pretty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reyttp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3" name="Picture 2" descr="Beautiful Girl Cartoon Character Design by longdigital on DeviantArt">
            <a:extLst>
              <a:ext uri="{FF2B5EF4-FFF2-40B4-BE49-F238E27FC236}">
                <a16:creationId xmlns:a16="http://schemas.microsoft.com/office/drawing/2014/main" id="{BB3B2A60-A9FD-294E-4E99-70F3DBC1E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62" y="944024"/>
            <a:ext cx="3204677" cy="320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624A66A-08D6-38F2-E3FA-4A459029DCA3}"/>
              </a:ext>
            </a:extLst>
          </p:cNvPr>
          <p:cNvGrpSpPr/>
          <p:nvPr/>
        </p:nvGrpSpPr>
        <p:grpSpPr>
          <a:xfrm>
            <a:off x="5882641" y="802755"/>
            <a:ext cx="1168400" cy="797835"/>
            <a:chOff x="5882641" y="802755"/>
            <a:chExt cx="1168400" cy="797835"/>
          </a:xfrm>
        </p:grpSpPr>
        <p:pic>
          <p:nvPicPr>
            <p:cNvPr id="5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BA34EEB1-2B55-2E3F-53D4-74235D7C69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5DED85-0B72-CE14-CC1C-DBB6223FAC77}"/>
                </a:ext>
              </a:extLst>
            </p:cNvPr>
            <p:cNvSpPr txBox="1"/>
            <p:nvPr/>
          </p:nvSpPr>
          <p:spPr>
            <a:xfrm>
              <a:off x="5882641" y="997166"/>
              <a:ext cx="335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5</a:t>
              </a:r>
              <a:endParaRPr lang="vi-VN" sz="2800" b="1" dirty="0">
                <a:solidFill>
                  <a:srgbClr val="FF0000"/>
                </a:solidFill>
                <a:latin typeface="co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192976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short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orsht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050" name="Picture 2" descr="Opposite words with tall and short illustration Stock Vector Image &amp; Art -  Alamy">
            <a:extLst>
              <a:ext uri="{FF2B5EF4-FFF2-40B4-BE49-F238E27FC236}">
                <a16:creationId xmlns:a16="http://schemas.microsoft.com/office/drawing/2014/main" id="{17F10375-8191-165D-7AA5-99BED83F6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" b="16446"/>
          <a:stretch/>
        </p:blipFill>
        <p:spPr bwMode="auto">
          <a:xfrm>
            <a:off x="1151493" y="655210"/>
            <a:ext cx="3028092" cy="383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537FC86-0FBD-CEBC-15A2-B209A258800B}"/>
              </a:ext>
            </a:extLst>
          </p:cNvPr>
          <p:cNvCxnSpPr>
            <a:cxnSpLocks/>
          </p:cNvCxnSpPr>
          <p:nvPr/>
        </p:nvCxnSpPr>
        <p:spPr>
          <a:xfrm>
            <a:off x="3149600" y="2143760"/>
            <a:ext cx="284480" cy="4279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CF57FFA-C57D-060A-FEF6-51B367F055AC}"/>
              </a:ext>
            </a:extLst>
          </p:cNvPr>
          <p:cNvGrpSpPr/>
          <p:nvPr/>
        </p:nvGrpSpPr>
        <p:grpSpPr>
          <a:xfrm>
            <a:off x="5882641" y="802755"/>
            <a:ext cx="1168400" cy="797835"/>
            <a:chOff x="5882641" y="802755"/>
            <a:chExt cx="1168400" cy="797835"/>
          </a:xfrm>
        </p:grpSpPr>
        <p:pic>
          <p:nvPicPr>
            <p:cNvPr id="9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34667776-726A-4413-DE0F-B5EC68A1D0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C06DFD-7DB0-BFF5-957F-6C26BFDD881B}"/>
                </a:ext>
              </a:extLst>
            </p:cNvPr>
            <p:cNvSpPr txBox="1"/>
            <p:nvPr/>
          </p:nvSpPr>
          <p:spPr>
            <a:xfrm>
              <a:off x="5882641" y="997166"/>
              <a:ext cx="335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3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252510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7.Unit 2-Lesson 2-Period 3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Odb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DnW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Odb5UWZ4wiZUDAADeEAAAJwAAAHVuaXZlcnNhbC9mbGFzaF9wdWJsaXNoaW5nX3NldHRpbmdzLnhtbO1YzXIaRxC+8xRTm/LRrGTLsaNaUDmwVChLQGk3tnVSDTsDO6X52cwPGJ/8NH6wPEl6dgBDJNsr2ySqSg4UbE/3199093TvkJy9ExwtqDZMyU503D6KEJWFIkzOO9Hv+eDxiwgZiyXBXEnaiaSK0Fm3lVRuypkpM2otqBoEMNKcVrYTldZWp3G8XC7bzFTaryruLOCbdqFEXGlqqLRUxxXHK/iyq4qaaI3QAAA+Qsm1WbfVQigJSBeKOE4RI8BcMr8pzAccmzKKg9oUFzdzrZwkPcWVRno+7UQ/9dL+cf/pRidA9Zmg0sfEdEHoxfYUE8I8C8wz9p6ikrJ5CXSfnERoyYgt65+x10/i2yg1dtg69ig9BTGQdg0vqMUEWxwegz9L31mzEQQRWUksWJHDCvL770T9/Pq3q0l6eT4cvbrOx+PzfDgJJGqbeB8nifcdJUBIOV3QrZ8EW4uLEniDzQxzQ5N4V7RRYz6DuLBsATGhf6M5c5xnrqqUtl2rHa1p7Aq39D4Dk8yU3Nu7f0ZTxSG1NSmoUjGlZIQF3Ul2dsPkADSPIzSDOPFVJxpXVKIMSygwZjFnxRbAuKmxzNaFNVhrv9QMcwR4cAIousiiTxTCzooSa0N3qW1WjE9r0X2jHCdopRzi7IYiqxCE2An4VVK0m38000rUUqhQiwxn4HHB6JKSszpea8DPOboCF8KBJRyHilMbPPzh2Hs0pTOlAZfiBRwekDMT8Nv3Aq6wMZ9A8Ybjo+x82E+vh6N++vaR3yAmCyyLe4JDTVFR2YPg4xWSym7sIBwFdobWSSGM1GtN9tb+9jRsyxry/IOysYdvmHAc/0j4bUB2oA+Y8sN4uU/iv8qgsdsSL+qD7g9vDQ1HnEFKAiYsFNCSmFy3wQaABZZISb5CuIDObHzbWDDlDEhCgwjQ5tsZBnso0/ppDu0TPGpCdSPIo+MnT0+e/fz8xS+n7fjPDx8ff9FoPbMmHHt3YWj1vji1btkOlBa+esiO/XCUp5cve/nw9TC/us7Tt/k+QM3pdrtOYj9K7p4sflQ92MEyuUxfN0nOCCLRqC7SrBHcuInW+FUTrcswCSc7U7ARBehs83BSobdxJhhUwsHq9B+qte9+iwnFephae8iB+95D+l+N28N+bT5Q5LL0Yvjr+Lz//5n9tyIYnrbXz737ZhLfeSH2K4JJJiCs/j1le4vuPjs5ghvsnUutFqDt/yfRbf0FUEsDBBQAAgAIAA51vlRwSBzbZwMAAKQMAAAhAAAAdW5pdmVyc2FsL2ZsYXNoX3NraW5fc2V0dGluZ3MueG1slVfbbuIwEH3vV6Dse9lSdmmlEInbrqrt0qpFvDtkAAvHjmyHLn+/viVxIClpo0r1zDn2XI7HaigOmPaOwAVmdBwMguim1ws3OedA5QrSjCAJvRgJWKIUxsHqbbL8HfQtihHG30FKTHdCWwpbDyfjIM6lZPR2w6hUW91SxlNEgujbL/MT9g3yGoupyLpytmgD1TE/Bg/TeSeKO2M4Hc1nj22EDUszRE/PbMduY7Q57DjLaaJDu9dfG21/yoATTA9XIyJYyCcJaS2mxd1isBh0o2QchAAd0uN8Mpj8vMoiKAZSZj8aPgwnHTnVUZ835ox2xAJLQxsNRvejYRstQzuoF3m2mN/N79vxVO1e78qncVmChH/yauZK/yfgX9qcZXn2FY1knO10Qc84I/1d5RCGEnX9FGH+qL+rBJ2QPuiqIAXBiWoD44mV4nf9tYHbaun+9IdEqO82Z+RVN+FsemiFxASiLSICwn6xtE6xZx8vuVS3qQT4pgr0qlJ8RbmASPLcoSpbhXuDD0wTD+QMFWLNSJ7CzAbsAev2Cj+bTc1g8eMrbV6AHI7O6EVYGSvkUtX1AukZK+S7btcLJacL+LnHcgpBTJHrpld+y61VX3mBIrUs6lWsCq8+6Vlfc+Ed7QwFJmUJREZXK5yC7lrYNzYbUv8ippCiI94hqd6mvxoXn0wyIuyfOZzUmoUVSiwJNOltw3IuVDDKva5Lr8FjKfblEBP5DFtZoOvGqin6ufC1YNYdpO72Kwtn1z2pXpNxkCJ+AL5ijIig53jjwOxjH+ZLih7Y6jkF/kS3rCuJMgmdT2D2FnaFIynRZp+qmFpPKKtqm9vcw9Cd29Rcmqcx8IXSBIZClHWbxe3xbk/Ur1xj+ICkTmhxWqbcq+0owqXmPYMTASC+2Rc3wi6sJ82JxASOUMwVz2ASbsssFOoGNOWrBVaXpWfppEk3hiqp+Li6o4GwVnGx+kDzHR1kL1EsTGa1qXJt5hejUsvVn5Jm7aRU21n5m0qomlWrJ8ole5eIS7dptXbJoyNMKE7NFFIO7/gGj+UQxjJXF+MskrqwVyHol6vcTBSEBk8bRc/aaNBEMZ7zQbtSFzTacgB/yBrjjfcM/IFTzBBPliWk9i40uC1b5aheTjOz1bRPMxn2PZNtTtkG9bf67yT6D1BLAwQUAAIACAAOdb5UGLw3iI0DAABoEAAAJgAAAHVuaXZlcnNhbC9odG1sX3B1Ymxpc2hpbmdfc2V0dGluZ3MueG1s7Vhbk9JIFH7nV3TF8lHiqLvqVGDKhUxJOQPUJF7maapJN6TLvmT7AuKTv8Yf5i/xdBoQHBwzKu5u1T5QpE/3+c7t63MIyck7wdGcasOU7ERH7fsRorJQhMlZJ3qZn957EiFjsSSYK0k7kVQROum2kspNODNlRq2FowYBjDTHle1EpbXVcRwvFos2M5X2u4o7C/imXSgRV5oaKi3VccXxEr7ssqImWiE0AICPUHKl1m21EEoC0rkijlPECHgumQ8K8+dW8CgOpya4eDvTyknSU1xppGeTTnSnl/aP+g/XZwJSnwkqfUpMF4RebI8xIcw7gXnG3lNUUjYrwdsHjyK0YMSW9WPszyfxdZQaO0SOPUpPQQqkXcELajHBFodlsGfpO2vWgiAiS4kFK3LYQT78TtTPr55fjtOLs8HwxVU+Gp3lg3FwotaJd3GSeNdQAg4ppwu6sZNga3FRgt+gM8Xc0CTeFq2PMV9AXFg2h5zQr9ycOs4zV1VK267VjtZubAs37n0DJpkquRO7X6OJ4lDZ2ikgqZhQMsQCcjA+lRGaQmL4shONKipRhiUQilnMWbHRMG5iLLM1kU5Xp59phjkCsgDjKTrPoi82QyhFibWh276sd4yvY9F9rRwnaKkc4uwtRVYhyKkT8FRStF1wNNVK1FKOjUWGM7A4Z3RByUmdoBXgtwxdggnhQBPoX3Fqg4W/HXuPJnSqNOBSPIfLAnJmAn77VsAVNuYLKF77eDc7G/TTq8Gwn7656wPEZI5lcUtwIBEVlT0IPl4iqexaD9JRYGdoXRTCSL3XJLb2j5dhw2Oo8y+qxg6+YcJx/CvhNwnZgj5gyQ9j5TaF/64Hjc2WeF5fdH95a2i44gxKEjBho4BuxeSq7zUALLBESvIlwgW0YuPbxpwpZ0ASGkSANj/uYdAHmtarGcxGsKgJ1Y0g7x89ePjojz8fP3l63I4/ffh470al1ZAac+zNhSnVu3FMXdM9VVp49pAt/cEwTy+e9fLBq0F+eZWnb/JdgNqn6+06if3s2D9K/Gz6epJM/rlRMr5IXzUpxxBib8SENGsEN2pyavSiyamLMPvGW3OvkQvQy2bhbkI340wwqP3BmPmb2LX3hwq7kV6BkIdh1785VXsv4v+paswqs69roYwK5pV+U/s6UNay9Hzw1+isf9D0sWb5+w+S7mfTF1ab98edF8Yk3vtG2wL57r8D3dZnUEsDBBQAAgAIAA51vlTFztG4mQEAAFAGAAAfAAAAdW5pdmVyc2FsL2h0bWxfc2tpbl9zZXR0aW5ncy5qc42UPW+DMBCG9/wKRNcKNYSWpFsSqFQpQ6V2qzoYcAiKsS3b0NAo/70x+bKNacELfnl4z3dwtx85x8tNXefZ2bf37f5N37calJpgFbzXddSjl1J3OSoy+FGUEBUYugZSX169yocbYTN2cWuaNO/Slit+LpFP1gBxFacWC2bRuEWrbYbfFnBnA3+01M5pnVJS6pxUQhDspQQLiIWHCStBy7h3L+2lZmjApIbsH3QNUqiZPvrTRdRL3hyDRRgtZyqXkpIC3KxITrwEpNuckQpn5/gTuVR601DIjl982xcWFVy8CliageNx7Md+P0kZ5Bye486iuT9/ssIIJBCpCYXBNJj/gWrG3YIadF3wQlzo0A8nYaDSFOSwU6VlHI2jiY7ho1enmp3gJ07AnehLhiLQQDbEitCKDviAlJFcVqSLhnJZUURAVuD8xEUzuaycPKy07fs32pHhJYRl17/iQS6V6RRDazNitNnG0rVl33QZMBqEtbm5EXVlmwvIJtri9s8zU7wNKu04wpw1cv/pfKnNbz1NOvjcZuTR4RdQSwMEFAACAAgADnW+VPO4Y7psAAAAbwAAABwAAAB1bml2ZXJzYWwvbG9jYWxfc2V0dGluZ3MueG1sDcw9DoMwDEDhnVNY3unP1oGAupQJhjYcwCJuFcmxEYlQe/tme8On1w3fJHDwnqOpw+vpgsC6Woj6cbj4R3tDyIU0kJiyQzWEoW86sZXkxaVUmGET+vHuOdUoPFOq0j/v8wgtTHX2jhzw3Dd/UEsDBBQAAgAIAA51vlS1Dv2ADgEAADYRAAAXAAAAdW5pdmVyc2FsL3VuaXZlcnNhbC5wbmfrDPBz5+WS4mJgYOD19HAJYmBg3sPAwHSZgw0oYjqNjwdIMRYHuTsxrDsn8xLIYUl39HVkYNjYz/0nkRXI5yzwiCxmYOA7DMKMx/NXpDAwCJz2dHEMqYh7e92Rt8GA4YDDn9VzGjMl5Fk2nOc4GxskuFcMZJBkHJCcxKMPJD3bxBkYGlQOczMwOEx6CDRW4eQHJgaGCSkVjAwMHkZAFzGoYChfsvahbLLHJBXPSV88d29rBwox+BljV0qiyaPKR5WPKh9VPqp8VPmo8lHlo8pHlY8qH1U+qnxU+ajyQaxcVjLOEzQg4Gf+vObcl71rQcoa9huQbXPTtV2Myt9K6wMuMMxnAGl09XNZ55TQBABQSwMEFAACAAgADnW+VKuFkg9KAAAAagAAABsAAAB1bml2ZXJzYWwvdW5pdmVyc2FsLnBuZy54bWyzsa/IzVEoSy0qzszPs1Uy1DNQsrfj5bIpKEoty0wtV6gAigEFIUBJoRLINUJwyzNTSjJslSyNkcQyUjPTM0pslcwsLeGC+kAjAVBLAQIAABQAAgAIAIxeVlE2YVgCRwMAAOEJAAAUAAAAAAAAAAEAAAAAAAAAAAB1bml2ZXJzYWwvcGxheWVyLnhtbFBLAQIAABQAAgAIAA51vlScXjIIFAYAADcXAAAdAAAAAAAAAAEAAAAAAHkDAAB1bml2ZXJzYWwvY29tbW9uX21lc3NhZ2VzLmxuZ1BLAQIAABQAAgAIAA51vlQVHmAbowAAAH8BAAAuAAAAAAAAAAEAAAAAAMgJAAB1bml2ZXJzYWwvcGxheWJhY2tfYW5kX25hdmlnYXRpb25fc2V0dGluZ3MueG1sUEsBAgAAFAACAAgADnW+VFmeMImVAwAA3hAAACcAAAAAAAAAAQAAAAAAtwoAAHVuaXZlcnNhbC9mbGFzaF9wdWJsaXNoaW5nX3NldHRpbmdzLnhtbFBLAQIAABQAAgAIAA51vlRwSBzbZwMAAKQMAAAhAAAAAAAAAAEAAAAAAJEOAAB1bml2ZXJzYWwvZmxhc2hfc2tpbl9zZXR0aW5ncy54bWxQSwECAAAUAAIACAAOdb5UGLw3iI0DAABoEAAAJgAAAAAAAAABAAAAAAA3EgAAdW5pdmVyc2FsL2h0bWxfcHVibGlzaGluZ19zZXR0aW5ncy54bWxQSwECAAAUAAIACAAOdb5Uxc7RuJkBAABQBgAAHwAAAAAAAAABAAAAAAAIFgAAdW5pdmVyc2FsL2h0bWxfc2tpbl9zZXR0aW5ncy5qc1BLAQIAABQAAgAIAA51vlTzuGO6bAAAAG8AAAAcAAAAAAAAAAEAAAAAAN4XAAB1bml2ZXJzYWwvbG9jYWxfc2V0dGluZ3MueG1sUEsBAgAAFAACAAgADnW+VLUO/YAOAQAANhEAABcAAAAAAAAAAAAAAAAAhBgAAHVuaXZlcnNhbC91bml2ZXJzYWwucG5nUEsBAgAAFAACAAgADnW+VKuFkg9KAAAAagAAABsAAAAAAAAAAQAAAAAAxxkAAHVuaXZlcnNhbC91bml2ZXJzYWwucG5nLnhtbFBLBQYAAAAACgAKAAYDAABKGgAAAAA="/>
  <p:tag name="ISPRING_LMS_API_VERSION" val="SCORM 2004 (2nd edition)"/>
  <p:tag name="ISPRING_ULTRA_SCORM_COURSE_ID" val="F126AF2F-D799-434F-88EF-074EF260E79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27.Unit 2-Lesson 2-Period 3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922A54-0A33-49BA-B351-0A235F3936F4}:3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965916-96CA-4CB4-952C-64EAB0BF6D26}:3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6388B2-04F0-4CF8-8B1F-57920539D1A6}:3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F60194-1C58-4DF9-80A1-1059D8EE22F5}:32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FB7E89-FE44-4F9C-8ECF-8C560F1A5066}:3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F60194-1C58-4DF9-80A1-1059D8EE22F5}:3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B5596D-161E-4C94-845E-57BA94ABC6EC}:258"/>
</p:tagLst>
</file>

<file path=ppt/theme/theme1.xml><?xml version="1.0" encoding="utf-8"?>
<a:theme xmlns:a="http://schemas.openxmlformats.org/drawingml/2006/main" name="Pastel School Center Yearbook by Slidesgo">
  <a:themeElements>
    <a:clrScheme name="Simple Light">
      <a:dk1>
        <a:srgbClr val="8E7CC3"/>
      </a:dk1>
      <a:lt1>
        <a:srgbClr val="FFFCF4"/>
      </a:lt1>
      <a:dk2>
        <a:srgbClr val="FFEAEA"/>
      </a:dk2>
      <a:lt2>
        <a:srgbClr val="D9D2E9"/>
      </a:lt2>
      <a:accent1>
        <a:srgbClr val="B4A7D6"/>
      </a:accent1>
      <a:accent2>
        <a:srgbClr val="DFDEFC"/>
      </a:accent2>
      <a:accent3>
        <a:srgbClr val="CFE2F3"/>
      </a:accent3>
      <a:accent4>
        <a:srgbClr val="FFF2CC"/>
      </a:accent4>
      <a:accent5>
        <a:srgbClr val="FFE599"/>
      </a:accent5>
      <a:accent6>
        <a:srgbClr val="F6C8D9"/>
      </a:accent6>
      <a:hlink>
        <a:srgbClr val="8E7CC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</TotalTime>
  <Words>709</Words>
  <Application>Microsoft Office PowerPoint</Application>
  <PresentationFormat>On-screen Show (16:9)</PresentationFormat>
  <Paragraphs>282</Paragraphs>
  <Slides>50</Slides>
  <Notes>48</Notes>
  <HiddenSlides>0</HiddenSlides>
  <MMClips>4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50</vt:i4>
      </vt:variant>
    </vt:vector>
  </HeadingPairs>
  <TitlesOfParts>
    <vt:vector size="83" baseType="lpstr">
      <vt:lpstr>Comic Sans MS</vt:lpstr>
      <vt:lpstr>PT Sans</vt:lpstr>
      <vt:lpstr>Montserrat ExtraBold</vt:lpstr>
      <vt:lpstr>Nunito</vt:lpstr>
      <vt:lpstr>Life Savers ExtraBold</vt:lpstr>
      <vt:lpstr>Patrick Hand</vt:lpstr>
      <vt:lpstr>Signika</vt:lpstr>
      <vt:lpstr>Montserrat</vt:lpstr>
      <vt:lpstr>Montserrat Light</vt:lpstr>
      <vt:lpstr>Open Sans</vt:lpstr>
      <vt:lpstr>Life Savers</vt:lpstr>
      <vt:lpstr>Bebas Neue</vt:lpstr>
      <vt:lpstr>黑体</vt:lpstr>
      <vt:lpstr>com</vt:lpstr>
      <vt:lpstr>Calibri</vt:lpstr>
      <vt:lpstr>Chau Philomene One</vt:lpstr>
      <vt:lpstr>微软雅黑</vt:lpstr>
      <vt:lpstr>Roboto</vt:lpstr>
      <vt:lpstr>Changa One</vt:lpstr>
      <vt:lpstr>Quicksand</vt:lpstr>
      <vt:lpstr>Arial</vt:lpstr>
      <vt:lpstr>宋体</vt:lpstr>
      <vt:lpstr>Montserrat Medium</vt:lpstr>
      <vt:lpstr>Quicksand SemiBold</vt:lpstr>
      <vt:lpstr>Rubik</vt:lpstr>
      <vt:lpstr>Patua One</vt:lpstr>
      <vt:lpstr>Times New Roman</vt:lpstr>
      <vt:lpstr>Pastel School Center Yearbook by Slidesgo</vt:lpstr>
      <vt:lpstr>Science Subject for Elementary - 3rd Grade: Physical, Life, and Earth by Slidesgo</vt:lpstr>
      <vt:lpstr>1_Fun Games Classroom Kit by Slidesgo</vt:lpstr>
      <vt:lpstr>2_Fun Games Classroom Kit by Slidesgo</vt:lpstr>
      <vt:lpstr>3_Fun Games Classroom Kit by Slidesgo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teuc</vt:lpstr>
      <vt:lpstr>indk</vt:lpstr>
      <vt:lpstr>uonyg</vt:lpstr>
      <vt:lpstr>levrce</vt:lpstr>
      <vt:lpstr>reyttp</vt:lpstr>
      <vt:lpstr>orsht</vt:lpstr>
      <vt:lpstr>atll</vt:lpstr>
      <vt:lpstr>lpoeti</vt:lpstr>
      <vt:lpstr>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PowerPoint Presentation</vt:lpstr>
      <vt:lpstr>ASSESSMENT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27.Unit 2-Lesson 2-Period 3</dc:title>
  <dc:creator>huyen Vu</dc:creator>
  <cp:lastModifiedBy>admin</cp:lastModifiedBy>
  <cp:revision>32</cp:revision>
  <dcterms:modified xsi:type="dcterms:W3CDTF">2025-11-18T02:59:13Z</dcterms:modified>
</cp:coreProperties>
</file>