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11" r:id="rId3"/>
    <p:sldMasterId id="2147483795" r:id="rId4"/>
  </p:sldMasterIdLst>
  <p:notesMasterIdLst>
    <p:notesMasterId r:id="rId20"/>
  </p:notesMasterIdLst>
  <p:sldIdLst>
    <p:sldId id="299" r:id="rId5"/>
    <p:sldId id="445" r:id="rId6"/>
    <p:sldId id="303" r:id="rId7"/>
    <p:sldId id="458" r:id="rId8"/>
    <p:sldId id="297" r:id="rId9"/>
    <p:sldId id="431" r:id="rId10"/>
    <p:sldId id="432" r:id="rId11"/>
    <p:sldId id="433" r:id="rId12"/>
    <p:sldId id="434" r:id="rId13"/>
    <p:sldId id="435" r:id="rId14"/>
    <p:sldId id="267" r:id="rId15"/>
    <p:sldId id="444" r:id="rId16"/>
    <p:sldId id="452" r:id="rId17"/>
    <p:sldId id="453" r:id="rId18"/>
    <p:sldId id="45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FF5"/>
    <a:srgbClr val="000066"/>
    <a:srgbClr val="FF9999"/>
    <a:srgbClr val="FF5050"/>
    <a:srgbClr val="EEEBD5"/>
    <a:srgbClr val="FF9900"/>
    <a:srgbClr val="CC99FF"/>
    <a:srgbClr val="99D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34" autoAdjust="0"/>
    <p:restoredTop sz="89763" autoAdjust="0"/>
  </p:normalViewPr>
  <p:slideViewPr>
    <p:cSldViewPr snapToGrid="0">
      <p:cViewPr varScale="1">
        <p:scale>
          <a:sx n="71" d="100"/>
          <a:sy n="71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5d6eb53ce5_0_20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5d6eb53ce5_0_20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68" name="Google Shape;68;p4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4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2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7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5"/>
          <p:cNvGrpSpPr/>
          <p:nvPr/>
        </p:nvGrpSpPr>
        <p:grpSpPr>
          <a:xfrm>
            <a:off x="316738" y="54347"/>
            <a:ext cx="11723705" cy="6702000"/>
            <a:chOff x="237553" y="40760"/>
            <a:chExt cx="8792779" cy="5026500"/>
          </a:xfrm>
        </p:grpSpPr>
        <p:sp>
          <p:nvSpPr>
            <p:cNvPr id="195" name="Google Shape;195;p15"/>
            <p:cNvSpPr/>
            <p:nvPr/>
          </p:nvSpPr>
          <p:spPr>
            <a:xfrm>
              <a:off x="489824" y="45123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862607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5723344" y="481768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237553" y="194195"/>
              <a:ext cx="329112" cy="340814"/>
            </a:xfrm>
            <a:custGeom>
              <a:avLst/>
              <a:gdLst/>
              <a:ahLst/>
              <a:cxnLst/>
              <a:rect l="l" t="t" r="r" b="b"/>
              <a:pathLst>
                <a:path w="1800" h="1864" extrusionOk="0">
                  <a:moveTo>
                    <a:pt x="979" y="0"/>
                  </a:moveTo>
                  <a:cubicBezTo>
                    <a:pt x="916" y="0"/>
                    <a:pt x="884" y="48"/>
                    <a:pt x="869" y="95"/>
                  </a:cubicBezTo>
                  <a:lnTo>
                    <a:pt x="869" y="663"/>
                  </a:lnTo>
                  <a:lnTo>
                    <a:pt x="537" y="300"/>
                  </a:lnTo>
                  <a:cubicBezTo>
                    <a:pt x="511" y="283"/>
                    <a:pt x="480" y="270"/>
                    <a:pt x="453" y="270"/>
                  </a:cubicBezTo>
                  <a:cubicBezTo>
                    <a:pt x="430" y="270"/>
                    <a:pt x="409" y="279"/>
                    <a:pt x="395" y="300"/>
                  </a:cubicBezTo>
                  <a:cubicBezTo>
                    <a:pt x="348" y="332"/>
                    <a:pt x="348" y="395"/>
                    <a:pt x="379" y="442"/>
                  </a:cubicBezTo>
                  <a:lnTo>
                    <a:pt x="726" y="805"/>
                  </a:lnTo>
                  <a:lnTo>
                    <a:pt x="95" y="805"/>
                  </a:lnTo>
                  <a:cubicBezTo>
                    <a:pt x="48" y="805"/>
                    <a:pt x="0" y="853"/>
                    <a:pt x="0" y="900"/>
                  </a:cubicBezTo>
                  <a:cubicBezTo>
                    <a:pt x="0" y="963"/>
                    <a:pt x="48" y="1011"/>
                    <a:pt x="95" y="1011"/>
                  </a:cubicBezTo>
                  <a:lnTo>
                    <a:pt x="679" y="1011"/>
                  </a:lnTo>
                  <a:lnTo>
                    <a:pt x="221" y="1311"/>
                  </a:lnTo>
                  <a:cubicBezTo>
                    <a:pt x="174" y="1342"/>
                    <a:pt x="158" y="1405"/>
                    <a:pt x="190" y="1453"/>
                  </a:cubicBezTo>
                  <a:cubicBezTo>
                    <a:pt x="221" y="1468"/>
                    <a:pt x="253" y="1484"/>
                    <a:pt x="284" y="1484"/>
                  </a:cubicBezTo>
                  <a:cubicBezTo>
                    <a:pt x="300" y="1484"/>
                    <a:pt x="316" y="1484"/>
                    <a:pt x="332" y="1468"/>
                  </a:cubicBezTo>
                  <a:lnTo>
                    <a:pt x="853" y="1121"/>
                  </a:lnTo>
                  <a:lnTo>
                    <a:pt x="853" y="1753"/>
                  </a:lnTo>
                  <a:cubicBezTo>
                    <a:pt x="853" y="1816"/>
                    <a:pt x="884" y="1863"/>
                    <a:pt x="947" y="1863"/>
                  </a:cubicBezTo>
                  <a:cubicBezTo>
                    <a:pt x="995" y="1863"/>
                    <a:pt x="1042" y="1816"/>
                    <a:pt x="1042" y="1768"/>
                  </a:cubicBezTo>
                  <a:lnTo>
                    <a:pt x="1058" y="1153"/>
                  </a:lnTo>
                  <a:lnTo>
                    <a:pt x="1405" y="1547"/>
                  </a:lnTo>
                  <a:cubicBezTo>
                    <a:pt x="1437" y="1563"/>
                    <a:pt x="1453" y="1579"/>
                    <a:pt x="1484" y="1579"/>
                  </a:cubicBezTo>
                  <a:cubicBezTo>
                    <a:pt x="1500" y="1579"/>
                    <a:pt x="1532" y="1563"/>
                    <a:pt x="1547" y="1547"/>
                  </a:cubicBezTo>
                  <a:cubicBezTo>
                    <a:pt x="1595" y="1516"/>
                    <a:pt x="1595" y="1453"/>
                    <a:pt x="1563" y="1405"/>
                  </a:cubicBezTo>
                  <a:lnTo>
                    <a:pt x="1184" y="1011"/>
                  </a:lnTo>
                  <a:lnTo>
                    <a:pt x="1689" y="1011"/>
                  </a:lnTo>
                  <a:cubicBezTo>
                    <a:pt x="1753" y="1011"/>
                    <a:pt x="1800" y="963"/>
                    <a:pt x="1800" y="916"/>
                  </a:cubicBezTo>
                  <a:cubicBezTo>
                    <a:pt x="1800" y="853"/>
                    <a:pt x="1753" y="805"/>
                    <a:pt x="1689" y="805"/>
                  </a:cubicBezTo>
                  <a:lnTo>
                    <a:pt x="1311" y="805"/>
                  </a:lnTo>
                  <a:lnTo>
                    <a:pt x="1721" y="537"/>
                  </a:lnTo>
                  <a:cubicBezTo>
                    <a:pt x="1768" y="505"/>
                    <a:pt x="1768" y="442"/>
                    <a:pt x="1737" y="395"/>
                  </a:cubicBezTo>
                  <a:cubicBezTo>
                    <a:pt x="1719" y="369"/>
                    <a:pt x="1692" y="357"/>
                    <a:pt x="1666" y="357"/>
                  </a:cubicBezTo>
                  <a:cubicBezTo>
                    <a:pt x="1645" y="357"/>
                    <a:pt x="1625" y="365"/>
                    <a:pt x="1610" y="379"/>
                  </a:cubicBezTo>
                  <a:lnTo>
                    <a:pt x="1058" y="742"/>
                  </a:lnTo>
                  <a:lnTo>
                    <a:pt x="1074" y="111"/>
                  </a:lnTo>
                  <a:cubicBezTo>
                    <a:pt x="1074" y="48"/>
                    <a:pt x="1026" y="0"/>
                    <a:pt x="9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15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5"/>
          <p:cNvSpPr txBox="1">
            <a:spLocks noGrp="1"/>
          </p:cNvSpPr>
          <p:nvPr>
            <p:ph type="subTitle" idx="1"/>
          </p:nvPr>
        </p:nvSpPr>
        <p:spPr>
          <a:xfrm>
            <a:off x="960000" y="1687067"/>
            <a:ext cx="5560800" cy="4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5"/>
          <p:cNvSpPr>
            <a:spLocks noGrp="1"/>
          </p:cNvSpPr>
          <p:nvPr>
            <p:ph type="pic" idx="2"/>
          </p:nvPr>
        </p:nvSpPr>
        <p:spPr>
          <a:xfrm>
            <a:off x="7332800" y="1860167"/>
            <a:ext cx="3899200" cy="3899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3" name="Google Shape;203;p15"/>
          <p:cNvSpPr/>
          <p:nvPr/>
        </p:nvSpPr>
        <p:spPr>
          <a:xfrm rot="-10602819" flipH="1">
            <a:off x="-807231" y="4250007"/>
            <a:ext cx="1319957" cy="3419567"/>
          </a:xfrm>
          <a:custGeom>
            <a:avLst/>
            <a:gdLst/>
            <a:ahLst/>
            <a:cxnLst/>
            <a:rect l="l" t="t" r="r" b="b"/>
            <a:pathLst>
              <a:path w="5763" h="14930" extrusionOk="0">
                <a:moveTo>
                  <a:pt x="1076" y="1"/>
                </a:moveTo>
                <a:cubicBezTo>
                  <a:pt x="1011" y="1"/>
                  <a:pt x="948" y="4"/>
                  <a:pt x="885" y="12"/>
                </a:cubicBezTo>
                <a:cubicBezTo>
                  <a:pt x="822" y="12"/>
                  <a:pt x="790" y="60"/>
                  <a:pt x="790" y="107"/>
                </a:cubicBezTo>
                <a:cubicBezTo>
                  <a:pt x="790" y="154"/>
                  <a:pt x="837" y="202"/>
                  <a:pt x="885" y="202"/>
                </a:cubicBezTo>
                <a:lnTo>
                  <a:pt x="1279" y="202"/>
                </a:lnTo>
                <a:cubicBezTo>
                  <a:pt x="1327" y="202"/>
                  <a:pt x="1374" y="170"/>
                  <a:pt x="1374" y="107"/>
                </a:cubicBezTo>
                <a:cubicBezTo>
                  <a:pt x="1374" y="60"/>
                  <a:pt x="1342" y="12"/>
                  <a:pt x="1279" y="12"/>
                </a:cubicBezTo>
                <a:cubicBezTo>
                  <a:pt x="1208" y="4"/>
                  <a:pt x="1141" y="1"/>
                  <a:pt x="1076" y="1"/>
                </a:cubicBezTo>
                <a:close/>
                <a:moveTo>
                  <a:pt x="490" y="28"/>
                </a:moveTo>
                <a:cubicBezTo>
                  <a:pt x="237" y="60"/>
                  <a:pt x="80" y="91"/>
                  <a:pt x="80" y="91"/>
                </a:cubicBezTo>
                <a:cubicBezTo>
                  <a:pt x="32" y="107"/>
                  <a:pt x="1" y="170"/>
                  <a:pt x="1" y="218"/>
                </a:cubicBezTo>
                <a:cubicBezTo>
                  <a:pt x="16" y="265"/>
                  <a:pt x="64" y="296"/>
                  <a:pt x="111" y="296"/>
                </a:cubicBezTo>
                <a:lnTo>
                  <a:pt x="127" y="296"/>
                </a:lnTo>
                <a:cubicBezTo>
                  <a:pt x="127" y="296"/>
                  <a:pt x="269" y="249"/>
                  <a:pt x="506" y="233"/>
                </a:cubicBezTo>
                <a:cubicBezTo>
                  <a:pt x="553" y="218"/>
                  <a:pt x="601" y="170"/>
                  <a:pt x="585" y="123"/>
                </a:cubicBezTo>
                <a:cubicBezTo>
                  <a:pt x="585" y="75"/>
                  <a:pt x="537" y="28"/>
                  <a:pt x="490" y="28"/>
                </a:cubicBezTo>
                <a:close/>
                <a:moveTo>
                  <a:pt x="1690" y="44"/>
                </a:moveTo>
                <a:cubicBezTo>
                  <a:pt x="1627" y="44"/>
                  <a:pt x="1579" y="75"/>
                  <a:pt x="1579" y="139"/>
                </a:cubicBezTo>
                <a:cubicBezTo>
                  <a:pt x="1563" y="186"/>
                  <a:pt x="1611" y="233"/>
                  <a:pt x="1658" y="249"/>
                </a:cubicBezTo>
                <a:cubicBezTo>
                  <a:pt x="1784" y="265"/>
                  <a:pt x="1911" y="281"/>
                  <a:pt x="2037" y="312"/>
                </a:cubicBezTo>
                <a:lnTo>
                  <a:pt x="2053" y="312"/>
                </a:lnTo>
                <a:cubicBezTo>
                  <a:pt x="2100" y="312"/>
                  <a:pt x="2147" y="281"/>
                  <a:pt x="2163" y="249"/>
                </a:cubicBezTo>
                <a:cubicBezTo>
                  <a:pt x="2163" y="186"/>
                  <a:pt x="2132" y="139"/>
                  <a:pt x="2084" y="123"/>
                </a:cubicBezTo>
                <a:cubicBezTo>
                  <a:pt x="1958" y="91"/>
                  <a:pt x="1816" y="75"/>
                  <a:pt x="1690" y="44"/>
                </a:cubicBezTo>
                <a:close/>
                <a:moveTo>
                  <a:pt x="2453" y="229"/>
                </a:moveTo>
                <a:cubicBezTo>
                  <a:pt x="2411" y="229"/>
                  <a:pt x="2366" y="258"/>
                  <a:pt x="2353" y="296"/>
                </a:cubicBezTo>
                <a:cubicBezTo>
                  <a:pt x="2337" y="344"/>
                  <a:pt x="2353" y="407"/>
                  <a:pt x="2416" y="423"/>
                </a:cubicBezTo>
                <a:cubicBezTo>
                  <a:pt x="2526" y="470"/>
                  <a:pt x="2653" y="517"/>
                  <a:pt x="2763" y="581"/>
                </a:cubicBezTo>
                <a:lnTo>
                  <a:pt x="2810" y="581"/>
                </a:lnTo>
                <a:cubicBezTo>
                  <a:pt x="2842" y="581"/>
                  <a:pt x="2874" y="565"/>
                  <a:pt x="2889" y="533"/>
                </a:cubicBezTo>
                <a:cubicBezTo>
                  <a:pt x="2921" y="486"/>
                  <a:pt x="2905" y="423"/>
                  <a:pt x="2842" y="407"/>
                </a:cubicBezTo>
                <a:cubicBezTo>
                  <a:pt x="2732" y="344"/>
                  <a:pt x="2605" y="281"/>
                  <a:pt x="2479" y="233"/>
                </a:cubicBezTo>
                <a:cubicBezTo>
                  <a:pt x="2471" y="231"/>
                  <a:pt x="2462" y="229"/>
                  <a:pt x="2453" y="229"/>
                </a:cubicBezTo>
                <a:close/>
                <a:moveTo>
                  <a:pt x="3136" y="590"/>
                </a:moveTo>
                <a:cubicBezTo>
                  <a:pt x="3107" y="590"/>
                  <a:pt x="3080" y="602"/>
                  <a:pt x="3063" y="628"/>
                </a:cubicBezTo>
                <a:cubicBezTo>
                  <a:pt x="3031" y="675"/>
                  <a:pt x="3047" y="738"/>
                  <a:pt x="3095" y="770"/>
                </a:cubicBezTo>
                <a:cubicBezTo>
                  <a:pt x="3189" y="833"/>
                  <a:pt x="3300" y="912"/>
                  <a:pt x="3395" y="1007"/>
                </a:cubicBezTo>
                <a:cubicBezTo>
                  <a:pt x="3410" y="1023"/>
                  <a:pt x="3426" y="1023"/>
                  <a:pt x="3458" y="1023"/>
                </a:cubicBezTo>
                <a:cubicBezTo>
                  <a:pt x="3473" y="1023"/>
                  <a:pt x="3505" y="1023"/>
                  <a:pt x="3521" y="991"/>
                </a:cubicBezTo>
                <a:cubicBezTo>
                  <a:pt x="3568" y="959"/>
                  <a:pt x="3568" y="896"/>
                  <a:pt x="3521" y="849"/>
                </a:cubicBezTo>
                <a:cubicBezTo>
                  <a:pt x="3426" y="770"/>
                  <a:pt x="3316" y="675"/>
                  <a:pt x="3205" y="612"/>
                </a:cubicBezTo>
                <a:cubicBezTo>
                  <a:pt x="3184" y="598"/>
                  <a:pt x="3159" y="590"/>
                  <a:pt x="3136" y="590"/>
                </a:cubicBezTo>
                <a:close/>
                <a:moveTo>
                  <a:pt x="3732" y="1111"/>
                </a:moveTo>
                <a:cubicBezTo>
                  <a:pt x="3709" y="1111"/>
                  <a:pt x="3684" y="1119"/>
                  <a:pt x="3663" y="1133"/>
                </a:cubicBezTo>
                <a:cubicBezTo>
                  <a:pt x="3631" y="1165"/>
                  <a:pt x="3616" y="1228"/>
                  <a:pt x="3663" y="1275"/>
                </a:cubicBezTo>
                <a:cubicBezTo>
                  <a:pt x="3742" y="1370"/>
                  <a:pt x="3821" y="1465"/>
                  <a:pt x="3884" y="1575"/>
                </a:cubicBezTo>
                <a:cubicBezTo>
                  <a:pt x="3915" y="1607"/>
                  <a:pt x="3931" y="1622"/>
                  <a:pt x="3963" y="1622"/>
                </a:cubicBezTo>
                <a:lnTo>
                  <a:pt x="3979" y="1622"/>
                </a:lnTo>
                <a:cubicBezTo>
                  <a:pt x="3994" y="1622"/>
                  <a:pt x="4010" y="1607"/>
                  <a:pt x="4026" y="1607"/>
                </a:cubicBezTo>
                <a:cubicBezTo>
                  <a:pt x="4073" y="1575"/>
                  <a:pt x="4089" y="1512"/>
                  <a:pt x="4058" y="1465"/>
                </a:cubicBezTo>
                <a:cubicBezTo>
                  <a:pt x="3979" y="1354"/>
                  <a:pt x="3900" y="1244"/>
                  <a:pt x="3805" y="1149"/>
                </a:cubicBezTo>
                <a:cubicBezTo>
                  <a:pt x="3788" y="1123"/>
                  <a:pt x="3761" y="1111"/>
                  <a:pt x="3732" y="1111"/>
                </a:cubicBezTo>
                <a:close/>
                <a:moveTo>
                  <a:pt x="4158" y="1759"/>
                </a:moveTo>
                <a:cubicBezTo>
                  <a:pt x="4145" y="1759"/>
                  <a:pt x="4132" y="1761"/>
                  <a:pt x="4121" y="1765"/>
                </a:cubicBezTo>
                <a:cubicBezTo>
                  <a:pt x="4073" y="1796"/>
                  <a:pt x="4058" y="1859"/>
                  <a:pt x="4073" y="1907"/>
                </a:cubicBezTo>
                <a:cubicBezTo>
                  <a:pt x="4136" y="2017"/>
                  <a:pt x="4200" y="2128"/>
                  <a:pt x="4247" y="2254"/>
                </a:cubicBezTo>
                <a:cubicBezTo>
                  <a:pt x="4263" y="2301"/>
                  <a:pt x="4294" y="2317"/>
                  <a:pt x="4326" y="2317"/>
                </a:cubicBezTo>
                <a:lnTo>
                  <a:pt x="4373" y="2317"/>
                </a:lnTo>
                <a:cubicBezTo>
                  <a:pt x="4421" y="2285"/>
                  <a:pt x="4436" y="2238"/>
                  <a:pt x="4421" y="2191"/>
                </a:cubicBezTo>
                <a:cubicBezTo>
                  <a:pt x="4373" y="2049"/>
                  <a:pt x="4310" y="1938"/>
                  <a:pt x="4263" y="1812"/>
                </a:cubicBezTo>
                <a:cubicBezTo>
                  <a:pt x="4239" y="1776"/>
                  <a:pt x="4198" y="1759"/>
                  <a:pt x="4158" y="1759"/>
                </a:cubicBezTo>
                <a:close/>
                <a:moveTo>
                  <a:pt x="4436" y="2491"/>
                </a:moveTo>
                <a:cubicBezTo>
                  <a:pt x="4373" y="2506"/>
                  <a:pt x="4342" y="2570"/>
                  <a:pt x="4357" y="2617"/>
                </a:cubicBezTo>
                <a:cubicBezTo>
                  <a:pt x="4405" y="2743"/>
                  <a:pt x="4421" y="2869"/>
                  <a:pt x="4436" y="2996"/>
                </a:cubicBezTo>
                <a:cubicBezTo>
                  <a:pt x="4452" y="3043"/>
                  <a:pt x="4484" y="3075"/>
                  <a:pt x="4531" y="3075"/>
                </a:cubicBezTo>
                <a:lnTo>
                  <a:pt x="4547" y="3075"/>
                </a:lnTo>
                <a:cubicBezTo>
                  <a:pt x="4594" y="3075"/>
                  <a:pt x="4642" y="3027"/>
                  <a:pt x="4626" y="2964"/>
                </a:cubicBezTo>
                <a:cubicBezTo>
                  <a:pt x="4610" y="2838"/>
                  <a:pt x="4594" y="2696"/>
                  <a:pt x="4547" y="2570"/>
                </a:cubicBezTo>
                <a:cubicBezTo>
                  <a:pt x="4531" y="2506"/>
                  <a:pt x="4484" y="2491"/>
                  <a:pt x="4436" y="2491"/>
                </a:cubicBezTo>
                <a:close/>
                <a:moveTo>
                  <a:pt x="4563" y="3280"/>
                </a:moveTo>
                <a:cubicBezTo>
                  <a:pt x="4500" y="3280"/>
                  <a:pt x="4452" y="3311"/>
                  <a:pt x="4452" y="3375"/>
                </a:cubicBezTo>
                <a:cubicBezTo>
                  <a:pt x="4452" y="3501"/>
                  <a:pt x="4436" y="3627"/>
                  <a:pt x="4405" y="3738"/>
                </a:cubicBezTo>
                <a:cubicBezTo>
                  <a:pt x="4389" y="3801"/>
                  <a:pt x="4421" y="3848"/>
                  <a:pt x="4484" y="3864"/>
                </a:cubicBezTo>
                <a:lnTo>
                  <a:pt x="4500" y="3864"/>
                </a:lnTo>
                <a:cubicBezTo>
                  <a:pt x="4547" y="3864"/>
                  <a:pt x="4594" y="3832"/>
                  <a:pt x="4594" y="3785"/>
                </a:cubicBezTo>
                <a:cubicBezTo>
                  <a:pt x="4626" y="3659"/>
                  <a:pt x="4642" y="3517"/>
                  <a:pt x="4657" y="3375"/>
                </a:cubicBezTo>
                <a:cubicBezTo>
                  <a:pt x="4657" y="3327"/>
                  <a:pt x="4610" y="3280"/>
                  <a:pt x="4563" y="3280"/>
                </a:cubicBezTo>
                <a:close/>
                <a:moveTo>
                  <a:pt x="4378" y="4032"/>
                </a:moveTo>
                <a:cubicBezTo>
                  <a:pt x="4336" y="4032"/>
                  <a:pt x="4303" y="4053"/>
                  <a:pt x="4279" y="4101"/>
                </a:cubicBezTo>
                <a:cubicBezTo>
                  <a:pt x="4231" y="4211"/>
                  <a:pt x="4168" y="4322"/>
                  <a:pt x="4105" y="4416"/>
                </a:cubicBezTo>
                <a:cubicBezTo>
                  <a:pt x="4073" y="4464"/>
                  <a:pt x="4073" y="4527"/>
                  <a:pt x="4121" y="4559"/>
                </a:cubicBezTo>
                <a:cubicBezTo>
                  <a:pt x="4136" y="4574"/>
                  <a:pt x="4168" y="4574"/>
                  <a:pt x="4184" y="4574"/>
                </a:cubicBezTo>
                <a:cubicBezTo>
                  <a:pt x="4215" y="4574"/>
                  <a:pt x="4247" y="4559"/>
                  <a:pt x="4263" y="4527"/>
                </a:cubicBezTo>
                <a:cubicBezTo>
                  <a:pt x="4342" y="4416"/>
                  <a:pt x="4405" y="4306"/>
                  <a:pt x="4468" y="4180"/>
                </a:cubicBezTo>
                <a:cubicBezTo>
                  <a:pt x="4484" y="4132"/>
                  <a:pt x="4468" y="4069"/>
                  <a:pt x="4421" y="4038"/>
                </a:cubicBezTo>
                <a:cubicBezTo>
                  <a:pt x="4406" y="4034"/>
                  <a:pt x="4392" y="4032"/>
                  <a:pt x="4378" y="4032"/>
                </a:cubicBezTo>
                <a:close/>
                <a:moveTo>
                  <a:pt x="2337" y="4622"/>
                </a:moveTo>
                <a:cubicBezTo>
                  <a:pt x="2274" y="4622"/>
                  <a:pt x="2242" y="4669"/>
                  <a:pt x="2242" y="4716"/>
                </a:cubicBezTo>
                <a:cubicBezTo>
                  <a:pt x="2242" y="4780"/>
                  <a:pt x="2290" y="4811"/>
                  <a:pt x="2337" y="4811"/>
                </a:cubicBezTo>
                <a:lnTo>
                  <a:pt x="2384" y="4811"/>
                </a:lnTo>
                <a:cubicBezTo>
                  <a:pt x="2495" y="4811"/>
                  <a:pt x="2605" y="4827"/>
                  <a:pt x="2716" y="4843"/>
                </a:cubicBezTo>
                <a:lnTo>
                  <a:pt x="2732" y="4843"/>
                </a:lnTo>
                <a:cubicBezTo>
                  <a:pt x="2779" y="4843"/>
                  <a:pt x="2826" y="4811"/>
                  <a:pt x="2826" y="4764"/>
                </a:cubicBezTo>
                <a:cubicBezTo>
                  <a:pt x="2842" y="4716"/>
                  <a:pt x="2795" y="4669"/>
                  <a:pt x="2747" y="4653"/>
                </a:cubicBezTo>
                <a:cubicBezTo>
                  <a:pt x="2637" y="4637"/>
                  <a:pt x="2511" y="4622"/>
                  <a:pt x="2384" y="4622"/>
                </a:cubicBezTo>
                <a:close/>
                <a:moveTo>
                  <a:pt x="1951" y="4665"/>
                </a:moveTo>
                <a:cubicBezTo>
                  <a:pt x="1943" y="4665"/>
                  <a:pt x="1935" y="4666"/>
                  <a:pt x="1927" y="4669"/>
                </a:cubicBezTo>
                <a:cubicBezTo>
                  <a:pt x="1784" y="4716"/>
                  <a:pt x="1642" y="4764"/>
                  <a:pt x="1532" y="4827"/>
                </a:cubicBezTo>
                <a:cubicBezTo>
                  <a:pt x="1485" y="4858"/>
                  <a:pt x="1469" y="4922"/>
                  <a:pt x="1485" y="4969"/>
                </a:cubicBezTo>
                <a:cubicBezTo>
                  <a:pt x="1516" y="5001"/>
                  <a:pt x="1548" y="5016"/>
                  <a:pt x="1579" y="5016"/>
                </a:cubicBezTo>
                <a:cubicBezTo>
                  <a:pt x="1595" y="5016"/>
                  <a:pt x="1611" y="5001"/>
                  <a:pt x="1627" y="5001"/>
                </a:cubicBezTo>
                <a:cubicBezTo>
                  <a:pt x="1721" y="4937"/>
                  <a:pt x="1848" y="4890"/>
                  <a:pt x="1974" y="4858"/>
                </a:cubicBezTo>
                <a:cubicBezTo>
                  <a:pt x="2021" y="4858"/>
                  <a:pt x="2053" y="4795"/>
                  <a:pt x="2037" y="4748"/>
                </a:cubicBezTo>
                <a:cubicBezTo>
                  <a:pt x="2024" y="4696"/>
                  <a:pt x="1989" y="4665"/>
                  <a:pt x="1951" y="4665"/>
                </a:cubicBezTo>
                <a:close/>
                <a:moveTo>
                  <a:pt x="3941" y="4686"/>
                </a:moveTo>
                <a:cubicBezTo>
                  <a:pt x="3912" y="4686"/>
                  <a:pt x="3885" y="4699"/>
                  <a:pt x="3868" y="4716"/>
                </a:cubicBezTo>
                <a:cubicBezTo>
                  <a:pt x="3773" y="4811"/>
                  <a:pt x="3679" y="4890"/>
                  <a:pt x="3584" y="4969"/>
                </a:cubicBezTo>
                <a:cubicBezTo>
                  <a:pt x="3568" y="4985"/>
                  <a:pt x="3568" y="5001"/>
                  <a:pt x="3552" y="5001"/>
                </a:cubicBezTo>
                <a:cubicBezTo>
                  <a:pt x="3552" y="4985"/>
                  <a:pt x="3537" y="4953"/>
                  <a:pt x="3521" y="4937"/>
                </a:cubicBezTo>
                <a:cubicBezTo>
                  <a:pt x="3395" y="4874"/>
                  <a:pt x="3268" y="4811"/>
                  <a:pt x="3142" y="4764"/>
                </a:cubicBezTo>
                <a:cubicBezTo>
                  <a:pt x="3129" y="4755"/>
                  <a:pt x="3114" y="4751"/>
                  <a:pt x="3100" y="4751"/>
                </a:cubicBezTo>
                <a:cubicBezTo>
                  <a:pt x="3063" y="4751"/>
                  <a:pt x="3027" y="4777"/>
                  <a:pt x="3016" y="4811"/>
                </a:cubicBezTo>
                <a:cubicBezTo>
                  <a:pt x="3000" y="4858"/>
                  <a:pt x="3016" y="4922"/>
                  <a:pt x="3063" y="4937"/>
                </a:cubicBezTo>
                <a:cubicBezTo>
                  <a:pt x="3189" y="4985"/>
                  <a:pt x="3300" y="5048"/>
                  <a:pt x="3410" y="5111"/>
                </a:cubicBezTo>
                <a:cubicBezTo>
                  <a:pt x="3427" y="5122"/>
                  <a:pt x="3444" y="5127"/>
                  <a:pt x="3460" y="5127"/>
                </a:cubicBezTo>
                <a:cubicBezTo>
                  <a:pt x="3489" y="5127"/>
                  <a:pt x="3516" y="5110"/>
                  <a:pt x="3537" y="5079"/>
                </a:cubicBezTo>
                <a:lnTo>
                  <a:pt x="3552" y="5079"/>
                </a:lnTo>
                <a:cubicBezTo>
                  <a:pt x="3552" y="5095"/>
                  <a:pt x="3552" y="5095"/>
                  <a:pt x="3568" y="5111"/>
                </a:cubicBezTo>
                <a:cubicBezTo>
                  <a:pt x="3584" y="5143"/>
                  <a:pt x="3616" y="5158"/>
                  <a:pt x="3647" y="5158"/>
                </a:cubicBezTo>
                <a:cubicBezTo>
                  <a:pt x="3663" y="5158"/>
                  <a:pt x="3694" y="5143"/>
                  <a:pt x="3710" y="5127"/>
                </a:cubicBezTo>
                <a:cubicBezTo>
                  <a:pt x="3821" y="5048"/>
                  <a:pt x="3915" y="4953"/>
                  <a:pt x="4010" y="4858"/>
                </a:cubicBezTo>
                <a:cubicBezTo>
                  <a:pt x="4042" y="4811"/>
                  <a:pt x="4042" y="4748"/>
                  <a:pt x="4010" y="4716"/>
                </a:cubicBezTo>
                <a:cubicBezTo>
                  <a:pt x="3989" y="4695"/>
                  <a:pt x="3964" y="4686"/>
                  <a:pt x="3941" y="4686"/>
                </a:cubicBezTo>
                <a:close/>
                <a:moveTo>
                  <a:pt x="3322" y="5174"/>
                </a:moveTo>
                <a:cubicBezTo>
                  <a:pt x="3304" y="5174"/>
                  <a:pt x="3285" y="5179"/>
                  <a:pt x="3268" y="5190"/>
                </a:cubicBezTo>
                <a:cubicBezTo>
                  <a:pt x="3158" y="5269"/>
                  <a:pt x="3047" y="5316"/>
                  <a:pt x="2937" y="5379"/>
                </a:cubicBezTo>
                <a:cubicBezTo>
                  <a:pt x="2889" y="5395"/>
                  <a:pt x="2858" y="5458"/>
                  <a:pt x="2889" y="5506"/>
                </a:cubicBezTo>
                <a:cubicBezTo>
                  <a:pt x="2905" y="5553"/>
                  <a:pt x="2937" y="5569"/>
                  <a:pt x="2968" y="5569"/>
                </a:cubicBezTo>
                <a:lnTo>
                  <a:pt x="2984" y="5569"/>
                </a:lnTo>
                <a:cubicBezTo>
                  <a:pt x="2984" y="5569"/>
                  <a:pt x="3000" y="5569"/>
                  <a:pt x="3016" y="5553"/>
                </a:cubicBezTo>
                <a:cubicBezTo>
                  <a:pt x="3142" y="5506"/>
                  <a:pt x="3268" y="5427"/>
                  <a:pt x="3379" y="5364"/>
                </a:cubicBezTo>
                <a:cubicBezTo>
                  <a:pt x="3426" y="5332"/>
                  <a:pt x="3426" y="5269"/>
                  <a:pt x="3410" y="5222"/>
                </a:cubicBezTo>
                <a:cubicBezTo>
                  <a:pt x="3390" y="5191"/>
                  <a:pt x="3356" y="5174"/>
                  <a:pt x="3322" y="5174"/>
                </a:cubicBezTo>
                <a:close/>
                <a:moveTo>
                  <a:pt x="1284" y="5062"/>
                </a:moveTo>
                <a:cubicBezTo>
                  <a:pt x="1251" y="5062"/>
                  <a:pt x="1220" y="5076"/>
                  <a:pt x="1200" y="5095"/>
                </a:cubicBezTo>
                <a:cubicBezTo>
                  <a:pt x="1121" y="5190"/>
                  <a:pt x="1074" y="5300"/>
                  <a:pt x="1058" y="5411"/>
                </a:cubicBezTo>
                <a:cubicBezTo>
                  <a:pt x="1058" y="5427"/>
                  <a:pt x="1058" y="5458"/>
                  <a:pt x="1058" y="5474"/>
                </a:cubicBezTo>
                <a:cubicBezTo>
                  <a:pt x="1058" y="5506"/>
                  <a:pt x="1058" y="5521"/>
                  <a:pt x="1058" y="5553"/>
                </a:cubicBezTo>
                <a:cubicBezTo>
                  <a:pt x="1074" y="5585"/>
                  <a:pt x="1106" y="5632"/>
                  <a:pt x="1153" y="5632"/>
                </a:cubicBezTo>
                <a:lnTo>
                  <a:pt x="1153" y="5616"/>
                </a:lnTo>
                <a:lnTo>
                  <a:pt x="1169" y="5616"/>
                </a:lnTo>
                <a:cubicBezTo>
                  <a:pt x="1232" y="5616"/>
                  <a:pt x="1264" y="5553"/>
                  <a:pt x="1248" y="5506"/>
                </a:cubicBezTo>
                <a:cubicBezTo>
                  <a:pt x="1248" y="5490"/>
                  <a:pt x="1248" y="5490"/>
                  <a:pt x="1248" y="5474"/>
                </a:cubicBezTo>
                <a:cubicBezTo>
                  <a:pt x="1248" y="5458"/>
                  <a:pt x="1248" y="5458"/>
                  <a:pt x="1248" y="5442"/>
                </a:cubicBezTo>
                <a:cubicBezTo>
                  <a:pt x="1264" y="5364"/>
                  <a:pt x="1295" y="5300"/>
                  <a:pt x="1358" y="5222"/>
                </a:cubicBezTo>
                <a:cubicBezTo>
                  <a:pt x="1390" y="5174"/>
                  <a:pt x="1374" y="5111"/>
                  <a:pt x="1342" y="5079"/>
                </a:cubicBezTo>
                <a:cubicBezTo>
                  <a:pt x="1324" y="5067"/>
                  <a:pt x="1304" y="5062"/>
                  <a:pt x="1284" y="5062"/>
                </a:cubicBezTo>
                <a:close/>
                <a:moveTo>
                  <a:pt x="3781" y="5168"/>
                </a:moveTo>
                <a:cubicBezTo>
                  <a:pt x="3755" y="5168"/>
                  <a:pt x="3728" y="5180"/>
                  <a:pt x="3710" y="5206"/>
                </a:cubicBezTo>
                <a:cubicBezTo>
                  <a:pt x="3663" y="5237"/>
                  <a:pt x="3663" y="5300"/>
                  <a:pt x="3710" y="5332"/>
                </a:cubicBezTo>
                <a:cubicBezTo>
                  <a:pt x="3805" y="5427"/>
                  <a:pt x="3884" y="5506"/>
                  <a:pt x="3979" y="5616"/>
                </a:cubicBezTo>
                <a:cubicBezTo>
                  <a:pt x="3994" y="5632"/>
                  <a:pt x="4026" y="5648"/>
                  <a:pt x="4042" y="5648"/>
                </a:cubicBezTo>
                <a:lnTo>
                  <a:pt x="4058" y="5648"/>
                </a:lnTo>
                <a:cubicBezTo>
                  <a:pt x="4073" y="5648"/>
                  <a:pt x="4105" y="5632"/>
                  <a:pt x="4121" y="5616"/>
                </a:cubicBezTo>
                <a:cubicBezTo>
                  <a:pt x="4152" y="5585"/>
                  <a:pt x="4168" y="5521"/>
                  <a:pt x="4121" y="5490"/>
                </a:cubicBezTo>
                <a:cubicBezTo>
                  <a:pt x="4042" y="5379"/>
                  <a:pt x="3947" y="5285"/>
                  <a:pt x="3837" y="5190"/>
                </a:cubicBezTo>
                <a:cubicBezTo>
                  <a:pt x="3822" y="5176"/>
                  <a:pt x="3802" y="5168"/>
                  <a:pt x="3781" y="5168"/>
                </a:cubicBezTo>
                <a:close/>
                <a:moveTo>
                  <a:pt x="2600" y="5517"/>
                </a:moveTo>
                <a:cubicBezTo>
                  <a:pt x="2591" y="5517"/>
                  <a:pt x="2582" y="5519"/>
                  <a:pt x="2574" y="5521"/>
                </a:cubicBezTo>
                <a:cubicBezTo>
                  <a:pt x="2447" y="5569"/>
                  <a:pt x="2321" y="5600"/>
                  <a:pt x="2211" y="5632"/>
                </a:cubicBezTo>
                <a:cubicBezTo>
                  <a:pt x="2147" y="5648"/>
                  <a:pt x="2116" y="5695"/>
                  <a:pt x="2132" y="5742"/>
                </a:cubicBezTo>
                <a:cubicBezTo>
                  <a:pt x="2147" y="5790"/>
                  <a:pt x="2179" y="5821"/>
                  <a:pt x="2226" y="5821"/>
                </a:cubicBezTo>
                <a:lnTo>
                  <a:pt x="2258" y="5821"/>
                </a:lnTo>
                <a:cubicBezTo>
                  <a:pt x="2384" y="5790"/>
                  <a:pt x="2511" y="5758"/>
                  <a:pt x="2637" y="5711"/>
                </a:cubicBezTo>
                <a:cubicBezTo>
                  <a:pt x="2700" y="5695"/>
                  <a:pt x="2716" y="5632"/>
                  <a:pt x="2700" y="5585"/>
                </a:cubicBezTo>
                <a:cubicBezTo>
                  <a:pt x="2687" y="5546"/>
                  <a:pt x="2642" y="5517"/>
                  <a:pt x="2600" y="5517"/>
                </a:cubicBezTo>
                <a:close/>
                <a:moveTo>
                  <a:pt x="1443" y="5659"/>
                </a:moveTo>
                <a:cubicBezTo>
                  <a:pt x="1402" y="5659"/>
                  <a:pt x="1358" y="5690"/>
                  <a:pt x="1358" y="5742"/>
                </a:cubicBezTo>
                <a:cubicBezTo>
                  <a:pt x="1342" y="5790"/>
                  <a:pt x="1374" y="5837"/>
                  <a:pt x="1421" y="5853"/>
                </a:cubicBezTo>
                <a:cubicBezTo>
                  <a:pt x="1516" y="5869"/>
                  <a:pt x="1611" y="5884"/>
                  <a:pt x="1721" y="5884"/>
                </a:cubicBezTo>
                <a:lnTo>
                  <a:pt x="1848" y="5884"/>
                </a:lnTo>
                <a:cubicBezTo>
                  <a:pt x="1895" y="5884"/>
                  <a:pt x="1942" y="5837"/>
                  <a:pt x="1942" y="5774"/>
                </a:cubicBezTo>
                <a:cubicBezTo>
                  <a:pt x="1927" y="5727"/>
                  <a:pt x="1895" y="5679"/>
                  <a:pt x="1832" y="5679"/>
                </a:cubicBezTo>
                <a:cubicBezTo>
                  <a:pt x="1790" y="5684"/>
                  <a:pt x="1750" y="5686"/>
                  <a:pt x="1711" y="5686"/>
                </a:cubicBezTo>
                <a:cubicBezTo>
                  <a:pt x="1618" y="5686"/>
                  <a:pt x="1536" y="5675"/>
                  <a:pt x="1469" y="5663"/>
                </a:cubicBezTo>
                <a:cubicBezTo>
                  <a:pt x="1461" y="5661"/>
                  <a:pt x="1452" y="5659"/>
                  <a:pt x="1443" y="5659"/>
                </a:cubicBezTo>
                <a:close/>
                <a:moveTo>
                  <a:pt x="4285" y="5773"/>
                </a:moveTo>
                <a:cubicBezTo>
                  <a:pt x="4267" y="5773"/>
                  <a:pt x="4248" y="5779"/>
                  <a:pt x="4231" y="5790"/>
                </a:cubicBezTo>
                <a:cubicBezTo>
                  <a:pt x="4184" y="5806"/>
                  <a:pt x="4168" y="5869"/>
                  <a:pt x="4200" y="5916"/>
                </a:cubicBezTo>
                <a:cubicBezTo>
                  <a:pt x="4263" y="6027"/>
                  <a:pt x="4326" y="6137"/>
                  <a:pt x="4389" y="6248"/>
                </a:cubicBezTo>
                <a:cubicBezTo>
                  <a:pt x="4405" y="6295"/>
                  <a:pt x="4436" y="6311"/>
                  <a:pt x="4468" y="6311"/>
                </a:cubicBezTo>
                <a:cubicBezTo>
                  <a:pt x="4484" y="6311"/>
                  <a:pt x="4500" y="6311"/>
                  <a:pt x="4515" y="6295"/>
                </a:cubicBezTo>
                <a:cubicBezTo>
                  <a:pt x="4563" y="6279"/>
                  <a:pt x="4594" y="6216"/>
                  <a:pt x="4563" y="6169"/>
                </a:cubicBezTo>
                <a:cubicBezTo>
                  <a:pt x="4500" y="6042"/>
                  <a:pt x="4436" y="5932"/>
                  <a:pt x="4357" y="5821"/>
                </a:cubicBezTo>
                <a:cubicBezTo>
                  <a:pt x="4347" y="5791"/>
                  <a:pt x="4317" y="5773"/>
                  <a:pt x="4285" y="5773"/>
                </a:cubicBezTo>
                <a:close/>
                <a:moveTo>
                  <a:pt x="4632" y="6478"/>
                </a:moveTo>
                <a:cubicBezTo>
                  <a:pt x="4619" y="6478"/>
                  <a:pt x="4606" y="6480"/>
                  <a:pt x="4594" y="6484"/>
                </a:cubicBezTo>
                <a:cubicBezTo>
                  <a:pt x="4547" y="6500"/>
                  <a:pt x="4515" y="6563"/>
                  <a:pt x="4531" y="6611"/>
                </a:cubicBezTo>
                <a:cubicBezTo>
                  <a:pt x="4578" y="6721"/>
                  <a:pt x="4626" y="6847"/>
                  <a:pt x="4657" y="6974"/>
                </a:cubicBezTo>
                <a:cubicBezTo>
                  <a:pt x="4673" y="7021"/>
                  <a:pt x="4705" y="7053"/>
                  <a:pt x="4752" y="7053"/>
                </a:cubicBezTo>
                <a:cubicBezTo>
                  <a:pt x="4752" y="7053"/>
                  <a:pt x="4768" y="7037"/>
                  <a:pt x="4784" y="7037"/>
                </a:cubicBezTo>
                <a:cubicBezTo>
                  <a:pt x="4831" y="7021"/>
                  <a:pt x="4863" y="6974"/>
                  <a:pt x="4847" y="6926"/>
                </a:cubicBezTo>
                <a:cubicBezTo>
                  <a:pt x="4799" y="6784"/>
                  <a:pt x="4768" y="6658"/>
                  <a:pt x="4720" y="6532"/>
                </a:cubicBezTo>
                <a:cubicBezTo>
                  <a:pt x="4709" y="6496"/>
                  <a:pt x="4670" y="6478"/>
                  <a:pt x="4632" y="6478"/>
                </a:cubicBezTo>
                <a:close/>
                <a:moveTo>
                  <a:pt x="4831" y="7226"/>
                </a:moveTo>
                <a:cubicBezTo>
                  <a:pt x="4768" y="7242"/>
                  <a:pt x="4736" y="7289"/>
                  <a:pt x="4752" y="7353"/>
                </a:cubicBezTo>
                <a:cubicBezTo>
                  <a:pt x="4784" y="7479"/>
                  <a:pt x="4799" y="7605"/>
                  <a:pt x="4831" y="7731"/>
                </a:cubicBezTo>
                <a:cubicBezTo>
                  <a:pt x="4831" y="7779"/>
                  <a:pt x="4878" y="7810"/>
                  <a:pt x="4926" y="7810"/>
                </a:cubicBezTo>
                <a:lnTo>
                  <a:pt x="4941" y="7810"/>
                </a:lnTo>
                <a:cubicBezTo>
                  <a:pt x="4989" y="7810"/>
                  <a:pt x="5020" y="7747"/>
                  <a:pt x="5020" y="7700"/>
                </a:cubicBezTo>
                <a:cubicBezTo>
                  <a:pt x="5005" y="7558"/>
                  <a:pt x="4973" y="7431"/>
                  <a:pt x="4941" y="7305"/>
                </a:cubicBezTo>
                <a:cubicBezTo>
                  <a:pt x="4941" y="7258"/>
                  <a:pt x="4878" y="7226"/>
                  <a:pt x="4831" y="7226"/>
                </a:cubicBezTo>
                <a:close/>
                <a:moveTo>
                  <a:pt x="4982" y="8012"/>
                </a:moveTo>
                <a:cubicBezTo>
                  <a:pt x="4974" y="8012"/>
                  <a:pt x="4966" y="8013"/>
                  <a:pt x="4957" y="8016"/>
                </a:cubicBezTo>
                <a:cubicBezTo>
                  <a:pt x="4910" y="8016"/>
                  <a:pt x="4863" y="8063"/>
                  <a:pt x="4878" y="8110"/>
                </a:cubicBezTo>
                <a:cubicBezTo>
                  <a:pt x="4894" y="8252"/>
                  <a:pt x="4894" y="8379"/>
                  <a:pt x="4894" y="8505"/>
                </a:cubicBezTo>
                <a:cubicBezTo>
                  <a:pt x="4894" y="8552"/>
                  <a:pt x="4941" y="8600"/>
                  <a:pt x="4989" y="8600"/>
                </a:cubicBezTo>
                <a:cubicBezTo>
                  <a:pt x="5052" y="8600"/>
                  <a:pt x="5099" y="8552"/>
                  <a:pt x="5099" y="8505"/>
                </a:cubicBezTo>
                <a:cubicBezTo>
                  <a:pt x="5084" y="8363"/>
                  <a:pt x="5084" y="8236"/>
                  <a:pt x="5068" y="8094"/>
                </a:cubicBezTo>
                <a:cubicBezTo>
                  <a:pt x="5068" y="8053"/>
                  <a:pt x="5032" y="8012"/>
                  <a:pt x="4982" y="8012"/>
                </a:cubicBezTo>
                <a:close/>
                <a:moveTo>
                  <a:pt x="4970" y="8802"/>
                </a:moveTo>
                <a:cubicBezTo>
                  <a:pt x="4929" y="8802"/>
                  <a:pt x="4892" y="8843"/>
                  <a:pt x="4878" y="8884"/>
                </a:cubicBezTo>
                <a:cubicBezTo>
                  <a:pt x="4878" y="9026"/>
                  <a:pt x="4863" y="9152"/>
                  <a:pt x="4831" y="9278"/>
                </a:cubicBezTo>
                <a:cubicBezTo>
                  <a:pt x="4831" y="9326"/>
                  <a:pt x="4863" y="9373"/>
                  <a:pt x="4910" y="9389"/>
                </a:cubicBezTo>
                <a:lnTo>
                  <a:pt x="4926" y="9389"/>
                </a:lnTo>
                <a:cubicBezTo>
                  <a:pt x="4973" y="9389"/>
                  <a:pt x="5020" y="9357"/>
                  <a:pt x="5036" y="9310"/>
                </a:cubicBezTo>
                <a:cubicBezTo>
                  <a:pt x="5052" y="9184"/>
                  <a:pt x="5068" y="9042"/>
                  <a:pt x="5084" y="8899"/>
                </a:cubicBezTo>
                <a:cubicBezTo>
                  <a:pt x="5084" y="8852"/>
                  <a:pt x="5036" y="8805"/>
                  <a:pt x="4989" y="8805"/>
                </a:cubicBezTo>
                <a:cubicBezTo>
                  <a:pt x="4983" y="8803"/>
                  <a:pt x="4976" y="8802"/>
                  <a:pt x="4970" y="8802"/>
                </a:cubicBezTo>
                <a:close/>
                <a:moveTo>
                  <a:pt x="4838" y="9574"/>
                </a:moveTo>
                <a:cubicBezTo>
                  <a:pt x="4799" y="9574"/>
                  <a:pt x="4765" y="9602"/>
                  <a:pt x="4752" y="9641"/>
                </a:cubicBezTo>
                <a:cubicBezTo>
                  <a:pt x="4705" y="9768"/>
                  <a:pt x="4657" y="9878"/>
                  <a:pt x="4610" y="10004"/>
                </a:cubicBezTo>
                <a:cubicBezTo>
                  <a:pt x="4594" y="10052"/>
                  <a:pt x="4610" y="10115"/>
                  <a:pt x="4673" y="10131"/>
                </a:cubicBezTo>
                <a:cubicBezTo>
                  <a:pt x="4673" y="10131"/>
                  <a:pt x="4689" y="10147"/>
                  <a:pt x="4705" y="10147"/>
                </a:cubicBezTo>
                <a:lnTo>
                  <a:pt x="4705" y="10131"/>
                </a:lnTo>
                <a:cubicBezTo>
                  <a:pt x="4736" y="10131"/>
                  <a:pt x="4784" y="10115"/>
                  <a:pt x="4799" y="10083"/>
                </a:cubicBezTo>
                <a:cubicBezTo>
                  <a:pt x="4847" y="9957"/>
                  <a:pt x="4894" y="9831"/>
                  <a:pt x="4941" y="9689"/>
                </a:cubicBezTo>
                <a:cubicBezTo>
                  <a:pt x="4957" y="9641"/>
                  <a:pt x="4926" y="9594"/>
                  <a:pt x="4863" y="9578"/>
                </a:cubicBezTo>
                <a:cubicBezTo>
                  <a:pt x="4854" y="9575"/>
                  <a:pt x="4846" y="9574"/>
                  <a:pt x="4838" y="9574"/>
                </a:cubicBezTo>
                <a:close/>
                <a:moveTo>
                  <a:pt x="3205" y="10147"/>
                </a:moveTo>
                <a:cubicBezTo>
                  <a:pt x="3063" y="10162"/>
                  <a:pt x="2921" y="10194"/>
                  <a:pt x="2795" y="10241"/>
                </a:cubicBezTo>
                <a:cubicBezTo>
                  <a:pt x="2732" y="10257"/>
                  <a:pt x="2716" y="10320"/>
                  <a:pt x="2732" y="10368"/>
                </a:cubicBezTo>
                <a:cubicBezTo>
                  <a:pt x="2747" y="10399"/>
                  <a:pt x="2779" y="10431"/>
                  <a:pt x="2826" y="10431"/>
                </a:cubicBezTo>
                <a:lnTo>
                  <a:pt x="2858" y="10431"/>
                </a:lnTo>
                <a:cubicBezTo>
                  <a:pt x="2968" y="10383"/>
                  <a:pt x="3095" y="10352"/>
                  <a:pt x="3221" y="10352"/>
                </a:cubicBezTo>
                <a:cubicBezTo>
                  <a:pt x="3268" y="10336"/>
                  <a:pt x="3316" y="10289"/>
                  <a:pt x="3300" y="10241"/>
                </a:cubicBezTo>
                <a:cubicBezTo>
                  <a:pt x="3300" y="10194"/>
                  <a:pt x="3252" y="10147"/>
                  <a:pt x="3205" y="10147"/>
                </a:cubicBezTo>
                <a:close/>
                <a:moveTo>
                  <a:pt x="3590" y="10174"/>
                </a:moveTo>
                <a:cubicBezTo>
                  <a:pt x="3548" y="10174"/>
                  <a:pt x="3505" y="10205"/>
                  <a:pt x="3505" y="10257"/>
                </a:cubicBezTo>
                <a:cubicBezTo>
                  <a:pt x="3489" y="10304"/>
                  <a:pt x="3537" y="10352"/>
                  <a:pt x="3584" y="10368"/>
                </a:cubicBezTo>
                <a:cubicBezTo>
                  <a:pt x="3710" y="10383"/>
                  <a:pt x="3821" y="10415"/>
                  <a:pt x="3947" y="10462"/>
                </a:cubicBezTo>
                <a:lnTo>
                  <a:pt x="3979" y="10462"/>
                </a:lnTo>
                <a:cubicBezTo>
                  <a:pt x="4026" y="10462"/>
                  <a:pt x="4058" y="10446"/>
                  <a:pt x="4073" y="10399"/>
                </a:cubicBezTo>
                <a:cubicBezTo>
                  <a:pt x="4089" y="10352"/>
                  <a:pt x="4073" y="10304"/>
                  <a:pt x="4010" y="10273"/>
                </a:cubicBezTo>
                <a:cubicBezTo>
                  <a:pt x="3884" y="10225"/>
                  <a:pt x="3742" y="10194"/>
                  <a:pt x="3616" y="10178"/>
                </a:cubicBezTo>
                <a:cubicBezTo>
                  <a:pt x="3607" y="10175"/>
                  <a:pt x="3599" y="10174"/>
                  <a:pt x="3590" y="10174"/>
                </a:cubicBezTo>
                <a:close/>
                <a:moveTo>
                  <a:pt x="4525" y="10288"/>
                </a:moveTo>
                <a:cubicBezTo>
                  <a:pt x="4492" y="10288"/>
                  <a:pt x="4462" y="10305"/>
                  <a:pt x="4452" y="10336"/>
                </a:cubicBezTo>
                <a:cubicBezTo>
                  <a:pt x="4421" y="10383"/>
                  <a:pt x="4405" y="10415"/>
                  <a:pt x="4373" y="10446"/>
                </a:cubicBezTo>
                <a:cubicBezTo>
                  <a:pt x="4365" y="10442"/>
                  <a:pt x="4355" y="10441"/>
                  <a:pt x="4345" y="10441"/>
                </a:cubicBezTo>
                <a:cubicBezTo>
                  <a:pt x="4312" y="10441"/>
                  <a:pt x="4271" y="10458"/>
                  <a:pt x="4247" y="10494"/>
                </a:cubicBezTo>
                <a:cubicBezTo>
                  <a:pt x="4231" y="10525"/>
                  <a:pt x="4247" y="10573"/>
                  <a:pt x="4279" y="10604"/>
                </a:cubicBezTo>
                <a:cubicBezTo>
                  <a:pt x="4263" y="10636"/>
                  <a:pt x="4247" y="10652"/>
                  <a:pt x="4231" y="10667"/>
                </a:cubicBezTo>
                <a:cubicBezTo>
                  <a:pt x="4200" y="10699"/>
                  <a:pt x="4215" y="10762"/>
                  <a:pt x="4247" y="10794"/>
                </a:cubicBezTo>
                <a:cubicBezTo>
                  <a:pt x="4268" y="10808"/>
                  <a:pt x="4293" y="10816"/>
                  <a:pt x="4316" y="10816"/>
                </a:cubicBezTo>
                <a:cubicBezTo>
                  <a:pt x="4345" y="10816"/>
                  <a:pt x="4372" y="10804"/>
                  <a:pt x="4389" y="10778"/>
                </a:cubicBezTo>
                <a:cubicBezTo>
                  <a:pt x="4405" y="10762"/>
                  <a:pt x="4421" y="10746"/>
                  <a:pt x="4436" y="10715"/>
                </a:cubicBezTo>
                <a:cubicBezTo>
                  <a:pt x="4484" y="10762"/>
                  <a:pt x="4547" y="10794"/>
                  <a:pt x="4594" y="10841"/>
                </a:cubicBezTo>
                <a:cubicBezTo>
                  <a:pt x="4610" y="10857"/>
                  <a:pt x="4642" y="10857"/>
                  <a:pt x="4657" y="10857"/>
                </a:cubicBezTo>
                <a:cubicBezTo>
                  <a:pt x="4689" y="10857"/>
                  <a:pt x="4720" y="10857"/>
                  <a:pt x="4736" y="10825"/>
                </a:cubicBezTo>
                <a:cubicBezTo>
                  <a:pt x="4768" y="10778"/>
                  <a:pt x="4768" y="10715"/>
                  <a:pt x="4720" y="10683"/>
                </a:cubicBezTo>
                <a:cubicBezTo>
                  <a:pt x="4673" y="10636"/>
                  <a:pt x="4610" y="10604"/>
                  <a:pt x="4547" y="10557"/>
                </a:cubicBezTo>
                <a:cubicBezTo>
                  <a:pt x="4563" y="10525"/>
                  <a:pt x="4594" y="10478"/>
                  <a:pt x="4610" y="10446"/>
                </a:cubicBezTo>
                <a:cubicBezTo>
                  <a:pt x="4642" y="10399"/>
                  <a:pt x="4626" y="10336"/>
                  <a:pt x="4578" y="10304"/>
                </a:cubicBezTo>
                <a:cubicBezTo>
                  <a:pt x="4562" y="10293"/>
                  <a:pt x="4543" y="10288"/>
                  <a:pt x="4525" y="10288"/>
                </a:cubicBezTo>
                <a:close/>
                <a:moveTo>
                  <a:pt x="2485" y="10424"/>
                </a:moveTo>
                <a:cubicBezTo>
                  <a:pt x="2462" y="10424"/>
                  <a:pt x="2437" y="10432"/>
                  <a:pt x="2416" y="10446"/>
                </a:cubicBezTo>
                <a:cubicBezTo>
                  <a:pt x="2305" y="10525"/>
                  <a:pt x="2211" y="10620"/>
                  <a:pt x="2132" y="10746"/>
                </a:cubicBezTo>
                <a:cubicBezTo>
                  <a:pt x="2084" y="10794"/>
                  <a:pt x="2100" y="10857"/>
                  <a:pt x="2147" y="10888"/>
                </a:cubicBezTo>
                <a:cubicBezTo>
                  <a:pt x="2163" y="10888"/>
                  <a:pt x="2179" y="10904"/>
                  <a:pt x="2211" y="10904"/>
                </a:cubicBezTo>
                <a:cubicBezTo>
                  <a:pt x="2226" y="10904"/>
                  <a:pt x="2258" y="10888"/>
                  <a:pt x="2290" y="10857"/>
                </a:cubicBezTo>
                <a:cubicBezTo>
                  <a:pt x="2353" y="10762"/>
                  <a:pt x="2447" y="10667"/>
                  <a:pt x="2542" y="10604"/>
                </a:cubicBezTo>
                <a:cubicBezTo>
                  <a:pt x="2589" y="10573"/>
                  <a:pt x="2589" y="10510"/>
                  <a:pt x="2558" y="10462"/>
                </a:cubicBezTo>
                <a:cubicBezTo>
                  <a:pt x="2541" y="10436"/>
                  <a:pt x="2514" y="10424"/>
                  <a:pt x="2485" y="10424"/>
                </a:cubicBezTo>
                <a:close/>
                <a:moveTo>
                  <a:pt x="4050" y="10916"/>
                </a:moveTo>
                <a:cubicBezTo>
                  <a:pt x="4026" y="10916"/>
                  <a:pt x="4002" y="10928"/>
                  <a:pt x="3979" y="10952"/>
                </a:cubicBezTo>
                <a:cubicBezTo>
                  <a:pt x="3884" y="11030"/>
                  <a:pt x="3789" y="11125"/>
                  <a:pt x="3694" y="11204"/>
                </a:cubicBezTo>
                <a:cubicBezTo>
                  <a:pt x="3647" y="11236"/>
                  <a:pt x="3647" y="11299"/>
                  <a:pt x="3679" y="11330"/>
                </a:cubicBezTo>
                <a:cubicBezTo>
                  <a:pt x="3694" y="11362"/>
                  <a:pt x="3726" y="11378"/>
                  <a:pt x="3758" y="11378"/>
                </a:cubicBezTo>
                <a:cubicBezTo>
                  <a:pt x="3773" y="11378"/>
                  <a:pt x="3789" y="11362"/>
                  <a:pt x="3821" y="11362"/>
                </a:cubicBezTo>
                <a:cubicBezTo>
                  <a:pt x="3915" y="11267"/>
                  <a:pt x="4026" y="11188"/>
                  <a:pt x="4121" y="11094"/>
                </a:cubicBezTo>
                <a:cubicBezTo>
                  <a:pt x="4152" y="11046"/>
                  <a:pt x="4152" y="10983"/>
                  <a:pt x="4121" y="10952"/>
                </a:cubicBezTo>
                <a:cubicBezTo>
                  <a:pt x="4097" y="10928"/>
                  <a:pt x="4073" y="10916"/>
                  <a:pt x="4050" y="10916"/>
                </a:cubicBezTo>
                <a:close/>
                <a:moveTo>
                  <a:pt x="4955" y="10932"/>
                </a:moveTo>
                <a:cubicBezTo>
                  <a:pt x="4930" y="10932"/>
                  <a:pt x="4902" y="10944"/>
                  <a:pt x="4878" y="10967"/>
                </a:cubicBezTo>
                <a:cubicBezTo>
                  <a:pt x="4847" y="10999"/>
                  <a:pt x="4831" y="11062"/>
                  <a:pt x="4878" y="11094"/>
                </a:cubicBezTo>
                <a:cubicBezTo>
                  <a:pt x="4957" y="11188"/>
                  <a:pt x="5036" y="11299"/>
                  <a:pt x="5115" y="11394"/>
                </a:cubicBezTo>
                <a:cubicBezTo>
                  <a:pt x="5131" y="11425"/>
                  <a:pt x="5162" y="11441"/>
                  <a:pt x="5194" y="11441"/>
                </a:cubicBezTo>
                <a:cubicBezTo>
                  <a:pt x="5210" y="11441"/>
                  <a:pt x="5226" y="11441"/>
                  <a:pt x="5257" y="11425"/>
                </a:cubicBezTo>
                <a:cubicBezTo>
                  <a:pt x="5289" y="11394"/>
                  <a:pt x="5305" y="11330"/>
                  <a:pt x="5273" y="11283"/>
                </a:cubicBezTo>
                <a:cubicBezTo>
                  <a:pt x="5194" y="11173"/>
                  <a:pt x="5115" y="11062"/>
                  <a:pt x="5020" y="10967"/>
                </a:cubicBezTo>
                <a:cubicBezTo>
                  <a:pt x="5005" y="10944"/>
                  <a:pt x="4981" y="10932"/>
                  <a:pt x="4955" y="10932"/>
                </a:cubicBezTo>
                <a:close/>
                <a:moveTo>
                  <a:pt x="2021" y="11042"/>
                </a:moveTo>
                <a:cubicBezTo>
                  <a:pt x="1973" y="11042"/>
                  <a:pt x="1937" y="11070"/>
                  <a:pt x="1911" y="11109"/>
                </a:cubicBezTo>
                <a:cubicBezTo>
                  <a:pt x="1879" y="11204"/>
                  <a:pt x="1863" y="11299"/>
                  <a:pt x="1863" y="11378"/>
                </a:cubicBezTo>
                <a:cubicBezTo>
                  <a:pt x="1863" y="11441"/>
                  <a:pt x="1879" y="11504"/>
                  <a:pt x="1895" y="11567"/>
                </a:cubicBezTo>
                <a:cubicBezTo>
                  <a:pt x="1911" y="11599"/>
                  <a:pt x="1958" y="11630"/>
                  <a:pt x="1990" y="11630"/>
                </a:cubicBezTo>
                <a:cubicBezTo>
                  <a:pt x="2005" y="11630"/>
                  <a:pt x="2021" y="11630"/>
                  <a:pt x="2021" y="11615"/>
                </a:cubicBezTo>
                <a:cubicBezTo>
                  <a:pt x="2084" y="11599"/>
                  <a:pt x="2100" y="11536"/>
                  <a:pt x="2084" y="11488"/>
                </a:cubicBezTo>
                <a:cubicBezTo>
                  <a:pt x="2069" y="11457"/>
                  <a:pt x="2053" y="11425"/>
                  <a:pt x="2053" y="11378"/>
                </a:cubicBezTo>
                <a:cubicBezTo>
                  <a:pt x="2053" y="11315"/>
                  <a:pt x="2069" y="11251"/>
                  <a:pt x="2100" y="11173"/>
                </a:cubicBezTo>
                <a:cubicBezTo>
                  <a:pt x="2116" y="11125"/>
                  <a:pt x="2100" y="11078"/>
                  <a:pt x="2053" y="11046"/>
                </a:cubicBezTo>
                <a:cubicBezTo>
                  <a:pt x="2042" y="11043"/>
                  <a:pt x="2031" y="11042"/>
                  <a:pt x="2021" y="11042"/>
                </a:cubicBezTo>
                <a:close/>
                <a:moveTo>
                  <a:pt x="3432" y="11393"/>
                </a:moveTo>
                <a:cubicBezTo>
                  <a:pt x="3414" y="11393"/>
                  <a:pt x="3396" y="11398"/>
                  <a:pt x="3379" y="11409"/>
                </a:cubicBezTo>
                <a:cubicBezTo>
                  <a:pt x="3268" y="11472"/>
                  <a:pt x="3142" y="11520"/>
                  <a:pt x="3031" y="11567"/>
                </a:cubicBezTo>
                <a:cubicBezTo>
                  <a:pt x="2984" y="11583"/>
                  <a:pt x="2953" y="11646"/>
                  <a:pt x="2968" y="11693"/>
                </a:cubicBezTo>
                <a:cubicBezTo>
                  <a:pt x="2984" y="11741"/>
                  <a:pt x="3031" y="11757"/>
                  <a:pt x="3063" y="11757"/>
                </a:cubicBezTo>
                <a:lnTo>
                  <a:pt x="3110" y="11757"/>
                </a:lnTo>
                <a:cubicBezTo>
                  <a:pt x="3221" y="11709"/>
                  <a:pt x="3347" y="11646"/>
                  <a:pt x="3473" y="11583"/>
                </a:cubicBezTo>
                <a:cubicBezTo>
                  <a:pt x="3521" y="11551"/>
                  <a:pt x="3537" y="11488"/>
                  <a:pt x="3505" y="11441"/>
                </a:cubicBezTo>
                <a:cubicBezTo>
                  <a:pt x="3495" y="11410"/>
                  <a:pt x="3465" y="11393"/>
                  <a:pt x="3432" y="11393"/>
                </a:cubicBezTo>
                <a:close/>
                <a:moveTo>
                  <a:pt x="2289" y="11658"/>
                </a:moveTo>
                <a:cubicBezTo>
                  <a:pt x="2242" y="11658"/>
                  <a:pt x="2208" y="11686"/>
                  <a:pt x="2195" y="11725"/>
                </a:cubicBezTo>
                <a:cubicBezTo>
                  <a:pt x="2179" y="11788"/>
                  <a:pt x="2226" y="11836"/>
                  <a:pt x="2274" y="11851"/>
                </a:cubicBezTo>
                <a:cubicBezTo>
                  <a:pt x="2337" y="11867"/>
                  <a:pt x="2416" y="11867"/>
                  <a:pt x="2495" y="11867"/>
                </a:cubicBezTo>
                <a:lnTo>
                  <a:pt x="2495" y="11883"/>
                </a:lnTo>
                <a:cubicBezTo>
                  <a:pt x="2558" y="11883"/>
                  <a:pt x="2637" y="11867"/>
                  <a:pt x="2700" y="11867"/>
                </a:cubicBezTo>
                <a:cubicBezTo>
                  <a:pt x="2763" y="11851"/>
                  <a:pt x="2795" y="11804"/>
                  <a:pt x="2779" y="11741"/>
                </a:cubicBezTo>
                <a:cubicBezTo>
                  <a:pt x="2779" y="11693"/>
                  <a:pt x="2732" y="11662"/>
                  <a:pt x="2668" y="11662"/>
                </a:cubicBezTo>
                <a:cubicBezTo>
                  <a:pt x="2605" y="11670"/>
                  <a:pt x="2542" y="11674"/>
                  <a:pt x="2483" y="11674"/>
                </a:cubicBezTo>
                <a:cubicBezTo>
                  <a:pt x="2424" y="11674"/>
                  <a:pt x="2368" y="11670"/>
                  <a:pt x="2321" y="11662"/>
                </a:cubicBezTo>
                <a:cubicBezTo>
                  <a:pt x="2310" y="11659"/>
                  <a:pt x="2299" y="11658"/>
                  <a:pt x="2289" y="11658"/>
                </a:cubicBezTo>
                <a:close/>
                <a:moveTo>
                  <a:pt x="5394" y="11586"/>
                </a:moveTo>
                <a:cubicBezTo>
                  <a:pt x="5380" y="11586"/>
                  <a:pt x="5365" y="11590"/>
                  <a:pt x="5352" y="11599"/>
                </a:cubicBezTo>
                <a:cubicBezTo>
                  <a:pt x="5305" y="11615"/>
                  <a:pt x="5273" y="11678"/>
                  <a:pt x="5305" y="11725"/>
                </a:cubicBezTo>
                <a:cubicBezTo>
                  <a:pt x="5352" y="11836"/>
                  <a:pt x="5399" y="11962"/>
                  <a:pt x="5447" y="12072"/>
                </a:cubicBezTo>
                <a:cubicBezTo>
                  <a:pt x="5462" y="12120"/>
                  <a:pt x="5494" y="12151"/>
                  <a:pt x="5541" y="12151"/>
                </a:cubicBezTo>
                <a:lnTo>
                  <a:pt x="5573" y="12151"/>
                </a:lnTo>
                <a:cubicBezTo>
                  <a:pt x="5620" y="12135"/>
                  <a:pt x="5652" y="12072"/>
                  <a:pt x="5636" y="12025"/>
                </a:cubicBezTo>
                <a:cubicBezTo>
                  <a:pt x="5589" y="11899"/>
                  <a:pt x="5541" y="11757"/>
                  <a:pt x="5478" y="11646"/>
                </a:cubicBezTo>
                <a:cubicBezTo>
                  <a:pt x="5467" y="11612"/>
                  <a:pt x="5431" y="11586"/>
                  <a:pt x="5394" y="11586"/>
                </a:cubicBezTo>
                <a:close/>
                <a:moveTo>
                  <a:pt x="5639" y="12338"/>
                </a:moveTo>
                <a:cubicBezTo>
                  <a:pt x="5633" y="12338"/>
                  <a:pt x="5627" y="12339"/>
                  <a:pt x="5620" y="12341"/>
                </a:cubicBezTo>
                <a:cubicBezTo>
                  <a:pt x="5557" y="12341"/>
                  <a:pt x="5526" y="12388"/>
                  <a:pt x="5526" y="12451"/>
                </a:cubicBezTo>
                <a:cubicBezTo>
                  <a:pt x="5557" y="12562"/>
                  <a:pt x="5557" y="12688"/>
                  <a:pt x="5557" y="12830"/>
                </a:cubicBezTo>
                <a:cubicBezTo>
                  <a:pt x="5557" y="12877"/>
                  <a:pt x="5604" y="12925"/>
                  <a:pt x="5652" y="12925"/>
                </a:cubicBezTo>
                <a:cubicBezTo>
                  <a:pt x="5715" y="12925"/>
                  <a:pt x="5762" y="12877"/>
                  <a:pt x="5762" y="12830"/>
                </a:cubicBezTo>
                <a:lnTo>
                  <a:pt x="5762" y="12814"/>
                </a:lnTo>
                <a:cubicBezTo>
                  <a:pt x="5762" y="12672"/>
                  <a:pt x="5747" y="12546"/>
                  <a:pt x="5731" y="12420"/>
                </a:cubicBezTo>
                <a:cubicBezTo>
                  <a:pt x="5717" y="12379"/>
                  <a:pt x="5680" y="12338"/>
                  <a:pt x="5639" y="12338"/>
                </a:cubicBezTo>
                <a:close/>
                <a:moveTo>
                  <a:pt x="5636" y="13114"/>
                </a:moveTo>
                <a:cubicBezTo>
                  <a:pt x="5589" y="13114"/>
                  <a:pt x="5526" y="13146"/>
                  <a:pt x="5526" y="13209"/>
                </a:cubicBezTo>
                <a:cubicBezTo>
                  <a:pt x="5494" y="13335"/>
                  <a:pt x="5462" y="13446"/>
                  <a:pt x="5431" y="13556"/>
                </a:cubicBezTo>
                <a:cubicBezTo>
                  <a:pt x="5399" y="13619"/>
                  <a:pt x="5431" y="13667"/>
                  <a:pt x="5478" y="13698"/>
                </a:cubicBezTo>
                <a:lnTo>
                  <a:pt x="5526" y="13698"/>
                </a:lnTo>
                <a:cubicBezTo>
                  <a:pt x="5557" y="13698"/>
                  <a:pt x="5589" y="13667"/>
                  <a:pt x="5604" y="13635"/>
                </a:cubicBezTo>
                <a:cubicBezTo>
                  <a:pt x="5652" y="13509"/>
                  <a:pt x="5699" y="13383"/>
                  <a:pt x="5715" y="13240"/>
                </a:cubicBezTo>
                <a:cubicBezTo>
                  <a:pt x="5731" y="13177"/>
                  <a:pt x="5683" y="13130"/>
                  <a:pt x="5636" y="13114"/>
                </a:cubicBezTo>
                <a:close/>
                <a:moveTo>
                  <a:pt x="5345" y="13840"/>
                </a:moveTo>
                <a:cubicBezTo>
                  <a:pt x="5311" y="13840"/>
                  <a:pt x="5278" y="13857"/>
                  <a:pt x="5257" y="13888"/>
                </a:cubicBezTo>
                <a:cubicBezTo>
                  <a:pt x="5194" y="13998"/>
                  <a:pt x="5099" y="14077"/>
                  <a:pt x="5005" y="14172"/>
                </a:cubicBezTo>
                <a:cubicBezTo>
                  <a:pt x="4973" y="14203"/>
                  <a:pt x="4973" y="14266"/>
                  <a:pt x="5005" y="14314"/>
                </a:cubicBezTo>
                <a:cubicBezTo>
                  <a:pt x="5020" y="14330"/>
                  <a:pt x="5052" y="14345"/>
                  <a:pt x="5084" y="14345"/>
                </a:cubicBezTo>
                <a:cubicBezTo>
                  <a:pt x="5099" y="14345"/>
                  <a:pt x="5131" y="14330"/>
                  <a:pt x="5147" y="14314"/>
                </a:cubicBezTo>
                <a:cubicBezTo>
                  <a:pt x="5241" y="14219"/>
                  <a:pt x="5336" y="14109"/>
                  <a:pt x="5415" y="13998"/>
                </a:cubicBezTo>
                <a:cubicBezTo>
                  <a:pt x="5447" y="13951"/>
                  <a:pt x="5431" y="13888"/>
                  <a:pt x="5399" y="13856"/>
                </a:cubicBezTo>
                <a:cubicBezTo>
                  <a:pt x="5382" y="13845"/>
                  <a:pt x="5364" y="13840"/>
                  <a:pt x="5345" y="13840"/>
                </a:cubicBezTo>
                <a:close/>
                <a:moveTo>
                  <a:pt x="4742" y="14371"/>
                </a:moveTo>
                <a:cubicBezTo>
                  <a:pt x="4729" y="14371"/>
                  <a:pt x="4717" y="14373"/>
                  <a:pt x="4705" y="14377"/>
                </a:cubicBezTo>
                <a:cubicBezTo>
                  <a:pt x="4610" y="14440"/>
                  <a:pt x="4484" y="14503"/>
                  <a:pt x="4357" y="14535"/>
                </a:cubicBezTo>
                <a:cubicBezTo>
                  <a:pt x="4310" y="14566"/>
                  <a:pt x="4294" y="14614"/>
                  <a:pt x="4310" y="14661"/>
                </a:cubicBezTo>
                <a:cubicBezTo>
                  <a:pt x="4326" y="14708"/>
                  <a:pt x="4357" y="14740"/>
                  <a:pt x="4405" y="14740"/>
                </a:cubicBezTo>
                <a:cubicBezTo>
                  <a:pt x="4405" y="14740"/>
                  <a:pt x="4421" y="14724"/>
                  <a:pt x="4436" y="14724"/>
                </a:cubicBezTo>
                <a:cubicBezTo>
                  <a:pt x="4563" y="14677"/>
                  <a:pt x="4689" y="14614"/>
                  <a:pt x="4799" y="14551"/>
                </a:cubicBezTo>
                <a:cubicBezTo>
                  <a:pt x="4847" y="14535"/>
                  <a:pt x="4863" y="14472"/>
                  <a:pt x="4847" y="14424"/>
                </a:cubicBezTo>
                <a:cubicBezTo>
                  <a:pt x="4823" y="14389"/>
                  <a:pt x="4782" y="14371"/>
                  <a:pt x="4742" y="14371"/>
                </a:cubicBezTo>
                <a:close/>
                <a:moveTo>
                  <a:pt x="4014" y="14642"/>
                </a:moveTo>
                <a:cubicBezTo>
                  <a:pt x="4007" y="14642"/>
                  <a:pt x="4001" y="14643"/>
                  <a:pt x="3994" y="14645"/>
                </a:cubicBezTo>
                <a:cubicBezTo>
                  <a:pt x="3884" y="14677"/>
                  <a:pt x="3742" y="14693"/>
                  <a:pt x="3616" y="14708"/>
                </a:cubicBezTo>
                <a:cubicBezTo>
                  <a:pt x="3568" y="14708"/>
                  <a:pt x="3521" y="14772"/>
                  <a:pt x="3537" y="14819"/>
                </a:cubicBezTo>
                <a:cubicBezTo>
                  <a:pt x="3537" y="14866"/>
                  <a:pt x="3584" y="14898"/>
                  <a:pt x="3631" y="14898"/>
                </a:cubicBezTo>
                <a:lnTo>
                  <a:pt x="3631" y="14914"/>
                </a:lnTo>
                <a:cubicBezTo>
                  <a:pt x="3773" y="14898"/>
                  <a:pt x="3915" y="14866"/>
                  <a:pt x="4042" y="14835"/>
                </a:cubicBezTo>
                <a:cubicBezTo>
                  <a:pt x="4089" y="14835"/>
                  <a:pt x="4121" y="14772"/>
                  <a:pt x="4121" y="14724"/>
                </a:cubicBezTo>
                <a:cubicBezTo>
                  <a:pt x="4107" y="14683"/>
                  <a:pt x="4058" y="14642"/>
                  <a:pt x="4014" y="14642"/>
                </a:cubicBezTo>
                <a:close/>
                <a:moveTo>
                  <a:pt x="2842" y="14724"/>
                </a:moveTo>
                <a:cubicBezTo>
                  <a:pt x="2795" y="14724"/>
                  <a:pt x="2747" y="14772"/>
                  <a:pt x="2747" y="14819"/>
                </a:cubicBezTo>
                <a:cubicBezTo>
                  <a:pt x="2732" y="14882"/>
                  <a:pt x="2779" y="14929"/>
                  <a:pt x="2842" y="14929"/>
                </a:cubicBezTo>
                <a:lnTo>
                  <a:pt x="3237" y="14929"/>
                </a:lnTo>
                <a:cubicBezTo>
                  <a:pt x="3300" y="14929"/>
                  <a:pt x="3331" y="14882"/>
                  <a:pt x="3331" y="14835"/>
                </a:cubicBezTo>
                <a:cubicBezTo>
                  <a:pt x="3331" y="14780"/>
                  <a:pt x="3296" y="14737"/>
                  <a:pt x="3255" y="14737"/>
                </a:cubicBezTo>
                <a:cubicBezTo>
                  <a:pt x="3249" y="14737"/>
                  <a:pt x="3243" y="14738"/>
                  <a:pt x="3237" y="14740"/>
                </a:cubicBezTo>
                <a:cubicBezTo>
                  <a:pt x="3095" y="14740"/>
                  <a:pt x="2968" y="14740"/>
                  <a:pt x="2842" y="147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13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7"/>
          <p:cNvGrpSpPr/>
          <p:nvPr/>
        </p:nvGrpSpPr>
        <p:grpSpPr>
          <a:xfrm>
            <a:off x="107626" y="54347"/>
            <a:ext cx="6288772" cy="6803879"/>
            <a:chOff x="80719" y="40760"/>
            <a:chExt cx="4716579" cy="5102909"/>
          </a:xfrm>
        </p:grpSpPr>
        <p:sp>
          <p:nvSpPr>
            <p:cNvPr id="221" name="Google Shape;221;p17"/>
            <p:cNvSpPr/>
            <p:nvPr/>
          </p:nvSpPr>
          <p:spPr>
            <a:xfrm>
              <a:off x="80719" y="11576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41591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4346724" y="47107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17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225" name="Google Shape;22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7"/>
          <p:cNvSpPr txBox="1">
            <a:spLocks noGrp="1"/>
          </p:cNvSpPr>
          <p:nvPr>
            <p:ph type="subTitle" idx="1"/>
          </p:nvPr>
        </p:nvSpPr>
        <p:spPr>
          <a:xfrm>
            <a:off x="2055285" y="1592143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subTitle" idx="2"/>
          </p:nvPr>
        </p:nvSpPr>
        <p:spPr>
          <a:xfrm>
            <a:off x="2055285" y="3155109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7"/>
          <p:cNvSpPr txBox="1">
            <a:spLocks noGrp="1"/>
          </p:cNvSpPr>
          <p:nvPr>
            <p:ph type="subTitle" idx="3"/>
          </p:nvPr>
        </p:nvSpPr>
        <p:spPr>
          <a:xfrm>
            <a:off x="7207519" y="1592185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4"/>
          </p:nvPr>
        </p:nvSpPr>
        <p:spPr>
          <a:xfrm>
            <a:off x="2055285" y="4718076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5"/>
          </p:nvPr>
        </p:nvSpPr>
        <p:spPr>
          <a:xfrm>
            <a:off x="7207519" y="4718081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7"/>
          <p:cNvSpPr txBox="1">
            <a:spLocks noGrp="1"/>
          </p:cNvSpPr>
          <p:nvPr>
            <p:ph type="subTitle" idx="6"/>
          </p:nvPr>
        </p:nvSpPr>
        <p:spPr>
          <a:xfrm>
            <a:off x="7207519" y="3155133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17"/>
          <p:cNvGrpSpPr/>
          <p:nvPr/>
        </p:nvGrpSpPr>
        <p:grpSpPr>
          <a:xfrm>
            <a:off x="252769" y="142067"/>
            <a:ext cx="11352401" cy="6488328"/>
            <a:chOff x="189576" y="106550"/>
            <a:chExt cx="8514301" cy="4866246"/>
          </a:xfrm>
        </p:grpSpPr>
        <p:sp>
          <p:nvSpPr>
            <p:cNvPr id="233" name="Google Shape;233;p17"/>
            <p:cNvSpPr/>
            <p:nvPr/>
          </p:nvSpPr>
          <p:spPr>
            <a:xfrm>
              <a:off x="8306414" y="193200"/>
              <a:ext cx="397463" cy="399389"/>
            </a:xfrm>
            <a:custGeom>
              <a:avLst/>
              <a:gdLst/>
              <a:ahLst/>
              <a:cxnLst/>
              <a:rect l="l" t="t" r="r" b="b"/>
              <a:pathLst>
                <a:path w="5494" h="5521" extrusionOk="0">
                  <a:moveTo>
                    <a:pt x="1986" y="0"/>
                  </a:moveTo>
                  <a:cubicBezTo>
                    <a:pt x="1739" y="0"/>
                    <a:pt x="1752" y="1967"/>
                    <a:pt x="1752" y="1967"/>
                  </a:cubicBezTo>
                  <a:cubicBezTo>
                    <a:pt x="1752" y="1967"/>
                    <a:pt x="300" y="2567"/>
                    <a:pt x="142" y="2803"/>
                  </a:cubicBezTo>
                  <a:cubicBezTo>
                    <a:pt x="0" y="3056"/>
                    <a:pt x="1642" y="3672"/>
                    <a:pt x="1642" y="3672"/>
                  </a:cubicBezTo>
                  <a:cubicBezTo>
                    <a:pt x="1642" y="3672"/>
                    <a:pt x="1547" y="5045"/>
                    <a:pt x="1831" y="5487"/>
                  </a:cubicBezTo>
                  <a:cubicBezTo>
                    <a:pt x="1845" y="5510"/>
                    <a:pt x="1864" y="5520"/>
                    <a:pt x="1889" y="5520"/>
                  </a:cubicBezTo>
                  <a:cubicBezTo>
                    <a:pt x="2193" y="5520"/>
                    <a:pt x="3284" y="3972"/>
                    <a:pt x="3284" y="3972"/>
                  </a:cubicBezTo>
                  <a:cubicBezTo>
                    <a:pt x="3284" y="3972"/>
                    <a:pt x="4504" y="4267"/>
                    <a:pt x="5009" y="4267"/>
                  </a:cubicBezTo>
                  <a:cubicBezTo>
                    <a:pt x="5064" y="4267"/>
                    <a:pt x="5111" y="4263"/>
                    <a:pt x="5146" y="4256"/>
                  </a:cubicBezTo>
                  <a:cubicBezTo>
                    <a:pt x="5494" y="4177"/>
                    <a:pt x="4215" y="2772"/>
                    <a:pt x="4215" y="2772"/>
                  </a:cubicBezTo>
                  <a:cubicBezTo>
                    <a:pt x="4215" y="2772"/>
                    <a:pt x="4988" y="1209"/>
                    <a:pt x="4957" y="1067"/>
                  </a:cubicBezTo>
                  <a:cubicBezTo>
                    <a:pt x="4952" y="1047"/>
                    <a:pt x="4916" y="1038"/>
                    <a:pt x="4857" y="1038"/>
                  </a:cubicBezTo>
                  <a:cubicBezTo>
                    <a:pt x="4502" y="1038"/>
                    <a:pt x="3331" y="1351"/>
                    <a:pt x="3331" y="1351"/>
                  </a:cubicBezTo>
                  <a:cubicBezTo>
                    <a:pt x="3331" y="1351"/>
                    <a:pt x="2352" y="325"/>
                    <a:pt x="2037" y="25"/>
                  </a:cubicBezTo>
                  <a:cubicBezTo>
                    <a:pt x="2019" y="8"/>
                    <a:pt x="2002" y="0"/>
                    <a:pt x="1986" y="0"/>
                  </a:cubicBezTo>
                  <a:close/>
                </a:path>
              </a:pathLst>
            </a:custGeom>
            <a:solidFill>
              <a:srgbClr val="DEB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" name="Google Shape;234;p17"/>
            <p:cNvGrpSpPr/>
            <p:nvPr/>
          </p:nvGrpSpPr>
          <p:grpSpPr>
            <a:xfrm>
              <a:off x="189576" y="106550"/>
              <a:ext cx="773734" cy="572688"/>
              <a:chOff x="3179042" y="3205618"/>
              <a:chExt cx="424802" cy="314439"/>
            </a:xfrm>
          </p:grpSpPr>
          <p:grpSp>
            <p:nvGrpSpPr>
              <p:cNvPr id="235" name="Google Shape;235;p17"/>
              <p:cNvGrpSpPr/>
              <p:nvPr/>
            </p:nvGrpSpPr>
            <p:grpSpPr>
              <a:xfrm>
                <a:off x="3179042" y="3205618"/>
                <a:ext cx="424802" cy="314439"/>
                <a:chOff x="3179042" y="3205618"/>
                <a:chExt cx="424802" cy="314439"/>
              </a:xfrm>
            </p:grpSpPr>
            <p:sp>
              <p:nvSpPr>
                <p:cNvPr id="236" name="Google Shape;236;p17"/>
                <p:cNvSpPr/>
                <p:nvPr/>
              </p:nvSpPr>
              <p:spPr>
                <a:xfrm>
                  <a:off x="3179042" y="3207093"/>
                  <a:ext cx="424802" cy="30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7" h="4394" extrusionOk="0">
                      <a:moveTo>
                        <a:pt x="2586" y="0"/>
                      </a:moveTo>
                      <a:cubicBezTo>
                        <a:pt x="2433" y="0"/>
                        <a:pt x="2293" y="10"/>
                        <a:pt x="2179" y="35"/>
                      </a:cubicBezTo>
                      <a:cubicBezTo>
                        <a:pt x="1721" y="129"/>
                        <a:pt x="538" y="1724"/>
                        <a:pt x="269" y="2008"/>
                      </a:cubicBezTo>
                      <a:cubicBezTo>
                        <a:pt x="1" y="2276"/>
                        <a:pt x="1627" y="4060"/>
                        <a:pt x="2006" y="4328"/>
                      </a:cubicBezTo>
                      <a:cubicBezTo>
                        <a:pt x="2075" y="4379"/>
                        <a:pt x="2367" y="4394"/>
                        <a:pt x="2692" y="4394"/>
                      </a:cubicBezTo>
                      <a:cubicBezTo>
                        <a:pt x="3179" y="4394"/>
                        <a:pt x="3742" y="4360"/>
                        <a:pt x="3742" y="4360"/>
                      </a:cubicBezTo>
                      <a:cubicBezTo>
                        <a:pt x="3756" y="4370"/>
                        <a:pt x="3774" y="4374"/>
                        <a:pt x="3795" y="4374"/>
                      </a:cubicBezTo>
                      <a:cubicBezTo>
                        <a:pt x="4201" y="4374"/>
                        <a:pt x="5739" y="2539"/>
                        <a:pt x="5889" y="2434"/>
                      </a:cubicBezTo>
                      <a:cubicBezTo>
                        <a:pt x="6047" y="2323"/>
                        <a:pt x="4642" y="603"/>
                        <a:pt x="4137" y="177"/>
                      </a:cubicBezTo>
                      <a:lnTo>
                        <a:pt x="4137" y="161"/>
                      </a:lnTo>
                      <a:lnTo>
                        <a:pt x="4121" y="161"/>
                      </a:lnTo>
                      <a:cubicBezTo>
                        <a:pt x="4042" y="113"/>
                        <a:pt x="3995" y="82"/>
                        <a:pt x="3979" y="82"/>
                      </a:cubicBezTo>
                      <a:cubicBezTo>
                        <a:pt x="3963" y="82"/>
                        <a:pt x="3931" y="98"/>
                        <a:pt x="3900" y="129"/>
                      </a:cubicBezTo>
                      <a:cubicBezTo>
                        <a:pt x="3583" y="82"/>
                        <a:pt x="3031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17"/>
                <p:cNvSpPr/>
                <p:nvPr/>
              </p:nvSpPr>
              <p:spPr>
                <a:xfrm>
                  <a:off x="3190141" y="3205618"/>
                  <a:ext cx="276223" cy="314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" h="4476" extrusionOk="0">
                      <a:moveTo>
                        <a:pt x="3821" y="0"/>
                      </a:moveTo>
                      <a:cubicBezTo>
                        <a:pt x="3797" y="0"/>
                        <a:pt x="3773" y="8"/>
                        <a:pt x="3758" y="24"/>
                      </a:cubicBezTo>
                      <a:cubicBezTo>
                        <a:pt x="3742" y="40"/>
                        <a:pt x="2148" y="1602"/>
                        <a:pt x="1690" y="2076"/>
                      </a:cubicBezTo>
                      <a:lnTo>
                        <a:pt x="111" y="1918"/>
                      </a:lnTo>
                      <a:cubicBezTo>
                        <a:pt x="64" y="1918"/>
                        <a:pt x="17" y="1966"/>
                        <a:pt x="17" y="2013"/>
                      </a:cubicBezTo>
                      <a:cubicBezTo>
                        <a:pt x="1" y="2060"/>
                        <a:pt x="48" y="2123"/>
                        <a:pt x="95" y="2123"/>
                      </a:cubicBezTo>
                      <a:lnTo>
                        <a:pt x="1611" y="2265"/>
                      </a:lnTo>
                      <a:cubicBezTo>
                        <a:pt x="1721" y="2692"/>
                        <a:pt x="3079" y="4033"/>
                        <a:pt x="3521" y="4444"/>
                      </a:cubicBezTo>
                      <a:cubicBezTo>
                        <a:pt x="3537" y="4460"/>
                        <a:pt x="3552" y="4475"/>
                        <a:pt x="3584" y="4475"/>
                      </a:cubicBezTo>
                      <a:cubicBezTo>
                        <a:pt x="3616" y="4475"/>
                        <a:pt x="3631" y="4460"/>
                        <a:pt x="3647" y="4444"/>
                      </a:cubicBezTo>
                      <a:cubicBezTo>
                        <a:pt x="3694" y="4396"/>
                        <a:pt x="3694" y="4333"/>
                        <a:pt x="3647" y="4302"/>
                      </a:cubicBezTo>
                      <a:cubicBezTo>
                        <a:pt x="2779" y="3465"/>
                        <a:pt x="1848" y="2439"/>
                        <a:pt x="1800" y="2218"/>
                      </a:cubicBezTo>
                      <a:cubicBezTo>
                        <a:pt x="2242" y="1776"/>
                        <a:pt x="3868" y="182"/>
                        <a:pt x="3884" y="166"/>
                      </a:cubicBezTo>
                      <a:cubicBezTo>
                        <a:pt x="3931" y="134"/>
                        <a:pt x="3931" y="71"/>
                        <a:pt x="3884" y="24"/>
                      </a:cubicBezTo>
                      <a:cubicBezTo>
                        <a:pt x="3868" y="8"/>
                        <a:pt x="3844" y="0"/>
                        <a:pt x="38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17"/>
                <p:cNvSpPr/>
                <p:nvPr/>
              </p:nvSpPr>
              <p:spPr>
                <a:xfrm>
                  <a:off x="3347642" y="3341832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8" y="1"/>
                      </a:moveTo>
                      <a:cubicBezTo>
                        <a:pt x="390" y="1"/>
                        <a:pt x="361" y="4"/>
                        <a:pt x="332" y="11"/>
                      </a:cubicBezTo>
                      <a:cubicBezTo>
                        <a:pt x="127" y="42"/>
                        <a:pt x="0" y="248"/>
                        <a:pt x="48" y="453"/>
                      </a:cubicBezTo>
                      <a:cubicBezTo>
                        <a:pt x="75" y="617"/>
                        <a:pt x="233" y="746"/>
                        <a:pt x="409" y="746"/>
                      </a:cubicBezTo>
                      <a:cubicBezTo>
                        <a:pt x="436" y="746"/>
                        <a:pt x="463" y="743"/>
                        <a:pt x="490" y="737"/>
                      </a:cubicBezTo>
                      <a:cubicBezTo>
                        <a:pt x="679" y="690"/>
                        <a:pt x="821" y="500"/>
                        <a:pt x="774" y="295"/>
                      </a:cubicBezTo>
                      <a:cubicBezTo>
                        <a:pt x="733" y="119"/>
                        <a:pt x="588" y="1"/>
                        <a:pt x="4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17"/>
                <p:cNvSpPr/>
                <p:nvPr/>
              </p:nvSpPr>
              <p:spPr>
                <a:xfrm>
                  <a:off x="3316591" y="3225428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8" y="0"/>
                      </a:moveTo>
                      <a:cubicBezTo>
                        <a:pt x="390" y="0"/>
                        <a:pt x="361" y="4"/>
                        <a:pt x="332" y="10"/>
                      </a:cubicBezTo>
                      <a:cubicBezTo>
                        <a:pt x="127" y="42"/>
                        <a:pt x="0" y="247"/>
                        <a:pt x="32" y="452"/>
                      </a:cubicBezTo>
                      <a:cubicBezTo>
                        <a:pt x="72" y="628"/>
                        <a:pt x="229" y="746"/>
                        <a:pt x="393" y="746"/>
                      </a:cubicBezTo>
                      <a:cubicBezTo>
                        <a:pt x="420" y="746"/>
                        <a:pt x="447" y="743"/>
                        <a:pt x="474" y="736"/>
                      </a:cubicBezTo>
                      <a:cubicBezTo>
                        <a:pt x="679" y="705"/>
                        <a:pt x="821" y="500"/>
                        <a:pt x="774" y="294"/>
                      </a:cubicBezTo>
                      <a:cubicBezTo>
                        <a:pt x="733" y="118"/>
                        <a:pt x="588" y="0"/>
                        <a:pt x="4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17"/>
                <p:cNvSpPr/>
                <p:nvPr/>
              </p:nvSpPr>
              <p:spPr>
                <a:xfrm>
                  <a:off x="3263342" y="3281979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9" y="0"/>
                      </a:moveTo>
                      <a:cubicBezTo>
                        <a:pt x="390" y="0"/>
                        <a:pt x="361" y="4"/>
                        <a:pt x="332" y="10"/>
                      </a:cubicBezTo>
                      <a:cubicBezTo>
                        <a:pt x="143" y="42"/>
                        <a:pt x="1" y="247"/>
                        <a:pt x="48" y="452"/>
                      </a:cubicBezTo>
                      <a:cubicBezTo>
                        <a:pt x="89" y="628"/>
                        <a:pt x="234" y="746"/>
                        <a:pt x="404" y="746"/>
                      </a:cubicBezTo>
                      <a:cubicBezTo>
                        <a:pt x="432" y="746"/>
                        <a:pt x="461" y="743"/>
                        <a:pt x="490" y="736"/>
                      </a:cubicBezTo>
                      <a:cubicBezTo>
                        <a:pt x="695" y="705"/>
                        <a:pt x="821" y="500"/>
                        <a:pt x="774" y="294"/>
                      </a:cubicBezTo>
                      <a:cubicBezTo>
                        <a:pt x="747" y="118"/>
                        <a:pt x="592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17"/>
                <p:cNvSpPr/>
                <p:nvPr/>
              </p:nvSpPr>
              <p:spPr>
                <a:xfrm>
                  <a:off x="3276619" y="3407657"/>
                  <a:ext cx="57745" cy="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2" extrusionOk="0">
                      <a:moveTo>
                        <a:pt x="395" y="0"/>
                      </a:moveTo>
                      <a:cubicBezTo>
                        <a:pt x="374" y="0"/>
                        <a:pt x="354" y="2"/>
                        <a:pt x="332" y="5"/>
                      </a:cubicBezTo>
                      <a:cubicBezTo>
                        <a:pt x="127" y="52"/>
                        <a:pt x="1" y="242"/>
                        <a:pt x="48" y="447"/>
                      </a:cubicBezTo>
                      <a:cubicBezTo>
                        <a:pt x="77" y="631"/>
                        <a:pt x="245" y="752"/>
                        <a:pt x="427" y="752"/>
                      </a:cubicBezTo>
                      <a:cubicBezTo>
                        <a:pt x="448" y="752"/>
                        <a:pt x="469" y="750"/>
                        <a:pt x="490" y="747"/>
                      </a:cubicBezTo>
                      <a:cubicBezTo>
                        <a:pt x="680" y="700"/>
                        <a:pt x="822" y="510"/>
                        <a:pt x="774" y="305"/>
                      </a:cubicBezTo>
                      <a:cubicBezTo>
                        <a:pt x="732" y="121"/>
                        <a:pt x="575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17"/>
                <p:cNvSpPr/>
                <p:nvPr/>
              </p:nvSpPr>
              <p:spPr>
                <a:xfrm>
                  <a:off x="3429694" y="3259780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9" y="1"/>
                      </a:moveTo>
                      <a:cubicBezTo>
                        <a:pt x="390" y="1"/>
                        <a:pt x="361" y="4"/>
                        <a:pt x="332" y="11"/>
                      </a:cubicBezTo>
                      <a:cubicBezTo>
                        <a:pt x="127" y="42"/>
                        <a:pt x="0" y="247"/>
                        <a:pt x="48" y="453"/>
                      </a:cubicBezTo>
                      <a:cubicBezTo>
                        <a:pt x="75" y="629"/>
                        <a:pt x="230" y="747"/>
                        <a:pt x="403" y="747"/>
                      </a:cubicBezTo>
                      <a:cubicBezTo>
                        <a:pt x="431" y="747"/>
                        <a:pt x="461" y="743"/>
                        <a:pt x="490" y="737"/>
                      </a:cubicBezTo>
                      <a:cubicBezTo>
                        <a:pt x="695" y="705"/>
                        <a:pt x="821" y="500"/>
                        <a:pt x="774" y="295"/>
                      </a:cubicBezTo>
                      <a:cubicBezTo>
                        <a:pt x="747" y="119"/>
                        <a:pt x="592" y="1"/>
                        <a:pt x="4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17"/>
                <p:cNvSpPr/>
                <p:nvPr/>
              </p:nvSpPr>
              <p:spPr>
                <a:xfrm>
                  <a:off x="3429694" y="3340779"/>
                  <a:ext cx="57746" cy="5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7" extrusionOk="0">
                      <a:moveTo>
                        <a:pt x="412" y="1"/>
                      </a:moveTo>
                      <a:cubicBezTo>
                        <a:pt x="385" y="1"/>
                        <a:pt x="359" y="4"/>
                        <a:pt x="332" y="10"/>
                      </a:cubicBezTo>
                      <a:cubicBezTo>
                        <a:pt x="127" y="57"/>
                        <a:pt x="0" y="247"/>
                        <a:pt x="48" y="452"/>
                      </a:cubicBezTo>
                      <a:cubicBezTo>
                        <a:pt x="76" y="636"/>
                        <a:pt x="244" y="757"/>
                        <a:pt x="427" y="757"/>
                      </a:cubicBezTo>
                      <a:cubicBezTo>
                        <a:pt x="448" y="757"/>
                        <a:pt x="469" y="755"/>
                        <a:pt x="490" y="752"/>
                      </a:cubicBezTo>
                      <a:cubicBezTo>
                        <a:pt x="695" y="705"/>
                        <a:pt x="821" y="499"/>
                        <a:pt x="774" y="310"/>
                      </a:cubicBezTo>
                      <a:cubicBezTo>
                        <a:pt x="746" y="132"/>
                        <a:pt x="588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17"/>
                <p:cNvSpPr/>
                <p:nvPr/>
              </p:nvSpPr>
              <p:spPr>
                <a:xfrm>
                  <a:off x="3429694" y="3423182"/>
                  <a:ext cx="57746" cy="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2" extrusionOk="0">
                      <a:moveTo>
                        <a:pt x="395" y="0"/>
                      </a:moveTo>
                      <a:cubicBezTo>
                        <a:pt x="374" y="0"/>
                        <a:pt x="353" y="2"/>
                        <a:pt x="332" y="5"/>
                      </a:cubicBezTo>
                      <a:cubicBezTo>
                        <a:pt x="127" y="52"/>
                        <a:pt x="0" y="242"/>
                        <a:pt x="48" y="447"/>
                      </a:cubicBezTo>
                      <a:cubicBezTo>
                        <a:pt x="76" y="631"/>
                        <a:pt x="244" y="752"/>
                        <a:pt x="427" y="752"/>
                      </a:cubicBezTo>
                      <a:cubicBezTo>
                        <a:pt x="448" y="752"/>
                        <a:pt x="469" y="750"/>
                        <a:pt x="490" y="747"/>
                      </a:cubicBezTo>
                      <a:cubicBezTo>
                        <a:pt x="695" y="700"/>
                        <a:pt x="821" y="510"/>
                        <a:pt x="774" y="305"/>
                      </a:cubicBezTo>
                      <a:cubicBezTo>
                        <a:pt x="745" y="121"/>
                        <a:pt x="577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45" name="Google Shape;245;p17"/>
              <p:cNvSpPr/>
              <p:nvPr/>
            </p:nvSpPr>
            <p:spPr>
              <a:xfrm>
                <a:off x="3512870" y="3341270"/>
                <a:ext cx="58799" cy="52828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52" extrusionOk="0">
                    <a:moveTo>
                      <a:pt x="424" y="0"/>
                    </a:moveTo>
                    <a:cubicBezTo>
                      <a:pt x="336" y="0"/>
                      <a:pt x="247" y="32"/>
                      <a:pt x="174" y="98"/>
                    </a:cubicBezTo>
                    <a:cubicBezTo>
                      <a:pt x="16" y="240"/>
                      <a:pt x="0" y="477"/>
                      <a:pt x="142" y="634"/>
                    </a:cubicBezTo>
                    <a:cubicBezTo>
                      <a:pt x="220" y="712"/>
                      <a:pt x="325" y="752"/>
                      <a:pt x="430" y="752"/>
                    </a:cubicBezTo>
                    <a:cubicBezTo>
                      <a:pt x="519" y="752"/>
                      <a:pt x="607" y="724"/>
                      <a:pt x="679" y="666"/>
                    </a:cubicBezTo>
                    <a:cubicBezTo>
                      <a:pt x="821" y="524"/>
                      <a:pt x="837" y="287"/>
                      <a:pt x="695" y="129"/>
                    </a:cubicBezTo>
                    <a:cubicBezTo>
                      <a:pt x="627" y="44"/>
                      <a:pt x="526" y="0"/>
                      <a:pt x="424" y="0"/>
                    </a:cubicBezTo>
                    <a:close/>
                  </a:path>
                </a:pathLst>
              </a:custGeom>
              <a:solidFill>
                <a:srgbClr val="4039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" name="Google Shape;246;p17"/>
            <p:cNvGrpSpPr/>
            <p:nvPr/>
          </p:nvGrpSpPr>
          <p:grpSpPr>
            <a:xfrm>
              <a:off x="247797" y="4488367"/>
              <a:ext cx="819059" cy="484429"/>
              <a:chOff x="1179586" y="3966425"/>
              <a:chExt cx="501444" cy="296596"/>
            </a:xfrm>
          </p:grpSpPr>
          <p:sp>
            <p:nvSpPr>
              <p:cNvPr id="247" name="Google Shape;247;p17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17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38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"/>
          <p:cNvSpPr/>
          <p:nvPr/>
        </p:nvSpPr>
        <p:spPr>
          <a:xfrm>
            <a:off x="608883" y="519867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8"/>
          <p:cNvSpPr txBox="1">
            <a:spLocks noGrp="1"/>
          </p:cNvSpPr>
          <p:nvPr>
            <p:ph type="ctrTitle"/>
          </p:nvPr>
        </p:nvSpPr>
        <p:spPr>
          <a:xfrm>
            <a:off x="4945229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subTitle" idx="1"/>
          </p:nvPr>
        </p:nvSpPr>
        <p:spPr>
          <a:xfrm>
            <a:off x="4982200" y="3171072"/>
            <a:ext cx="57252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53" name="Google Shape;253;p18"/>
          <p:cNvGrpSpPr/>
          <p:nvPr/>
        </p:nvGrpSpPr>
        <p:grpSpPr>
          <a:xfrm>
            <a:off x="193633" y="146862"/>
            <a:ext cx="11817583" cy="638564"/>
            <a:chOff x="145224" y="110146"/>
            <a:chExt cx="8863187" cy="478923"/>
          </a:xfrm>
        </p:grpSpPr>
        <p:sp>
          <p:nvSpPr>
            <p:cNvPr id="254" name="Google Shape;254;p18"/>
            <p:cNvSpPr/>
            <p:nvPr/>
          </p:nvSpPr>
          <p:spPr>
            <a:xfrm>
              <a:off x="145224" y="1561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8739819" y="1101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8"/>
          <p:cNvSpPr txBox="1"/>
          <p:nvPr/>
        </p:nvSpPr>
        <p:spPr>
          <a:xfrm>
            <a:off x="4982200" y="4570067"/>
            <a:ext cx="4778800" cy="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CREDITS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: This template has been created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and includes icons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infographics &amp; images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and content by</a:t>
            </a: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Sandra Medina</a:t>
            </a:r>
            <a:endParaRPr sz="1333" b="1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642548" y="146877"/>
            <a:ext cx="11594859" cy="6275116"/>
            <a:chOff x="481911" y="110157"/>
            <a:chExt cx="8696144" cy="4706337"/>
          </a:xfrm>
        </p:grpSpPr>
        <p:sp>
          <p:nvSpPr>
            <p:cNvPr id="258" name="Google Shape;258;p18"/>
            <p:cNvSpPr/>
            <p:nvPr/>
          </p:nvSpPr>
          <p:spPr>
            <a:xfrm>
              <a:off x="481911" y="4400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18"/>
            <p:cNvGrpSpPr/>
            <p:nvPr/>
          </p:nvGrpSpPr>
          <p:grpSpPr>
            <a:xfrm>
              <a:off x="7262694" y="110157"/>
              <a:ext cx="1915360" cy="1273604"/>
              <a:chOff x="1719600" y="414750"/>
              <a:chExt cx="370025" cy="246050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1809975" y="489225"/>
                <a:ext cx="1673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000" extrusionOk="0">
                    <a:moveTo>
                      <a:pt x="2157" y="0"/>
                    </a:moveTo>
                    <a:cubicBezTo>
                      <a:pt x="1247" y="0"/>
                      <a:pt x="521" y="312"/>
                      <a:pt x="1" y="658"/>
                    </a:cubicBezTo>
                    <a:lnTo>
                      <a:pt x="238" y="911"/>
                    </a:lnTo>
                    <a:cubicBezTo>
                      <a:pt x="238" y="911"/>
                      <a:pt x="1016" y="709"/>
                      <a:pt x="1990" y="709"/>
                    </a:cubicBezTo>
                    <a:cubicBezTo>
                      <a:pt x="3740" y="709"/>
                      <a:pt x="6123" y="1360"/>
                      <a:pt x="5778" y="4999"/>
                    </a:cubicBezTo>
                    <a:lnTo>
                      <a:pt x="6662" y="4968"/>
                    </a:lnTo>
                    <a:cubicBezTo>
                      <a:pt x="6694" y="4321"/>
                      <a:pt x="6631" y="1590"/>
                      <a:pt x="4121" y="453"/>
                    </a:cubicBezTo>
                    <a:cubicBezTo>
                      <a:pt x="3395" y="127"/>
                      <a:pt x="2738" y="0"/>
                      <a:pt x="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1773675" y="422475"/>
                <a:ext cx="26680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10672" h="7559" extrusionOk="0">
                    <a:moveTo>
                      <a:pt x="4128" y="1"/>
                    </a:moveTo>
                    <a:cubicBezTo>
                      <a:pt x="1649" y="1"/>
                      <a:pt x="1" y="1766"/>
                      <a:pt x="1" y="1766"/>
                    </a:cubicBezTo>
                    <a:lnTo>
                      <a:pt x="395" y="2176"/>
                    </a:lnTo>
                    <a:cubicBezTo>
                      <a:pt x="1059" y="1591"/>
                      <a:pt x="2348" y="701"/>
                      <a:pt x="4017" y="701"/>
                    </a:cubicBezTo>
                    <a:cubicBezTo>
                      <a:pt x="4690" y="701"/>
                      <a:pt x="5424" y="846"/>
                      <a:pt x="6204" y="1213"/>
                    </a:cubicBezTo>
                    <a:cubicBezTo>
                      <a:pt x="9156" y="2618"/>
                      <a:pt x="9787" y="6217"/>
                      <a:pt x="9930" y="7559"/>
                    </a:cubicBezTo>
                    <a:lnTo>
                      <a:pt x="10466" y="7401"/>
                    </a:lnTo>
                    <a:cubicBezTo>
                      <a:pt x="10466" y="7401"/>
                      <a:pt x="10671" y="2681"/>
                      <a:pt x="6772" y="677"/>
                    </a:cubicBezTo>
                    <a:cubicBezTo>
                      <a:pt x="5822" y="186"/>
                      <a:pt x="4932" y="1"/>
                      <a:pt x="4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1783550" y="440000"/>
                <a:ext cx="2383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6906" extrusionOk="0">
                    <a:moveTo>
                      <a:pt x="3629" y="0"/>
                    </a:moveTo>
                    <a:cubicBezTo>
                      <a:pt x="1961" y="0"/>
                      <a:pt x="664" y="890"/>
                      <a:pt x="0" y="1475"/>
                    </a:cubicBezTo>
                    <a:lnTo>
                      <a:pt x="474" y="1980"/>
                    </a:lnTo>
                    <a:cubicBezTo>
                      <a:pt x="1135" y="1556"/>
                      <a:pt x="2240" y="1008"/>
                      <a:pt x="3532" y="1008"/>
                    </a:cubicBezTo>
                    <a:cubicBezTo>
                      <a:pt x="4306" y="1008"/>
                      <a:pt x="5147" y="1205"/>
                      <a:pt x="5999" y="1743"/>
                    </a:cubicBezTo>
                    <a:cubicBezTo>
                      <a:pt x="8272" y="3180"/>
                      <a:pt x="8587" y="5769"/>
                      <a:pt x="8619" y="6905"/>
                    </a:cubicBezTo>
                    <a:lnTo>
                      <a:pt x="9535" y="6858"/>
                    </a:lnTo>
                    <a:cubicBezTo>
                      <a:pt x="9392" y="5516"/>
                      <a:pt x="8761" y="1917"/>
                      <a:pt x="5809" y="512"/>
                    </a:cubicBezTo>
                    <a:cubicBezTo>
                      <a:pt x="5034" y="145"/>
                      <a:pt x="4301" y="0"/>
                      <a:pt x="3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1794975" y="465200"/>
                <a:ext cx="20405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5929" extrusionOk="0">
                    <a:moveTo>
                      <a:pt x="3067" y="0"/>
                    </a:moveTo>
                    <a:cubicBezTo>
                      <a:pt x="1775" y="0"/>
                      <a:pt x="672" y="548"/>
                      <a:pt x="1" y="972"/>
                    </a:cubicBezTo>
                    <a:lnTo>
                      <a:pt x="601" y="1604"/>
                    </a:lnTo>
                    <a:cubicBezTo>
                      <a:pt x="1120" y="1267"/>
                      <a:pt x="1844" y="960"/>
                      <a:pt x="2751" y="960"/>
                    </a:cubicBezTo>
                    <a:cubicBezTo>
                      <a:pt x="3334" y="960"/>
                      <a:pt x="3992" y="1087"/>
                      <a:pt x="4721" y="1414"/>
                    </a:cubicBezTo>
                    <a:cubicBezTo>
                      <a:pt x="7231" y="2551"/>
                      <a:pt x="7294" y="5282"/>
                      <a:pt x="7262" y="5929"/>
                    </a:cubicBezTo>
                    <a:lnTo>
                      <a:pt x="8162" y="5881"/>
                    </a:lnTo>
                    <a:cubicBezTo>
                      <a:pt x="8130" y="4745"/>
                      <a:pt x="7815" y="2172"/>
                      <a:pt x="5542" y="735"/>
                    </a:cubicBezTo>
                    <a:cubicBezTo>
                      <a:pt x="4684" y="197"/>
                      <a:pt x="3841" y="0"/>
                      <a:pt x="3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1780775" y="438800"/>
                <a:ext cx="24470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7017" extrusionOk="0">
                    <a:moveTo>
                      <a:pt x="3921" y="0"/>
                    </a:moveTo>
                    <a:cubicBezTo>
                      <a:pt x="1770" y="0"/>
                      <a:pt x="71" y="1421"/>
                      <a:pt x="48" y="1444"/>
                    </a:cubicBezTo>
                    <a:cubicBezTo>
                      <a:pt x="1" y="1476"/>
                      <a:pt x="1" y="1539"/>
                      <a:pt x="32" y="1586"/>
                    </a:cubicBezTo>
                    <a:cubicBezTo>
                      <a:pt x="50" y="1604"/>
                      <a:pt x="76" y="1616"/>
                      <a:pt x="105" y="1616"/>
                    </a:cubicBezTo>
                    <a:cubicBezTo>
                      <a:pt x="128" y="1616"/>
                      <a:pt x="153" y="1608"/>
                      <a:pt x="174" y="1586"/>
                    </a:cubicBezTo>
                    <a:cubicBezTo>
                      <a:pt x="174" y="1586"/>
                      <a:pt x="979" y="907"/>
                      <a:pt x="2148" y="497"/>
                    </a:cubicBezTo>
                    <a:cubicBezTo>
                      <a:pt x="2751" y="290"/>
                      <a:pt x="3339" y="186"/>
                      <a:pt x="3908" y="186"/>
                    </a:cubicBezTo>
                    <a:cubicBezTo>
                      <a:pt x="4811" y="186"/>
                      <a:pt x="5669" y="448"/>
                      <a:pt x="6473" y="971"/>
                    </a:cubicBezTo>
                    <a:cubicBezTo>
                      <a:pt x="9582" y="3039"/>
                      <a:pt x="9551" y="6874"/>
                      <a:pt x="9551" y="6906"/>
                    </a:cubicBezTo>
                    <a:cubicBezTo>
                      <a:pt x="9551" y="6969"/>
                      <a:pt x="9582" y="7016"/>
                      <a:pt x="9646" y="7016"/>
                    </a:cubicBezTo>
                    <a:lnTo>
                      <a:pt x="9646" y="7001"/>
                    </a:lnTo>
                    <a:cubicBezTo>
                      <a:pt x="9693" y="7001"/>
                      <a:pt x="9740" y="6969"/>
                      <a:pt x="9740" y="6906"/>
                    </a:cubicBezTo>
                    <a:cubicBezTo>
                      <a:pt x="9740" y="6874"/>
                      <a:pt x="9788" y="2928"/>
                      <a:pt x="6567" y="813"/>
                    </a:cubicBezTo>
                    <a:cubicBezTo>
                      <a:pt x="5665" y="216"/>
                      <a:pt x="4759" y="0"/>
                      <a:pt x="3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1792625" y="464525"/>
                <a:ext cx="2087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6019" extrusionOk="0">
                    <a:moveTo>
                      <a:pt x="3306" y="1"/>
                    </a:moveTo>
                    <a:cubicBezTo>
                      <a:pt x="1545" y="1"/>
                      <a:pt x="70" y="909"/>
                      <a:pt x="48" y="920"/>
                    </a:cubicBezTo>
                    <a:cubicBezTo>
                      <a:pt x="0" y="952"/>
                      <a:pt x="0" y="1015"/>
                      <a:pt x="16" y="1062"/>
                    </a:cubicBezTo>
                    <a:cubicBezTo>
                      <a:pt x="36" y="1093"/>
                      <a:pt x="70" y="1110"/>
                      <a:pt x="104" y="1110"/>
                    </a:cubicBezTo>
                    <a:cubicBezTo>
                      <a:pt x="123" y="1110"/>
                      <a:pt x="141" y="1105"/>
                      <a:pt x="158" y="1094"/>
                    </a:cubicBezTo>
                    <a:cubicBezTo>
                      <a:pt x="180" y="1072"/>
                      <a:pt x="1600" y="199"/>
                      <a:pt x="3290" y="199"/>
                    </a:cubicBezTo>
                    <a:cubicBezTo>
                      <a:pt x="4036" y="199"/>
                      <a:pt x="4834" y="369"/>
                      <a:pt x="5588" y="857"/>
                    </a:cubicBezTo>
                    <a:cubicBezTo>
                      <a:pt x="7924" y="2357"/>
                      <a:pt x="8130" y="5340"/>
                      <a:pt x="8145" y="5924"/>
                    </a:cubicBezTo>
                    <a:cubicBezTo>
                      <a:pt x="8161" y="5972"/>
                      <a:pt x="8193" y="6019"/>
                      <a:pt x="8256" y="6019"/>
                    </a:cubicBezTo>
                    <a:cubicBezTo>
                      <a:pt x="8303" y="6019"/>
                      <a:pt x="8351" y="5972"/>
                      <a:pt x="8351" y="5908"/>
                    </a:cubicBezTo>
                    <a:cubicBezTo>
                      <a:pt x="8335" y="5309"/>
                      <a:pt x="8114" y="2246"/>
                      <a:pt x="5699" y="684"/>
                    </a:cubicBezTo>
                    <a:cubicBezTo>
                      <a:pt x="4912" y="177"/>
                      <a:pt x="4081" y="1"/>
                      <a:pt x="3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>
                <a:off x="1806825" y="488300"/>
                <a:ext cx="1724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100" extrusionOk="0">
                    <a:moveTo>
                      <a:pt x="2439" y="1"/>
                    </a:moveTo>
                    <a:cubicBezTo>
                      <a:pt x="1085" y="1"/>
                      <a:pt x="85" y="590"/>
                      <a:pt x="64" y="601"/>
                    </a:cubicBezTo>
                    <a:cubicBezTo>
                      <a:pt x="16" y="632"/>
                      <a:pt x="1" y="695"/>
                      <a:pt x="32" y="743"/>
                    </a:cubicBezTo>
                    <a:cubicBezTo>
                      <a:pt x="53" y="773"/>
                      <a:pt x="86" y="791"/>
                      <a:pt x="120" y="791"/>
                    </a:cubicBezTo>
                    <a:cubicBezTo>
                      <a:pt x="139" y="791"/>
                      <a:pt x="157" y="786"/>
                      <a:pt x="174" y="774"/>
                    </a:cubicBezTo>
                    <a:cubicBezTo>
                      <a:pt x="185" y="764"/>
                      <a:pt x="1146" y="195"/>
                      <a:pt x="2443" y="195"/>
                    </a:cubicBezTo>
                    <a:cubicBezTo>
                      <a:pt x="3073" y="195"/>
                      <a:pt x="3782" y="330"/>
                      <a:pt x="4499" y="727"/>
                    </a:cubicBezTo>
                    <a:cubicBezTo>
                      <a:pt x="6693" y="1927"/>
                      <a:pt x="6693" y="4973"/>
                      <a:pt x="6693" y="4989"/>
                    </a:cubicBezTo>
                    <a:cubicBezTo>
                      <a:pt x="6693" y="5052"/>
                      <a:pt x="6741" y="5100"/>
                      <a:pt x="6788" y="5100"/>
                    </a:cubicBezTo>
                    <a:cubicBezTo>
                      <a:pt x="6836" y="5100"/>
                      <a:pt x="6883" y="5052"/>
                      <a:pt x="6883" y="5005"/>
                    </a:cubicBezTo>
                    <a:cubicBezTo>
                      <a:pt x="6883" y="4957"/>
                      <a:pt x="6899" y="1816"/>
                      <a:pt x="4594" y="553"/>
                    </a:cubicBezTo>
                    <a:cubicBezTo>
                      <a:pt x="3840" y="140"/>
                      <a:pt x="3098" y="1"/>
                      <a:pt x="2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1909875" y="550225"/>
                <a:ext cx="179750" cy="10822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4329" extrusionOk="0">
                    <a:moveTo>
                      <a:pt x="4266" y="0"/>
                    </a:moveTo>
                    <a:cubicBezTo>
                      <a:pt x="3914" y="0"/>
                      <a:pt x="3613" y="214"/>
                      <a:pt x="3417" y="489"/>
                    </a:cubicBezTo>
                    <a:lnTo>
                      <a:pt x="3417" y="489"/>
                    </a:lnTo>
                    <a:cubicBezTo>
                      <a:pt x="3274" y="382"/>
                      <a:pt x="3089" y="289"/>
                      <a:pt x="2856" y="223"/>
                    </a:cubicBezTo>
                    <a:cubicBezTo>
                      <a:pt x="2691" y="176"/>
                      <a:pt x="2550" y="156"/>
                      <a:pt x="2428" y="156"/>
                    </a:cubicBezTo>
                    <a:cubicBezTo>
                      <a:pt x="1526" y="156"/>
                      <a:pt x="1735" y="1297"/>
                      <a:pt x="1735" y="1297"/>
                    </a:cubicBezTo>
                    <a:cubicBezTo>
                      <a:pt x="1657" y="1254"/>
                      <a:pt x="1575" y="1235"/>
                      <a:pt x="1492" y="1235"/>
                    </a:cubicBezTo>
                    <a:cubicBezTo>
                      <a:pt x="775" y="1235"/>
                      <a:pt x="1" y="2701"/>
                      <a:pt x="977" y="3380"/>
                    </a:cubicBezTo>
                    <a:cubicBezTo>
                      <a:pt x="1281" y="3584"/>
                      <a:pt x="1562" y="3669"/>
                      <a:pt x="1798" y="3671"/>
                    </a:cubicBezTo>
                    <a:lnTo>
                      <a:pt x="1798" y="3671"/>
                    </a:lnTo>
                    <a:cubicBezTo>
                      <a:pt x="1894" y="4027"/>
                      <a:pt x="2150" y="4329"/>
                      <a:pt x="2657" y="4329"/>
                    </a:cubicBezTo>
                    <a:cubicBezTo>
                      <a:pt x="2676" y="4329"/>
                      <a:pt x="2694" y="4328"/>
                      <a:pt x="2714" y="4327"/>
                    </a:cubicBezTo>
                    <a:cubicBezTo>
                      <a:pt x="3498" y="4286"/>
                      <a:pt x="4005" y="4077"/>
                      <a:pt x="4278" y="3789"/>
                    </a:cubicBezTo>
                    <a:lnTo>
                      <a:pt x="4278" y="3789"/>
                    </a:lnTo>
                    <a:cubicBezTo>
                      <a:pt x="4341" y="3867"/>
                      <a:pt x="4418" y="3942"/>
                      <a:pt x="4513" y="4012"/>
                    </a:cubicBezTo>
                    <a:cubicBezTo>
                      <a:pt x="4631" y="4098"/>
                      <a:pt x="4768" y="4137"/>
                      <a:pt x="4914" y="4137"/>
                    </a:cubicBezTo>
                    <a:cubicBezTo>
                      <a:pt x="5860" y="4137"/>
                      <a:pt x="7190" y="2507"/>
                      <a:pt x="6328" y="1660"/>
                    </a:cubicBezTo>
                    <a:cubicBezTo>
                      <a:pt x="6106" y="1444"/>
                      <a:pt x="5879" y="1361"/>
                      <a:pt x="5670" y="1361"/>
                    </a:cubicBezTo>
                    <a:cubicBezTo>
                      <a:pt x="5630" y="1361"/>
                      <a:pt x="5592" y="1364"/>
                      <a:pt x="5554" y="1369"/>
                    </a:cubicBezTo>
                    <a:lnTo>
                      <a:pt x="5554" y="1369"/>
                    </a:lnTo>
                    <a:cubicBezTo>
                      <a:pt x="5535" y="937"/>
                      <a:pt x="5297" y="452"/>
                      <a:pt x="4766" y="144"/>
                    </a:cubicBezTo>
                    <a:cubicBezTo>
                      <a:pt x="4592" y="44"/>
                      <a:pt x="4424" y="0"/>
                      <a:pt x="42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1916925" y="547825"/>
                <a:ext cx="16735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4519" extrusionOk="0">
                    <a:moveTo>
                      <a:pt x="3158" y="730"/>
                    </a:moveTo>
                    <a:cubicBezTo>
                      <a:pt x="3379" y="935"/>
                      <a:pt x="3442" y="1172"/>
                      <a:pt x="3442" y="1251"/>
                    </a:cubicBezTo>
                    <a:cubicBezTo>
                      <a:pt x="3473" y="1456"/>
                      <a:pt x="3394" y="1582"/>
                      <a:pt x="3331" y="1629"/>
                    </a:cubicBezTo>
                    <a:cubicBezTo>
                      <a:pt x="3308" y="1643"/>
                      <a:pt x="3285" y="1649"/>
                      <a:pt x="3263" y="1649"/>
                    </a:cubicBezTo>
                    <a:cubicBezTo>
                      <a:pt x="3209" y="1649"/>
                      <a:pt x="3160" y="1615"/>
                      <a:pt x="3126" y="1582"/>
                    </a:cubicBezTo>
                    <a:cubicBezTo>
                      <a:pt x="2937" y="1440"/>
                      <a:pt x="2952" y="1077"/>
                      <a:pt x="3158" y="730"/>
                    </a:cubicBezTo>
                    <a:close/>
                    <a:moveTo>
                      <a:pt x="5162" y="1598"/>
                    </a:moveTo>
                    <a:cubicBezTo>
                      <a:pt x="5162" y="1629"/>
                      <a:pt x="5162" y="1661"/>
                      <a:pt x="5162" y="1692"/>
                    </a:cubicBezTo>
                    <a:cubicBezTo>
                      <a:pt x="5099" y="2008"/>
                      <a:pt x="4910" y="2245"/>
                      <a:pt x="4673" y="2292"/>
                    </a:cubicBezTo>
                    <a:cubicBezTo>
                      <a:pt x="4657" y="2292"/>
                      <a:pt x="4630" y="2296"/>
                      <a:pt x="4604" y="2296"/>
                    </a:cubicBezTo>
                    <a:cubicBezTo>
                      <a:pt x="4578" y="2296"/>
                      <a:pt x="4555" y="2292"/>
                      <a:pt x="4547" y="2277"/>
                    </a:cubicBezTo>
                    <a:cubicBezTo>
                      <a:pt x="4515" y="2198"/>
                      <a:pt x="4642" y="1898"/>
                      <a:pt x="4926" y="1708"/>
                    </a:cubicBezTo>
                    <a:cubicBezTo>
                      <a:pt x="4989" y="1661"/>
                      <a:pt x="5068" y="1629"/>
                      <a:pt x="5162" y="1598"/>
                    </a:cubicBezTo>
                    <a:close/>
                    <a:moveTo>
                      <a:pt x="1848" y="2719"/>
                    </a:moveTo>
                    <a:cubicBezTo>
                      <a:pt x="1879" y="2719"/>
                      <a:pt x="1926" y="2734"/>
                      <a:pt x="1974" y="2797"/>
                    </a:cubicBezTo>
                    <a:cubicBezTo>
                      <a:pt x="2163" y="3018"/>
                      <a:pt x="2179" y="3287"/>
                      <a:pt x="2021" y="3476"/>
                    </a:cubicBezTo>
                    <a:cubicBezTo>
                      <a:pt x="1926" y="3587"/>
                      <a:pt x="1784" y="3650"/>
                      <a:pt x="1595" y="3666"/>
                    </a:cubicBezTo>
                    <a:cubicBezTo>
                      <a:pt x="1516" y="3239"/>
                      <a:pt x="1658" y="2813"/>
                      <a:pt x="1816" y="2719"/>
                    </a:cubicBezTo>
                    <a:close/>
                    <a:moveTo>
                      <a:pt x="3994" y="2876"/>
                    </a:moveTo>
                    <a:cubicBezTo>
                      <a:pt x="4010" y="2876"/>
                      <a:pt x="4042" y="2892"/>
                      <a:pt x="4089" y="3003"/>
                    </a:cubicBezTo>
                    <a:cubicBezTo>
                      <a:pt x="4184" y="3255"/>
                      <a:pt x="4152" y="3492"/>
                      <a:pt x="4010" y="3697"/>
                    </a:cubicBezTo>
                    <a:cubicBezTo>
                      <a:pt x="4010" y="3713"/>
                      <a:pt x="4010" y="3713"/>
                      <a:pt x="4010" y="3729"/>
                    </a:cubicBezTo>
                    <a:cubicBezTo>
                      <a:pt x="3836" y="3460"/>
                      <a:pt x="3852" y="3176"/>
                      <a:pt x="3900" y="3034"/>
                    </a:cubicBezTo>
                    <a:cubicBezTo>
                      <a:pt x="3931" y="2924"/>
                      <a:pt x="3979" y="2876"/>
                      <a:pt x="3994" y="2876"/>
                    </a:cubicBezTo>
                    <a:close/>
                    <a:moveTo>
                      <a:pt x="3995" y="195"/>
                    </a:moveTo>
                    <a:cubicBezTo>
                      <a:pt x="4135" y="195"/>
                      <a:pt x="4283" y="232"/>
                      <a:pt x="4436" y="319"/>
                    </a:cubicBezTo>
                    <a:cubicBezTo>
                      <a:pt x="4926" y="619"/>
                      <a:pt x="5131" y="1030"/>
                      <a:pt x="5162" y="1393"/>
                    </a:cubicBezTo>
                    <a:cubicBezTo>
                      <a:pt x="5020" y="1424"/>
                      <a:pt x="4894" y="1503"/>
                      <a:pt x="4815" y="1550"/>
                    </a:cubicBezTo>
                    <a:cubicBezTo>
                      <a:pt x="4499" y="1771"/>
                      <a:pt x="4278" y="2150"/>
                      <a:pt x="4373" y="2355"/>
                    </a:cubicBezTo>
                    <a:cubicBezTo>
                      <a:pt x="4387" y="2396"/>
                      <a:pt x="4445" y="2492"/>
                      <a:pt x="4606" y="2492"/>
                    </a:cubicBezTo>
                    <a:cubicBezTo>
                      <a:pt x="4636" y="2492"/>
                      <a:pt x="4668" y="2489"/>
                      <a:pt x="4705" y="2482"/>
                    </a:cubicBezTo>
                    <a:cubicBezTo>
                      <a:pt x="5036" y="2419"/>
                      <a:pt x="5289" y="2134"/>
                      <a:pt x="5352" y="1724"/>
                    </a:cubicBezTo>
                    <a:cubicBezTo>
                      <a:pt x="5368" y="1677"/>
                      <a:pt x="5368" y="1614"/>
                      <a:pt x="5368" y="1566"/>
                    </a:cubicBezTo>
                    <a:lnTo>
                      <a:pt x="5383" y="1566"/>
                    </a:lnTo>
                    <a:cubicBezTo>
                      <a:pt x="5557" y="1566"/>
                      <a:pt x="5762" y="1629"/>
                      <a:pt x="5967" y="1835"/>
                    </a:cubicBezTo>
                    <a:cubicBezTo>
                      <a:pt x="6457" y="2308"/>
                      <a:pt x="6157" y="3003"/>
                      <a:pt x="5778" y="3476"/>
                    </a:cubicBezTo>
                    <a:cubicBezTo>
                      <a:pt x="5459" y="3842"/>
                      <a:pt x="5008" y="4138"/>
                      <a:pt x="4635" y="4138"/>
                    </a:cubicBezTo>
                    <a:cubicBezTo>
                      <a:pt x="4510" y="4138"/>
                      <a:pt x="4394" y="4104"/>
                      <a:pt x="4294" y="4029"/>
                    </a:cubicBezTo>
                    <a:cubicBezTo>
                      <a:pt x="4231" y="3981"/>
                      <a:pt x="4168" y="3934"/>
                      <a:pt x="4121" y="3887"/>
                    </a:cubicBezTo>
                    <a:cubicBezTo>
                      <a:pt x="4152" y="3855"/>
                      <a:pt x="4168" y="3839"/>
                      <a:pt x="4184" y="3808"/>
                    </a:cubicBezTo>
                    <a:cubicBezTo>
                      <a:pt x="4357" y="3555"/>
                      <a:pt x="4389" y="3255"/>
                      <a:pt x="4278" y="2940"/>
                    </a:cubicBezTo>
                    <a:cubicBezTo>
                      <a:pt x="4200" y="2719"/>
                      <a:pt x="4089" y="2671"/>
                      <a:pt x="3994" y="2671"/>
                    </a:cubicBezTo>
                    <a:cubicBezTo>
                      <a:pt x="3868" y="2687"/>
                      <a:pt x="3758" y="2782"/>
                      <a:pt x="3710" y="2971"/>
                    </a:cubicBezTo>
                    <a:cubicBezTo>
                      <a:pt x="3631" y="3224"/>
                      <a:pt x="3663" y="3571"/>
                      <a:pt x="3868" y="3871"/>
                    </a:cubicBezTo>
                    <a:cubicBezTo>
                      <a:pt x="3584" y="4139"/>
                      <a:pt x="3079" y="4297"/>
                      <a:pt x="2432" y="4313"/>
                    </a:cubicBezTo>
                    <a:cubicBezTo>
                      <a:pt x="2404" y="4315"/>
                      <a:pt x="2377" y="4316"/>
                      <a:pt x="2351" y="4316"/>
                    </a:cubicBezTo>
                    <a:cubicBezTo>
                      <a:pt x="1947" y="4316"/>
                      <a:pt x="1747" y="4092"/>
                      <a:pt x="1658" y="3855"/>
                    </a:cubicBezTo>
                    <a:cubicBezTo>
                      <a:pt x="1879" y="3839"/>
                      <a:pt x="2037" y="3745"/>
                      <a:pt x="2163" y="3618"/>
                    </a:cubicBezTo>
                    <a:cubicBezTo>
                      <a:pt x="2400" y="3350"/>
                      <a:pt x="2384" y="2971"/>
                      <a:pt x="2116" y="2671"/>
                    </a:cubicBezTo>
                    <a:cubicBezTo>
                      <a:pt x="2020" y="2558"/>
                      <a:pt x="1928" y="2526"/>
                      <a:pt x="1855" y="2526"/>
                    </a:cubicBezTo>
                    <a:cubicBezTo>
                      <a:pt x="1796" y="2526"/>
                      <a:pt x="1749" y="2547"/>
                      <a:pt x="1721" y="2561"/>
                    </a:cubicBezTo>
                    <a:cubicBezTo>
                      <a:pt x="1453" y="2687"/>
                      <a:pt x="1327" y="3208"/>
                      <a:pt x="1406" y="3666"/>
                    </a:cubicBezTo>
                    <a:cubicBezTo>
                      <a:pt x="1216" y="3634"/>
                      <a:pt x="995" y="3555"/>
                      <a:pt x="758" y="3397"/>
                    </a:cubicBezTo>
                    <a:cubicBezTo>
                      <a:pt x="206" y="3018"/>
                      <a:pt x="269" y="2355"/>
                      <a:pt x="537" y="1913"/>
                    </a:cubicBezTo>
                    <a:cubicBezTo>
                      <a:pt x="698" y="1654"/>
                      <a:pt x="956" y="1433"/>
                      <a:pt x="1204" y="1433"/>
                    </a:cubicBezTo>
                    <a:cubicBezTo>
                      <a:pt x="1273" y="1433"/>
                      <a:pt x="1341" y="1450"/>
                      <a:pt x="1406" y="1487"/>
                    </a:cubicBezTo>
                    <a:cubicBezTo>
                      <a:pt x="1425" y="1494"/>
                      <a:pt x="1442" y="1498"/>
                      <a:pt x="1457" y="1498"/>
                    </a:cubicBezTo>
                    <a:cubicBezTo>
                      <a:pt x="1479" y="1498"/>
                      <a:pt x="1498" y="1490"/>
                      <a:pt x="1516" y="1472"/>
                    </a:cubicBezTo>
                    <a:cubicBezTo>
                      <a:pt x="1548" y="1456"/>
                      <a:pt x="1563" y="1408"/>
                      <a:pt x="1563" y="1377"/>
                    </a:cubicBezTo>
                    <a:cubicBezTo>
                      <a:pt x="1548" y="1377"/>
                      <a:pt x="1437" y="761"/>
                      <a:pt x="1737" y="493"/>
                    </a:cubicBezTo>
                    <a:cubicBezTo>
                      <a:pt x="1840" y="399"/>
                      <a:pt x="1977" y="355"/>
                      <a:pt x="2151" y="355"/>
                    </a:cubicBezTo>
                    <a:cubicBezTo>
                      <a:pt x="2269" y="355"/>
                      <a:pt x="2404" y="376"/>
                      <a:pt x="2558" y="414"/>
                    </a:cubicBezTo>
                    <a:cubicBezTo>
                      <a:pt x="2731" y="477"/>
                      <a:pt x="2889" y="540"/>
                      <a:pt x="3000" y="619"/>
                    </a:cubicBezTo>
                    <a:cubicBezTo>
                      <a:pt x="2763" y="998"/>
                      <a:pt x="2684" y="1503"/>
                      <a:pt x="3000" y="1740"/>
                    </a:cubicBezTo>
                    <a:cubicBezTo>
                      <a:pt x="3088" y="1809"/>
                      <a:pt x="3183" y="1847"/>
                      <a:pt x="3272" y="1847"/>
                    </a:cubicBezTo>
                    <a:cubicBezTo>
                      <a:pt x="3326" y="1847"/>
                      <a:pt x="3378" y="1833"/>
                      <a:pt x="3426" y="1803"/>
                    </a:cubicBezTo>
                    <a:cubicBezTo>
                      <a:pt x="3584" y="1708"/>
                      <a:pt x="3679" y="1487"/>
                      <a:pt x="3647" y="1235"/>
                    </a:cubicBezTo>
                    <a:cubicBezTo>
                      <a:pt x="3631" y="1124"/>
                      <a:pt x="3568" y="824"/>
                      <a:pt x="3268" y="572"/>
                    </a:cubicBezTo>
                    <a:cubicBezTo>
                      <a:pt x="3450" y="358"/>
                      <a:pt x="3704" y="195"/>
                      <a:pt x="3995" y="195"/>
                    </a:cubicBezTo>
                    <a:close/>
                    <a:moveTo>
                      <a:pt x="3991" y="0"/>
                    </a:moveTo>
                    <a:cubicBezTo>
                      <a:pt x="3631" y="0"/>
                      <a:pt x="3328" y="206"/>
                      <a:pt x="3126" y="461"/>
                    </a:cubicBezTo>
                    <a:cubicBezTo>
                      <a:pt x="2984" y="367"/>
                      <a:pt x="2826" y="288"/>
                      <a:pt x="2605" y="224"/>
                    </a:cubicBezTo>
                    <a:cubicBezTo>
                      <a:pt x="2440" y="183"/>
                      <a:pt x="2291" y="162"/>
                      <a:pt x="2156" y="162"/>
                    </a:cubicBezTo>
                    <a:cubicBezTo>
                      <a:pt x="1931" y="162"/>
                      <a:pt x="1749" y="222"/>
                      <a:pt x="1611" y="351"/>
                    </a:cubicBezTo>
                    <a:cubicBezTo>
                      <a:pt x="1342" y="588"/>
                      <a:pt x="1327" y="1014"/>
                      <a:pt x="1342" y="1251"/>
                    </a:cubicBezTo>
                    <a:cubicBezTo>
                      <a:pt x="1298" y="1240"/>
                      <a:pt x="1252" y="1235"/>
                      <a:pt x="1206" y="1235"/>
                    </a:cubicBezTo>
                    <a:cubicBezTo>
                      <a:pt x="911" y="1235"/>
                      <a:pt x="598" y="1448"/>
                      <a:pt x="379" y="1803"/>
                    </a:cubicBezTo>
                    <a:cubicBezTo>
                      <a:pt x="48" y="2340"/>
                      <a:pt x="1" y="3113"/>
                      <a:pt x="648" y="3555"/>
                    </a:cubicBezTo>
                    <a:cubicBezTo>
                      <a:pt x="932" y="3760"/>
                      <a:pt x="1216" y="3839"/>
                      <a:pt x="1453" y="3871"/>
                    </a:cubicBezTo>
                    <a:cubicBezTo>
                      <a:pt x="1595" y="4281"/>
                      <a:pt x="1926" y="4518"/>
                      <a:pt x="2384" y="4518"/>
                    </a:cubicBezTo>
                    <a:lnTo>
                      <a:pt x="2447" y="4518"/>
                    </a:lnTo>
                    <a:cubicBezTo>
                      <a:pt x="3126" y="4486"/>
                      <a:pt x="3663" y="4313"/>
                      <a:pt x="3994" y="4029"/>
                    </a:cubicBezTo>
                    <a:cubicBezTo>
                      <a:pt x="4042" y="4092"/>
                      <a:pt x="4105" y="4139"/>
                      <a:pt x="4168" y="4187"/>
                    </a:cubicBezTo>
                    <a:cubicBezTo>
                      <a:pt x="4306" y="4290"/>
                      <a:pt x="4464" y="4336"/>
                      <a:pt x="4629" y="4336"/>
                    </a:cubicBezTo>
                    <a:cubicBezTo>
                      <a:pt x="5068" y="4336"/>
                      <a:pt x="5565" y="4015"/>
                      <a:pt x="5920" y="3603"/>
                    </a:cubicBezTo>
                    <a:cubicBezTo>
                      <a:pt x="6378" y="3082"/>
                      <a:pt x="6694" y="2261"/>
                      <a:pt x="6110" y="1692"/>
                    </a:cubicBezTo>
                    <a:cubicBezTo>
                      <a:pt x="5841" y="1440"/>
                      <a:pt x="5589" y="1361"/>
                      <a:pt x="5368" y="1361"/>
                    </a:cubicBezTo>
                    <a:cubicBezTo>
                      <a:pt x="5320" y="951"/>
                      <a:pt x="5099" y="477"/>
                      <a:pt x="4547" y="161"/>
                    </a:cubicBezTo>
                    <a:cubicBezTo>
                      <a:pt x="4352" y="48"/>
                      <a:pt x="4165" y="0"/>
                      <a:pt x="3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1719600" y="417350"/>
                <a:ext cx="179975" cy="109775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391" extrusionOk="0">
                    <a:moveTo>
                      <a:pt x="4187" y="0"/>
                    </a:moveTo>
                    <a:cubicBezTo>
                      <a:pt x="3819" y="0"/>
                      <a:pt x="3513" y="233"/>
                      <a:pt x="3324" y="525"/>
                    </a:cubicBezTo>
                    <a:lnTo>
                      <a:pt x="3324" y="525"/>
                    </a:lnTo>
                    <a:cubicBezTo>
                      <a:pt x="3176" y="423"/>
                      <a:pt x="2986" y="337"/>
                      <a:pt x="2748" y="282"/>
                    </a:cubicBezTo>
                    <a:cubicBezTo>
                      <a:pt x="2610" y="251"/>
                      <a:pt x="2489" y="237"/>
                      <a:pt x="2383" y="237"/>
                    </a:cubicBezTo>
                    <a:cubicBezTo>
                      <a:pt x="1408" y="237"/>
                      <a:pt x="1690" y="1418"/>
                      <a:pt x="1690" y="1418"/>
                    </a:cubicBezTo>
                    <a:cubicBezTo>
                      <a:pt x="1613" y="1380"/>
                      <a:pt x="1535" y="1362"/>
                      <a:pt x="1456" y="1362"/>
                    </a:cubicBezTo>
                    <a:cubicBezTo>
                      <a:pt x="725" y="1362"/>
                      <a:pt x="1" y="2890"/>
                      <a:pt x="1027" y="3518"/>
                    </a:cubicBezTo>
                    <a:cubicBezTo>
                      <a:pt x="1323" y="3701"/>
                      <a:pt x="1596" y="3777"/>
                      <a:pt x="1825" y="3777"/>
                    </a:cubicBezTo>
                    <a:cubicBezTo>
                      <a:pt x="1837" y="3777"/>
                      <a:pt x="1848" y="3777"/>
                      <a:pt x="1860" y="3776"/>
                    </a:cubicBezTo>
                    <a:lnTo>
                      <a:pt x="1860" y="3776"/>
                    </a:lnTo>
                    <a:cubicBezTo>
                      <a:pt x="1972" y="4112"/>
                      <a:pt x="2230" y="4391"/>
                      <a:pt x="2701" y="4391"/>
                    </a:cubicBezTo>
                    <a:cubicBezTo>
                      <a:pt x="2737" y="4391"/>
                      <a:pt x="2773" y="4389"/>
                      <a:pt x="2811" y="4386"/>
                    </a:cubicBezTo>
                    <a:cubicBezTo>
                      <a:pt x="3584" y="4319"/>
                      <a:pt x="4081" y="4087"/>
                      <a:pt x="4339" y="3784"/>
                    </a:cubicBezTo>
                    <a:lnTo>
                      <a:pt x="4339" y="3784"/>
                    </a:lnTo>
                    <a:cubicBezTo>
                      <a:pt x="4405" y="3858"/>
                      <a:pt x="4484" y="3928"/>
                      <a:pt x="4579" y="3991"/>
                    </a:cubicBezTo>
                    <a:cubicBezTo>
                      <a:pt x="4688" y="4064"/>
                      <a:pt x="4812" y="4097"/>
                      <a:pt x="4942" y="4097"/>
                    </a:cubicBezTo>
                    <a:cubicBezTo>
                      <a:pt x="5885" y="4097"/>
                      <a:pt x="7199" y="2378"/>
                      <a:pt x="6284" y="1560"/>
                    </a:cubicBezTo>
                    <a:cubicBezTo>
                      <a:pt x="6067" y="1367"/>
                      <a:pt x="5852" y="1291"/>
                      <a:pt x="5654" y="1291"/>
                    </a:cubicBezTo>
                    <a:cubicBezTo>
                      <a:pt x="5600" y="1291"/>
                      <a:pt x="5548" y="1297"/>
                      <a:pt x="5498" y="1307"/>
                    </a:cubicBezTo>
                    <a:lnTo>
                      <a:pt x="5498" y="1307"/>
                    </a:lnTo>
                    <a:cubicBezTo>
                      <a:pt x="5460" y="878"/>
                      <a:pt x="5203" y="408"/>
                      <a:pt x="4658" y="124"/>
                    </a:cubicBezTo>
                    <a:cubicBezTo>
                      <a:pt x="4493" y="38"/>
                      <a:pt x="4335" y="0"/>
                      <a:pt x="4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1727100" y="414750"/>
                <a:ext cx="166175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4601" extrusionOk="0">
                    <a:moveTo>
                      <a:pt x="3063" y="780"/>
                    </a:moveTo>
                    <a:cubicBezTo>
                      <a:pt x="3300" y="970"/>
                      <a:pt x="3363" y="1191"/>
                      <a:pt x="3379" y="1285"/>
                    </a:cubicBezTo>
                    <a:cubicBezTo>
                      <a:pt x="3411" y="1475"/>
                      <a:pt x="3347" y="1617"/>
                      <a:pt x="3268" y="1664"/>
                    </a:cubicBezTo>
                    <a:cubicBezTo>
                      <a:pt x="3249" y="1679"/>
                      <a:pt x="3229" y="1684"/>
                      <a:pt x="3207" y="1684"/>
                    </a:cubicBezTo>
                    <a:cubicBezTo>
                      <a:pt x="3159" y="1684"/>
                      <a:pt x="3107" y="1655"/>
                      <a:pt x="3063" y="1633"/>
                    </a:cubicBezTo>
                    <a:cubicBezTo>
                      <a:pt x="2874" y="1491"/>
                      <a:pt x="2874" y="1128"/>
                      <a:pt x="3063" y="780"/>
                    </a:cubicBezTo>
                    <a:close/>
                    <a:moveTo>
                      <a:pt x="5100" y="1538"/>
                    </a:moveTo>
                    <a:cubicBezTo>
                      <a:pt x="5100" y="1585"/>
                      <a:pt x="5100" y="1617"/>
                      <a:pt x="5100" y="1648"/>
                    </a:cubicBezTo>
                    <a:cubicBezTo>
                      <a:pt x="5068" y="1964"/>
                      <a:pt x="4879" y="2201"/>
                      <a:pt x="4642" y="2264"/>
                    </a:cubicBezTo>
                    <a:cubicBezTo>
                      <a:pt x="4634" y="2264"/>
                      <a:pt x="4606" y="2268"/>
                      <a:pt x="4579" y="2268"/>
                    </a:cubicBezTo>
                    <a:cubicBezTo>
                      <a:pt x="4551" y="2268"/>
                      <a:pt x="4523" y="2264"/>
                      <a:pt x="4516" y="2248"/>
                    </a:cubicBezTo>
                    <a:cubicBezTo>
                      <a:pt x="4484" y="2169"/>
                      <a:pt x="4594" y="1869"/>
                      <a:pt x="4863" y="1664"/>
                    </a:cubicBezTo>
                    <a:cubicBezTo>
                      <a:pt x="4926" y="1633"/>
                      <a:pt x="5005" y="1585"/>
                      <a:pt x="5100" y="1538"/>
                    </a:cubicBezTo>
                    <a:close/>
                    <a:moveTo>
                      <a:pt x="3995" y="2880"/>
                    </a:moveTo>
                    <a:cubicBezTo>
                      <a:pt x="4010" y="2880"/>
                      <a:pt x="4042" y="2896"/>
                      <a:pt x="4089" y="3006"/>
                    </a:cubicBezTo>
                    <a:cubicBezTo>
                      <a:pt x="4184" y="3259"/>
                      <a:pt x="4184" y="3495"/>
                      <a:pt x="4042" y="3701"/>
                    </a:cubicBezTo>
                    <a:cubicBezTo>
                      <a:pt x="4042" y="3716"/>
                      <a:pt x="4042" y="3716"/>
                      <a:pt x="4042" y="3732"/>
                    </a:cubicBezTo>
                    <a:cubicBezTo>
                      <a:pt x="3853" y="3464"/>
                      <a:pt x="3853" y="3195"/>
                      <a:pt x="3900" y="3038"/>
                    </a:cubicBezTo>
                    <a:cubicBezTo>
                      <a:pt x="3931" y="2927"/>
                      <a:pt x="3979" y="2880"/>
                      <a:pt x="3995" y="2880"/>
                    </a:cubicBezTo>
                    <a:close/>
                    <a:moveTo>
                      <a:pt x="1848" y="2817"/>
                    </a:moveTo>
                    <a:cubicBezTo>
                      <a:pt x="1864" y="2817"/>
                      <a:pt x="1911" y="2832"/>
                      <a:pt x="1958" y="2896"/>
                    </a:cubicBezTo>
                    <a:cubicBezTo>
                      <a:pt x="2164" y="3101"/>
                      <a:pt x="2195" y="3369"/>
                      <a:pt x="2037" y="3574"/>
                    </a:cubicBezTo>
                    <a:cubicBezTo>
                      <a:pt x="1943" y="3685"/>
                      <a:pt x="1816" y="3748"/>
                      <a:pt x="1627" y="3780"/>
                    </a:cubicBezTo>
                    <a:cubicBezTo>
                      <a:pt x="1532" y="3369"/>
                      <a:pt x="1658" y="2911"/>
                      <a:pt x="1800" y="2832"/>
                    </a:cubicBezTo>
                    <a:cubicBezTo>
                      <a:pt x="1800" y="2832"/>
                      <a:pt x="1816" y="2817"/>
                      <a:pt x="1848" y="2817"/>
                    </a:cubicBezTo>
                    <a:close/>
                    <a:moveTo>
                      <a:pt x="3891" y="197"/>
                    </a:moveTo>
                    <a:cubicBezTo>
                      <a:pt x="4022" y="197"/>
                      <a:pt x="4163" y="231"/>
                      <a:pt x="4310" y="307"/>
                    </a:cubicBezTo>
                    <a:cubicBezTo>
                      <a:pt x="4815" y="575"/>
                      <a:pt x="5036" y="986"/>
                      <a:pt x="5084" y="1349"/>
                    </a:cubicBezTo>
                    <a:cubicBezTo>
                      <a:pt x="4942" y="1396"/>
                      <a:pt x="4815" y="1459"/>
                      <a:pt x="4752" y="1522"/>
                    </a:cubicBezTo>
                    <a:cubicBezTo>
                      <a:pt x="4437" y="1759"/>
                      <a:pt x="4231" y="2138"/>
                      <a:pt x="4342" y="2343"/>
                    </a:cubicBezTo>
                    <a:cubicBezTo>
                      <a:pt x="4355" y="2381"/>
                      <a:pt x="4419" y="2471"/>
                      <a:pt x="4559" y="2471"/>
                    </a:cubicBezTo>
                    <a:cubicBezTo>
                      <a:pt x="4593" y="2471"/>
                      <a:pt x="4631" y="2466"/>
                      <a:pt x="4673" y="2454"/>
                    </a:cubicBezTo>
                    <a:cubicBezTo>
                      <a:pt x="5005" y="2375"/>
                      <a:pt x="5242" y="2075"/>
                      <a:pt x="5289" y="1680"/>
                    </a:cubicBezTo>
                    <a:cubicBezTo>
                      <a:pt x="5305" y="1617"/>
                      <a:pt x="5305" y="1570"/>
                      <a:pt x="5305" y="1506"/>
                    </a:cubicBezTo>
                    <a:cubicBezTo>
                      <a:pt x="5322" y="1505"/>
                      <a:pt x="5339" y="1504"/>
                      <a:pt x="5356" y="1504"/>
                    </a:cubicBezTo>
                    <a:cubicBezTo>
                      <a:pt x="5519" y="1504"/>
                      <a:pt x="5707" y="1572"/>
                      <a:pt x="5920" y="1743"/>
                    </a:cubicBezTo>
                    <a:cubicBezTo>
                      <a:pt x="6410" y="2201"/>
                      <a:pt x="6157" y="2911"/>
                      <a:pt x="5794" y="3401"/>
                    </a:cubicBezTo>
                    <a:cubicBezTo>
                      <a:pt x="5491" y="3789"/>
                      <a:pt x="5039" y="4112"/>
                      <a:pt x="4659" y="4112"/>
                    </a:cubicBezTo>
                    <a:cubicBezTo>
                      <a:pt x="4545" y="4112"/>
                      <a:pt x="4437" y="4082"/>
                      <a:pt x="4342" y="4016"/>
                    </a:cubicBezTo>
                    <a:cubicBezTo>
                      <a:pt x="4279" y="3985"/>
                      <a:pt x="4216" y="3937"/>
                      <a:pt x="4168" y="3890"/>
                    </a:cubicBezTo>
                    <a:cubicBezTo>
                      <a:pt x="4184" y="3858"/>
                      <a:pt x="4200" y="3843"/>
                      <a:pt x="4216" y="3811"/>
                    </a:cubicBezTo>
                    <a:cubicBezTo>
                      <a:pt x="4373" y="3543"/>
                      <a:pt x="4389" y="3243"/>
                      <a:pt x="4279" y="2943"/>
                    </a:cubicBezTo>
                    <a:cubicBezTo>
                      <a:pt x="4184" y="2722"/>
                      <a:pt x="4058" y="2675"/>
                      <a:pt x="3979" y="2675"/>
                    </a:cubicBezTo>
                    <a:cubicBezTo>
                      <a:pt x="3853" y="2690"/>
                      <a:pt x="3758" y="2801"/>
                      <a:pt x="3710" y="2990"/>
                    </a:cubicBezTo>
                    <a:cubicBezTo>
                      <a:pt x="3632" y="3243"/>
                      <a:pt x="3679" y="3590"/>
                      <a:pt x="3900" y="3890"/>
                    </a:cubicBezTo>
                    <a:cubicBezTo>
                      <a:pt x="3632" y="4158"/>
                      <a:pt x="3142" y="4332"/>
                      <a:pt x="2495" y="4395"/>
                    </a:cubicBezTo>
                    <a:cubicBezTo>
                      <a:pt x="2465" y="4397"/>
                      <a:pt x="2437" y="4398"/>
                      <a:pt x="2409" y="4398"/>
                    </a:cubicBezTo>
                    <a:cubicBezTo>
                      <a:pt x="2009" y="4398"/>
                      <a:pt x="1809" y="4190"/>
                      <a:pt x="1706" y="3969"/>
                    </a:cubicBezTo>
                    <a:cubicBezTo>
                      <a:pt x="1911" y="3937"/>
                      <a:pt x="2085" y="3827"/>
                      <a:pt x="2195" y="3701"/>
                    </a:cubicBezTo>
                    <a:cubicBezTo>
                      <a:pt x="2416" y="3416"/>
                      <a:pt x="2385" y="3053"/>
                      <a:pt x="2116" y="2753"/>
                    </a:cubicBezTo>
                    <a:cubicBezTo>
                      <a:pt x="2014" y="2652"/>
                      <a:pt x="1922" y="2623"/>
                      <a:pt x="1848" y="2623"/>
                    </a:cubicBezTo>
                    <a:cubicBezTo>
                      <a:pt x="1784" y="2623"/>
                      <a:pt x="1735" y="2644"/>
                      <a:pt x="1706" y="2659"/>
                    </a:cubicBezTo>
                    <a:cubicBezTo>
                      <a:pt x="1453" y="2817"/>
                      <a:pt x="1327" y="3322"/>
                      <a:pt x="1437" y="3780"/>
                    </a:cubicBezTo>
                    <a:cubicBezTo>
                      <a:pt x="1248" y="3764"/>
                      <a:pt x="1027" y="3685"/>
                      <a:pt x="774" y="3543"/>
                    </a:cubicBezTo>
                    <a:cubicBezTo>
                      <a:pt x="222" y="3195"/>
                      <a:pt x="238" y="2532"/>
                      <a:pt x="490" y="2075"/>
                    </a:cubicBezTo>
                    <a:cubicBezTo>
                      <a:pt x="644" y="1806"/>
                      <a:pt x="901" y="1558"/>
                      <a:pt x="1162" y="1558"/>
                    </a:cubicBezTo>
                    <a:cubicBezTo>
                      <a:pt x="1222" y="1558"/>
                      <a:pt x="1283" y="1571"/>
                      <a:pt x="1343" y="1601"/>
                    </a:cubicBezTo>
                    <a:cubicBezTo>
                      <a:pt x="1356" y="1608"/>
                      <a:pt x="1372" y="1612"/>
                      <a:pt x="1388" y="1612"/>
                    </a:cubicBezTo>
                    <a:cubicBezTo>
                      <a:pt x="1411" y="1612"/>
                      <a:pt x="1435" y="1604"/>
                      <a:pt x="1453" y="1585"/>
                    </a:cubicBezTo>
                    <a:cubicBezTo>
                      <a:pt x="1485" y="1570"/>
                      <a:pt x="1485" y="1522"/>
                      <a:pt x="1485" y="1491"/>
                    </a:cubicBezTo>
                    <a:cubicBezTo>
                      <a:pt x="1485" y="1491"/>
                      <a:pt x="1343" y="891"/>
                      <a:pt x="1627" y="591"/>
                    </a:cubicBezTo>
                    <a:cubicBezTo>
                      <a:pt x="1725" y="492"/>
                      <a:pt x="1867" y="443"/>
                      <a:pt x="2052" y="443"/>
                    </a:cubicBezTo>
                    <a:cubicBezTo>
                      <a:pt x="2163" y="443"/>
                      <a:pt x="2290" y="461"/>
                      <a:pt x="2432" y="496"/>
                    </a:cubicBezTo>
                    <a:cubicBezTo>
                      <a:pt x="2621" y="528"/>
                      <a:pt x="2763" y="591"/>
                      <a:pt x="2890" y="670"/>
                    </a:cubicBezTo>
                    <a:cubicBezTo>
                      <a:pt x="2669" y="1049"/>
                      <a:pt x="2621" y="1570"/>
                      <a:pt x="2937" y="1791"/>
                    </a:cubicBezTo>
                    <a:cubicBezTo>
                      <a:pt x="3029" y="1855"/>
                      <a:pt x="3121" y="1887"/>
                      <a:pt x="3204" y="1887"/>
                    </a:cubicBezTo>
                    <a:cubicBezTo>
                      <a:pt x="3263" y="1887"/>
                      <a:pt x="3317" y="1871"/>
                      <a:pt x="3363" y="1838"/>
                    </a:cubicBezTo>
                    <a:cubicBezTo>
                      <a:pt x="3521" y="1727"/>
                      <a:pt x="3600" y="1506"/>
                      <a:pt x="3568" y="1254"/>
                    </a:cubicBezTo>
                    <a:cubicBezTo>
                      <a:pt x="3537" y="1143"/>
                      <a:pt x="3458" y="843"/>
                      <a:pt x="3158" y="607"/>
                    </a:cubicBezTo>
                    <a:cubicBezTo>
                      <a:pt x="3334" y="375"/>
                      <a:pt x="3588" y="197"/>
                      <a:pt x="3891" y="197"/>
                    </a:cubicBezTo>
                    <a:close/>
                    <a:moveTo>
                      <a:pt x="3893" y="1"/>
                    </a:moveTo>
                    <a:cubicBezTo>
                      <a:pt x="3511" y="1"/>
                      <a:pt x="3201" y="229"/>
                      <a:pt x="3000" y="496"/>
                    </a:cubicBezTo>
                    <a:cubicBezTo>
                      <a:pt x="2858" y="417"/>
                      <a:pt x="2684" y="338"/>
                      <a:pt x="2479" y="291"/>
                    </a:cubicBezTo>
                    <a:cubicBezTo>
                      <a:pt x="2337" y="260"/>
                      <a:pt x="2206" y="245"/>
                      <a:pt x="2087" y="245"/>
                    </a:cubicBezTo>
                    <a:cubicBezTo>
                      <a:pt x="1835" y="245"/>
                      <a:pt x="1635" y="315"/>
                      <a:pt x="1485" y="465"/>
                    </a:cubicBezTo>
                    <a:cubicBezTo>
                      <a:pt x="1232" y="717"/>
                      <a:pt x="1232" y="1143"/>
                      <a:pt x="1264" y="1364"/>
                    </a:cubicBezTo>
                    <a:cubicBezTo>
                      <a:pt x="1234" y="1360"/>
                      <a:pt x="1205" y="1358"/>
                      <a:pt x="1175" y="1358"/>
                    </a:cubicBezTo>
                    <a:cubicBezTo>
                      <a:pt x="869" y="1358"/>
                      <a:pt x="547" y="1577"/>
                      <a:pt x="317" y="1980"/>
                    </a:cubicBezTo>
                    <a:cubicBezTo>
                      <a:pt x="17" y="2517"/>
                      <a:pt x="1" y="3290"/>
                      <a:pt x="680" y="3701"/>
                    </a:cubicBezTo>
                    <a:cubicBezTo>
                      <a:pt x="980" y="3890"/>
                      <a:pt x="1248" y="3969"/>
                      <a:pt x="1485" y="3985"/>
                    </a:cubicBezTo>
                    <a:cubicBezTo>
                      <a:pt x="1643" y="4379"/>
                      <a:pt x="1974" y="4600"/>
                      <a:pt x="2400" y="4600"/>
                    </a:cubicBezTo>
                    <a:cubicBezTo>
                      <a:pt x="2432" y="4600"/>
                      <a:pt x="2479" y="4585"/>
                      <a:pt x="2511" y="4585"/>
                    </a:cubicBezTo>
                    <a:cubicBezTo>
                      <a:pt x="3190" y="4521"/>
                      <a:pt x="3726" y="4332"/>
                      <a:pt x="4042" y="4032"/>
                    </a:cubicBezTo>
                    <a:cubicBezTo>
                      <a:pt x="4089" y="4079"/>
                      <a:pt x="4152" y="4143"/>
                      <a:pt x="4231" y="4190"/>
                    </a:cubicBezTo>
                    <a:cubicBezTo>
                      <a:pt x="4359" y="4271"/>
                      <a:pt x="4500" y="4308"/>
                      <a:pt x="4646" y="4308"/>
                    </a:cubicBezTo>
                    <a:cubicBezTo>
                      <a:pt x="5094" y="4308"/>
                      <a:pt x="5595" y="3963"/>
                      <a:pt x="5952" y="3511"/>
                    </a:cubicBezTo>
                    <a:cubicBezTo>
                      <a:pt x="6362" y="2959"/>
                      <a:pt x="6647" y="2138"/>
                      <a:pt x="6047" y="1601"/>
                    </a:cubicBezTo>
                    <a:cubicBezTo>
                      <a:pt x="5789" y="1372"/>
                      <a:pt x="5558" y="1299"/>
                      <a:pt x="5352" y="1299"/>
                    </a:cubicBezTo>
                    <a:cubicBezTo>
                      <a:pt x="5331" y="1299"/>
                      <a:pt x="5310" y="1300"/>
                      <a:pt x="5289" y="1301"/>
                    </a:cubicBezTo>
                    <a:cubicBezTo>
                      <a:pt x="5226" y="891"/>
                      <a:pt x="4973" y="433"/>
                      <a:pt x="4405" y="133"/>
                    </a:cubicBezTo>
                    <a:cubicBezTo>
                      <a:pt x="4224" y="40"/>
                      <a:pt x="4052" y="1"/>
                      <a:pt x="3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1" name="Google Shape;271;p18"/>
          <p:cNvGrpSpPr/>
          <p:nvPr/>
        </p:nvGrpSpPr>
        <p:grpSpPr>
          <a:xfrm>
            <a:off x="953467" y="4569319"/>
            <a:ext cx="10965276" cy="3150703"/>
            <a:chOff x="715100" y="3426989"/>
            <a:chExt cx="8223957" cy="2363027"/>
          </a:xfrm>
        </p:grpSpPr>
        <p:sp>
          <p:nvSpPr>
            <p:cNvPr id="272" name="Google Shape;272;p18"/>
            <p:cNvSpPr/>
            <p:nvPr/>
          </p:nvSpPr>
          <p:spPr>
            <a:xfrm>
              <a:off x="8534798" y="36221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7320752" y="4553060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8"/>
            <p:cNvSpPr/>
            <p:nvPr/>
          </p:nvSpPr>
          <p:spPr>
            <a:xfrm rot="3110361">
              <a:off x="1534230" y="3326164"/>
              <a:ext cx="989969" cy="2564677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20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grpSp>
        <p:nvGrpSpPr>
          <p:cNvPr id="277" name="Google Shape;277;p19"/>
          <p:cNvGrpSpPr/>
          <p:nvPr/>
        </p:nvGrpSpPr>
        <p:grpSpPr>
          <a:xfrm>
            <a:off x="135359" y="54347"/>
            <a:ext cx="11805589" cy="6669084"/>
            <a:chOff x="101519" y="40760"/>
            <a:chExt cx="8854192" cy="5001813"/>
          </a:xfrm>
        </p:grpSpPr>
        <p:sp>
          <p:nvSpPr>
            <p:cNvPr id="278" name="Google Shape;278;p19"/>
            <p:cNvSpPr/>
            <p:nvPr/>
          </p:nvSpPr>
          <p:spPr>
            <a:xfrm>
              <a:off x="101519" y="22667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42817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8687119" y="479299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19"/>
          <p:cNvGrpSpPr/>
          <p:nvPr/>
        </p:nvGrpSpPr>
        <p:grpSpPr>
          <a:xfrm>
            <a:off x="841166" y="939921"/>
            <a:ext cx="9745417" cy="5167947"/>
            <a:chOff x="630874" y="704941"/>
            <a:chExt cx="7309063" cy="3875960"/>
          </a:xfrm>
        </p:grpSpPr>
        <p:sp>
          <p:nvSpPr>
            <p:cNvPr id="282" name="Google Shape;282;p19"/>
            <p:cNvSpPr/>
            <p:nvPr/>
          </p:nvSpPr>
          <p:spPr>
            <a:xfrm>
              <a:off x="7836740" y="107856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56" y="196"/>
                  </a:moveTo>
                  <a:cubicBezTo>
                    <a:pt x="859" y="196"/>
                    <a:pt x="965" y="230"/>
                    <a:pt x="1058" y="303"/>
                  </a:cubicBezTo>
                  <a:cubicBezTo>
                    <a:pt x="1152" y="382"/>
                    <a:pt x="1216" y="492"/>
                    <a:pt x="1231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6" y="1167"/>
                    <a:pt x="550" y="1133"/>
                    <a:pt x="458" y="1060"/>
                  </a:cubicBezTo>
                  <a:cubicBezTo>
                    <a:pt x="253" y="903"/>
                    <a:pt x="205" y="603"/>
                    <a:pt x="379" y="382"/>
                  </a:cubicBezTo>
                  <a:cubicBezTo>
                    <a:pt x="471" y="262"/>
                    <a:pt x="611" y="196"/>
                    <a:pt x="756" y="196"/>
                  </a:cubicBezTo>
                  <a:close/>
                  <a:moveTo>
                    <a:pt x="770" y="0"/>
                  </a:moveTo>
                  <a:cubicBezTo>
                    <a:pt x="565" y="0"/>
                    <a:pt x="360" y="95"/>
                    <a:pt x="221" y="271"/>
                  </a:cubicBezTo>
                  <a:cubicBezTo>
                    <a:pt x="0" y="555"/>
                    <a:pt x="47" y="997"/>
                    <a:pt x="347" y="1218"/>
                  </a:cubicBezTo>
                  <a:cubicBezTo>
                    <a:pt x="471" y="1316"/>
                    <a:pt x="616" y="1363"/>
                    <a:pt x="760" y="1363"/>
                  </a:cubicBezTo>
                  <a:cubicBezTo>
                    <a:pt x="964" y="1363"/>
                    <a:pt x="1165" y="1268"/>
                    <a:pt x="1294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0" y="47"/>
                    <a:pt x="915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1211219" y="70494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4559520" y="4451148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30874" y="41480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72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"/>
          <p:cNvSpPr/>
          <p:nvPr/>
        </p:nvSpPr>
        <p:spPr>
          <a:xfrm>
            <a:off x="608883" y="519867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0"/>
          <p:cNvSpPr/>
          <p:nvPr/>
        </p:nvSpPr>
        <p:spPr>
          <a:xfrm>
            <a:off x="11368698" y="61446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9" name="Google Shape;289;p20"/>
          <p:cNvGrpSpPr/>
          <p:nvPr/>
        </p:nvGrpSpPr>
        <p:grpSpPr>
          <a:xfrm>
            <a:off x="1596526" y="1330667"/>
            <a:ext cx="9296236" cy="4641367"/>
            <a:chOff x="1197394" y="998000"/>
            <a:chExt cx="6972177" cy="3481025"/>
          </a:xfrm>
        </p:grpSpPr>
        <p:sp>
          <p:nvSpPr>
            <p:cNvPr id="290" name="Google Shape;290;p20"/>
            <p:cNvSpPr/>
            <p:nvPr/>
          </p:nvSpPr>
          <p:spPr>
            <a:xfrm>
              <a:off x="8066373" y="99800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63" y="196"/>
                  </a:moveTo>
                  <a:cubicBezTo>
                    <a:pt x="867" y="196"/>
                    <a:pt x="972" y="230"/>
                    <a:pt x="1058" y="303"/>
                  </a:cubicBezTo>
                  <a:cubicBezTo>
                    <a:pt x="1153" y="382"/>
                    <a:pt x="1216" y="492"/>
                    <a:pt x="1247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7" y="1167"/>
                    <a:pt x="551" y="1133"/>
                    <a:pt x="458" y="1060"/>
                  </a:cubicBezTo>
                  <a:cubicBezTo>
                    <a:pt x="253" y="902"/>
                    <a:pt x="206" y="603"/>
                    <a:pt x="379" y="382"/>
                  </a:cubicBezTo>
                  <a:cubicBezTo>
                    <a:pt x="471" y="262"/>
                    <a:pt x="617" y="196"/>
                    <a:pt x="763" y="196"/>
                  </a:cubicBezTo>
                  <a:close/>
                  <a:moveTo>
                    <a:pt x="771" y="0"/>
                  </a:moveTo>
                  <a:cubicBezTo>
                    <a:pt x="565" y="0"/>
                    <a:pt x="361" y="95"/>
                    <a:pt x="221" y="271"/>
                  </a:cubicBezTo>
                  <a:cubicBezTo>
                    <a:pt x="0" y="555"/>
                    <a:pt x="48" y="997"/>
                    <a:pt x="348" y="1218"/>
                  </a:cubicBezTo>
                  <a:cubicBezTo>
                    <a:pt x="471" y="1316"/>
                    <a:pt x="617" y="1363"/>
                    <a:pt x="760" y="1363"/>
                  </a:cubicBezTo>
                  <a:cubicBezTo>
                    <a:pt x="964" y="1363"/>
                    <a:pt x="1165" y="1268"/>
                    <a:pt x="1295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1" y="47"/>
                    <a:pt x="915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1197394" y="196119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39920" y="4349273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3" name="Google Shape;293;p20"/>
          <p:cNvGrpSpPr/>
          <p:nvPr/>
        </p:nvGrpSpPr>
        <p:grpSpPr>
          <a:xfrm>
            <a:off x="116297" y="139163"/>
            <a:ext cx="11784251" cy="6294096"/>
            <a:chOff x="87223" y="104372"/>
            <a:chExt cx="8838188" cy="4720572"/>
          </a:xfrm>
        </p:grpSpPr>
        <p:grpSp>
          <p:nvGrpSpPr>
            <p:cNvPr id="294" name="Google Shape;294;p20"/>
            <p:cNvGrpSpPr/>
            <p:nvPr/>
          </p:nvGrpSpPr>
          <p:grpSpPr>
            <a:xfrm>
              <a:off x="87223" y="104372"/>
              <a:ext cx="8838188" cy="404259"/>
              <a:chOff x="87223" y="104372"/>
              <a:chExt cx="8838188" cy="404259"/>
            </a:xfrm>
          </p:grpSpPr>
          <p:sp>
            <p:nvSpPr>
              <p:cNvPr id="295" name="Google Shape;295;p20"/>
              <p:cNvSpPr/>
              <p:nvPr/>
            </p:nvSpPr>
            <p:spPr>
              <a:xfrm>
                <a:off x="8656819" y="181709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87223" y="1043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20"/>
            <p:cNvSpPr/>
            <p:nvPr/>
          </p:nvSpPr>
          <p:spPr>
            <a:xfrm>
              <a:off x="4190424" y="439205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897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5"/>
          <p:cNvGrpSpPr/>
          <p:nvPr/>
        </p:nvGrpSpPr>
        <p:grpSpPr>
          <a:xfrm>
            <a:off x="6353060" y="174330"/>
            <a:ext cx="5318017" cy="6499433"/>
            <a:chOff x="4764794" y="130747"/>
            <a:chExt cx="3988513" cy="4874575"/>
          </a:xfrm>
        </p:grpSpPr>
        <p:sp>
          <p:nvSpPr>
            <p:cNvPr id="76" name="Google Shape;76;p5"/>
            <p:cNvSpPr/>
            <p:nvPr/>
          </p:nvSpPr>
          <p:spPr>
            <a:xfrm>
              <a:off x="8349048" y="130747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764794" y="47557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5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346366" y="5856076"/>
            <a:ext cx="600764" cy="577185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8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5357425" y="169780"/>
            <a:ext cx="358123" cy="332769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6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6"/>
          <p:cNvGrpSpPr/>
          <p:nvPr/>
        </p:nvGrpSpPr>
        <p:grpSpPr>
          <a:xfrm>
            <a:off x="-766728" y="3713502"/>
            <a:ext cx="12958741" cy="3489612"/>
            <a:chOff x="-575046" y="2785126"/>
            <a:chExt cx="9719056" cy="2617209"/>
          </a:xfrm>
        </p:grpSpPr>
        <p:sp>
          <p:nvSpPr>
            <p:cNvPr id="90" name="Google Shape;90;p6"/>
            <p:cNvSpPr/>
            <p:nvPr/>
          </p:nvSpPr>
          <p:spPr>
            <a:xfrm>
              <a:off x="8693437" y="46085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10602819" flipH="1">
              <a:off x="-502348" y="28113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9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24FC-60CF-4DCA-AAE3-43D2AAC74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92B49-9BDC-4AD1-BDB7-6917E144F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F35A3-6831-4F4B-8E07-3D703B98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7E90-CE23-447C-8B7B-297E4A7C2DD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08BEE-FEAA-4DBF-B3D5-D577EE3F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2092F-03BD-4822-A65E-02AAEAF1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D406-B358-47E1-A270-B293926B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02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" name="Google Shape;49;p2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50" name="Google Shape;50;p2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" name="Google Shape;78;p2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" name="Google Shape;86;p2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87" name="Google Shape;8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" name="Google Shape;90;p2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" name="Google Shape;94;p2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2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" name="Google Shape;110;p2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" name="Google Shape;118;p2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" name="Google Shape;123;p2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24" name="Google Shape;124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" name="Google Shape;128;p2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29" name="Google Shape;129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2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34" name="Google Shape;134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8" name="Google Shape;138;p2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39" name="Google Shape;139;p2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" name="Google Shape;140;p2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41" name="Google Shape;141;p2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" name="Google Shape;149;p2"/>
          <p:cNvSpPr txBox="1">
            <a:spLocks noGrp="1"/>
          </p:cNvSpPr>
          <p:nvPr>
            <p:ph type="ctrTitle"/>
          </p:nvPr>
        </p:nvSpPr>
        <p:spPr>
          <a:xfrm flipH="1">
            <a:off x="2752033" y="1618767"/>
            <a:ext cx="6688000" cy="28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 flipH="1">
            <a:off x="3370533" y="4859380"/>
            <a:ext cx="5451200" cy="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6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3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53" name="Google Shape;153;p3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3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3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3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3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3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3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3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3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3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3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3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3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3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3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3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3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3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3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3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3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3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3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3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3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3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3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3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3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3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3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3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3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3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3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3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3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3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3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2" name="Google Shape;192;p3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93" name="Google Shape;193;p3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94" name="Google Shape;194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" name="Google Shape;197;p3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98" name="Google Shape;198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" name="Google Shape;201;p3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02" name="Google Shape;202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" name="Google Shape;205;p3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06" name="Google Shape;206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" name="Google Shape;209;p3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" name="Google Shape;213;p3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14" name="Google Shape;214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" name="Google Shape;217;p3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18" name="Google Shape;218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5" name="Google Shape;225;p3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26" name="Google Shape;226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3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30" name="Google Shape;230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" name="Google Shape;233;p3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34" name="Google Shape;234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3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38" name="Google Shape;238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3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42" name="Google Shape;242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3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46" name="Google Shape;246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9" name="Google Shape;249;p3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" name="Google Shape;253;p3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54" name="Google Shape;254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" name="Google Shape;257;p3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58" name="Google Shape;258;p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" name="Google Shape;261;p3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62" name="Google Shape;262;p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" name="Google Shape;266;p3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67" name="Google Shape;267;p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" name="Google Shape;271;p3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72" name="Google Shape;272;p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" name="Google Shape;276;p3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77" name="Google Shape;277;p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1" name="Google Shape;281;p3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282" name="Google Shape;282;p3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" name="Google Shape;283;p3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284" name="Google Shape;284;p3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2" name="Google Shape;292;p3"/>
          <p:cNvSpPr txBox="1">
            <a:spLocks noGrp="1"/>
          </p:cNvSpPr>
          <p:nvPr>
            <p:ph type="title"/>
          </p:nvPr>
        </p:nvSpPr>
        <p:spPr>
          <a:xfrm>
            <a:off x="3361797" y="3031717"/>
            <a:ext cx="546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p3"/>
          <p:cNvSpPr txBox="1">
            <a:spLocks noGrp="1"/>
          </p:cNvSpPr>
          <p:nvPr>
            <p:ph type="title" idx="2" hasCustomPrompt="1"/>
          </p:nvPr>
        </p:nvSpPr>
        <p:spPr>
          <a:xfrm>
            <a:off x="6632197" y="1594433"/>
            <a:ext cx="2198000" cy="13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0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3"/>
          <p:cNvSpPr txBox="1">
            <a:spLocks noGrp="1"/>
          </p:cNvSpPr>
          <p:nvPr>
            <p:ph type="subTitle" idx="1"/>
          </p:nvPr>
        </p:nvSpPr>
        <p:spPr>
          <a:xfrm>
            <a:off x="3361797" y="4423071"/>
            <a:ext cx="5468400" cy="3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7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body" idx="1"/>
          </p:nvPr>
        </p:nvSpPr>
        <p:spPr>
          <a:xfrm>
            <a:off x="1403600" y="1841433"/>
            <a:ext cx="9384800" cy="3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95093" y="54363"/>
            <a:ext cx="12026305" cy="6471563"/>
            <a:chOff x="71319" y="40772"/>
            <a:chExt cx="9019729" cy="4853672"/>
          </a:xfrm>
        </p:grpSpPr>
        <p:grpSp>
          <p:nvGrpSpPr>
            <p:cNvPr id="97" name="Google Shape;97;p7"/>
            <p:cNvGrpSpPr/>
            <p:nvPr/>
          </p:nvGrpSpPr>
          <p:grpSpPr>
            <a:xfrm>
              <a:off x="71319" y="40772"/>
              <a:ext cx="9019729" cy="2811050"/>
              <a:chOff x="71319" y="40772"/>
              <a:chExt cx="9019729" cy="2811050"/>
            </a:xfrm>
          </p:grpSpPr>
          <p:sp>
            <p:nvSpPr>
              <p:cNvPr id="98" name="Google Shape;98;p7"/>
              <p:cNvSpPr/>
              <p:nvPr/>
            </p:nvSpPr>
            <p:spPr>
              <a:xfrm>
                <a:off x="4290573" y="407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>
                <a:off x="71319" y="260224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>
                <a:off x="8640474" y="10210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7"/>
            <p:cNvSpPr/>
            <p:nvPr/>
          </p:nvSpPr>
          <p:spPr>
            <a:xfrm>
              <a:off x="198077" y="4439885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7"/>
          <p:cNvGrpSpPr/>
          <p:nvPr/>
        </p:nvGrpSpPr>
        <p:grpSpPr>
          <a:xfrm>
            <a:off x="264112" y="270704"/>
            <a:ext cx="11058737" cy="5873955"/>
            <a:chOff x="198083" y="203028"/>
            <a:chExt cx="8294053" cy="4405466"/>
          </a:xfrm>
        </p:grpSpPr>
        <p:sp>
          <p:nvSpPr>
            <p:cNvPr id="103" name="Google Shape;103;p7"/>
            <p:cNvSpPr/>
            <p:nvPr/>
          </p:nvSpPr>
          <p:spPr>
            <a:xfrm>
              <a:off x="8025736" y="4192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4" name="Google Shape;104;p7"/>
            <p:cNvGrpSpPr/>
            <p:nvPr/>
          </p:nvGrpSpPr>
          <p:grpSpPr>
            <a:xfrm>
              <a:off x="198083" y="203028"/>
              <a:ext cx="576572" cy="663928"/>
              <a:chOff x="2719958" y="3073899"/>
              <a:chExt cx="338324" cy="389606"/>
            </a:xfrm>
          </p:grpSpPr>
          <p:sp>
            <p:nvSpPr>
              <p:cNvPr id="105" name="Google Shape;105;p7"/>
              <p:cNvSpPr/>
              <p:nvPr/>
            </p:nvSpPr>
            <p:spPr>
              <a:xfrm>
                <a:off x="2719958" y="3077271"/>
                <a:ext cx="338324" cy="386234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5498" extrusionOk="0">
                    <a:moveTo>
                      <a:pt x="3129" y="0"/>
                    </a:moveTo>
                    <a:cubicBezTo>
                      <a:pt x="2602" y="0"/>
                      <a:pt x="927" y="1002"/>
                      <a:pt x="632" y="1283"/>
                    </a:cubicBezTo>
                    <a:cubicBezTo>
                      <a:pt x="474" y="1441"/>
                      <a:pt x="253" y="2987"/>
                      <a:pt x="253" y="2987"/>
                    </a:cubicBezTo>
                    <a:cubicBezTo>
                      <a:pt x="1" y="3240"/>
                      <a:pt x="1642" y="5292"/>
                      <a:pt x="1721" y="5482"/>
                    </a:cubicBezTo>
                    <a:cubicBezTo>
                      <a:pt x="1726" y="5493"/>
                      <a:pt x="1740" y="5498"/>
                      <a:pt x="1762" y="5498"/>
                    </a:cubicBezTo>
                    <a:cubicBezTo>
                      <a:pt x="2055" y="5498"/>
                      <a:pt x="3794" y="4584"/>
                      <a:pt x="4279" y="4203"/>
                    </a:cubicBezTo>
                    <a:lnTo>
                      <a:pt x="4294" y="4219"/>
                    </a:lnTo>
                    <a:cubicBezTo>
                      <a:pt x="4294" y="4219"/>
                      <a:pt x="4294" y="4203"/>
                      <a:pt x="4294" y="4187"/>
                    </a:cubicBezTo>
                    <a:cubicBezTo>
                      <a:pt x="4357" y="4140"/>
                      <a:pt x="4405" y="4092"/>
                      <a:pt x="4405" y="4077"/>
                    </a:cubicBezTo>
                    <a:cubicBezTo>
                      <a:pt x="4405" y="4061"/>
                      <a:pt x="4389" y="4029"/>
                      <a:pt x="4373" y="3982"/>
                    </a:cubicBezTo>
                    <a:cubicBezTo>
                      <a:pt x="4515" y="3587"/>
                      <a:pt x="4799" y="2766"/>
                      <a:pt x="4815" y="2325"/>
                    </a:cubicBezTo>
                    <a:cubicBezTo>
                      <a:pt x="4815" y="1851"/>
                      <a:pt x="3474" y="367"/>
                      <a:pt x="3268" y="51"/>
                    </a:cubicBezTo>
                    <a:cubicBezTo>
                      <a:pt x="3244" y="16"/>
                      <a:pt x="3195" y="0"/>
                      <a:pt x="31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2731057" y="3073899"/>
                <a:ext cx="306149" cy="29645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220" extrusionOk="0">
                    <a:moveTo>
                      <a:pt x="3101" y="1"/>
                    </a:moveTo>
                    <a:cubicBezTo>
                      <a:pt x="3063" y="1"/>
                      <a:pt x="3029" y="29"/>
                      <a:pt x="3016" y="68"/>
                    </a:cubicBezTo>
                    <a:lnTo>
                      <a:pt x="2574" y="1536"/>
                    </a:lnTo>
                    <a:cubicBezTo>
                      <a:pt x="2132" y="1552"/>
                      <a:pt x="537" y="2609"/>
                      <a:pt x="48" y="2957"/>
                    </a:cubicBezTo>
                    <a:cubicBezTo>
                      <a:pt x="1" y="2988"/>
                      <a:pt x="1" y="3051"/>
                      <a:pt x="16" y="3099"/>
                    </a:cubicBezTo>
                    <a:cubicBezTo>
                      <a:pt x="34" y="3125"/>
                      <a:pt x="61" y="3136"/>
                      <a:pt x="89" y="3136"/>
                    </a:cubicBezTo>
                    <a:cubicBezTo>
                      <a:pt x="113" y="3136"/>
                      <a:pt x="137" y="3129"/>
                      <a:pt x="158" y="3114"/>
                    </a:cubicBezTo>
                    <a:cubicBezTo>
                      <a:pt x="1153" y="2436"/>
                      <a:pt x="2321" y="1725"/>
                      <a:pt x="2558" y="1725"/>
                    </a:cubicBezTo>
                    <a:lnTo>
                      <a:pt x="2574" y="1725"/>
                    </a:lnTo>
                    <a:cubicBezTo>
                      <a:pt x="2921" y="2246"/>
                      <a:pt x="4152" y="4156"/>
                      <a:pt x="4168" y="4172"/>
                    </a:cubicBezTo>
                    <a:cubicBezTo>
                      <a:pt x="4184" y="4204"/>
                      <a:pt x="4215" y="4219"/>
                      <a:pt x="4247" y="4219"/>
                    </a:cubicBezTo>
                    <a:cubicBezTo>
                      <a:pt x="4263" y="4219"/>
                      <a:pt x="4278" y="4219"/>
                      <a:pt x="4294" y="4204"/>
                    </a:cubicBezTo>
                    <a:cubicBezTo>
                      <a:pt x="4342" y="4172"/>
                      <a:pt x="4357" y="4125"/>
                      <a:pt x="4326" y="4077"/>
                    </a:cubicBezTo>
                    <a:cubicBezTo>
                      <a:pt x="4310" y="4046"/>
                      <a:pt x="3110" y="2183"/>
                      <a:pt x="2747" y="1631"/>
                    </a:cubicBezTo>
                    <a:lnTo>
                      <a:pt x="3205" y="131"/>
                    </a:lnTo>
                    <a:cubicBezTo>
                      <a:pt x="3221" y="84"/>
                      <a:pt x="3189" y="20"/>
                      <a:pt x="3126" y="5"/>
                    </a:cubicBezTo>
                    <a:cubicBezTo>
                      <a:pt x="3118" y="2"/>
                      <a:pt x="3109" y="1"/>
                      <a:pt x="3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2851958" y="3249383"/>
                <a:ext cx="5219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43" extrusionOk="0">
                    <a:moveTo>
                      <a:pt x="379" y="1"/>
                    </a:moveTo>
                    <a:cubicBezTo>
                      <a:pt x="174" y="1"/>
                      <a:pt x="0" y="174"/>
                      <a:pt x="0" y="380"/>
                    </a:cubicBezTo>
                    <a:cubicBezTo>
                      <a:pt x="0" y="585"/>
                      <a:pt x="174" y="743"/>
                      <a:pt x="379" y="743"/>
                    </a:cubicBezTo>
                    <a:cubicBezTo>
                      <a:pt x="584" y="743"/>
                      <a:pt x="742" y="585"/>
                      <a:pt x="742" y="380"/>
                    </a:cubicBezTo>
                    <a:cubicBezTo>
                      <a:pt x="742" y="174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2971734" y="3188406"/>
                <a:ext cx="5212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43" extrusionOk="0">
                    <a:moveTo>
                      <a:pt x="379" y="1"/>
                    </a:moveTo>
                    <a:cubicBezTo>
                      <a:pt x="174" y="1"/>
                      <a:pt x="0" y="158"/>
                      <a:pt x="0" y="364"/>
                    </a:cubicBezTo>
                    <a:cubicBezTo>
                      <a:pt x="0" y="569"/>
                      <a:pt x="174" y="743"/>
                      <a:pt x="379" y="743"/>
                    </a:cubicBezTo>
                    <a:cubicBezTo>
                      <a:pt x="584" y="743"/>
                      <a:pt x="742" y="569"/>
                      <a:pt x="742" y="364"/>
                    </a:cubicBezTo>
                    <a:cubicBezTo>
                      <a:pt x="742" y="158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2777633" y="3161782"/>
                <a:ext cx="5219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43" extrusionOk="0">
                    <a:moveTo>
                      <a:pt x="379" y="1"/>
                    </a:moveTo>
                    <a:cubicBezTo>
                      <a:pt x="158" y="1"/>
                      <a:pt x="1" y="174"/>
                      <a:pt x="1" y="380"/>
                    </a:cubicBezTo>
                    <a:cubicBezTo>
                      <a:pt x="1" y="585"/>
                      <a:pt x="158" y="743"/>
                      <a:pt x="379" y="743"/>
                    </a:cubicBezTo>
                    <a:cubicBezTo>
                      <a:pt x="585" y="743"/>
                      <a:pt x="743" y="585"/>
                      <a:pt x="743" y="380"/>
                    </a:cubicBezTo>
                    <a:cubicBezTo>
                      <a:pt x="743" y="174"/>
                      <a:pt x="585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2851958" y="3125181"/>
                <a:ext cx="52196" cy="5332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59" extrusionOk="0">
                    <a:moveTo>
                      <a:pt x="379" y="1"/>
                    </a:moveTo>
                    <a:cubicBezTo>
                      <a:pt x="174" y="1"/>
                      <a:pt x="0" y="174"/>
                      <a:pt x="0" y="380"/>
                    </a:cubicBezTo>
                    <a:cubicBezTo>
                      <a:pt x="0" y="585"/>
                      <a:pt x="174" y="759"/>
                      <a:pt x="379" y="759"/>
                    </a:cubicBezTo>
                    <a:cubicBezTo>
                      <a:pt x="584" y="759"/>
                      <a:pt x="742" y="585"/>
                      <a:pt x="742" y="380"/>
                    </a:cubicBezTo>
                    <a:cubicBezTo>
                      <a:pt x="742" y="174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2896285" y="3301509"/>
                <a:ext cx="53320" cy="5332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759" extrusionOk="0">
                    <a:moveTo>
                      <a:pt x="379" y="1"/>
                    </a:moveTo>
                    <a:cubicBezTo>
                      <a:pt x="174" y="1"/>
                      <a:pt x="1" y="174"/>
                      <a:pt x="1" y="380"/>
                    </a:cubicBezTo>
                    <a:cubicBezTo>
                      <a:pt x="1" y="585"/>
                      <a:pt x="174" y="758"/>
                      <a:pt x="379" y="758"/>
                    </a:cubicBezTo>
                    <a:cubicBezTo>
                      <a:pt x="585" y="758"/>
                      <a:pt x="758" y="585"/>
                      <a:pt x="758" y="380"/>
                    </a:cubicBezTo>
                    <a:cubicBezTo>
                      <a:pt x="758" y="174"/>
                      <a:pt x="585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2783183" y="3293781"/>
                <a:ext cx="52196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58" extrusionOk="0">
                    <a:moveTo>
                      <a:pt x="364" y="0"/>
                    </a:moveTo>
                    <a:cubicBezTo>
                      <a:pt x="158" y="0"/>
                      <a:pt x="1" y="174"/>
                      <a:pt x="1" y="379"/>
                    </a:cubicBezTo>
                    <a:cubicBezTo>
                      <a:pt x="1" y="584"/>
                      <a:pt x="158" y="758"/>
                      <a:pt x="364" y="758"/>
                    </a:cubicBezTo>
                    <a:cubicBezTo>
                      <a:pt x="569" y="758"/>
                      <a:pt x="742" y="584"/>
                      <a:pt x="742" y="379"/>
                    </a:cubicBezTo>
                    <a:cubicBezTo>
                      <a:pt x="742" y="174"/>
                      <a:pt x="569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2838610" y="3346961"/>
                <a:ext cx="59994" cy="52758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51" extrusionOk="0">
                    <a:moveTo>
                      <a:pt x="432" y="1"/>
                    </a:moveTo>
                    <a:cubicBezTo>
                      <a:pt x="367" y="1"/>
                      <a:pt x="301" y="17"/>
                      <a:pt x="238" y="48"/>
                    </a:cubicBezTo>
                    <a:cubicBezTo>
                      <a:pt x="64" y="159"/>
                      <a:pt x="1" y="380"/>
                      <a:pt x="111" y="569"/>
                    </a:cubicBezTo>
                    <a:cubicBezTo>
                      <a:pt x="174" y="684"/>
                      <a:pt x="299" y="750"/>
                      <a:pt x="426" y="750"/>
                    </a:cubicBezTo>
                    <a:cubicBezTo>
                      <a:pt x="491" y="750"/>
                      <a:pt x="558" y="733"/>
                      <a:pt x="616" y="695"/>
                    </a:cubicBezTo>
                    <a:cubicBezTo>
                      <a:pt x="790" y="601"/>
                      <a:pt x="853" y="364"/>
                      <a:pt x="758" y="190"/>
                    </a:cubicBezTo>
                    <a:cubicBezTo>
                      <a:pt x="685" y="64"/>
                      <a:pt x="562" y="1"/>
                      <a:pt x="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07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443" name="Google Shape;443;p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2" name="Google Shape;482;p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483" name="Google Shape;483;p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484" name="Google Shape;48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7" name="Google Shape;487;p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488" name="Google Shape;48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492" name="Google Shape;49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" name="Google Shape;495;p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496" name="Google Shape;49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500" name="Google Shape;50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504" name="Google Shape;50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508" name="Google Shape;50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1" name="Google Shape;511;p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512" name="Google Shape;51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5" name="Google Shape;515;p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9" name="Google Shape;519;p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520" name="Google Shape;52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" name="Google Shape;523;p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524" name="Google Shape;52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" name="Google Shape;527;p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528" name="Google Shape;52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" name="Google Shape;531;p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532" name="Google Shape;53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" name="Google Shape;535;p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536" name="Google Shape;53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9" name="Google Shape;539;p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540" name="Google Shape;54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3" name="Google Shape;543;p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544" name="Google Shape;54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7" name="Google Shape;547;p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552" name="Google Shape;552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557" name="Google Shape;557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1" name="Google Shape;561;p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562" name="Google Shape;562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567" name="Google Shape;567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71" name="Google Shape;571;p5"/>
          <p:cNvGrpSpPr/>
          <p:nvPr/>
        </p:nvGrpSpPr>
        <p:grpSpPr>
          <a:xfrm>
            <a:off x="10344185" y="2912822"/>
            <a:ext cx="604900" cy="491500"/>
            <a:chOff x="2300788" y="1665150"/>
            <a:chExt cx="453675" cy="368625"/>
          </a:xfrm>
        </p:grpSpPr>
        <p:sp>
          <p:nvSpPr>
            <p:cNvPr id="572" name="Google Shape;57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5"/>
          <p:cNvGrpSpPr/>
          <p:nvPr/>
        </p:nvGrpSpPr>
        <p:grpSpPr>
          <a:xfrm>
            <a:off x="823034" y="1441006"/>
            <a:ext cx="604900" cy="491500"/>
            <a:chOff x="2300788" y="1665150"/>
            <a:chExt cx="453675" cy="368625"/>
          </a:xfrm>
        </p:grpSpPr>
        <p:sp>
          <p:nvSpPr>
            <p:cNvPr id="576" name="Google Shape;57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9" name="Google Shape;579;p5"/>
          <p:cNvGrpSpPr/>
          <p:nvPr/>
        </p:nvGrpSpPr>
        <p:grpSpPr>
          <a:xfrm>
            <a:off x="2320818" y="-177494"/>
            <a:ext cx="604900" cy="491500"/>
            <a:chOff x="2300788" y="1665150"/>
            <a:chExt cx="453675" cy="368625"/>
          </a:xfrm>
        </p:grpSpPr>
        <p:sp>
          <p:nvSpPr>
            <p:cNvPr id="580" name="Google Shape;58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" name="Google Shape;583;p5"/>
          <p:cNvGrpSpPr/>
          <p:nvPr/>
        </p:nvGrpSpPr>
        <p:grpSpPr>
          <a:xfrm>
            <a:off x="5770534" y="15573"/>
            <a:ext cx="604900" cy="491500"/>
            <a:chOff x="2300788" y="1665150"/>
            <a:chExt cx="453675" cy="368625"/>
          </a:xfrm>
        </p:grpSpPr>
        <p:sp>
          <p:nvSpPr>
            <p:cNvPr id="584" name="Google Shape;58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5"/>
          <p:cNvGrpSpPr/>
          <p:nvPr/>
        </p:nvGrpSpPr>
        <p:grpSpPr>
          <a:xfrm>
            <a:off x="7870351" y="612773"/>
            <a:ext cx="604900" cy="491500"/>
            <a:chOff x="2300788" y="1665150"/>
            <a:chExt cx="453675" cy="368625"/>
          </a:xfrm>
        </p:grpSpPr>
        <p:sp>
          <p:nvSpPr>
            <p:cNvPr id="588" name="Google Shape;58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1" name="Google Shape;591;p5"/>
          <p:cNvGrpSpPr/>
          <p:nvPr/>
        </p:nvGrpSpPr>
        <p:grpSpPr>
          <a:xfrm>
            <a:off x="9976918" y="-89294"/>
            <a:ext cx="604900" cy="491500"/>
            <a:chOff x="2300788" y="1665150"/>
            <a:chExt cx="453675" cy="368625"/>
          </a:xfrm>
        </p:grpSpPr>
        <p:sp>
          <p:nvSpPr>
            <p:cNvPr id="592" name="Google Shape;59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5" name="Google Shape;595;p5"/>
          <p:cNvGrpSpPr/>
          <p:nvPr/>
        </p:nvGrpSpPr>
        <p:grpSpPr>
          <a:xfrm>
            <a:off x="11038034" y="869239"/>
            <a:ext cx="604900" cy="491500"/>
            <a:chOff x="2300788" y="1665150"/>
            <a:chExt cx="453675" cy="368625"/>
          </a:xfrm>
        </p:grpSpPr>
        <p:sp>
          <p:nvSpPr>
            <p:cNvPr id="596" name="Google Shape;59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5"/>
          <p:cNvGrpSpPr/>
          <p:nvPr/>
        </p:nvGrpSpPr>
        <p:grpSpPr>
          <a:xfrm>
            <a:off x="11699285" y="4093273"/>
            <a:ext cx="604900" cy="491500"/>
            <a:chOff x="2300788" y="1665150"/>
            <a:chExt cx="453675" cy="368625"/>
          </a:xfrm>
        </p:grpSpPr>
        <p:sp>
          <p:nvSpPr>
            <p:cNvPr id="600" name="Google Shape;60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" name="Google Shape;603;p5"/>
          <p:cNvGrpSpPr/>
          <p:nvPr/>
        </p:nvGrpSpPr>
        <p:grpSpPr>
          <a:xfrm>
            <a:off x="11699285" y="5949473"/>
            <a:ext cx="604900" cy="491500"/>
            <a:chOff x="2300788" y="1665150"/>
            <a:chExt cx="453675" cy="368625"/>
          </a:xfrm>
        </p:grpSpPr>
        <p:sp>
          <p:nvSpPr>
            <p:cNvPr id="604" name="Google Shape;60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5"/>
          <p:cNvGrpSpPr/>
          <p:nvPr/>
        </p:nvGrpSpPr>
        <p:grpSpPr>
          <a:xfrm>
            <a:off x="9300218" y="6302539"/>
            <a:ext cx="604900" cy="491500"/>
            <a:chOff x="2300788" y="1665150"/>
            <a:chExt cx="453675" cy="368625"/>
          </a:xfrm>
        </p:grpSpPr>
        <p:sp>
          <p:nvSpPr>
            <p:cNvPr id="608" name="Google Shape;60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5"/>
          <p:cNvGrpSpPr/>
          <p:nvPr/>
        </p:nvGrpSpPr>
        <p:grpSpPr>
          <a:xfrm>
            <a:off x="7357618" y="5796206"/>
            <a:ext cx="604900" cy="491500"/>
            <a:chOff x="2300788" y="1665150"/>
            <a:chExt cx="453675" cy="368625"/>
          </a:xfrm>
        </p:grpSpPr>
        <p:sp>
          <p:nvSpPr>
            <p:cNvPr id="612" name="Google Shape;61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" name="Google Shape;615;p5"/>
          <p:cNvGrpSpPr/>
          <p:nvPr/>
        </p:nvGrpSpPr>
        <p:grpSpPr>
          <a:xfrm>
            <a:off x="3771451" y="5916106"/>
            <a:ext cx="604900" cy="491500"/>
            <a:chOff x="2300788" y="1665150"/>
            <a:chExt cx="453675" cy="368625"/>
          </a:xfrm>
        </p:grpSpPr>
        <p:sp>
          <p:nvSpPr>
            <p:cNvPr id="616" name="Google Shape;61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" name="Google Shape;619;p5"/>
          <p:cNvGrpSpPr/>
          <p:nvPr/>
        </p:nvGrpSpPr>
        <p:grpSpPr>
          <a:xfrm>
            <a:off x="1659551" y="6440973"/>
            <a:ext cx="604900" cy="491500"/>
            <a:chOff x="2300788" y="1665150"/>
            <a:chExt cx="453675" cy="368625"/>
          </a:xfrm>
        </p:grpSpPr>
        <p:sp>
          <p:nvSpPr>
            <p:cNvPr id="620" name="Google Shape;62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5"/>
          <p:cNvGrpSpPr/>
          <p:nvPr/>
        </p:nvGrpSpPr>
        <p:grpSpPr>
          <a:xfrm>
            <a:off x="-158199" y="5796206"/>
            <a:ext cx="604900" cy="491500"/>
            <a:chOff x="2300788" y="1665150"/>
            <a:chExt cx="453675" cy="368625"/>
          </a:xfrm>
        </p:grpSpPr>
        <p:sp>
          <p:nvSpPr>
            <p:cNvPr id="624" name="Google Shape;62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7" name="Google Shape;627;p5"/>
          <p:cNvGrpSpPr/>
          <p:nvPr/>
        </p:nvGrpSpPr>
        <p:grpSpPr>
          <a:xfrm>
            <a:off x="10188085" y="4960167"/>
            <a:ext cx="604900" cy="491500"/>
            <a:chOff x="2300788" y="1665150"/>
            <a:chExt cx="453675" cy="368625"/>
          </a:xfrm>
        </p:grpSpPr>
        <p:sp>
          <p:nvSpPr>
            <p:cNvPr id="628" name="Google Shape;62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" name="Google Shape;631;p5"/>
          <p:cNvGrpSpPr/>
          <p:nvPr/>
        </p:nvGrpSpPr>
        <p:grpSpPr>
          <a:xfrm>
            <a:off x="218118" y="3228985"/>
            <a:ext cx="604900" cy="491500"/>
            <a:chOff x="2300788" y="1665150"/>
            <a:chExt cx="453675" cy="368625"/>
          </a:xfrm>
        </p:grpSpPr>
        <p:sp>
          <p:nvSpPr>
            <p:cNvPr id="632" name="Google Shape;63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5" name="Google Shape;635;p5"/>
          <p:cNvGrpSpPr/>
          <p:nvPr/>
        </p:nvGrpSpPr>
        <p:grpSpPr>
          <a:xfrm>
            <a:off x="11604784" y="2136785"/>
            <a:ext cx="793933" cy="768367"/>
            <a:chOff x="3234150" y="296350"/>
            <a:chExt cx="595450" cy="576275"/>
          </a:xfrm>
        </p:grpSpPr>
        <p:sp>
          <p:nvSpPr>
            <p:cNvPr id="636" name="Google Shape;636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" name="Google Shape;640;p5"/>
          <p:cNvGrpSpPr/>
          <p:nvPr/>
        </p:nvGrpSpPr>
        <p:grpSpPr>
          <a:xfrm>
            <a:off x="4188767" y="358094"/>
            <a:ext cx="793933" cy="768367"/>
            <a:chOff x="3234150" y="296350"/>
            <a:chExt cx="595450" cy="576275"/>
          </a:xfrm>
        </p:grpSpPr>
        <p:sp>
          <p:nvSpPr>
            <p:cNvPr id="641" name="Google Shape;641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5" name="Google Shape;645;p5"/>
          <p:cNvGrpSpPr/>
          <p:nvPr/>
        </p:nvGrpSpPr>
        <p:grpSpPr>
          <a:xfrm>
            <a:off x="526234" y="4387918"/>
            <a:ext cx="793933" cy="768367"/>
            <a:chOff x="3234150" y="296350"/>
            <a:chExt cx="595450" cy="576275"/>
          </a:xfrm>
        </p:grpSpPr>
        <p:sp>
          <p:nvSpPr>
            <p:cNvPr id="646" name="Google Shape;646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5"/>
          <p:cNvGrpSpPr/>
          <p:nvPr/>
        </p:nvGrpSpPr>
        <p:grpSpPr>
          <a:xfrm>
            <a:off x="5324684" y="6302518"/>
            <a:ext cx="793933" cy="768367"/>
            <a:chOff x="3234150" y="296350"/>
            <a:chExt cx="595450" cy="576275"/>
          </a:xfrm>
        </p:grpSpPr>
        <p:sp>
          <p:nvSpPr>
            <p:cNvPr id="651" name="Google Shape;651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" name="Google Shape;655;p5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656" name="Google Shape;656;p5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5"/>
          <p:cNvSpPr txBox="1">
            <a:spLocks noGrp="1"/>
          </p:cNvSpPr>
          <p:nvPr>
            <p:ph type="title"/>
          </p:nvPr>
        </p:nvSpPr>
        <p:spPr>
          <a:xfrm>
            <a:off x="1858833" y="2741184"/>
            <a:ext cx="3749600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5"/>
          <p:cNvSpPr txBox="1">
            <a:spLocks noGrp="1"/>
          </p:cNvSpPr>
          <p:nvPr>
            <p:ph type="title" idx="2"/>
          </p:nvPr>
        </p:nvSpPr>
        <p:spPr>
          <a:xfrm>
            <a:off x="6583535" y="2741184"/>
            <a:ext cx="3749600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5"/>
          <p:cNvSpPr txBox="1">
            <a:spLocks noGrp="1"/>
          </p:cNvSpPr>
          <p:nvPr>
            <p:ph type="subTitle" idx="1"/>
          </p:nvPr>
        </p:nvSpPr>
        <p:spPr>
          <a:xfrm>
            <a:off x="6583567" y="3458604"/>
            <a:ext cx="374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72" name="Google Shape;672;p5"/>
          <p:cNvSpPr txBox="1">
            <a:spLocks noGrp="1"/>
          </p:cNvSpPr>
          <p:nvPr>
            <p:ph type="subTitle" idx="3"/>
          </p:nvPr>
        </p:nvSpPr>
        <p:spPr>
          <a:xfrm>
            <a:off x="1858867" y="3458604"/>
            <a:ext cx="374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73" name="Google Shape;673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8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676" name="Google Shape;676;p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15" name="Google Shape;715;p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716" name="Google Shape;716;p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717" name="Google Shape;71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721" name="Google Shape;72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4" name="Google Shape;724;p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725" name="Google Shape;72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8" name="Google Shape;728;p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729" name="Google Shape;72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2" name="Google Shape;732;p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733" name="Google Shape;73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737" name="Google Shape;73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0" name="Google Shape;740;p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741" name="Google Shape;74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4" name="Google Shape;744;p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745" name="Google Shape;74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8" name="Google Shape;748;p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749" name="Google Shape;74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2" name="Google Shape;752;p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753" name="Google Shape;75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6" name="Google Shape;756;p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757" name="Google Shape;75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0" name="Google Shape;760;p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761" name="Google Shape;76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4" name="Google Shape;764;p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765" name="Google Shape;76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8" name="Google Shape;768;p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769" name="Google Shape;76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773" name="Google Shape;77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777" name="Google Shape;77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0" name="Google Shape;780;p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781" name="Google Shape;78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4" name="Google Shape;784;p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785" name="Google Shape;785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9" name="Google Shape;789;p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790" name="Google Shape;790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9" name="Google Shape;799;p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800" name="Google Shape;800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4" name="Google Shape;804;p6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805" name="Google Shape;805;p6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6" name="Google Shape;806;p6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6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6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6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6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6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6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8" name="Google Shape;81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8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7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821" name="Google Shape;821;p7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7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7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7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7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7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7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7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7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7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7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7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7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7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7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7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7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7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7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7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7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7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7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7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7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7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7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7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7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7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7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7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7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7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7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7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7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7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7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0" name="Google Shape;860;p7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861" name="Google Shape;861;p7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5" name="Google Shape;865;p7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866" name="Google Shape;86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9" name="Google Shape;869;p7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870" name="Google Shape;87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7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874" name="Google Shape;87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7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878" name="Google Shape;87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1" name="Google Shape;881;p7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882" name="Google Shape;88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5" name="Google Shape;885;p7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886" name="Google Shape;88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9" name="Google Shape;889;p7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890" name="Google Shape;89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3" name="Google Shape;893;p7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894" name="Google Shape;89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7" name="Google Shape;897;p7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898" name="Google Shape;89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1" name="Google Shape;901;p7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902" name="Google Shape;90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5" name="Google Shape;905;p7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906" name="Google Shape;90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9" name="Google Shape;909;p7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910" name="Google Shape;91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3" name="Google Shape;913;p7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7" name="Google Shape;917;p7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918" name="Google Shape;91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1" name="Google Shape;921;p7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922" name="Google Shape;92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5" name="Google Shape;925;p7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926" name="Google Shape;92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9" name="Google Shape;929;p7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930" name="Google Shape;930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4" name="Google Shape;934;p7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935" name="Google Shape;935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9" name="Google Shape;939;p7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940" name="Google Shape;940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4" name="Google Shape;944;p7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945" name="Google Shape;945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49" name="Google Shape;949;p7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950" name="Google Shape;950;p7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1" name="Google Shape;951;p7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952" name="Google Shape;952;p7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63" name="Google Shape;963;p7"/>
          <p:cNvSpPr txBox="1">
            <a:spLocks noGrp="1"/>
          </p:cNvSpPr>
          <p:nvPr>
            <p:ph type="subTitle" idx="1"/>
          </p:nvPr>
        </p:nvSpPr>
        <p:spPr>
          <a:xfrm>
            <a:off x="960000" y="1896800"/>
            <a:ext cx="84328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964" name="Google Shape;964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1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FFFF"/>
        </a:solidFill>
        <a:effectLst/>
      </p:bgPr>
    </p:bg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6" name="Google Shape;966;p8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967" name="Google Shape;967;p8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8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8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8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8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8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8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8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8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8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8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8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8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8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8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8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8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8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8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8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8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8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8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8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8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8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8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8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8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8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8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8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8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8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8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8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8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8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8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6" name="Google Shape;1006;p8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007" name="Google Shape;1007;p8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1" name="Google Shape;1011;p8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012" name="Google Shape;1012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5" name="Google Shape;1015;p8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016" name="Google Shape;1016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9" name="Google Shape;1019;p8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020" name="Google Shape;1020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3" name="Google Shape;1023;p8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024" name="Google Shape;1024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8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028" name="Google Shape;1028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1" name="Google Shape;1031;p8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032" name="Google Shape;1032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5" name="Google Shape;1035;p8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036" name="Google Shape;1036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9" name="Google Shape;1039;p8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040" name="Google Shape;1040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43" name="Google Shape;1043;p8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044" name="Google Shape;1044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47" name="Google Shape;1047;p8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048" name="Google Shape;1048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51" name="Google Shape;1051;p8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052" name="Google Shape;1052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55" name="Google Shape;1055;p8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056" name="Google Shape;1056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59" name="Google Shape;1059;p8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060" name="Google Shape;1060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3" name="Google Shape;1063;p8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064" name="Google Shape;1064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7" name="Google Shape;1067;p8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068" name="Google Shape;1068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1" name="Google Shape;1071;p8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072" name="Google Shape;1072;p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5" name="Google Shape;1075;p8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076" name="Google Shape;1076;p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0" name="Google Shape;1080;p8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081" name="Google Shape;1081;p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5" name="Google Shape;1085;p8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086" name="Google Shape;1086;p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0" name="Google Shape;1090;p8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091" name="Google Shape;1091;p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95" name="Google Shape;1095;p8"/>
          <p:cNvSpPr txBox="1">
            <a:spLocks noGrp="1"/>
          </p:cNvSpPr>
          <p:nvPr>
            <p:ph type="title"/>
          </p:nvPr>
        </p:nvSpPr>
        <p:spPr>
          <a:xfrm>
            <a:off x="3047600" y="1742800"/>
            <a:ext cx="6096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9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0" name="Google Shape;1240;p10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241" name="Google Shape;1241;p10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10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10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10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10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10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10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10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10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10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10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10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10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10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10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10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10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10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10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10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10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10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10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10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10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10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10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10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10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10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10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10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10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10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10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10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10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10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10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80" name="Google Shape;1280;p10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281" name="Google Shape;1281;p10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282" name="Google Shape;1282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0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286" name="Google Shape;1286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9" name="Google Shape;1289;p10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290" name="Google Shape;1290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3" name="Google Shape;1293;p10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294" name="Google Shape;1294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7" name="Google Shape;1297;p10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298" name="Google Shape;1298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1" name="Google Shape;1301;p10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302" name="Google Shape;1302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5" name="Google Shape;1305;p10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306" name="Google Shape;1306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9" name="Google Shape;1309;p10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310" name="Google Shape;1310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3" name="Google Shape;1313;p10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314" name="Google Shape;1314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7" name="Google Shape;1317;p10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318" name="Google Shape;1318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1" name="Google Shape;1321;p10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322" name="Google Shape;1322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5" name="Google Shape;1325;p10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326" name="Google Shape;1326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9" name="Google Shape;1329;p10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330" name="Google Shape;1330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3" name="Google Shape;1333;p10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334" name="Google Shape;1334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0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338" name="Google Shape;1338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1" name="Google Shape;1341;p10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342" name="Google Shape;1342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5" name="Google Shape;1345;p10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346" name="Google Shape;1346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10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350" name="Google Shape;1350;p1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1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1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4" name="Google Shape;1354;p10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355" name="Google Shape;1355;p1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9" name="Google Shape;1359;p10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360" name="Google Shape;1360;p1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4" name="Google Shape;1364;p10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365" name="Google Shape;1365;p1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69" name="Google Shape;1369;p10"/>
          <p:cNvSpPr txBox="1">
            <a:spLocks noGrp="1"/>
          </p:cNvSpPr>
          <p:nvPr>
            <p:ph type="title"/>
          </p:nvPr>
        </p:nvSpPr>
        <p:spPr>
          <a:xfrm>
            <a:off x="5664200" y="2560300"/>
            <a:ext cx="4560400" cy="1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0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1" name="Google Shape;1371;p11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372" name="Google Shape;1372;p11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11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11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11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11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11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11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11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11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11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11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11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4" name="Google Shape;1384;p11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5" name="Google Shape;1385;p11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6" name="Google Shape;1386;p11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7" name="Google Shape;1387;p11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8" name="Google Shape;1388;p11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9" name="Google Shape;1389;p11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0" name="Google Shape;1390;p11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1" name="Google Shape;1391;p11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2" name="Google Shape;1392;p11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11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4" name="Google Shape;1394;p11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5" name="Google Shape;1395;p11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6" name="Google Shape;1396;p11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11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11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11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11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11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11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11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11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11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11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11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11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11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11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11" name="Google Shape;1411;p11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412" name="Google Shape;1412;p11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413" name="Google Shape;141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6" name="Google Shape;1416;p11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417" name="Google Shape;141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0" name="Google Shape;1420;p11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421" name="Google Shape;142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4" name="Google Shape;1424;p11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425" name="Google Shape;142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8" name="Google Shape;1428;p11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429" name="Google Shape;142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2" name="Google Shape;1432;p11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433" name="Google Shape;143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6" name="Google Shape;1436;p11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437" name="Google Shape;143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0" name="Google Shape;1440;p11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441" name="Google Shape;144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4" name="Google Shape;1444;p11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445" name="Google Shape;144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8" name="Google Shape;1448;p11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2" name="Google Shape;1452;p11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453" name="Google Shape;145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6" name="Google Shape;1456;p11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457" name="Google Shape;145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11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461" name="Google Shape;146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11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8" name="Google Shape;1468;p11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469" name="Google Shape;146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2" name="Google Shape;1472;p11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473" name="Google Shape;147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11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477" name="Google Shape;147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0" name="Google Shape;1480;p11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481" name="Google Shape;1481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5" name="Google Shape;1485;p11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486" name="Google Shape;1486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11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491" name="Google Shape;1491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11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496" name="Google Shape;1496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00" name="Google Shape;1500;p11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501" name="Google Shape;1501;p11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2" name="Google Shape;1502;p11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503" name="Google Shape;1503;p11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1" name="Google Shape;1511;p11"/>
          <p:cNvSpPr txBox="1">
            <a:spLocks noGrp="1"/>
          </p:cNvSpPr>
          <p:nvPr>
            <p:ph type="title" hasCustomPrompt="1"/>
          </p:nvPr>
        </p:nvSpPr>
        <p:spPr>
          <a:xfrm>
            <a:off x="2722600" y="1454667"/>
            <a:ext cx="6746800" cy="2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133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12" name="Google Shape;1512;p11"/>
          <p:cNvSpPr txBox="1">
            <a:spLocks noGrp="1"/>
          </p:cNvSpPr>
          <p:nvPr>
            <p:ph type="subTitle" idx="1"/>
          </p:nvPr>
        </p:nvSpPr>
        <p:spPr>
          <a:xfrm>
            <a:off x="3245300" y="4293967"/>
            <a:ext cx="57012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5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5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" name="Google Shape;1515;p13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516" name="Google Shape;1516;p13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13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13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13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13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13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13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13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13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13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13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13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13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13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13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13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13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13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13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13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13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13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13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13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13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13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13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13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13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13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13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13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13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13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13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13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13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13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13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55" name="Google Shape;1555;p13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556" name="Google Shape;1556;p13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557" name="Google Shape;155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3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561" name="Google Shape;156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4" name="Google Shape;1564;p13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565" name="Google Shape;156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8" name="Google Shape;1568;p13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569" name="Google Shape;156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2" name="Google Shape;1572;p13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573" name="Google Shape;157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6" name="Google Shape;1576;p13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577" name="Google Shape;157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0" name="Google Shape;1580;p13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581" name="Google Shape;158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4" name="Google Shape;1584;p13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585" name="Google Shape;158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8" name="Google Shape;1588;p13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589" name="Google Shape;158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2" name="Google Shape;1592;p13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593" name="Google Shape;159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6" name="Google Shape;1596;p13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597" name="Google Shape;159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0" name="Google Shape;1600;p13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601" name="Google Shape;160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4" name="Google Shape;1604;p13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605" name="Google Shape;160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8" name="Google Shape;1608;p13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609" name="Google Shape;160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2" name="Google Shape;1612;p13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613" name="Google Shape;161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6" name="Google Shape;1616;p13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617" name="Google Shape;161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0" name="Google Shape;1620;p13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621" name="Google Shape;162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" name="Google Shape;162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4" name="Google Shape;1624;p13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625" name="Google Shape;1625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9" name="Google Shape;1629;p13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630" name="Google Shape;1630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4" name="Google Shape;1634;p13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635" name="Google Shape;1635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9" name="Google Shape;1639;p13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640" name="Google Shape;1640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44" name="Google Shape;1644;p13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1645" name="Google Shape;1645;p13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6" name="Google Shape;1646;p13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1647" name="Google Shape;1647;p13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3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3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3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3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3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3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3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3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3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3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58" name="Google Shape;1658;p13"/>
          <p:cNvSpPr txBox="1">
            <a:spLocks noGrp="1"/>
          </p:cNvSpPr>
          <p:nvPr>
            <p:ph type="subTitle" idx="1"/>
          </p:nvPr>
        </p:nvSpPr>
        <p:spPr>
          <a:xfrm>
            <a:off x="960000" y="2008800"/>
            <a:ext cx="5136000" cy="3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659" name="Google Shape;1659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94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1" name="Google Shape;1661;p14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662" name="Google Shape;1662;p14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14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14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14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14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14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14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14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14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14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2" name="Google Shape;1672;p14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3" name="Google Shape;1673;p14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4" name="Google Shape;1674;p14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5" name="Google Shape;1675;p14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6" name="Google Shape;1676;p14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7" name="Google Shape;1677;p14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4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4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4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4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2" name="Google Shape;1682;p14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3" name="Google Shape;1683;p14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4" name="Google Shape;1684;p14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5" name="Google Shape;1685;p14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6" name="Google Shape;1686;p14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7" name="Google Shape;1687;p14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8" name="Google Shape;1688;p14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9" name="Google Shape;1689;p14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0" name="Google Shape;1690;p14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1" name="Google Shape;1691;p14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2" name="Google Shape;1692;p14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3" name="Google Shape;1693;p14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4" name="Google Shape;1694;p14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5" name="Google Shape;1695;p14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6" name="Google Shape;1696;p14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7" name="Google Shape;1697;p14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8" name="Google Shape;1698;p14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9" name="Google Shape;1699;p14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0" name="Google Shape;1700;p14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01" name="Google Shape;1701;p14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702" name="Google Shape;1702;p14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703" name="Google Shape;170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6" name="Google Shape;1706;p14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707" name="Google Shape;170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4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711" name="Google Shape;171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4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715" name="Google Shape;171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8" name="Google Shape;1718;p14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719" name="Google Shape;171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2" name="Google Shape;1722;p14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723" name="Google Shape;172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4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727" name="Google Shape;172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0" name="Google Shape;1730;p14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731" name="Google Shape;173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4" name="Google Shape;1734;p14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735" name="Google Shape;173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8" name="Google Shape;1738;p14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739" name="Google Shape;173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4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743" name="Google Shape;174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6" name="Google Shape;1746;p14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747" name="Google Shape;174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0" name="Google Shape;1750;p14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751" name="Google Shape;175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14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755" name="Google Shape;175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4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759" name="Google Shape;175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2" name="Google Shape;1762;p14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763" name="Google Shape;176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4" name="Google Shape;176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6" name="Google Shape;1766;p14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767" name="Google Shape;176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0" name="Google Shape;1770;p14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771" name="Google Shape;1771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5" name="Google Shape;1775;p14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776" name="Google Shape;1776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0" name="Google Shape;1780;p14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781" name="Google Shape;1781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2" name="Google Shape;1782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4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786" name="Google Shape;1786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90" name="Google Shape;1790;p14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1791" name="Google Shape;1791;p14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2" name="Google Shape;1792;p14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1793" name="Google Shape;1793;p14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4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14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4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4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4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4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4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4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4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04" name="Google Shape;180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05" name="Google Shape;1805;p14"/>
          <p:cNvSpPr txBox="1">
            <a:spLocks noGrp="1"/>
          </p:cNvSpPr>
          <p:nvPr>
            <p:ph type="title" idx="2"/>
          </p:nvPr>
        </p:nvSpPr>
        <p:spPr>
          <a:xfrm>
            <a:off x="2277067" y="23576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06" name="Google Shape;1806;p14"/>
          <p:cNvSpPr txBox="1">
            <a:spLocks noGrp="1"/>
          </p:cNvSpPr>
          <p:nvPr>
            <p:ph type="subTitle" idx="1"/>
          </p:nvPr>
        </p:nvSpPr>
        <p:spPr>
          <a:xfrm>
            <a:off x="2277067" y="29374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7" name="Google Shape;1807;p14"/>
          <p:cNvSpPr txBox="1">
            <a:spLocks noGrp="1"/>
          </p:cNvSpPr>
          <p:nvPr>
            <p:ph type="title" idx="3" hasCustomPrompt="1"/>
          </p:nvPr>
        </p:nvSpPr>
        <p:spPr>
          <a:xfrm>
            <a:off x="932200" y="2357589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08" name="Google Shape;1808;p14"/>
          <p:cNvSpPr txBox="1">
            <a:spLocks noGrp="1"/>
          </p:cNvSpPr>
          <p:nvPr>
            <p:ph type="title" idx="4"/>
          </p:nvPr>
        </p:nvSpPr>
        <p:spPr>
          <a:xfrm>
            <a:off x="7881900" y="23576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09" name="Google Shape;1809;p14"/>
          <p:cNvSpPr txBox="1">
            <a:spLocks noGrp="1"/>
          </p:cNvSpPr>
          <p:nvPr>
            <p:ph type="subTitle" idx="5"/>
          </p:nvPr>
        </p:nvSpPr>
        <p:spPr>
          <a:xfrm>
            <a:off x="7881900" y="29374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title" idx="6" hasCustomPrompt="1"/>
          </p:nvPr>
        </p:nvSpPr>
        <p:spPr>
          <a:xfrm>
            <a:off x="6537033" y="2357589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11" name="Google Shape;1811;p14"/>
          <p:cNvSpPr txBox="1">
            <a:spLocks noGrp="1"/>
          </p:cNvSpPr>
          <p:nvPr>
            <p:ph type="title" idx="7"/>
          </p:nvPr>
        </p:nvSpPr>
        <p:spPr>
          <a:xfrm>
            <a:off x="2277067" y="45945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2" name="Google Shape;1812;p14"/>
          <p:cNvSpPr txBox="1">
            <a:spLocks noGrp="1"/>
          </p:cNvSpPr>
          <p:nvPr>
            <p:ph type="subTitle" idx="8"/>
          </p:nvPr>
        </p:nvSpPr>
        <p:spPr>
          <a:xfrm>
            <a:off x="2277067" y="51743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3" name="Google Shape;1813;p14"/>
          <p:cNvSpPr txBox="1">
            <a:spLocks noGrp="1"/>
          </p:cNvSpPr>
          <p:nvPr>
            <p:ph type="title" idx="9" hasCustomPrompt="1"/>
          </p:nvPr>
        </p:nvSpPr>
        <p:spPr>
          <a:xfrm>
            <a:off x="932200" y="4594424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14" name="Google Shape;1814;p14"/>
          <p:cNvSpPr txBox="1">
            <a:spLocks noGrp="1"/>
          </p:cNvSpPr>
          <p:nvPr>
            <p:ph type="title" idx="13"/>
          </p:nvPr>
        </p:nvSpPr>
        <p:spPr>
          <a:xfrm>
            <a:off x="7881900" y="45945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5" name="Google Shape;1815;p14"/>
          <p:cNvSpPr txBox="1">
            <a:spLocks noGrp="1"/>
          </p:cNvSpPr>
          <p:nvPr>
            <p:ph type="subTitle" idx="14"/>
          </p:nvPr>
        </p:nvSpPr>
        <p:spPr>
          <a:xfrm>
            <a:off x="7881900" y="51743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14"/>
          <p:cNvSpPr txBox="1">
            <a:spLocks noGrp="1"/>
          </p:cNvSpPr>
          <p:nvPr>
            <p:ph type="title" idx="15" hasCustomPrompt="1"/>
          </p:nvPr>
        </p:nvSpPr>
        <p:spPr>
          <a:xfrm>
            <a:off x="6537033" y="4594424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909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rgbClr val="FFFFFF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8" name="Google Shape;1818;p1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819" name="Google Shape;1819;p1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0" name="Google Shape;1820;p1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1" name="Google Shape;1821;p1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2" name="Google Shape;1822;p1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3" name="Google Shape;1823;p1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4" name="Google Shape;1824;p1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5" name="Google Shape;1825;p1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6" name="Google Shape;1826;p1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7" name="Google Shape;1827;p1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8" name="Google Shape;1828;p1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9" name="Google Shape;1829;p1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0" name="Google Shape;1830;p1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1" name="Google Shape;1831;p1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2" name="Google Shape;1832;p1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3" name="Google Shape;1833;p1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4" name="Google Shape;1834;p1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5" name="Google Shape;1835;p1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6" name="Google Shape;1836;p1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7" name="Google Shape;1837;p1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8" name="Google Shape;1838;p1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9" name="Google Shape;1839;p1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0" name="Google Shape;1840;p1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1" name="Google Shape;1841;p1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2" name="Google Shape;1842;p1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3" name="Google Shape;1843;p1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4" name="Google Shape;1844;p1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5" name="Google Shape;1845;p1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6" name="Google Shape;1846;p1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7" name="Google Shape;1847;p1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8" name="Google Shape;1848;p1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9" name="Google Shape;1849;p1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0" name="Google Shape;1850;p1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1" name="Google Shape;1851;p1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6" name="Google Shape;1856;p1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7" name="Google Shape;1857;p1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58" name="Google Shape;1858;p1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859" name="Google Shape;1859;p1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860" name="Google Shape;186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3" name="Google Shape;1863;p1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864" name="Google Shape;186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7" name="Google Shape;1867;p1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868" name="Google Shape;186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1" name="Google Shape;1871;p1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872" name="Google Shape;187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5" name="Google Shape;1875;p1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876" name="Google Shape;187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9" name="Google Shape;1879;p1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880" name="Google Shape;188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3" name="Google Shape;1883;p1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884" name="Google Shape;188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7" name="Google Shape;1887;p1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888" name="Google Shape;188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1" name="Google Shape;1891;p1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892" name="Google Shape;189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5" name="Google Shape;1895;p1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896" name="Google Shape;189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9" name="Google Shape;1899;p1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900" name="Google Shape;190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03" name="Google Shape;1903;p1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904" name="Google Shape;190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07" name="Google Shape;1907;p1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908" name="Google Shape;190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1" name="Google Shape;1911;p1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912" name="Google Shape;191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5" name="Google Shape;1915;p1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916" name="Google Shape;191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9" name="Google Shape;1919;p1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920" name="Google Shape;192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3" name="Google Shape;1923;p1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924" name="Google Shape;192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7" name="Google Shape;1927;p1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928" name="Google Shape;1928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2" name="Google Shape;1932;p1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933" name="Google Shape;1933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7" name="Google Shape;1937;p1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938" name="Google Shape;1938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943" name="Google Shape;1943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47" name="Google Shape;1947;p15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948" name="Google Shape;1948;p15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49" name="Google Shape;1949;p15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950" name="Google Shape;1950;p15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5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5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5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5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5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5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5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58" name="Google Shape;1958;p15"/>
          <p:cNvSpPr txBox="1">
            <a:spLocks noGrp="1"/>
          </p:cNvSpPr>
          <p:nvPr>
            <p:ph type="title"/>
          </p:nvPr>
        </p:nvSpPr>
        <p:spPr>
          <a:xfrm>
            <a:off x="2858900" y="1581600"/>
            <a:ext cx="6497200" cy="22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59" name="Google Shape;1959;p15"/>
          <p:cNvSpPr txBox="1">
            <a:spLocks noGrp="1"/>
          </p:cNvSpPr>
          <p:nvPr>
            <p:ph type="subTitle" idx="1"/>
          </p:nvPr>
        </p:nvSpPr>
        <p:spPr>
          <a:xfrm>
            <a:off x="2858847" y="3839295"/>
            <a:ext cx="6497200" cy="11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8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16" name="Google Shape;116;p8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3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FFFF"/>
        </a:solidFill>
        <a:effectLst/>
      </p:bgPr>
    </p:bg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Google Shape;1961;p1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962" name="Google Shape;1962;p1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3" name="Google Shape;1963;p1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4" name="Google Shape;1964;p1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5" name="Google Shape;1965;p1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6" name="Google Shape;1966;p1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7" name="Google Shape;1967;p1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1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9" name="Google Shape;1969;p1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0" name="Google Shape;1970;p1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1" name="Google Shape;1971;p1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2" name="Google Shape;1972;p1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3" name="Google Shape;1973;p1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4" name="Google Shape;1974;p1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5" name="Google Shape;1975;p1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6" name="Google Shape;1976;p1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7" name="Google Shape;1977;p1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8" name="Google Shape;1978;p1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9" name="Google Shape;1979;p1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0" name="Google Shape;1980;p1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1" name="Google Shape;1981;p1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2" name="Google Shape;1982;p1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3" name="Google Shape;1983;p1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4" name="Google Shape;1984;p1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5" name="Google Shape;1985;p1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6" name="Google Shape;1986;p1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7" name="Google Shape;1987;p1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8" name="Google Shape;1988;p1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9" name="Google Shape;1989;p1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0" name="Google Shape;1990;p1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1" name="Google Shape;1991;p1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2" name="Google Shape;1992;p1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3" name="Google Shape;1993;p1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4" name="Google Shape;1994;p1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5" name="Google Shape;1995;p1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6" name="Google Shape;1996;p1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7" name="Google Shape;1997;p1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8" name="Google Shape;1998;p1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9" name="Google Shape;1999;p1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0" name="Google Shape;2000;p1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01" name="Google Shape;2001;p1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002" name="Google Shape;2002;p1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003" name="Google Shape;200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007" name="Google Shape;200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1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011" name="Google Shape;201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4" name="Google Shape;2014;p1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015" name="Google Shape;201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019" name="Google Shape;201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023" name="Google Shape;202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6" name="Google Shape;2026;p1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027" name="Google Shape;202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0" name="Google Shape;2030;p1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031" name="Google Shape;203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4" name="Google Shape;2034;p1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035" name="Google Shape;203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8" name="Google Shape;2038;p1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039" name="Google Shape;203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2" name="Google Shape;2042;p1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043" name="Google Shape;204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6" name="Google Shape;2046;p1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047" name="Google Shape;204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0" name="Google Shape;2050;p1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051" name="Google Shape;205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4" name="Google Shape;2054;p1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055" name="Google Shape;205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8" name="Google Shape;2058;p1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059" name="Google Shape;205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063" name="Google Shape;206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067" name="Google Shape;206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9" name="Google Shape;206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70" name="Google Shape;2070;p1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071" name="Google Shape;2071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75" name="Google Shape;2075;p1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076" name="Google Shape;2076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081" name="Google Shape;2081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5" name="Google Shape;2085;p1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086" name="Google Shape;2086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90" name="Google Shape;2090;p16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091" name="Google Shape;2091;p16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2" name="Google Shape;2092;p16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093" name="Google Shape;2093;p16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6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6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6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6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6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6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6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6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6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6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104" name="Google Shape;2104;p16"/>
          <p:cNvSpPr txBox="1">
            <a:spLocks noGrp="1"/>
          </p:cNvSpPr>
          <p:nvPr>
            <p:ph type="title"/>
          </p:nvPr>
        </p:nvSpPr>
        <p:spPr>
          <a:xfrm>
            <a:off x="3678100" y="4250240"/>
            <a:ext cx="4836000" cy="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05" name="Google Shape;2105;p16"/>
          <p:cNvSpPr txBox="1">
            <a:spLocks noGrp="1"/>
          </p:cNvSpPr>
          <p:nvPr>
            <p:ph type="subTitle" idx="1"/>
          </p:nvPr>
        </p:nvSpPr>
        <p:spPr>
          <a:xfrm>
            <a:off x="1635200" y="1952960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7" name="Google Shape;2107;p17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108" name="Google Shape;2108;p17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9" name="Google Shape;2109;p17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0" name="Google Shape;2110;p17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1" name="Google Shape;2111;p17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2" name="Google Shape;2112;p17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3" name="Google Shape;2113;p17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4" name="Google Shape;2114;p17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5" name="Google Shape;2115;p17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6" name="Google Shape;2116;p17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7" name="Google Shape;2117;p17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8" name="Google Shape;2118;p17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9" name="Google Shape;2119;p17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0" name="Google Shape;2120;p17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1" name="Google Shape;2121;p17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2" name="Google Shape;2122;p17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3" name="Google Shape;2123;p17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4" name="Google Shape;2124;p17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5" name="Google Shape;2125;p17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6" name="Google Shape;2126;p17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7" name="Google Shape;2127;p17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8" name="Google Shape;2128;p17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9" name="Google Shape;2129;p17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0" name="Google Shape;2130;p17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1" name="Google Shape;2131;p17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2" name="Google Shape;2132;p17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3" name="Google Shape;2133;p17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4" name="Google Shape;2134;p17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5" name="Google Shape;2135;p17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6" name="Google Shape;2136;p17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7" name="Google Shape;2137;p17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8" name="Google Shape;2138;p17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9" name="Google Shape;2139;p17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0" name="Google Shape;2140;p17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1" name="Google Shape;2141;p17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2" name="Google Shape;2142;p17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3" name="Google Shape;2143;p17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4" name="Google Shape;2144;p17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5" name="Google Shape;2145;p17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6" name="Google Shape;2146;p17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47" name="Google Shape;2147;p17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148" name="Google Shape;2148;p17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149" name="Google Shape;214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7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153" name="Google Shape;215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6" name="Google Shape;2156;p17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157" name="Google Shape;215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0" name="Google Shape;2160;p17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161" name="Google Shape;216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17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165" name="Google Shape;216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7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169" name="Google Shape;216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2" name="Google Shape;2172;p17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173" name="Google Shape;217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6" name="Google Shape;2176;p17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177" name="Google Shape;217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7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181" name="Google Shape;218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7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185" name="Google Shape;218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8" name="Google Shape;2188;p17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189" name="Google Shape;218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2" name="Google Shape;2192;p17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193" name="Google Shape;219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6" name="Google Shape;2196;p17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197" name="Google Shape;219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0" name="Google Shape;2200;p17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201" name="Google Shape;220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4" name="Google Shape;2204;p17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205" name="Google Shape;220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6" name="Google Shape;220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8" name="Google Shape;2208;p17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209" name="Google Shape;220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2" name="Google Shape;2212;p17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213" name="Google Shape;221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4" name="Google Shape;221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6" name="Google Shape;2216;p17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217" name="Google Shape;2217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8" name="Google Shape;2218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7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222" name="Google Shape;2222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4" name="Google Shape;2224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5" name="Google Shape;2225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6" name="Google Shape;2226;p17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227" name="Google Shape;2227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8" name="Google Shape;2228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9" name="Google Shape;2229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0" name="Google Shape;2230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1" name="Google Shape;2231;p17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232" name="Google Shape;2232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3" name="Google Shape;2233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4" name="Google Shape;2234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5" name="Google Shape;2235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236" name="Google Shape;2236;p17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237" name="Google Shape;2237;p17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38" name="Google Shape;2238;p17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239" name="Google Shape;2239;p17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0" name="Google Shape;2240;p17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17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17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17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17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17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17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17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17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17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50" name="Google Shape;2250;p17"/>
          <p:cNvSpPr txBox="1">
            <a:spLocks noGrp="1"/>
          </p:cNvSpPr>
          <p:nvPr>
            <p:ph type="title"/>
          </p:nvPr>
        </p:nvSpPr>
        <p:spPr>
          <a:xfrm>
            <a:off x="960000" y="1957300"/>
            <a:ext cx="5406800" cy="14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51" name="Google Shape;2251;p17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406800" cy="1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" name="Google Shape;2253;p18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254" name="Google Shape;2254;p18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5" name="Google Shape;2255;p18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6" name="Google Shape;2256;p18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7" name="Google Shape;2257;p18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8" name="Google Shape;2258;p18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9" name="Google Shape;2259;p18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0" name="Google Shape;2260;p18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1" name="Google Shape;2261;p18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2" name="Google Shape;2262;p18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3" name="Google Shape;2263;p18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4" name="Google Shape;2264;p18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5" name="Google Shape;2265;p18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6" name="Google Shape;2266;p18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7" name="Google Shape;2267;p18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8" name="Google Shape;2268;p18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9" name="Google Shape;2269;p18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0" name="Google Shape;2270;p18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1" name="Google Shape;2271;p18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2" name="Google Shape;2272;p18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3" name="Google Shape;2273;p18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4" name="Google Shape;2274;p18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5" name="Google Shape;2275;p18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6" name="Google Shape;2276;p18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7" name="Google Shape;2277;p18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8" name="Google Shape;2278;p18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9" name="Google Shape;2279;p18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0" name="Google Shape;2280;p18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1" name="Google Shape;2281;p18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2" name="Google Shape;2282;p18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3" name="Google Shape;2283;p18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4" name="Google Shape;2284;p18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5" name="Google Shape;2285;p18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6" name="Google Shape;2286;p18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7" name="Google Shape;2287;p18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8" name="Google Shape;2288;p18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9" name="Google Shape;2289;p18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0" name="Google Shape;2290;p18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1" name="Google Shape;2291;p18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2" name="Google Shape;2292;p18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93" name="Google Shape;2293;p18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294" name="Google Shape;2294;p18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295" name="Google Shape;229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6" name="Google Shape;229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18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299" name="Google Shape;229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1" name="Google Shape;230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2" name="Google Shape;2302;p18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303" name="Google Shape;230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5" name="Google Shape;230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6" name="Google Shape;2306;p18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307" name="Google Shape;230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8" name="Google Shape;230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9" name="Google Shape;230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0" name="Google Shape;2310;p18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311" name="Google Shape;231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2" name="Google Shape;231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3" name="Google Shape;231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4" name="Google Shape;2314;p18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315" name="Google Shape;231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7" name="Google Shape;231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8" name="Google Shape;2318;p18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319" name="Google Shape;231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1" name="Google Shape;232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2" name="Google Shape;2322;p18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323" name="Google Shape;232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8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327" name="Google Shape;232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9" name="Google Shape;232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0" name="Google Shape;2330;p18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331" name="Google Shape;233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3" name="Google Shape;233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4" name="Google Shape;2334;p18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335" name="Google Shape;233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7" name="Google Shape;233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8" name="Google Shape;2338;p18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339" name="Google Shape;233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0" name="Google Shape;234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1" name="Google Shape;234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2" name="Google Shape;2342;p18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343" name="Google Shape;234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5" name="Google Shape;234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6" name="Google Shape;2346;p18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347" name="Google Shape;234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8" name="Google Shape;234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9" name="Google Shape;234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0" name="Google Shape;2350;p18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351" name="Google Shape;235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2" name="Google Shape;235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4" name="Google Shape;2354;p18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355" name="Google Shape;235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8" name="Google Shape;2358;p18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359" name="Google Shape;235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1" name="Google Shape;236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2" name="Google Shape;2362;p18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363" name="Google Shape;2363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8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368" name="Google Shape;2368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2" name="Google Shape;2372;p18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373" name="Google Shape;2373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8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378" name="Google Shape;2378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82" name="Google Shape;2382;p18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2383" name="Google Shape;2383;p18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4" name="Google Shape;2384;p18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2385" name="Google Shape;2385;p18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18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8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8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8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8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8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8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3" name="Google Shape;2393;p18"/>
          <p:cNvSpPr txBox="1">
            <a:spLocks noGrp="1"/>
          </p:cNvSpPr>
          <p:nvPr>
            <p:ph type="title"/>
          </p:nvPr>
        </p:nvSpPr>
        <p:spPr>
          <a:xfrm flipH="1">
            <a:off x="3361800" y="3031717"/>
            <a:ext cx="546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94" name="Google Shape;2394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361800" y="1594433"/>
            <a:ext cx="2198000" cy="13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95" name="Google Shape;2395;p18"/>
          <p:cNvSpPr txBox="1">
            <a:spLocks noGrp="1"/>
          </p:cNvSpPr>
          <p:nvPr>
            <p:ph type="subTitle" idx="1"/>
          </p:nvPr>
        </p:nvSpPr>
        <p:spPr>
          <a:xfrm flipH="1">
            <a:off x="3361800" y="4396467"/>
            <a:ext cx="5468400" cy="4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2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1" name="Google Shape;2541;p20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542" name="Google Shape;2542;p20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3" name="Google Shape;2543;p20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4" name="Google Shape;2544;p20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5" name="Google Shape;2545;p20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6" name="Google Shape;2546;p20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7" name="Google Shape;2547;p20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8" name="Google Shape;2548;p20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9" name="Google Shape;2549;p20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0" name="Google Shape;2550;p20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1" name="Google Shape;2551;p20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2" name="Google Shape;2552;p20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3" name="Google Shape;2553;p20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4" name="Google Shape;2554;p20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5" name="Google Shape;2555;p20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6" name="Google Shape;2556;p20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7" name="Google Shape;2557;p20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8" name="Google Shape;2558;p20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9" name="Google Shape;2559;p20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0" name="Google Shape;2560;p20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1" name="Google Shape;2561;p20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2" name="Google Shape;2562;p20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3" name="Google Shape;2563;p20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4" name="Google Shape;2564;p20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5" name="Google Shape;2565;p20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6" name="Google Shape;2566;p20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7" name="Google Shape;2567;p20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8" name="Google Shape;2568;p20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9" name="Google Shape;2569;p20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0" name="Google Shape;2570;p20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1" name="Google Shape;2571;p20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2" name="Google Shape;2572;p20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3" name="Google Shape;2573;p20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4" name="Google Shape;2574;p20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5" name="Google Shape;2575;p20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6" name="Google Shape;2576;p20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7" name="Google Shape;2577;p20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8" name="Google Shape;2578;p20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9" name="Google Shape;2579;p20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0" name="Google Shape;2580;p20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81" name="Google Shape;2581;p20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582" name="Google Shape;2582;p20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583" name="Google Shape;258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6" name="Google Shape;2586;p20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587" name="Google Shape;258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0" name="Google Shape;2590;p20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591" name="Google Shape;259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4" name="Google Shape;2594;p20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595" name="Google Shape;259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6" name="Google Shape;259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7" name="Google Shape;259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8" name="Google Shape;2598;p20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599" name="Google Shape;259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2" name="Google Shape;2602;p20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603" name="Google Shape;260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6" name="Google Shape;2606;p20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607" name="Google Shape;260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8" name="Google Shape;260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9" name="Google Shape;260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0" name="Google Shape;2610;p20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611" name="Google Shape;261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2" name="Google Shape;261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3" name="Google Shape;261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4" name="Google Shape;2614;p20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615" name="Google Shape;261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7" name="Google Shape;261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8" name="Google Shape;2618;p20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619" name="Google Shape;261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2" name="Google Shape;2622;p20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623" name="Google Shape;262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4" name="Google Shape;262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5" name="Google Shape;262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6" name="Google Shape;2626;p20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627" name="Google Shape;262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0" name="Google Shape;2630;p20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631" name="Google Shape;263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4" name="Google Shape;2634;p20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635" name="Google Shape;263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8" name="Google Shape;2638;p20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639" name="Google Shape;263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2" name="Google Shape;2642;p20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643" name="Google Shape;264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6" name="Google Shape;2646;p20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647" name="Google Shape;264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20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651" name="Google Shape;2651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5" name="Google Shape;2655;p20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656" name="Google Shape;2656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0" name="Google Shape;2660;p20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661" name="Google Shape;2661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5" name="Google Shape;2665;p20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666" name="Google Shape;2666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70" name="Google Shape;2670;p20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671" name="Google Shape;2671;p20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2" name="Google Shape;2672;p20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673" name="Google Shape;2673;p20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0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0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0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0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0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0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0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0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0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0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84" name="Google Shape;268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85" name="Google Shape;2685;p20"/>
          <p:cNvSpPr txBox="1">
            <a:spLocks noGrp="1"/>
          </p:cNvSpPr>
          <p:nvPr>
            <p:ph type="title" idx="2"/>
          </p:nvPr>
        </p:nvSpPr>
        <p:spPr>
          <a:xfrm>
            <a:off x="1006232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86" name="Google Shape;2686;p20"/>
          <p:cNvSpPr txBox="1">
            <a:spLocks noGrp="1"/>
          </p:cNvSpPr>
          <p:nvPr>
            <p:ph type="subTitle" idx="1"/>
          </p:nvPr>
        </p:nvSpPr>
        <p:spPr>
          <a:xfrm>
            <a:off x="10062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20"/>
          <p:cNvSpPr txBox="1">
            <a:spLocks noGrp="1"/>
          </p:cNvSpPr>
          <p:nvPr>
            <p:ph type="title" idx="3"/>
          </p:nvPr>
        </p:nvSpPr>
        <p:spPr>
          <a:xfrm>
            <a:off x="4647633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88" name="Google Shape;2688;p20"/>
          <p:cNvSpPr txBox="1">
            <a:spLocks noGrp="1"/>
          </p:cNvSpPr>
          <p:nvPr>
            <p:ph type="subTitle" idx="4"/>
          </p:nvPr>
        </p:nvSpPr>
        <p:spPr>
          <a:xfrm>
            <a:off x="46476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9" name="Google Shape;2689;p20"/>
          <p:cNvSpPr txBox="1">
            <a:spLocks noGrp="1"/>
          </p:cNvSpPr>
          <p:nvPr>
            <p:ph type="title" idx="5"/>
          </p:nvPr>
        </p:nvSpPr>
        <p:spPr>
          <a:xfrm>
            <a:off x="8289033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0" name="Google Shape;2690;p20"/>
          <p:cNvSpPr txBox="1">
            <a:spLocks noGrp="1"/>
          </p:cNvSpPr>
          <p:nvPr>
            <p:ph type="subTitle" idx="6"/>
          </p:nvPr>
        </p:nvSpPr>
        <p:spPr>
          <a:xfrm>
            <a:off x="82890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0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2" name="Google Shape;2692;p21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693" name="Google Shape;2693;p21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4" name="Google Shape;2694;p21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5" name="Google Shape;2695;p21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6" name="Google Shape;2696;p21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7" name="Google Shape;2697;p21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8" name="Google Shape;2698;p21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9" name="Google Shape;2699;p21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0" name="Google Shape;2700;p21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1" name="Google Shape;2701;p21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2" name="Google Shape;2702;p21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3" name="Google Shape;2703;p21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4" name="Google Shape;2704;p21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5" name="Google Shape;2705;p21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6" name="Google Shape;2706;p21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7" name="Google Shape;2707;p21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8" name="Google Shape;2708;p21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9" name="Google Shape;2709;p21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0" name="Google Shape;2710;p21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1" name="Google Shape;2711;p21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2" name="Google Shape;2712;p21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3" name="Google Shape;2713;p21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4" name="Google Shape;2714;p21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5" name="Google Shape;2715;p21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6" name="Google Shape;2716;p21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7" name="Google Shape;2717;p21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8" name="Google Shape;2718;p21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9" name="Google Shape;2719;p21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0" name="Google Shape;2720;p21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1" name="Google Shape;2721;p21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2" name="Google Shape;2722;p21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3" name="Google Shape;2723;p21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4" name="Google Shape;2724;p21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5" name="Google Shape;2725;p21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6" name="Google Shape;2726;p21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7" name="Google Shape;2727;p21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8" name="Google Shape;2728;p21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9" name="Google Shape;2729;p21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0" name="Google Shape;2730;p21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1" name="Google Shape;2731;p21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32" name="Google Shape;2732;p21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733" name="Google Shape;2733;p21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734" name="Google Shape;273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7" name="Google Shape;2737;p21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738" name="Google Shape;273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1" name="Google Shape;2741;p21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742" name="Google Shape;274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5" name="Google Shape;2745;p21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746" name="Google Shape;274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9" name="Google Shape;2749;p21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750" name="Google Shape;275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3" name="Google Shape;2753;p21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754" name="Google Shape;275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21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758" name="Google Shape;275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1" name="Google Shape;2761;p21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762" name="Google Shape;276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5" name="Google Shape;2765;p21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766" name="Google Shape;276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21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770" name="Google Shape;277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3" name="Google Shape;2773;p21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774" name="Google Shape;277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7" name="Google Shape;2777;p21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778" name="Google Shape;277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1" name="Google Shape;2781;p21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782" name="Google Shape;278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5" name="Google Shape;2785;p21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786" name="Google Shape;278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9" name="Google Shape;2789;p21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790" name="Google Shape;279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3" name="Google Shape;2793;p21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794" name="Google Shape;279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7" name="Google Shape;2797;p21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798" name="Google Shape;279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1" name="Google Shape;2801;p21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802" name="Google Shape;2802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6" name="Google Shape;2806;p21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807" name="Google Shape;2807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21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812" name="Google Shape;2812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6" name="Google Shape;2816;p21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817" name="Google Shape;2817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21" name="Google Shape;2821;p21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822" name="Google Shape;2822;p21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3" name="Google Shape;2823;p21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824" name="Google Shape;2824;p21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21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21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21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21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21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21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21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835" name="Google Shape;283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36" name="Google Shape;2836;p21"/>
          <p:cNvSpPr txBox="1">
            <a:spLocks noGrp="1"/>
          </p:cNvSpPr>
          <p:nvPr>
            <p:ph type="title" idx="2"/>
          </p:nvPr>
        </p:nvSpPr>
        <p:spPr>
          <a:xfrm>
            <a:off x="2585089" y="2147196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37" name="Google Shape;2837;p21"/>
          <p:cNvSpPr txBox="1">
            <a:spLocks noGrp="1"/>
          </p:cNvSpPr>
          <p:nvPr>
            <p:ph type="subTitle" idx="1"/>
          </p:nvPr>
        </p:nvSpPr>
        <p:spPr>
          <a:xfrm>
            <a:off x="2585089" y="2723692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8" name="Google Shape;2838;p21"/>
          <p:cNvSpPr txBox="1">
            <a:spLocks noGrp="1"/>
          </p:cNvSpPr>
          <p:nvPr>
            <p:ph type="title" idx="3"/>
          </p:nvPr>
        </p:nvSpPr>
        <p:spPr>
          <a:xfrm>
            <a:off x="6819180" y="2147196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39" name="Google Shape;2839;p21"/>
          <p:cNvSpPr txBox="1">
            <a:spLocks noGrp="1"/>
          </p:cNvSpPr>
          <p:nvPr>
            <p:ph type="title" idx="4"/>
          </p:nvPr>
        </p:nvSpPr>
        <p:spPr>
          <a:xfrm>
            <a:off x="2585089" y="4546127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40" name="Google Shape;2840;p21"/>
          <p:cNvSpPr txBox="1">
            <a:spLocks noGrp="1"/>
          </p:cNvSpPr>
          <p:nvPr>
            <p:ph type="subTitle" idx="5"/>
          </p:nvPr>
        </p:nvSpPr>
        <p:spPr>
          <a:xfrm>
            <a:off x="2585089" y="5151779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1" name="Google Shape;2841;p21"/>
          <p:cNvSpPr txBox="1">
            <a:spLocks noGrp="1"/>
          </p:cNvSpPr>
          <p:nvPr>
            <p:ph type="subTitle" idx="6"/>
          </p:nvPr>
        </p:nvSpPr>
        <p:spPr>
          <a:xfrm>
            <a:off x="6819180" y="5151779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2" name="Google Shape;2842;p21"/>
          <p:cNvSpPr txBox="1">
            <a:spLocks noGrp="1"/>
          </p:cNvSpPr>
          <p:nvPr>
            <p:ph type="title" idx="7"/>
          </p:nvPr>
        </p:nvSpPr>
        <p:spPr>
          <a:xfrm>
            <a:off x="6819180" y="4546127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43" name="Google Shape;2843;p21"/>
          <p:cNvSpPr txBox="1">
            <a:spLocks noGrp="1"/>
          </p:cNvSpPr>
          <p:nvPr>
            <p:ph type="subTitle" idx="8"/>
          </p:nvPr>
        </p:nvSpPr>
        <p:spPr>
          <a:xfrm>
            <a:off x="6819180" y="2723692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8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5" name="Google Shape;2845;p22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846" name="Google Shape;2846;p22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7" name="Google Shape;2847;p22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8" name="Google Shape;2848;p22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9" name="Google Shape;2849;p22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0" name="Google Shape;2850;p22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1" name="Google Shape;2851;p22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2" name="Google Shape;2852;p22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3" name="Google Shape;2853;p22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4" name="Google Shape;2854;p22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5" name="Google Shape;2855;p22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6" name="Google Shape;2856;p22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7" name="Google Shape;2857;p22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8" name="Google Shape;2858;p22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9" name="Google Shape;2859;p22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0" name="Google Shape;2860;p22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1" name="Google Shape;2861;p22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2" name="Google Shape;2862;p22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3" name="Google Shape;2863;p22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4" name="Google Shape;2864;p22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5" name="Google Shape;2865;p22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6" name="Google Shape;2866;p22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7" name="Google Shape;2867;p22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8" name="Google Shape;2868;p22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9" name="Google Shape;2869;p22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0" name="Google Shape;2870;p22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1" name="Google Shape;2871;p22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2" name="Google Shape;2872;p22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3" name="Google Shape;2873;p22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4" name="Google Shape;2874;p22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5" name="Google Shape;2875;p22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6" name="Google Shape;2876;p22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7" name="Google Shape;2877;p22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8" name="Google Shape;2878;p22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9" name="Google Shape;2879;p22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0" name="Google Shape;2880;p22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1" name="Google Shape;2881;p22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2" name="Google Shape;2882;p22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3" name="Google Shape;2883;p22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4" name="Google Shape;2884;p22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85" name="Google Shape;2885;p22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886" name="Google Shape;2886;p22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887" name="Google Shape;288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0" name="Google Shape;2890;p22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891" name="Google Shape;289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4" name="Google Shape;2894;p22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895" name="Google Shape;289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8" name="Google Shape;2898;p22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899" name="Google Shape;289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2" name="Google Shape;2902;p22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903" name="Google Shape;290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6" name="Google Shape;2906;p22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907" name="Google Shape;290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0" name="Google Shape;2910;p22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911" name="Google Shape;291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4" name="Google Shape;2914;p22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915" name="Google Shape;291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6" name="Google Shape;291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8" name="Google Shape;2918;p22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919" name="Google Shape;291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22" name="Google Shape;2922;p22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923" name="Google Shape;292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26" name="Google Shape;2926;p22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927" name="Google Shape;292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0" name="Google Shape;2930;p22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931" name="Google Shape;293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4" name="Google Shape;2934;p22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935" name="Google Shape;293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8" name="Google Shape;2938;p22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939" name="Google Shape;293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42" name="Google Shape;2942;p22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943" name="Google Shape;294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46" name="Google Shape;2946;p22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947" name="Google Shape;294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0" name="Google Shape;2950;p22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951" name="Google Shape;295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4" name="Google Shape;2954;p22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955" name="Google Shape;2955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22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960" name="Google Shape;2960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4" name="Google Shape;2964;p22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965" name="Google Shape;2965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9" name="Google Shape;2969;p22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970" name="Google Shape;2970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74" name="Google Shape;2974;p22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975" name="Google Shape;2975;p22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76" name="Google Shape;2976;p22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977" name="Google Shape;2977;p22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22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22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22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22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22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22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22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22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22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22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88" name="Google Shape;2988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9" name="Google Shape;2989;p22"/>
          <p:cNvSpPr txBox="1">
            <a:spLocks noGrp="1"/>
          </p:cNvSpPr>
          <p:nvPr>
            <p:ph type="title" idx="2"/>
          </p:nvPr>
        </p:nvSpPr>
        <p:spPr>
          <a:xfrm>
            <a:off x="1058467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0" name="Google Shape;2990;p22"/>
          <p:cNvSpPr txBox="1">
            <a:spLocks noGrp="1"/>
          </p:cNvSpPr>
          <p:nvPr>
            <p:ph type="subTitle" idx="1"/>
          </p:nvPr>
        </p:nvSpPr>
        <p:spPr>
          <a:xfrm>
            <a:off x="1058467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1" name="Google Shape;2991;p22"/>
          <p:cNvSpPr txBox="1">
            <a:spLocks noGrp="1"/>
          </p:cNvSpPr>
          <p:nvPr>
            <p:ph type="title" idx="3"/>
          </p:nvPr>
        </p:nvSpPr>
        <p:spPr>
          <a:xfrm>
            <a:off x="4775800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2" name="Google Shape;2992;p22"/>
          <p:cNvSpPr txBox="1">
            <a:spLocks noGrp="1"/>
          </p:cNvSpPr>
          <p:nvPr>
            <p:ph type="subTitle" idx="4"/>
          </p:nvPr>
        </p:nvSpPr>
        <p:spPr>
          <a:xfrm>
            <a:off x="4775800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3" name="Google Shape;2993;p22"/>
          <p:cNvSpPr txBox="1">
            <a:spLocks noGrp="1"/>
          </p:cNvSpPr>
          <p:nvPr>
            <p:ph type="title" idx="5"/>
          </p:nvPr>
        </p:nvSpPr>
        <p:spPr>
          <a:xfrm>
            <a:off x="8493133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4" name="Google Shape;2994;p22"/>
          <p:cNvSpPr txBox="1">
            <a:spLocks noGrp="1"/>
          </p:cNvSpPr>
          <p:nvPr>
            <p:ph type="subTitle" idx="6"/>
          </p:nvPr>
        </p:nvSpPr>
        <p:spPr>
          <a:xfrm>
            <a:off x="8493133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5" name="Google Shape;2995;p22"/>
          <p:cNvSpPr txBox="1">
            <a:spLocks noGrp="1"/>
          </p:cNvSpPr>
          <p:nvPr>
            <p:ph type="title" idx="7"/>
          </p:nvPr>
        </p:nvSpPr>
        <p:spPr>
          <a:xfrm>
            <a:off x="1058467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6" name="Google Shape;2996;p22"/>
          <p:cNvSpPr txBox="1">
            <a:spLocks noGrp="1"/>
          </p:cNvSpPr>
          <p:nvPr>
            <p:ph type="subTitle" idx="8"/>
          </p:nvPr>
        </p:nvSpPr>
        <p:spPr>
          <a:xfrm>
            <a:off x="1058467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7" name="Google Shape;2997;p22"/>
          <p:cNvSpPr txBox="1">
            <a:spLocks noGrp="1"/>
          </p:cNvSpPr>
          <p:nvPr>
            <p:ph type="title" idx="9"/>
          </p:nvPr>
        </p:nvSpPr>
        <p:spPr>
          <a:xfrm>
            <a:off x="4775800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8" name="Google Shape;2998;p22"/>
          <p:cNvSpPr txBox="1">
            <a:spLocks noGrp="1"/>
          </p:cNvSpPr>
          <p:nvPr>
            <p:ph type="subTitle" idx="13"/>
          </p:nvPr>
        </p:nvSpPr>
        <p:spPr>
          <a:xfrm>
            <a:off x="4775800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9" name="Google Shape;2999;p22"/>
          <p:cNvSpPr txBox="1">
            <a:spLocks noGrp="1"/>
          </p:cNvSpPr>
          <p:nvPr>
            <p:ph type="title" idx="14"/>
          </p:nvPr>
        </p:nvSpPr>
        <p:spPr>
          <a:xfrm>
            <a:off x="8493133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000" name="Google Shape;3000;p22"/>
          <p:cNvSpPr txBox="1">
            <a:spLocks noGrp="1"/>
          </p:cNvSpPr>
          <p:nvPr>
            <p:ph type="subTitle" idx="15"/>
          </p:nvPr>
        </p:nvSpPr>
        <p:spPr>
          <a:xfrm>
            <a:off x="8493133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5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2" name="Google Shape;3002;p23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003" name="Google Shape;3003;p23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4" name="Google Shape;3004;p23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5" name="Google Shape;3005;p23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6" name="Google Shape;3006;p23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7" name="Google Shape;3007;p23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8" name="Google Shape;3008;p23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9" name="Google Shape;3009;p23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0" name="Google Shape;3010;p23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1" name="Google Shape;3011;p23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2" name="Google Shape;3012;p23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3" name="Google Shape;3013;p23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4" name="Google Shape;3014;p23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5" name="Google Shape;3015;p23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6" name="Google Shape;3016;p23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7" name="Google Shape;3017;p23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8" name="Google Shape;3018;p23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9" name="Google Shape;3019;p23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0" name="Google Shape;3020;p23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1" name="Google Shape;3021;p23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2" name="Google Shape;3022;p23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3" name="Google Shape;3023;p23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4" name="Google Shape;3024;p23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5" name="Google Shape;3025;p23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6" name="Google Shape;3026;p23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7" name="Google Shape;3027;p23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8" name="Google Shape;3028;p23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9" name="Google Shape;3029;p23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0" name="Google Shape;3030;p23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1" name="Google Shape;3031;p23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2" name="Google Shape;3032;p23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3" name="Google Shape;3033;p23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4" name="Google Shape;3034;p23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5" name="Google Shape;3035;p23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6" name="Google Shape;3036;p23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7" name="Google Shape;3037;p23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8" name="Google Shape;3038;p23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9" name="Google Shape;3039;p23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0" name="Google Shape;3040;p23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1" name="Google Shape;3041;p23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42" name="Google Shape;3042;p23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043" name="Google Shape;3043;p23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044" name="Google Shape;304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47" name="Google Shape;3047;p23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048" name="Google Shape;304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9" name="Google Shape;304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1" name="Google Shape;3051;p23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052" name="Google Shape;305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5" name="Google Shape;3055;p23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056" name="Google Shape;305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9" name="Google Shape;3059;p23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060" name="Google Shape;306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3" name="Google Shape;3063;p23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064" name="Google Shape;306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7" name="Google Shape;3067;p23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068" name="Google Shape;306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1" name="Google Shape;3071;p23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072" name="Google Shape;307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5" name="Google Shape;3075;p23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076" name="Google Shape;307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9" name="Google Shape;3079;p23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080" name="Google Shape;308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83" name="Google Shape;3083;p23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084" name="Google Shape;308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87" name="Google Shape;3087;p23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088" name="Google Shape;308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1" name="Google Shape;3091;p23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092" name="Google Shape;309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5" name="Google Shape;3095;p23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096" name="Google Shape;309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9" name="Google Shape;3099;p23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100" name="Google Shape;310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3" name="Google Shape;3103;p23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104" name="Google Shape;310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7" name="Google Shape;3107;p23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108" name="Google Shape;310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1" name="Google Shape;3111;p23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112" name="Google Shape;3112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6" name="Google Shape;3116;p23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117" name="Google Shape;3117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1" name="Google Shape;3121;p23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122" name="Google Shape;3122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6" name="Google Shape;3126;p23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127" name="Google Shape;3127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131" name="Google Shape;3131;p23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132" name="Google Shape;3132;p23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33" name="Google Shape;3133;p23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134" name="Google Shape;3134;p23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23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23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23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23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23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23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23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23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23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23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5" name="Google Shape;3145;p23"/>
          <p:cNvSpPr txBox="1">
            <a:spLocks noGrp="1"/>
          </p:cNvSpPr>
          <p:nvPr>
            <p:ph type="title" hasCustomPrompt="1"/>
          </p:nvPr>
        </p:nvSpPr>
        <p:spPr>
          <a:xfrm>
            <a:off x="1597000" y="1645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46" name="Google Shape;3146;p23"/>
          <p:cNvSpPr txBox="1">
            <a:spLocks noGrp="1"/>
          </p:cNvSpPr>
          <p:nvPr>
            <p:ph type="subTitle" idx="1"/>
          </p:nvPr>
        </p:nvSpPr>
        <p:spPr>
          <a:xfrm>
            <a:off x="1866633" y="2647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47" name="Google Shape;3147;p23"/>
          <p:cNvSpPr txBox="1">
            <a:spLocks noGrp="1"/>
          </p:cNvSpPr>
          <p:nvPr>
            <p:ph type="title" idx="2" hasCustomPrompt="1"/>
          </p:nvPr>
        </p:nvSpPr>
        <p:spPr>
          <a:xfrm>
            <a:off x="6485052" y="1645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48" name="Google Shape;3148;p23"/>
          <p:cNvSpPr txBox="1">
            <a:spLocks noGrp="1"/>
          </p:cNvSpPr>
          <p:nvPr>
            <p:ph type="subTitle" idx="3"/>
          </p:nvPr>
        </p:nvSpPr>
        <p:spPr>
          <a:xfrm>
            <a:off x="6754819" y="2647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49" name="Google Shape;3149;p23"/>
          <p:cNvSpPr txBox="1">
            <a:spLocks noGrp="1"/>
          </p:cNvSpPr>
          <p:nvPr>
            <p:ph type="title" idx="4" hasCustomPrompt="1"/>
          </p:nvPr>
        </p:nvSpPr>
        <p:spPr>
          <a:xfrm>
            <a:off x="1597000" y="3886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50" name="Google Shape;3150;p23"/>
          <p:cNvSpPr txBox="1">
            <a:spLocks noGrp="1"/>
          </p:cNvSpPr>
          <p:nvPr>
            <p:ph type="subTitle" idx="5"/>
          </p:nvPr>
        </p:nvSpPr>
        <p:spPr>
          <a:xfrm>
            <a:off x="1866633" y="4888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51" name="Google Shape;3151;p23"/>
          <p:cNvSpPr txBox="1">
            <a:spLocks noGrp="1"/>
          </p:cNvSpPr>
          <p:nvPr>
            <p:ph type="title" idx="6" hasCustomPrompt="1"/>
          </p:nvPr>
        </p:nvSpPr>
        <p:spPr>
          <a:xfrm>
            <a:off x="6485052" y="3886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52" name="Google Shape;3152;p23"/>
          <p:cNvSpPr txBox="1">
            <a:spLocks noGrp="1"/>
          </p:cNvSpPr>
          <p:nvPr>
            <p:ph type="subTitle" idx="7"/>
          </p:nvPr>
        </p:nvSpPr>
        <p:spPr>
          <a:xfrm>
            <a:off x="6754717" y="4888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61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" name="Google Shape;3154;p24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155" name="Google Shape;3155;p24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6" name="Google Shape;3156;p24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7" name="Google Shape;3157;p24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8" name="Google Shape;3158;p24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9" name="Google Shape;3159;p24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0" name="Google Shape;3160;p24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1" name="Google Shape;3161;p24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2" name="Google Shape;3162;p24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3" name="Google Shape;3163;p24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4" name="Google Shape;3164;p24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5" name="Google Shape;3165;p24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6" name="Google Shape;3166;p24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7" name="Google Shape;3167;p24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8" name="Google Shape;3168;p24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9" name="Google Shape;3169;p24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0" name="Google Shape;3170;p24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1" name="Google Shape;3171;p24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2" name="Google Shape;3172;p24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3" name="Google Shape;3173;p24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4" name="Google Shape;3174;p24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5" name="Google Shape;3175;p24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6" name="Google Shape;3176;p24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7" name="Google Shape;3177;p24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24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9" name="Google Shape;3179;p24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0" name="Google Shape;3180;p24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1" name="Google Shape;3181;p24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2" name="Google Shape;3182;p24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3" name="Google Shape;3183;p24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4" name="Google Shape;3184;p24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5" name="Google Shape;3185;p24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6" name="Google Shape;3186;p24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7" name="Google Shape;3187;p24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8" name="Google Shape;3188;p24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9" name="Google Shape;3189;p24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0" name="Google Shape;3190;p24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1" name="Google Shape;3191;p24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2" name="Google Shape;3192;p24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3" name="Google Shape;3193;p24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4" name="Google Shape;3194;p24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195" name="Google Shape;3195;p24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196" name="Google Shape;319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8" name="Google Shape;319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9" name="Google Shape;3199;p24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200" name="Google Shape;320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1" name="Google Shape;320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2" name="Google Shape;320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3" name="Google Shape;3203;p24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204" name="Google Shape;320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5" name="Google Shape;320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6" name="Google Shape;320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7" name="Google Shape;3207;p24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208" name="Google Shape;320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0" name="Google Shape;321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1" name="Google Shape;3211;p24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212" name="Google Shape;321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4" name="Google Shape;321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5" name="Google Shape;3215;p24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216" name="Google Shape;321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7" name="Google Shape;321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8" name="Google Shape;321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9" name="Google Shape;3219;p24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220" name="Google Shape;322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1" name="Google Shape;322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2" name="Google Shape;322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3" name="Google Shape;3223;p24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224" name="Google Shape;322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5" name="Google Shape;322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7" name="Google Shape;3227;p24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228" name="Google Shape;322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9" name="Google Shape;322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24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232" name="Google Shape;323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24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236" name="Google Shape;323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8" name="Google Shape;323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9" name="Google Shape;3239;p24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240" name="Google Shape;324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24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244" name="Google Shape;324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24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248" name="Google Shape;324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24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252" name="Google Shape;325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4" name="Google Shape;325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5" name="Google Shape;3255;p24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256" name="Google Shape;325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7" name="Google Shape;325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8" name="Google Shape;325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9" name="Google Shape;3259;p24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260" name="Google Shape;326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1" name="Google Shape;326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2" name="Google Shape;326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3" name="Google Shape;3263;p24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264" name="Google Shape;3264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5" name="Google Shape;3265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6" name="Google Shape;3266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7" name="Google Shape;3267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8" name="Google Shape;3268;p24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269" name="Google Shape;3269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1" name="Google Shape;3271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2" name="Google Shape;3272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3" name="Google Shape;3273;p24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274" name="Google Shape;3274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5" name="Google Shape;3275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8" name="Google Shape;3278;p24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279" name="Google Shape;3279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0" name="Google Shape;3280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283" name="Google Shape;3283;p24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284" name="Google Shape;3284;p24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5" name="Google Shape;3285;p24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286" name="Google Shape;3286;p24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7" name="Google Shape;3287;p24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8" name="Google Shape;3288;p24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9" name="Google Shape;3289;p24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4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4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2" name="Google Shape;3292;p24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3" name="Google Shape;3293;p24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4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5" name="Google Shape;3295;p24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6" name="Google Shape;3296;p24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297" name="Google Shape;3297;p24"/>
          <p:cNvSpPr txBox="1"/>
          <p:nvPr/>
        </p:nvSpPr>
        <p:spPr>
          <a:xfrm>
            <a:off x="3452400" y="4727060"/>
            <a:ext cx="5287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298" name="Google Shape;3298;p24"/>
          <p:cNvSpPr txBox="1">
            <a:spLocks noGrp="1"/>
          </p:cNvSpPr>
          <p:nvPr>
            <p:ph type="title"/>
          </p:nvPr>
        </p:nvSpPr>
        <p:spPr>
          <a:xfrm>
            <a:off x="2438400" y="526600"/>
            <a:ext cx="7315200" cy="14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99" name="Google Shape;3299;p24"/>
          <p:cNvSpPr txBox="1">
            <a:spLocks noGrp="1"/>
          </p:cNvSpPr>
          <p:nvPr>
            <p:ph type="subTitle" idx="1"/>
          </p:nvPr>
        </p:nvSpPr>
        <p:spPr>
          <a:xfrm>
            <a:off x="3806200" y="2024000"/>
            <a:ext cx="4579600" cy="1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2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1" name="Google Shape;3301;p2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302" name="Google Shape;3302;p2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3" name="Google Shape;3303;p2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4" name="Google Shape;3304;p2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5" name="Google Shape;3305;p2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6" name="Google Shape;3306;p2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7" name="Google Shape;3307;p2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8" name="Google Shape;3308;p2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9" name="Google Shape;3309;p2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0" name="Google Shape;3310;p2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1" name="Google Shape;3311;p2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2" name="Google Shape;3312;p2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3" name="Google Shape;3313;p2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4" name="Google Shape;3314;p2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5" name="Google Shape;3315;p2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6" name="Google Shape;3316;p2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7" name="Google Shape;3317;p2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8" name="Google Shape;3318;p2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9" name="Google Shape;3319;p2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0" name="Google Shape;3320;p2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1" name="Google Shape;3321;p2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2" name="Google Shape;3322;p2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3" name="Google Shape;3323;p2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4" name="Google Shape;3324;p2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5" name="Google Shape;3325;p2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6" name="Google Shape;3326;p2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7" name="Google Shape;3327;p2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8" name="Google Shape;3328;p2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9" name="Google Shape;3329;p2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0" name="Google Shape;3330;p2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1" name="Google Shape;3331;p2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2" name="Google Shape;3332;p2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3" name="Google Shape;3333;p2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4" name="Google Shape;3334;p2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5" name="Google Shape;3335;p2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6" name="Google Shape;3336;p2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7" name="Google Shape;3337;p2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8" name="Google Shape;3338;p2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9" name="Google Shape;3339;p2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0" name="Google Shape;3340;p2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41" name="Google Shape;3341;p2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342" name="Google Shape;3342;p2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343" name="Google Shape;334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347" name="Google Shape;334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0" name="Google Shape;3350;p2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351" name="Google Shape;335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8" name="Google Shape;3358;p2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359" name="Google Shape;335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363" name="Google Shape;336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6" name="Google Shape;3366;p2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367" name="Google Shape;336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0" name="Google Shape;3370;p2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371" name="Google Shape;337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4" name="Google Shape;3374;p2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375" name="Google Shape;337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379" name="Google Shape;337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383" name="Google Shape;338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6" name="Google Shape;3386;p2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387" name="Google Shape;338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0" name="Google Shape;3390;p2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391" name="Google Shape;339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4" name="Google Shape;3394;p2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395" name="Google Shape;339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6" name="Google Shape;339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7" name="Google Shape;339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8" name="Google Shape;3398;p2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399" name="Google Shape;339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0" name="Google Shape;340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1" name="Google Shape;340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2" name="Google Shape;3402;p2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403" name="Google Shape;340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4" name="Google Shape;340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5" name="Google Shape;340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6" name="Google Shape;3406;p2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407" name="Google Shape;340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8" name="Google Shape;340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9" name="Google Shape;340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0" name="Google Shape;3410;p2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411" name="Google Shape;3411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2" name="Google Shape;3412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3" name="Google Shape;3413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416" name="Google Shape;3416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8" name="Google Shape;3418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9" name="Google Shape;3419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0" name="Google Shape;3420;p2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421" name="Google Shape;3421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2" name="Google Shape;3422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5" name="Google Shape;3425;p2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426" name="Google Shape;3426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9" name="Google Shape;3429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30" name="Google Shape;3430;p25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431" name="Google Shape;3431;p25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2" name="Google Shape;3432;p25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433" name="Google Shape;3433;p25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5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5" name="Google Shape;3435;p25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6" name="Google Shape;3436;p25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5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5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9" name="Google Shape;3439;p25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0" name="Google Shape;3440;p25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1" name="Google Shape;3441;p25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5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5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39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5" name="Google Shape;3445;p2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446" name="Google Shape;3446;p2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9" name="Google Shape;3449;p2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0" name="Google Shape;3450;p2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1" name="Google Shape;3451;p2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2" name="Google Shape;3452;p2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3" name="Google Shape;3453;p2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4" name="Google Shape;3454;p2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5" name="Google Shape;3455;p2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6" name="Google Shape;3456;p2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7" name="Google Shape;3457;p2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8" name="Google Shape;3458;p2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9" name="Google Shape;3459;p2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0" name="Google Shape;3460;p2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1" name="Google Shape;3461;p2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2" name="Google Shape;3462;p2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3" name="Google Shape;3463;p2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4" name="Google Shape;3464;p2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5" name="Google Shape;3465;p2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6" name="Google Shape;3466;p2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7" name="Google Shape;3467;p2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8" name="Google Shape;3468;p2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9" name="Google Shape;3469;p2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0" name="Google Shape;3470;p2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1" name="Google Shape;3471;p2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2" name="Google Shape;3472;p2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3" name="Google Shape;3473;p2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4" name="Google Shape;3474;p2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5" name="Google Shape;3475;p2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6" name="Google Shape;3476;p2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7" name="Google Shape;3477;p2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8" name="Google Shape;3478;p2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9" name="Google Shape;3479;p2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0" name="Google Shape;3480;p2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1" name="Google Shape;3481;p2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2" name="Google Shape;3482;p2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3" name="Google Shape;3483;p2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4" name="Google Shape;3484;p2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85" name="Google Shape;3485;p2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486" name="Google Shape;3486;p2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487" name="Google Shape;348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8" name="Google Shape;348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0" name="Google Shape;3490;p2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491" name="Google Shape;349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495" name="Google Shape;349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8" name="Google Shape;3498;p2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499" name="Google Shape;349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2" name="Google Shape;3502;p2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503" name="Google Shape;350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6" name="Google Shape;3506;p2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507" name="Google Shape;350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0" name="Google Shape;3510;p2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511" name="Google Shape;351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2" name="Google Shape;351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3" name="Google Shape;351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4" name="Google Shape;3514;p2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515" name="Google Shape;351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6" name="Google Shape;351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7" name="Google Shape;351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8" name="Google Shape;3518;p2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519" name="Google Shape;351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0" name="Google Shape;352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1" name="Google Shape;352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2" name="Google Shape;3522;p2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523" name="Google Shape;352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4" name="Google Shape;352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6" name="Google Shape;3526;p2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527" name="Google Shape;352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0" name="Google Shape;3530;p2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531" name="Google Shape;353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4" name="Google Shape;3534;p2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535" name="Google Shape;353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8" name="Google Shape;3538;p2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539" name="Google Shape;353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2" name="Google Shape;3542;p2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543" name="Google Shape;354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547" name="Google Shape;354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551" name="Google Shape;355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4" name="Google Shape;3554;p2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555" name="Google Shape;355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9" name="Google Shape;3559;p2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560" name="Google Shape;356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4" name="Google Shape;3564;p2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565" name="Google Shape;356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570" name="Google Shape;357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74" name="Google Shape;3574;p26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3575" name="Google Shape;3575;p26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76" name="Google Shape;3576;p26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3577" name="Google Shape;3577;p26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6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6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6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6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6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6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6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18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/>
          <p:nvPr/>
        </p:nvSpPr>
        <p:spPr>
          <a:xfrm>
            <a:off x="453198" y="6054630"/>
            <a:ext cx="539012" cy="539012"/>
          </a:xfrm>
          <a:custGeom>
            <a:avLst/>
            <a:gdLst/>
            <a:ahLst/>
            <a:cxnLst/>
            <a:rect l="l" t="t" r="r" b="b"/>
            <a:pathLst>
              <a:path w="2211" h="2211" extrusionOk="0">
                <a:moveTo>
                  <a:pt x="1185" y="285"/>
                </a:moveTo>
                <a:cubicBezTo>
                  <a:pt x="1216" y="379"/>
                  <a:pt x="1248" y="506"/>
                  <a:pt x="1264" y="585"/>
                </a:cubicBezTo>
                <a:cubicBezTo>
                  <a:pt x="1327" y="806"/>
                  <a:pt x="1343" y="853"/>
                  <a:pt x="1358" y="884"/>
                </a:cubicBezTo>
                <a:cubicBezTo>
                  <a:pt x="1390" y="932"/>
                  <a:pt x="1421" y="948"/>
                  <a:pt x="1642" y="1026"/>
                </a:cubicBezTo>
                <a:cubicBezTo>
                  <a:pt x="1721" y="1058"/>
                  <a:pt x="1848" y="1090"/>
                  <a:pt x="1927" y="1137"/>
                </a:cubicBezTo>
                <a:cubicBezTo>
                  <a:pt x="1800" y="1184"/>
                  <a:pt x="1611" y="1263"/>
                  <a:pt x="1421" y="1326"/>
                </a:cubicBezTo>
                <a:cubicBezTo>
                  <a:pt x="1406" y="1326"/>
                  <a:pt x="1390" y="1358"/>
                  <a:pt x="1374" y="1374"/>
                </a:cubicBezTo>
                <a:cubicBezTo>
                  <a:pt x="1279" y="1579"/>
                  <a:pt x="1169" y="1816"/>
                  <a:pt x="1106" y="1942"/>
                </a:cubicBezTo>
                <a:cubicBezTo>
                  <a:pt x="1058" y="1800"/>
                  <a:pt x="980" y="1547"/>
                  <a:pt x="932" y="1342"/>
                </a:cubicBezTo>
                <a:cubicBezTo>
                  <a:pt x="916" y="1311"/>
                  <a:pt x="885" y="1279"/>
                  <a:pt x="853" y="1263"/>
                </a:cubicBezTo>
                <a:cubicBezTo>
                  <a:pt x="648" y="1232"/>
                  <a:pt x="411" y="1184"/>
                  <a:pt x="285" y="1137"/>
                </a:cubicBezTo>
                <a:cubicBezTo>
                  <a:pt x="411" y="1058"/>
                  <a:pt x="680" y="948"/>
                  <a:pt x="901" y="853"/>
                </a:cubicBezTo>
                <a:cubicBezTo>
                  <a:pt x="932" y="853"/>
                  <a:pt x="948" y="821"/>
                  <a:pt x="964" y="806"/>
                </a:cubicBezTo>
                <a:cubicBezTo>
                  <a:pt x="1027" y="616"/>
                  <a:pt x="1122" y="395"/>
                  <a:pt x="1185" y="285"/>
                </a:cubicBezTo>
                <a:close/>
                <a:moveTo>
                  <a:pt x="1216" y="0"/>
                </a:moveTo>
                <a:cubicBezTo>
                  <a:pt x="1153" y="0"/>
                  <a:pt x="1058" y="0"/>
                  <a:pt x="790" y="695"/>
                </a:cubicBezTo>
                <a:cubicBezTo>
                  <a:pt x="48" y="995"/>
                  <a:pt x="32" y="1090"/>
                  <a:pt x="17" y="1121"/>
                </a:cubicBezTo>
                <a:cubicBezTo>
                  <a:pt x="1" y="1153"/>
                  <a:pt x="17" y="1200"/>
                  <a:pt x="32" y="1232"/>
                </a:cubicBezTo>
                <a:cubicBezTo>
                  <a:pt x="48" y="1247"/>
                  <a:pt x="111" y="1326"/>
                  <a:pt x="759" y="1453"/>
                </a:cubicBezTo>
                <a:cubicBezTo>
                  <a:pt x="948" y="2210"/>
                  <a:pt x="1011" y="2210"/>
                  <a:pt x="1090" y="2210"/>
                </a:cubicBezTo>
                <a:cubicBezTo>
                  <a:pt x="1153" y="2210"/>
                  <a:pt x="1216" y="2210"/>
                  <a:pt x="1532" y="1500"/>
                </a:cubicBezTo>
                <a:cubicBezTo>
                  <a:pt x="1721" y="1421"/>
                  <a:pt x="2100" y="1295"/>
                  <a:pt x="2179" y="1216"/>
                </a:cubicBezTo>
                <a:cubicBezTo>
                  <a:pt x="2195" y="1200"/>
                  <a:pt x="2211" y="1153"/>
                  <a:pt x="2211" y="1105"/>
                </a:cubicBezTo>
                <a:cubicBezTo>
                  <a:pt x="2195" y="1026"/>
                  <a:pt x="2100" y="979"/>
                  <a:pt x="1706" y="837"/>
                </a:cubicBezTo>
                <a:cubicBezTo>
                  <a:pt x="1642" y="806"/>
                  <a:pt x="1564" y="790"/>
                  <a:pt x="1516" y="758"/>
                </a:cubicBezTo>
                <a:cubicBezTo>
                  <a:pt x="1500" y="727"/>
                  <a:pt x="1485" y="616"/>
                  <a:pt x="1453" y="537"/>
                </a:cubicBezTo>
                <a:cubicBezTo>
                  <a:pt x="1390" y="269"/>
                  <a:pt x="1343" y="111"/>
                  <a:pt x="1295" y="48"/>
                </a:cubicBezTo>
                <a:cubicBezTo>
                  <a:pt x="1279" y="16"/>
                  <a:pt x="1248" y="0"/>
                  <a:pt x="12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9"/>
          <p:cNvSpPr/>
          <p:nvPr/>
        </p:nvSpPr>
        <p:spPr>
          <a:xfrm>
            <a:off x="5612366" y="126458"/>
            <a:ext cx="600764" cy="577185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11641959" y="248662"/>
            <a:ext cx="358123" cy="332769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0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12/10/2025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0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30" name="Google Shape;130;p10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10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0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1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37" name="Google Shape;137;p11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11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41" name="Google Shape;14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6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hasCustomPrompt="1"/>
          </p:nvPr>
        </p:nvSpPr>
        <p:spPr>
          <a:xfrm>
            <a:off x="1622000" y="2101347"/>
            <a:ext cx="1967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2" hasCustomPrompt="1"/>
          </p:nvPr>
        </p:nvSpPr>
        <p:spPr>
          <a:xfrm>
            <a:off x="1622000" y="4469031"/>
            <a:ext cx="1967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"/>
          </p:nvPr>
        </p:nvSpPr>
        <p:spPr>
          <a:xfrm>
            <a:off x="3792800" y="1941400"/>
            <a:ext cx="6777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3792800" y="4389033"/>
            <a:ext cx="6777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1" name="Google Shape;151;p13"/>
          <p:cNvGrpSpPr/>
          <p:nvPr/>
        </p:nvGrpSpPr>
        <p:grpSpPr>
          <a:xfrm>
            <a:off x="199630" y="158708"/>
            <a:ext cx="11669981" cy="865405"/>
            <a:chOff x="149722" y="119031"/>
            <a:chExt cx="8752486" cy="649054"/>
          </a:xfrm>
        </p:grpSpPr>
        <p:sp>
          <p:nvSpPr>
            <p:cNvPr id="152" name="Google Shape;152;p13"/>
            <p:cNvSpPr/>
            <p:nvPr/>
          </p:nvSpPr>
          <p:spPr>
            <a:xfrm>
              <a:off x="2019636" y="1190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3" name="Google Shape;153;p13"/>
            <p:cNvGrpSpPr/>
            <p:nvPr/>
          </p:nvGrpSpPr>
          <p:grpSpPr>
            <a:xfrm>
              <a:off x="7860469" y="169056"/>
              <a:ext cx="1041740" cy="599029"/>
              <a:chOff x="2396800" y="1168500"/>
              <a:chExt cx="454650" cy="261425"/>
            </a:xfrm>
          </p:grpSpPr>
          <p:sp>
            <p:nvSpPr>
              <p:cNvPr id="154" name="Google Shape;154;p13"/>
              <p:cNvSpPr/>
              <p:nvPr/>
            </p:nvSpPr>
            <p:spPr>
              <a:xfrm>
                <a:off x="2396800" y="1271500"/>
                <a:ext cx="14170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969" extrusionOk="0">
                    <a:moveTo>
                      <a:pt x="3416" y="1"/>
                    </a:moveTo>
                    <a:cubicBezTo>
                      <a:pt x="3404" y="1"/>
                      <a:pt x="3391" y="3"/>
                      <a:pt x="3379" y="7"/>
                    </a:cubicBezTo>
                    <a:cubicBezTo>
                      <a:pt x="3236" y="101"/>
                      <a:pt x="1" y="2106"/>
                      <a:pt x="727" y="3353"/>
                    </a:cubicBezTo>
                    <a:cubicBezTo>
                      <a:pt x="1011" y="3827"/>
                      <a:pt x="1800" y="3969"/>
                      <a:pt x="2652" y="3969"/>
                    </a:cubicBezTo>
                    <a:cubicBezTo>
                      <a:pt x="3978" y="3969"/>
                      <a:pt x="5478" y="3622"/>
                      <a:pt x="5588" y="3590"/>
                    </a:cubicBezTo>
                    <a:cubicBezTo>
                      <a:pt x="5636" y="3590"/>
                      <a:pt x="5667" y="3527"/>
                      <a:pt x="5652" y="3479"/>
                    </a:cubicBezTo>
                    <a:cubicBezTo>
                      <a:pt x="5636" y="3432"/>
                      <a:pt x="5588" y="3401"/>
                      <a:pt x="5541" y="3401"/>
                    </a:cubicBezTo>
                    <a:cubicBezTo>
                      <a:pt x="4920" y="3551"/>
                      <a:pt x="3699" y="3767"/>
                      <a:pt x="2655" y="3767"/>
                    </a:cubicBezTo>
                    <a:cubicBezTo>
                      <a:pt x="1842" y="3767"/>
                      <a:pt x="1135" y="3637"/>
                      <a:pt x="900" y="3243"/>
                    </a:cubicBezTo>
                    <a:cubicBezTo>
                      <a:pt x="364" y="2359"/>
                      <a:pt x="2574" y="733"/>
                      <a:pt x="3473" y="180"/>
                    </a:cubicBezTo>
                    <a:cubicBezTo>
                      <a:pt x="3521" y="149"/>
                      <a:pt x="3536" y="86"/>
                      <a:pt x="3505" y="38"/>
                    </a:cubicBezTo>
                    <a:cubicBezTo>
                      <a:pt x="3482" y="15"/>
                      <a:pt x="3450" y="1"/>
                      <a:pt x="3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13"/>
              <p:cNvSpPr/>
              <p:nvPr/>
            </p:nvSpPr>
            <p:spPr>
              <a:xfrm>
                <a:off x="2471000" y="1305875"/>
                <a:ext cx="722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31" extrusionOk="0">
                    <a:moveTo>
                      <a:pt x="1358" y="1"/>
                    </a:moveTo>
                    <a:cubicBezTo>
                      <a:pt x="1348" y="1"/>
                      <a:pt x="1337" y="2"/>
                      <a:pt x="1326" y="5"/>
                    </a:cubicBezTo>
                    <a:cubicBezTo>
                      <a:pt x="1279" y="21"/>
                      <a:pt x="0" y="400"/>
                      <a:pt x="79" y="1331"/>
                    </a:cubicBezTo>
                    <a:cubicBezTo>
                      <a:pt x="79" y="1378"/>
                      <a:pt x="95" y="1442"/>
                      <a:pt x="174" y="1505"/>
                    </a:cubicBezTo>
                    <a:cubicBezTo>
                      <a:pt x="300" y="1599"/>
                      <a:pt x="568" y="1631"/>
                      <a:pt x="884" y="1631"/>
                    </a:cubicBezTo>
                    <a:cubicBezTo>
                      <a:pt x="1626" y="1631"/>
                      <a:pt x="2652" y="1442"/>
                      <a:pt x="2810" y="1410"/>
                    </a:cubicBezTo>
                    <a:cubicBezTo>
                      <a:pt x="2857" y="1410"/>
                      <a:pt x="2889" y="1347"/>
                      <a:pt x="2889" y="1299"/>
                    </a:cubicBezTo>
                    <a:cubicBezTo>
                      <a:pt x="2876" y="1247"/>
                      <a:pt x="2841" y="1216"/>
                      <a:pt x="2794" y="1216"/>
                    </a:cubicBezTo>
                    <a:cubicBezTo>
                      <a:pt x="2784" y="1216"/>
                      <a:pt x="2773" y="1218"/>
                      <a:pt x="2763" y="1221"/>
                    </a:cubicBezTo>
                    <a:cubicBezTo>
                      <a:pt x="2220" y="1327"/>
                      <a:pt x="1413" y="1440"/>
                      <a:pt x="861" y="1440"/>
                    </a:cubicBezTo>
                    <a:cubicBezTo>
                      <a:pt x="594" y="1440"/>
                      <a:pt x="388" y="1414"/>
                      <a:pt x="300" y="1347"/>
                    </a:cubicBezTo>
                    <a:cubicBezTo>
                      <a:pt x="268" y="1331"/>
                      <a:pt x="268" y="1315"/>
                      <a:pt x="268" y="1315"/>
                    </a:cubicBezTo>
                    <a:cubicBezTo>
                      <a:pt x="205" y="542"/>
                      <a:pt x="1373" y="194"/>
                      <a:pt x="1389" y="194"/>
                    </a:cubicBezTo>
                    <a:cubicBezTo>
                      <a:pt x="1437" y="179"/>
                      <a:pt x="1468" y="131"/>
                      <a:pt x="1452" y="68"/>
                    </a:cubicBezTo>
                    <a:cubicBezTo>
                      <a:pt x="1439" y="29"/>
                      <a:pt x="1405" y="1"/>
                      <a:pt x="1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2736175" y="1241025"/>
                <a:ext cx="71075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536" extrusionOk="0">
                    <a:moveTo>
                      <a:pt x="1715" y="0"/>
                    </a:moveTo>
                    <a:cubicBezTo>
                      <a:pt x="1389" y="0"/>
                      <a:pt x="1113" y="42"/>
                      <a:pt x="1090" y="42"/>
                    </a:cubicBezTo>
                    <a:cubicBezTo>
                      <a:pt x="1043" y="42"/>
                      <a:pt x="1011" y="105"/>
                      <a:pt x="1011" y="152"/>
                    </a:cubicBezTo>
                    <a:cubicBezTo>
                      <a:pt x="1024" y="205"/>
                      <a:pt x="1059" y="235"/>
                      <a:pt x="1097" y="235"/>
                    </a:cubicBezTo>
                    <a:cubicBezTo>
                      <a:pt x="1105" y="235"/>
                      <a:pt x="1113" y="234"/>
                      <a:pt x="1122" y="231"/>
                    </a:cubicBezTo>
                    <a:cubicBezTo>
                      <a:pt x="1247" y="211"/>
                      <a:pt x="1463" y="189"/>
                      <a:pt x="1694" y="189"/>
                    </a:cubicBezTo>
                    <a:cubicBezTo>
                      <a:pt x="2016" y="189"/>
                      <a:pt x="2368" y="233"/>
                      <a:pt x="2542" y="389"/>
                    </a:cubicBezTo>
                    <a:cubicBezTo>
                      <a:pt x="2605" y="452"/>
                      <a:pt x="2653" y="531"/>
                      <a:pt x="2653" y="626"/>
                    </a:cubicBezTo>
                    <a:cubicBezTo>
                      <a:pt x="2653" y="1115"/>
                      <a:pt x="1074" y="1936"/>
                      <a:pt x="80" y="2346"/>
                    </a:cubicBezTo>
                    <a:cubicBezTo>
                      <a:pt x="32" y="2362"/>
                      <a:pt x="1" y="2425"/>
                      <a:pt x="32" y="2473"/>
                    </a:cubicBezTo>
                    <a:cubicBezTo>
                      <a:pt x="48" y="2504"/>
                      <a:pt x="80" y="2536"/>
                      <a:pt x="111" y="2536"/>
                    </a:cubicBezTo>
                    <a:lnTo>
                      <a:pt x="127" y="2536"/>
                    </a:lnTo>
                    <a:cubicBezTo>
                      <a:pt x="127" y="2536"/>
                      <a:pt x="143" y="2520"/>
                      <a:pt x="159" y="2520"/>
                    </a:cubicBezTo>
                    <a:cubicBezTo>
                      <a:pt x="427" y="2410"/>
                      <a:pt x="2842" y="1415"/>
                      <a:pt x="2842" y="626"/>
                    </a:cubicBezTo>
                    <a:cubicBezTo>
                      <a:pt x="2842" y="468"/>
                      <a:pt x="2779" y="326"/>
                      <a:pt x="2669" y="231"/>
                    </a:cubicBezTo>
                    <a:cubicBezTo>
                      <a:pt x="2451" y="46"/>
                      <a:pt x="2056" y="0"/>
                      <a:pt x="17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2750000" y="1204550"/>
                <a:ext cx="1014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5179" extrusionOk="0">
                    <a:moveTo>
                      <a:pt x="887" y="1"/>
                    </a:moveTo>
                    <a:cubicBezTo>
                      <a:pt x="834" y="1"/>
                      <a:pt x="800" y="1"/>
                      <a:pt x="790" y="1"/>
                    </a:cubicBezTo>
                    <a:cubicBezTo>
                      <a:pt x="726" y="1"/>
                      <a:pt x="695" y="49"/>
                      <a:pt x="695" y="112"/>
                    </a:cubicBezTo>
                    <a:cubicBezTo>
                      <a:pt x="695" y="159"/>
                      <a:pt x="742" y="206"/>
                      <a:pt x="790" y="206"/>
                    </a:cubicBezTo>
                    <a:cubicBezTo>
                      <a:pt x="793" y="206"/>
                      <a:pt x="825" y="206"/>
                      <a:pt x="881" y="206"/>
                    </a:cubicBezTo>
                    <a:cubicBezTo>
                      <a:pt x="1308" y="206"/>
                      <a:pt x="3114" y="255"/>
                      <a:pt x="3631" y="1122"/>
                    </a:cubicBezTo>
                    <a:cubicBezTo>
                      <a:pt x="3820" y="1406"/>
                      <a:pt x="3852" y="1722"/>
                      <a:pt x="3741" y="2053"/>
                    </a:cubicBezTo>
                    <a:cubicBezTo>
                      <a:pt x="3268" y="3553"/>
                      <a:pt x="95" y="4989"/>
                      <a:pt x="63" y="4989"/>
                    </a:cubicBezTo>
                    <a:cubicBezTo>
                      <a:pt x="16" y="5021"/>
                      <a:pt x="0" y="5084"/>
                      <a:pt x="16" y="5131"/>
                    </a:cubicBezTo>
                    <a:cubicBezTo>
                      <a:pt x="32" y="5163"/>
                      <a:pt x="79" y="5179"/>
                      <a:pt x="111" y="5179"/>
                    </a:cubicBezTo>
                    <a:lnTo>
                      <a:pt x="142" y="5179"/>
                    </a:lnTo>
                    <a:cubicBezTo>
                      <a:pt x="284" y="5116"/>
                      <a:pt x="3426" y="3711"/>
                      <a:pt x="3931" y="2116"/>
                    </a:cubicBezTo>
                    <a:cubicBezTo>
                      <a:pt x="4057" y="1722"/>
                      <a:pt x="4010" y="1359"/>
                      <a:pt x="3805" y="1011"/>
                    </a:cubicBezTo>
                    <a:cubicBezTo>
                      <a:pt x="3225" y="51"/>
                      <a:pt x="1345" y="1"/>
                      <a:pt x="8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2461125" y="1168500"/>
                <a:ext cx="323225" cy="210925"/>
              </a:xfrm>
              <a:custGeom>
                <a:avLst/>
                <a:gdLst/>
                <a:ahLst/>
                <a:cxnLst/>
                <a:rect l="l" t="t" r="r" b="b"/>
                <a:pathLst>
                  <a:path w="12929" h="8437" extrusionOk="0">
                    <a:moveTo>
                      <a:pt x="9524" y="1"/>
                    </a:moveTo>
                    <a:cubicBezTo>
                      <a:pt x="9420" y="1"/>
                      <a:pt x="9312" y="3"/>
                      <a:pt x="9203" y="7"/>
                    </a:cubicBezTo>
                    <a:cubicBezTo>
                      <a:pt x="9203" y="7"/>
                      <a:pt x="6725" y="1506"/>
                      <a:pt x="6488" y="1522"/>
                    </a:cubicBezTo>
                    <a:lnTo>
                      <a:pt x="3236" y="1238"/>
                    </a:lnTo>
                    <a:cubicBezTo>
                      <a:pt x="2889" y="1380"/>
                      <a:pt x="2305" y="1680"/>
                      <a:pt x="2210" y="1822"/>
                    </a:cubicBezTo>
                    <a:cubicBezTo>
                      <a:pt x="1" y="5390"/>
                      <a:pt x="7719" y="8436"/>
                      <a:pt x="7719" y="8436"/>
                    </a:cubicBezTo>
                    <a:cubicBezTo>
                      <a:pt x="7719" y="8436"/>
                      <a:pt x="12929" y="4332"/>
                      <a:pt x="11003" y="322"/>
                    </a:cubicBezTo>
                    <a:cubicBezTo>
                      <a:pt x="10892" y="101"/>
                      <a:pt x="10272" y="1"/>
                      <a:pt x="9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2513600" y="1173200"/>
                <a:ext cx="2013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8052" h="2092" extrusionOk="0">
                    <a:moveTo>
                      <a:pt x="7939" y="0"/>
                    </a:moveTo>
                    <a:cubicBezTo>
                      <a:pt x="7913" y="0"/>
                      <a:pt x="7886" y="8"/>
                      <a:pt x="7862" y="24"/>
                    </a:cubicBezTo>
                    <a:cubicBezTo>
                      <a:pt x="6422" y="1512"/>
                      <a:pt x="4443" y="1877"/>
                      <a:pt x="2850" y="1877"/>
                    </a:cubicBezTo>
                    <a:cubicBezTo>
                      <a:pt x="1334" y="1877"/>
                      <a:pt x="166" y="1547"/>
                      <a:pt x="143" y="1539"/>
                    </a:cubicBezTo>
                    <a:cubicBezTo>
                      <a:pt x="135" y="1537"/>
                      <a:pt x="127" y="1535"/>
                      <a:pt x="119" y="1535"/>
                    </a:cubicBezTo>
                    <a:cubicBezTo>
                      <a:pt x="80" y="1535"/>
                      <a:pt x="46" y="1566"/>
                      <a:pt x="33" y="1618"/>
                    </a:cubicBezTo>
                    <a:cubicBezTo>
                      <a:pt x="1" y="1666"/>
                      <a:pt x="33" y="1713"/>
                      <a:pt x="96" y="1729"/>
                    </a:cubicBezTo>
                    <a:cubicBezTo>
                      <a:pt x="111" y="1745"/>
                      <a:pt x="1311" y="2092"/>
                      <a:pt x="2858" y="2092"/>
                    </a:cubicBezTo>
                    <a:lnTo>
                      <a:pt x="2937" y="2092"/>
                    </a:lnTo>
                    <a:cubicBezTo>
                      <a:pt x="4421" y="2076"/>
                      <a:pt x="6489" y="1729"/>
                      <a:pt x="8004" y="166"/>
                    </a:cubicBezTo>
                    <a:cubicBezTo>
                      <a:pt x="8051" y="134"/>
                      <a:pt x="8051" y="71"/>
                      <a:pt x="8004" y="24"/>
                    </a:cubicBezTo>
                    <a:cubicBezTo>
                      <a:pt x="7988" y="8"/>
                      <a:pt x="7965" y="0"/>
                      <a:pt x="7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>
                <a:off x="2651725" y="1376625"/>
                <a:ext cx="1187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32" extrusionOk="0">
                    <a:moveTo>
                      <a:pt x="95" y="1"/>
                    </a:moveTo>
                    <a:cubicBezTo>
                      <a:pt x="32" y="16"/>
                      <a:pt x="1" y="64"/>
                      <a:pt x="1" y="111"/>
                    </a:cubicBezTo>
                    <a:lnTo>
                      <a:pt x="269" y="2053"/>
                    </a:lnTo>
                    <a:cubicBezTo>
                      <a:pt x="269" y="2100"/>
                      <a:pt x="316" y="2132"/>
                      <a:pt x="364" y="2132"/>
                    </a:cubicBezTo>
                    <a:lnTo>
                      <a:pt x="380" y="2132"/>
                    </a:lnTo>
                    <a:cubicBezTo>
                      <a:pt x="427" y="2132"/>
                      <a:pt x="474" y="2084"/>
                      <a:pt x="459" y="2021"/>
                    </a:cubicBezTo>
                    <a:lnTo>
                      <a:pt x="206" y="95"/>
                    </a:lnTo>
                    <a:cubicBezTo>
                      <a:pt x="190" y="32"/>
                      <a:pt x="14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2520725" y="1228150"/>
                <a:ext cx="224550" cy="61300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2452" extrusionOk="0">
                    <a:moveTo>
                      <a:pt x="8879" y="0"/>
                    </a:moveTo>
                    <a:cubicBezTo>
                      <a:pt x="8856" y="0"/>
                      <a:pt x="8832" y="12"/>
                      <a:pt x="8808" y="36"/>
                    </a:cubicBezTo>
                    <a:cubicBezTo>
                      <a:pt x="6878" y="1945"/>
                      <a:pt x="3623" y="2254"/>
                      <a:pt x="1694" y="2254"/>
                    </a:cubicBezTo>
                    <a:cubicBezTo>
                      <a:pt x="767" y="2254"/>
                      <a:pt x="147" y="2183"/>
                      <a:pt x="126" y="2183"/>
                    </a:cubicBezTo>
                    <a:cubicBezTo>
                      <a:pt x="120" y="2181"/>
                      <a:pt x="113" y="2180"/>
                      <a:pt x="107" y="2180"/>
                    </a:cubicBezTo>
                    <a:cubicBezTo>
                      <a:pt x="63" y="2180"/>
                      <a:pt x="16" y="2221"/>
                      <a:pt x="16" y="2262"/>
                    </a:cubicBezTo>
                    <a:cubicBezTo>
                      <a:pt x="0" y="2325"/>
                      <a:pt x="47" y="2372"/>
                      <a:pt x="95" y="2372"/>
                    </a:cubicBezTo>
                    <a:cubicBezTo>
                      <a:pt x="111" y="2372"/>
                      <a:pt x="742" y="2451"/>
                      <a:pt x="1689" y="2451"/>
                    </a:cubicBezTo>
                    <a:cubicBezTo>
                      <a:pt x="3646" y="2451"/>
                      <a:pt x="6961" y="2135"/>
                      <a:pt x="8950" y="178"/>
                    </a:cubicBezTo>
                    <a:cubicBezTo>
                      <a:pt x="8982" y="131"/>
                      <a:pt x="8982" y="67"/>
                      <a:pt x="8950" y="36"/>
                    </a:cubicBezTo>
                    <a:cubicBezTo>
                      <a:pt x="8927" y="12"/>
                      <a:pt x="8903" y="0"/>
                      <a:pt x="8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2542025" y="1168650"/>
                <a:ext cx="149200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1717" extrusionOk="0">
                    <a:moveTo>
                      <a:pt x="5866" y="0"/>
                    </a:moveTo>
                    <a:cubicBezTo>
                      <a:pt x="3157" y="0"/>
                      <a:pt x="0" y="1232"/>
                      <a:pt x="0" y="1232"/>
                    </a:cubicBezTo>
                    <a:cubicBezTo>
                      <a:pt x="0" y="1232"/>
                      <a:pt x="851" y="1716"/>
                      <a:pt x="2293" y="1716"/>
                    </a:cubicBezTo>
                    <a:cubicBezTo>
                      <a:pt x="2598" y="1716"/>
                      <a:pt x="2929" y="1695"/>
                      <a:pt x="3284" y="1642"/>
                    </a:cubicBezTo>
                    <a:cubicBezTo>
                      <a:pt x="5336" y="1343"/>
                      <a:pt x="5967" y="1"/>
                      <a:pt x="5967" y="1"/>
                    </a:cubicBezTo>
                    <a:cubicBezTo>
                      <a:pt x="5934" y="0"/>
                      <a:pt x="5900" y="0"/>
                      <a:pt x="5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2552275" y="1235750"/>
                <a:ext cx="221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901" extrusionOk="0">
                    <a:moveTo>
                      <a:pt x="443" y="0"/>
                    </a:moveTo>
                    <a:cubicBezTo>
                      <a:pt x="206" y="0"/>
                      <a:pt x="1" y="205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885" y="695"/>
                      <a:pt x="885" y="442"/>
                    </a:cubicBezTo>
                    <a:cubicBezTo>
                      <a:pt x="885" y="205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2598450" y="1239300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43" y="0"/>
                    </a:moveTo>
                    <a:cubicBezTo>
                      <a:pt x="206" y="0"/>
                      <a:pt x="1" y="206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901" y="695"/>
                      <a:pt x="901" y="442"/>
                    </a:cubicBezTo>
                    <a:cubicBezTo>
                      <a:pt x="901" y="206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2649750" y="1224700"/>
                <a:ext cx="22525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5" extrusionOk="0">
                    <a:moveTo>
                      <a:pt x="443" y="0"/>
                    </a:moveTo>
                    <a:cubicBezTo>
                      <a:pt x="206" y="0"/>
                      <a:pt x="1" y="190"/>
                      <a:pt x="1" y="442"/>
                    </a:cubicBezTo>
                    <a:cubicBezTo>
                      <a:pt x="1" y="695"/>
                      <a:pt x="206" y="884"/>
                      <a:pt x="443" y="884"/>
                    </a:cubicBezTo>
                    <a:cubicBezTo>
                      <a:pt x="695" y="884"/>
                      <a:pt x="901" y="695"/>
                      <a:pt x="901" y="442"/>
                    </a:cubicBezTo>
                    <a:cubicBezTo>
                      <a:pt x="901" y="190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2692775" y="1204975"/>
                <a:ext cx="225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4" extrusionOk="0">
                    <a:moveTo>
                      <a:pt x="442" y="0"/>
                    </a:moveTo>
                    <a:cubicBezTo>
                      <a:pt x="206" y="0"/>
                      <a:pt x="0" y="189"/>
                      <a:pt x="0" y="442"/>
                    </a:cubicBezTo>
                    <a:cubicBezTo>
                      <a:pt x="0" y="679"/>
                      <a:pt x="206" y="884"/>
                      <a:pt x="442" y="884"/>
                    </a:cubicBezTo>
                    <a:cubicBezTo>
                      <a:pt x="695" y="884"/>
                      <a:pt x="900" y="679"/>
                      <a:pt x="900" y="442"/>
                    </a:cubicBezTo>
                    <a:cubicBezTo>
                      <a:pt x="900" y="189"/>
                      <a:pt x="695" y="0"/>
                      <a:pt x="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2579900" y="1310175"/>
                <a:ext cx="13815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1428" extrusionOk="0">
                    <a:moveTo>
                      <a:pt x="5405" y="1"/>
                    </a:moveTo>
                    <a:cubicBezTo>
                      <a:pt x="5393" y="1"/>
                      <a:pt x="5380" y="3"/>
                      <a:pt x="5368" y="7"/>
                    </a:cubicBezTo>
                    <a:cubicBezTo>
                      <a:pt x="3469" y="1045"/>
                      <a:pt x="1787" y="1226"/>
                      <a:pt x="862" y="1226"/>
                    </a:cubicBezTo>
                    <a:cubicBezTo>
                      <a:pt x="395" y="1226"/>
                      <a:pt x="122" y="1180"/>
                      <a:pt x="111" y="1175"/>
                    </a:cubicBezTo>
                    <a:cubicBezTo>
                      <a:pt x="64" y="1175"/>
                      <a:pt x="17" y="1206"/>
                      <a:pt x="1" y="1254"/>
                    </a:cubicBezTo>
                    <a:cubicBezTo>
                      <a:pt x="1" y="1317"/>
                      <a:pt x="32" y="1364"/>
                      <a:pt x="80" y="1380"/>
                    </a:cubicBezTo>
                    <a:cubicBezTo>
                      <a:pt x="96" y="1380"/>
                      <a:pt x="380" y="1427"/>
                      <a:pt x="869" y="1427"/>
                    </a:cubicBezTo>
                    <a:cubicBezTo>
                      <a:pt x="1816" y="1427"/>
                      <a:pt x="3537" y="1238"/>
                      <a:pt x="5463" y="180"/>
                    </a:cubicBezTo>
                    <a:cubicBezTo>
                      <a:pt x="5510" y="165"/>
                      <a:pt x="5526" y="101"/>
                      <a:pt x="5494" y="54"/>
                    </a:cubicBezTo>
                    <a:cubicBezTo>
                      <a:pt x="5482" y="19"/>
                      <a:pt x="5444" y="1"/>
                      <a:pt x="5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" name="Google Shape;168;p13"/>
            <p:cNvGrpSpPr/>
            <p:nvPr/>
          </p:nvGrpSpPr>
          <p:grpSpPr>
            <a:xfrm>
              <a:off x="149722" y="169042"/>
              <a:ext cx="819059" cy="484429"/>
              <a:chOff x="1179586" y="3966425"/>
              <a:chExt cx="501444" cy="296596"/>
            </a:xfrm>
          </p:grpSpPr>
          <p:sp>
            <p:nvSpPr>
              <p:cNvPr id="169" name="Google Shape;169;p13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3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1" name="Google Shape;171;p13"/>
          <p:cNvGrpSpPr/>
          <p:nvPr/>
        </p:nvGrpSpPr>
        <p:grpSpPr>
          <a:xfrm>
            <a:off x="-313861" y="66742"/>
            <a:ext cx="12254809" cy="7228772"/>
            <a:chOff x="-235396" y="50056"/>
            <a:chExt cx="9191107" cy="5421579"/>
          </a:xfrm>
        </p:grpSpPr>
        <p:grpSp>
          <p:nvGrpSpPr>
            <p:cNvPr id="172" name="Google Shape;172;p13"/>
            <p:cNvGrpSpPr/>
            <p:nvPr/>
          </p:nvGrpSpPr>
          <p:grpSpPr>
            <a:xfrm>
              <a:off x="3" y="50056"/>
              <a:ext cx="8955707" cy="5069864"/>
              <a:chOff x="3" y="50056"/>
              <a:chExt cx="8955707" cy="5069864"/>
            </a:xfrm>
          </p:grpSpPr>
          <p:sp>
            <p:nvSpPr>
              <p:cNvPr id="173" name="Google Shape;173;p13"/>
              <p:cNvSpPr/>
              <p:nvPr/>
            </p:nvSpPr>
            <p:spPr>
              <a:xfrm>
                <a:off x="6321249" y="5005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>
                <a:off x="3" y="1456045"/>
                <a:ext cx="329112" cy="340814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864" extrusionOk="0">
                    <a:moveTo>
                      <a:pt x="979" y="0"/>
                    </a:moveTo>
                    <a:cubicBezTo>
                      <a:pt x="916" y="0"/>
                      <a:pt x="884" y="48"/>
                      <a:pt x="869" y="95"/>
                    </a:cubicBezTo>
                    <a:lnTo>
                      <a:pt x="869" y="663"/>
                    </a:lnTo>
                    <a:lnTo>
                      <a:pt x="537" y="300"/>
                    </a:lnTo>
                    <a:cubicBezTo>
                      <a:pt x="511" y="283"/>
                      <a:pt x="480" y="270"/>
                      <a:pt x="453" y="270"/>
                    </a:cubicBezTo>
                    <a:cubicBezTo>
                      <a:pt x="430" y="270"/>
                      <a:pt x="409" y="279"/>
                      <a:pt x="395" y="300"/>
                    </a:cubicBezTo>
                    <a:cubicBezTo>
                      <a:pt x="348" y="332"/>
                      <a:pt x="348" y="395"/>
                      <a:pt x="379" y="442"/>
                    </a:cubicBezTo>
                    <a:lnTo>
                      <a:pt x="726" y="805"/>
                    </a:lnTo>
                    <a:lnTo>
                      <a:pt x="95" y="805"/>
                    </a:lnTo>
                    <a:cubicBezTo>
                      <a:pt x="48" y="805"/>
                      <a:pt x="0" y="853"/>
                      <a:pt x="0" y="900"/>
                    </a:cubicBezTo>
                    <a:cubicBezTo>
                      <a:pt x="0" y="963"/>
                      <a:pt x="48" y="1011"/>
                      <a:pt x="95" y="1011"/>
                    </a:cubicBezTo>
                    <a:lnTo>
                      <a:pt x="679" y="1011"/>
                    </a:lnTo>
                    <a:lnTo>
                      <a:pt x="221" y="1311"/>
                    </a:lnTo>
                    <a:cubicBezTo>
                      <a:pt x="174" y="1342"/>
                      <a:pt x="158" y="1405"/>
                      <a:pt x="190" y="1453"/>
                    </a:cubicBezTo>
                    <a:cubicBezTo>
                      <a:pt x="221" y="1468"/>
                      <a:pt x="253" y="1484"/>
                      <a:pt x="284" y="1484"/>
                    </a:cubicBezTo>
                    <a:cubicBezTo>
                      <a:pt x="300" y="1484"/>
                      <a:pt x="316" y="1484"/>
                      <a:pt x="332" y="1468"/>
                    </a:cubicBezTo>
                    <a:lnTo>
                      <a:pt x="853" y="1121"/>
                    </a:lnTo>
                    <a:lnTo>
                      <a:pt x="853" y="1753"/>
                    </a:lnTo>
                    <a:cubicBezTo>
                      <a:pt x="853" y="1816"/>
                      <a:pt x="884" y="1863"/>
                      <a:pt x="947" y="1863"/>
                    </a:cubicBezTo>
                    <a:cubicBezTo>
                      <a:pt x="995" y="1863"/>
                      <a:pt x="1042" y="1816"/>
                      <a:pt x="1042" y="1768"/>
                    </a:cubicBezTo>
                    <a:lnTo>
                      <a:pt x="1058" y="1153"/>
                    </a:lnTo>
                    <a:lnTo>
                      <a:pt x="1405" y="1547"/>
                    </a:lnTo>
                    <a:cubicBezTo>
                      <a:pt x="1437" y="1563"/>
                      <a:pt x="1453" y="1579"/>
                      <a:pt x="1484" y="1579"/>
                    </a:cubicBezTo>
                    <a:cubicBezTo>
                      <a:pt x="1500" y="1579"/>
                      <a:pt x="1532" y="1563"/>
                      <a:pt x="1547" y="1547"/>
                    </a:cubicBezTo>
                    <a:cubicBezTo>
                      <a:pt x="1595" y="1516"/>
                      <a:pt x="1595" y="1453"/>
                      <a:pt x="1563" y="1405"/>
                    </a:cubicBezTo>
                    <a:lnTo>
                      <a:pt x="1184" y="1011"/>
                    </a:lnTo>
                    <a:lnTo>
                      <a:pt x="1689" y="1011"/>
                    </a:lnTo>
                    <a:cubicBezTo>
                      <a:pt x="1753" y="1011"/>
                      <a:pt x="1800" y="963"/>
                      <a:pt x="1800" y="916"/>
                    </a:cubicBezTo>
                    <a:cubicBezTo>
                      <a:pt x="1800" y="853"/>
                      <a:pt x="1753" y="805"/>
                      <a:pt x="1689" y="805"/>
                    </a:cubicBezTo>
                    <a:lnTo>
                      <a:pt x="1311" y="805"/>
                    </a:lnTo>
                    <a:lnTo>
                      <a:pt x="1721" y="537"/>
                    </a:lnTo>
                    <a:cubicBezTo>
                      <a:pt x="1768" y="505"/>
                      <a:pt x="1768" y="442"/>
                      <a:pt x="1737" y="395"/>
                    </a:cubicBezTo>
                    <a:cubicBezTo>
                      <a:pt x="1719" y="369"/>
                      <a:pt x="1692" y="357"/>
                      <a:pt x="1666" y="357"/>
                    </a:cubicBezTo>
                    <a:cubicBezTo>
                      <a:pt x="1645" y="357"/>
                      <a:pt x="1625" y="365"/>
                      <a:pt x="1610" y="379"/>
                    </a:cubicBezTo>
                    <a:lnTo>
                      <a:pt x="1058" y="742"/>
                    </a:lnTo>
                    <a:lnTo>
                      <a:pt x="1074" y="111"/>
                    </a:lnTo>
                    <a:cubicBezTo>
                      <a:pt x="1074" y="48"/>
                      <a:pt x="1026" y="0"/>
                      <a:pt x="97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>
                <a:off x="4369873" y="4715660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8687119" y="479299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" name="Google Shape;177;p13"/>
            <p:cNvSpPr/>
            <p:nvPr/>
          </p:nvSpPr>
          <p:spPr>
            <a:xfrm>
              <a:off x="7823602" y="3935747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3"/>
            <p:cNvSpPr/>
            <p:nvPr/>
          </p:nvSpPr>
          <p:spPr>
            <a:xfrm rot="-10602819" flipH="1">
              <a:off x="-162698" y="28806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4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audio" Target="../media/audio1.wav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907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4" r:id="rId10"/>
    <p:sldLayoutId id="2147483676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6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2" r:id="rId8"/>
    <p:sldLayoutId id="2147483693" r:id="rId9"/>
    <p:sldLayoutId id="2147483694" r:id="rId10"/>
    <p:sldLayoutId id="214748369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  <p:sldLayoutId id="2147483708" r:id="rId21"/>
    <p:sldLayoutId id="2147483710" r:id="rId22"/>
    <p:sldLayoutId id="2147483809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779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5" r:id="rId3"/>
    <p:sldLayoutId id="2147483716" r:id="rId4"/>
    <p:sldLayoutId id="2147483717" r:id="rId5"/>
    <p:sldLayoutId id="2147483718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4" name="chimes.wav"/>
          </p:stSnd>
        </p:sndAc>
      </p:transition>
    </mc:Choice>
    <mc:Fallback xmlns="">
      <p:transition spd="slow">
        <p:sndAc>
          <p:stSnd>
            <p:snd r:embed="rId25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Relationship Id="rId8" Type="http://schemas.microsoft.com/office/2007/relationships/hdphoto" Target="../media/hdphoto1.wdp"/><Relationship Id="rId3" Type="http://schemas.openxmlformats.org/officeDocument/2006/relationships/slideLayout" Target="../slideLayouts/slideLayout60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3.gif"/><Relationship Id="rId12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11" Type="http://schemas.openxmlformats.org/officeDocument/2006/relationships/image" Target="../media/image18.png"/><Relationship Id="rId5" Type="http://schemas.openxmlformats.org/officeDocument/2006/relationships/image" Target="../media/image31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audio" Target="../media/audio1.wav"/><Relationship Id="rId1" Type="http://schemas.microsoft.com/office/2007/relationships/media" Target="../media/media2.wav"/><Relationship Id="rId6" Type="http://schemas.openxmlformats.org/officeDocument/2006/relationships/image" Target="../media/image40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38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7.wdp"/><Relationship Id="rId5" Type="http://schemas.openxmlformats.org/officeDocument/2006/relationships/image" Target="../media/image26.png"/><Relationship Id="rId4" Type="http://schemas.microsoft.com/office/2007/relationships/hdphoto" Target="../media/hdphoto16.wdp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3.gif"/><Relationship Id="rId12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11" Type="http://schemas.openxmlformats.org/officeDocument/2006/relationships/image" Target="../media/image18.png"/><Relationship Id="rId5" Type="http://schemas.openxmlformats.org/officeDocument/2006/relationships/image" Target="../media/image31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3.gif"/><Relationship Id="rId12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11" Type="http://schemas.openxmlformats.org/officeDocument/2006/relationships/image" Target="../media/image18.png"/><Relationship Id="rId5" Type="http://schemas.openxmlformats.org/officeDocument/2006/relationships/image" Target="../media/image31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3.gif"/><Relationship Id="rId12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11" Type="http://schemas.openxmlformats.org/officeDocument/2006/relationships/image" Target="../media/image18.png"/><Relationship Id="rId5" Type="http://schemas.openxmlformats.org/officeDocument/2006/relationships/image" Target="../media/image31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3.gif"/><Relationship Id="rId12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11" Type="http://schemas.openxmlformats.org/officeDocument/2006/relationships/image" Target="../media/image18.png"/><Relationship Id="rId5" Type="http://schemas.openxmlformats.org/officeDocument/2006/relationships/image" Target="../media/image31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4973" y1="53350" x2="74599" y2="52357"/>
                        <a14:foregroundMark x1="74064" y1="78164" x2="77005" y2="66005"/>
                        <a14:foregroundMark x1="93316" y1="75434" x2="85829" y2="67246"/>
                        <a14:foregroundMark x1="88235" y1="51365" x2="90374" y2="54094"/>
                        <a14:foregroundMark x1="17647" y1="19355" x2="7754" y2="35484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01766" y="3705896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rot="506706">
            <a:off x="9746052" y="4787992"/>
            <a:ext cx="1170583" cy="16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-351882"/>
            <a:ext cx="12123990" cy="7171626"/>
            <a:chOff x="0" y="-351882"/>
            <a:chExt cx="12123990" cy="717162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23990" cy="6819744"/>
            </a:xfrm>
            <a:prstGeom prst="rect">
              <a:avLst/>
            </a:prstGeom>
          </p:spPr>
        </p:pic>
        <p:pic>
          <p:nvPicPr>
            <p:cNvPr id="29" name="Google Shape;235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1705" y="258211"/>
              <a:ext cx="1563177" cy="15631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236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07157" y="-351882"/>
              <a:ext cx="3336638" cy="2062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37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7240896">
              <a:off x="6139770" y="550837"/>
              <a:ext cx="1118360" cy="11183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2474607" y="5256410"/>
            <a:ext cx="3946577" cy="1396638"/>
            <a:chOff x="4391221" y="4433175"/>
            <a:chExt cx="3213327" cy="989036"/>
          </a:xfrm>
          <a:solidFill>
            <a:srgbClr val="99D465"/>
          </a:solidFill>
        </p:grpSpPr>
        <p:sp>
          <p:nvSpPr>
            <p:cNvPr id="22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5024851" y="4468257"/>
              <a:ext cx="2203859" cy="953954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s</a:t>
              </a:r>
              <a:r>
                <a:rPr kumimoji="0" 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olution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  <a:p>
              <a:pPr lvl="0">
                <a:defRPr/>
              </a:pPr>
              <a:r>
                <a:rPr lang="en-US" sz="3600" dirty="0"/>
                <a:t>/</a:t>
              </a:r>
              <a:r>
                <a:rPr lang="en-US" sz="3600" dirty="0" err="1"/>
                <a:t>səˈluːʃn</a:t>
              </a:r>
              <a:r>
                <a:rPr lang="en-US" sz="3600" dirty="0"/>
                <a:t>/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</p:grpSp>
      <p:pic>
        <p:nvPicPr>
          <p:cNvPr id="25" name="Picture 12">
            <a:extLst>
              <a:ext uri="{FF2B5EF4-FFF2-40B4-BE49-F238E27FC236}">
                <a16:creationId xmlns:a16="http://schemas.microsoft.com/office/drawing/2014/main" id="{D838A0E2-F9ED-7AE1-C8C4-24730EBD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9682" y="1621410"/>
            <a:ext cx="4867361" cy="35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E53BC8-4E00-494C-8FD8-524D07FB5C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track 3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18" end="243.85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3262" y="5550540"/>
            <a:ext cx="734243" cy="73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465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5F10224-4B8A-EF90-04B4-133F7E42FAB9}"/>
              </a:ext>
            </a:extLst>
          </p:cNvPr>
          <p:cNvSpPr/>
          <p:nvPr/>
        </p:nvSpPr>
        <p:spPr>
          <a:xfrm>
            <a:off x="132273" y="3159192"/>
            <a:ext cx="11765911" cy="15047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1" name="Google Shape;1201;p35"/>
          <p:cNvSpPr/>
          <p:nvPr/>
        </p:nvSpPr>
        <p:spPr>
          <a:xfrm>
            <a:off x="2436146" y="13650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2" name="Google Shape;1202;p35"/>
          <p:cNvSpPr/>
          <p:nvPr/>
        </p:nvSpPr>
        <p:spPr>
          <a:xfrm>
            <a:off x="2594993" y="4930038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3" name="Google Shape;1203;p35"/>
          <p:cNvSpPr/>
          <p:nvPr/>
        </p:nvSpPr>
        <p:spPr>
          <a:xfrm>
            <a:off x="11320560" y="3036247"/>
            <a:ext cx="168600" cy="173003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4" name="Google Shape;1204;p35"/>
          <p:cNvSpPr/>
          <p:nvPr/>
        </p:nvSpPr>
        <p:spPr>
          <a:xfrm>
            <a:off x="11139886" y="4470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5" name="Google Shape;1205;p35"/>
          <p:cNvSpPr/>
          <p:nvPr/>
        </p:nvSpPr>
        <p:spPr>
          <a:xfrm>
            <a:off x="9761003" y="6070747"/>
            <a:ext cx="946407" cy="606079"/>
          </a:xfrm>
          <a:custGeom>
            <a:avLst/>
            <a:gdLst/>
            <a:ahLst/>
            <a:cxnLst/>
            <a:rect l="l" t="t" r="r" b="b"/>
            <a:pathLst>
              <a:path w="6599" h="4226" extrusionOk="0">
                <a:moveTo>
                  <a:pt x="3299" y="658"/>
                </a:moveTo>
                <a:cubicBezTo>
                  <a:pt x="3520" y="864"/>
                  <a:pt x="3552" y="1085"/>
                  <a:pt x="3552" y="1164"/>
                </a:cubicBezTo>
                <a:cubicBezTo>
                  <a:pt x="3568" y="1321"/>
                  <a:pt x="3505" y="1479"/>
                  <a:pt x="3410" y="1511"/>
                </a:cubicBezTo>
                <a:cubicBezTo>
                  <a:pt x="3387" y="1525"/>
                  <a:pt x="3365" y="1531"/>
                  <a:pt x="3344" y="1531"/>
                </a:cubicBezTo>
                <a:cubicBezTo>
                  <a:pt x="3294" y="1531"/>
                  <a:pt x="3249" y="1497"/>
                  <a:pt x="3205" y="1464"/>
                </a:cubicBezTo>
                <a:cubicBezTo>
                  <a:pt x="3031" y="1306"/>
                  <a:pt x="3078" y="958"/>
                  <a:pt x="3299" y="658"/>
                </a:cubicBezTo>
                <a:close/>
                <a:moveTo>
                  <a:pt x="5241" y="1621"/>
                </a:moveTo>
                <a:cubicBezTo>
                  <a:pt x="5241" y="1653"/>
                  <a:pt x="5241" y="1685"/>
                  <a:pt x="5225" y="1700"/>
                </a:cubicBezTo>
                <a:cubicBezTo>
                  <a:pt x="5162" y="2016"/>
                  <a:pt x="4957" y="2221"/>
                  <a:pt x="4704" y="2253"/>
                </a:cubicBezTo>
                <a:cubicBezTo>
                  <a:pt x="4641" y="2253"/>
                  <a:pt x="4578" y="2253"/>
                  <a:pt x="4578" y="2237"/>
                </a:cubicBezTo>
                <a:cubicBezTo>
                  <a:pt x="4546" y="2158"/>
                  <a:pt x="4689" y="1906"/>
                  <a:pt x="4973" y="1732"/>
                </a:cubicBezTo>
                <a:cubicBezTo>
                  <a:pt x="5036" y="1700"/>
                  <a:pt x="5130" y="1653"/>
                  <a:pt x="5241" y="1621"/>
                </a:cubicBezTo>
                <a:close/>
                <a:moveTo>
                  <a:pt x="1847" y="2458"/>
                </a:moveTo>
                <a:cubicBezTo>
                  <a:pt x="1879" y="2458"/>
                  <a:pt x="1926" y="2474"/>
                  <a:pt x="1973" y="2553"/>
                </a:cubicBezTo>
                <a:cubicBezTo>
                  <a:pt x="2147" y="2774"/>
                  <a:pt x="2147" y="3010"/>
                  <a:pt x="1973" y="3184"/>
                </a:cubicBezTo>
                <a:cubicBezTo>
                  <a:pt x="1879" y="3279"/>
                  <a:pt x="1721" y="3342"/>
                  <a:pt x="1531" y="3342"/>
                </a:cubicBezTo>
                <a:cubicBezTo>
                  <a:pt x="1484" y="2932"/>
                  <a:pt x="1658" y="2537"/>
                  <a:pt x="1816" y="2474"/>
                </a:cubicBezTo>
                <a:cubicBezTo>
                  <a:pt x="1816" y="2474"/>
                  <a:pt x="1831" y="2458"/>
                  <a:pt x="1847" y="2458"/>
                </a:cubicBezTo>
                <a:close/>
                <a:moveTo>
                  <a:pt x="3985" y="2775"/>
                </a:moveTo>
                <a:lnTo>
                  <a:pt x="3985" y="2775"/>
                </a:lnTo>
                <a:cubicBezTo>
                  <a:pt x="4004" y="2782"/>
                  <a:pt x="4043" y="2816"/>
                  <a:pt x="4057" y="2900"/>
                </a:cubicBezTo>
                <a:cubicBezTo>
                  <a:pt x="4136" y="3137"/>
                  <a:pt x="4089" y="3358"/>
                  <a:pt x="3947" y="3547"/>
                </a:cubicBezTo>
                <a:cubicBezTo>
                  <a:pt x="3947" y="3547"/>
                  <a:pt x="3931" y="3563"/>
                  <a:pt x="3931" y="3579"/>
                </a:cubicBezTo>
                <a:cubicBezTo>
                  <a:pt x="3789" y="3310"/>
                  <a:pt x="3820" y="3058"/>
                  <a:pt x="3868" y="2916"/>
                </a:cubicBezTo>
                <a:cubicBezTo>
                  <a:pt x="3911" y="2830"/>
                  <a:pt x="3953" y="2783"/>
                  <a:pt x="3985" y="2775"/>
                </a:cubicBezTo>
                <a:close/>
                <a:moveTo>
                  <a:pt x="4103" y="197"/>
                </a:moveTo>
                <a:cubicBezTo>
                  <a:pt x="4264" y="197"/>
                  <a:pt x="4436" y="245"/>
                  <a:pt x="4610" y="359"/>
                </a:cubicBezTo>
                <a:cubicBezTo>
                  <a:pt x="5083" y="658"/>
                  <a:pt x="5257" y="1069"/>
                  <a:pt x="5257" y="1416"/>
                </a:cubicBezTo>
                <a:cubicBezTo>
                  <a:pt x="5130" y="1448"/>
                  <a:pt x="5004" y="1495"/>
                  <a:pt x="4878" y="1558"/>
                </a:cubicBezTo>
                <a:cubicBezTo>
                  <a:pt x="4546" y="1763"/>
                  <a:pt x="4325" y="2079"/>
                  <a:pt x="4389" y="2284"/>
                </a:cubicBezTo>
                <a:cubicBezTo>
                  <a:pt x="4403" y="2341"/>
                  <a:pt x="4467" y="2447"/>
                  <a:pt x="4649" y="2447"/>
                </a:cubicBezTo>
                <a:cubicBezTo>
                  <a:pt x="4671" y="2447"/>
                  <a:pt x="4694" y="2446"/>
                  <a:pt x="4720" y="2442"/>
                </a:cubicBezTo>
                <a:cubicBezTo>
                  <a:pt x="5067" y="2395"/>
                  <a:pt x="5336" y="2142"/>
                  <a:pt x="5430" y="1748"/>
                </a:cubicBezTo>
                <a:cubicBezTo>
                  <a:pt x="5430" y="1700"/>
                  <a:pt x="5446" y="1653"/>
                  <a:pt x="5446" y="1606"/>
                </a:cubicBezTo>
                <a:cubicBezTo>
                  <a:pt x="5636" y="1606"/>
                  <a:pt x="5825" y="1685"/>
                  <a:pt x="6030" y="1906"/>
                </a:cubicBezTo>
                <a:cubicBezTo>
                  <a:pt x="6441" y="2363"/>
                  <a:pt x="6172" y="2979"/>
                  <a:pt x="5778" y="3389"/>
                </a:cubicBezTo>
                <a:cubicBezTo>
                  <a:pt x="5444" y="3746"/>
                  <a:pt x="4960" y="4018"/>
                  <a:pt x="4576" y="4018"/>
                </a:cubicBezTo>
                <a:cubicBezTo>
                  <a:pt x="4432" y="4018"/>
                  <a:pt x="4302" y="3980"/>
                  <a:pt x="4199" y="3894"/>
                </a:cubicBezTo>
                <a:cubicBezTo>
                  <a:pt x="4136" y="3831"/>
                  <a:pt x="4089" y="3784"/>
                  <a:pt x="4041" y="3737"/>
                </a:cubicBezTo>
                <a:cubicBezTo>
                  <a:pt x="4073" y="3721"/>
                  <a:pt x="4089" y="3689"/>
                  <a:pt x="4120" y="3658"/>
                </a:cubicBezTo>
                <a:cubicBezTo>
                  <a:pt x="4294" y="3421"/>
                  <a:pt x="4341" y="3137"/>
                  <a:pt x="4262" y="2853"/>
                </a:cubicBezTo>
                <a:cubicBezTo>
                  <a:pt x="4183" y="2616"/>
                  <a:pt x="4073" y="2569"/>
                  <a:pt x="3994" y="2569"/>
                </a:cubicBezTo>
                <a:cubicBezTo>
                  <a:pt x="3868" y="2569"/>
                  <a:pt x="3757" y="2679"/>
                  <a:pt x="3678" y="2853"/>
                </a:cubicBezTo>
                <a:cubicBezTo>
                  <a:pt x="3599" y="3089"/>
                  <a:pt x="3599" y="3421"/>
                  <a:pt x="3773" y="3705"/>
                </a:cubicBezTo>
                <a:cubicBezTo>
                  <a:pt x="3492" y="3927"/>
                  <a:pt x="3030" y="4038"/>
                  <a:pt x="2440" y="4038"/>
                </a:cubicBezTo>
                <a:cubicBezTo>
                  <a:pt x="2401" y="4038"/>
                  <a:pt x="2361" y="4038"/>
                  <a:pt x="2321" y="4037"/>
                </a:cubicBezTo>
                <a:cubicBezTo>
                  <a:pt x="1863" y="4021"/>
                  <a:pt x="1674" y="3784"/>
                  <a:pt x="1579" y="3531"/>
                </a:cubicBezTo>
                <a:lnTo>
                  <a:pt x="1595" y="3531"/>
                </a:lnTo>
                <a:cubicBezTo>
                  <a:pt x="1816" y="3516"/>
                  <a:pt x="2005" y="3437"/>
                  <a:pt x="2131" y="3310"/>
                </a:cubicBezTo>
                <a:cubicBezTo>
                  <a:pt x="2368" y="3074"/>
                  <a:pt x="2368" y="2726"/>
                  <a:pt x="2131" y="2426"/>
                </a:cubicBezTo>
                <a:cubicBezTo>
                  <a:pt x="2036" y="2292"/>
                  <a:pt x="1934" y="2257"/>
                  <a:pt x="1855" y="2257"/>
                </a:cubicBezTo>
                <a:cubicBezTo>
                  <a:pt x="1803" y="2257"/>
                  <a:pt x="1762" y="2272"/>
                  <a:pt x="1737" y="2284"/>
                </a:cubicBezTo>
                <a:cubicBezTo>
                  <a:pt x="1468" y="2411"/>
                  <a:pt x="1295" y="2884"/>
                  <a:pt x="1342" y="3326"/>
                </a:cubicBezTo>
                <a:cubicBezTo>
                  <a:pt x="1153" y="3279"/>
                  <a:pt x="947" y="3184"/>
                  <a:pt x="726" y="3010"/>
                </a:cubicBezTo>
                <a:cubicBezTo>
                  <a:pt x="221" y="2632"/>
                  <a:pt x="300" y="2048"/>
                  <a:pt x="584" y="1621"/>
                </a:cubicBezTo>
                <a:cubicBezTo>
                  <a:pt x="763" y="1371"/>
                  <a:pt x="1031" y="1175"/>
                  <a:pt x="1281" y="1175"/>
                </a:cubicBezTo>
                <a:cubicBezTo>
                  <a:pt x="1363" y="1175"/>
                  <a:pt x="1442" y="1196"/>
                  <a:pt x="1516" y="1243"/>
                </a:cubicBezTo>
                <a:cubicBezTo>
                  <a:pt x="1531" y="1250"/>
                  <a:pt x="1551" y="1254"/>
                  <a:pt x="1571" y="1254"/>
                </a:cubicBezTo>
                <a:cubicBezTo>
                  <a:pt x="1591" y="1254"/>
                  <a:pt x="1610" y="1250"/>
                  <a:pt x="1626" y="1243"/>
                </a:cubicBezTo>
                <a:cubicBezTo>
                  <a:pt x="1658" y="1227"/>
                  <a:pt x="1674" y="1179"/>
                  <a:pt x="1658" y="1148"/>
                </a:cubicBezTo>
                <a:cubicBezTo>
                  <a:pt x="1658" y="1148"/>
                  <a:pt x="1595" y="580"/>
                  <a:pt x="1910" y="327"/>
                </a:cubicBezTo>
                <a:cubicBezTo>
                  <a:pt x="2000" y="254"/>
                  <a:pt x="2114" y="218"/>
                  <a:pt x="2256" y="218"/>
                </a:cubicBezTo>
                <a:cubicBezTo>
                  <a:pt x="2389" y="218"/>
                  <a:pt x="2547" y="250"/>
                  <a:pt x="2731" y="311"/>
                </a:cubicBezTo>
                <a:cubicBezTo>
                  <a:pt x="2905" y="374"/>
                  <a:pt x="3047" y="437"/>
                  <a:pt x="3157" y="516"/>
                </a:cubicBezTo>
                <a:cubicBezTo>
                  <a:pt x="2889" y="879"/>
                  <a:pt x="2794" y="1353"/>
                  <a:pt x="3078" y="1606"/>
                </a:cubicBezTo>
                <a:cubicBezTo>
                  <a:pt x="3173" y="1690"/>
                  <a:pt x="3275" y="1732"/>
                  <a:pt x="3370" y="1732"/>
                </a:cubicBezTo>
                <a:cubicBezTo>
                  <a:pt x="3417" y="1732"/>
                  <a:pt x="3463" y="1721"/>
                  <a:pt x="3505" y="1700"/>
                </a:cubicBezTo>
                <a:cubicBezTo>
                  <a:pt x="3678" y="1606"/>
                  <a:pt x="3773" y="1400"/>
                  <a:pt x="3757" y="1148"/>
                </a:cubicBezTo>
                <a:cubicBezTo>
                  <a:pt x="3757" y="1053"/>
                  <a:pt x="3710" y="769"/>
                  <a:pt x="3441" y="501"/>
                </a:cubicBezTo>
                <a:cubicBezTo>
                  <a:pt x="3608" y="324"/>
                  <a:pt x="3841" y="197"/>
                  <a:pt x="4103" y="197"/>
                </a:cubicBezTo>
                <a:close/>
                <a:moveTo>
                  <a:pt x="4103" y="0"/>
                </a:moveTo>
                <a:cubicBezTo>
                  <a:pt x="3787" y="0"/>
                  <a:pt x="3497" y="152"/>
                  <a:pt x="3284" y="374"/>
                </a:cubicBezTo>
                <a:cubicBezTo>
                  <a:pt x="3157" y="280"/>
                  <a:pt x="2999" y="201"/>
                  <a:pt x="2794" y="122"/>
                </a:cubicBezTo>
                <a:cubicBezTo>
                  <a:pt x="2600" y="59"/>
                  <a:pt x="2423" y="27"/>
                  <a:pt x="2268" y="27"/>
                </a:cubicBezTo>
                <a:cubicBezTo>
                  <a:pt x="2071" y="27"/>
                  <a:pt x="1908" y="79"/>
                  <a:pt x="1784" y="185"/>
                </a:cubicBezTo>
                <a:cubicBezTo>
                  <a:pt x="1500" y="390"/>
                  <a:pt x="1453" y="785"/>
                  <a:pt x="1453" y="1006"/>
                </a:cubicBezTo>
                <a:cubicBezTo>
                  <a:pt x="1396" y="989"/>
                  <a:pt x="1339" y="981"/>
                  <a:pt x="1280" y="981"/>
                </a:cubicBezTo>
                <a:cubicBezTo>
                  <a:pt x="962" y="981"/>
                  <a:pt x="624" y="1220"/>
                  <a:pt x="411" y="1527"/>
                </a:cubicBezTo>
                <a:cubicBezTo>
                  <a:pt x="79" y="2016"/>
                  <a:pt x="0" y="2711"/>
                  <a:pt x="600" y="3168"/>
                </a:cubicBezTo>
                <a:cubicBezTo>
                  <a:pt x="868" y="3389"/>
                  <a:pt x="1137" y="3500"/>
                  <a:pt x="1374" y="3531"/>
                </a:cubicBezTo>
                <a:cubicBezTo>
                  <a:pt x="1484" y="3958"/>
                  <a:pt x="1831" y="4210"/>
                  <a:pt x="2321" y="4226"/>
                </a:cubicBezTo>
                <a:lnTo>
                  <a:pt x="2463" y="4226"/>
                </a:lnTo>
                <a:cubicBezTo>
                  <a:pt x="3078" y="4226"/>
                  <a:pt x="3568" y="4100"/>
                  <a:pt x="3899" y="3879"/>
                </a:cubicBezTo>
                <a:cubicBezTo>
                  <a:pt x="3947" y="3926"/>
                  <a:pt x="4010" y="3989"/>
                  <a:pt x="4073" y="4037"/>
                </a:cubicBezTo>
                <a:cubicBezTo>
                  <a:pt x="4216" y="4156"/>
                  <a:pt x="4393" y="4209"/>
                  <a:pt x="4584" y="4209"/>
                </a:cubicBezTo>
                <a:cubicBezTo>
                  <a:pt x="5025" y="4209"/>
                  <a:pt x="5545" y="3928"/>
                  <a:pt x="5920" y="3531"/>
                </a:cubicBezTo>
                <a:cubicBezTo>
                  <a:pt x="6488" y="2916"/>
                  <a:pt x="6599" y="2237"/>
                  <a:pt x="6172" y="1779"/>
                </a:cubicBezTo>
                <a:cubicBezTo>
                  <a:pt x="5967" y="1542"/>
                  <a:pt x="5715" y="1432"/>
                  <a:pt x="5462" y="1416"/>
                </a:cubicBezTo>
                <a:cubicBezTo>
                  <a:pt x="5446" y="1022"/>
                  <a:pt x="5241" y="548"/>
                  <a:pt x="4720" y="201"/>
                </a:cubicBezTo>
                <a:cubicBezTo>
                  <a:pt x="4513" y="60"/>
                  <a:pt x="4303" y="0"/>
                  <a:pt x="41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6" name="Google Shape;1206;p35"/>
          <p:cNvSpPr/>
          <p:nvPr/>
        </p:nvSpPr>
        <p:spPr>
          <a:xfrm>
            <a:off x="642549" y="58673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07" name="Google Shape;1207;p35"/>
          <p:cNvGrpSpPr/>
          <p:nvPr/>
        </p:nvGrpSpPr>
        <p:grpSpPr>
          <a:xfrm>
            <a:off x="9683592" y="146876"/>
            <a:ext cx="2553813" cy="1698139"/>
            <a:chOff x="1719600" y="414750"/>
            <a:chExt cx="370025" cy="246050"/>
          </a:xfrm>
        </p:grpSpPr>
        <p:sp>
          <p:nvSpPr>
            <p:cNvPr id="1208" name="Google Shape;1208;p35"/>
            <p:cNvSpPr/>
            <p:nvPr/>
          </p:nvSpPr>
          <p:spPr>
            <a:xfrm>
              <a:off x="1809975" y="489225"/>
              <a:ext cx="167350" cy="125000"/>
            </a:xfrm>
            <a:custGeom>
              <a:avLst/>
              <a:gdLst/>
              <a:ahLst/>
              <a:cxnLst/>
              <a:rect l="l" t="t" r="r" b="b"/>
              <a:pathLst>
                <a:path w="6694" h="5000" extrusionOk="0">
                  <a:moveTo>
                    <a:pt x="2157" y="0"/>
                  </a:moveTo>
                  <a:cubicBezTo>
                    <a:pt x="1247" y="0"/>
                    <a:pt x="521" y="312"/>
                    <a:pt x="1" y="658"/>
                  </a:cubicBezTo>
                  <a:lnTo>
                    <a:pt x="238" y="911"/>
                  </a:lnTo>
                  <a:cubicBezTo>
                    <a:pt x="238" y="911"/>
                    <a:pt x="1016" y="709"/>
                    <a:pt x="1990" y="709"/>
                  </a:cubicBezTo>
                  <a:cubicBezTo>
                    <a:pt x="3740" y="709"/>
                    <a:pt x="6123" y="1360"/>
                    <a:pt x="5778" y="4999"/>
                  </a:cubicBezTo>
                  <a:lnTo>
                    <a:pt x="6662" y="4968"/>
                  </a:lnTo>
                  <a:cubicBezTo>
                    <a:pt x="6694" y="4321"/>
                    <a:pt x="6631" y="1590"/>
                    <a:pt x="4121" y="453"/>
                  </a:cubicBezTo>
                  <a:cubicBezTo>
                    <a:pt x="3395" y="127"/>
                    <a:pt x="2738" y="0"/>
                    <a:pt x="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773675" y="422475"/>
              <a:ext cx="266800" cy="188975"/>
            </a:xfrm>
            <a:custGeom>
              <a:avLst/>
              <a:gdLst/>
              <a:ahLst/>
              <a:cxnLst/>
              <a:rect l="l" t="t" r="r" b="b"/>
              <a:pathLst>
                <a:path w="10672" h="7559" extrusionOk="0">
                  <a:moveTo>
                    <a:pt x="4128" y="1"/>
                  </a:moveTo>
                  <a:cubicBezTo>
                    <a:pt x="1649" y="1"/>
                    <a:pt x="1" y="1766"/>
                    <a:pt x="1" y="1766"/>
                  </a:cubicBezTo>
                  <a:lnTo>
                    <a:pt x="395" y="2176"/>
                  </a:lnTo>
                  <a:cubicBezTo>
                    <a:pt x="1059" y="1591"/>
                    <a:pt x="2348" y="701"/>
                    <a:pt x="4017" y="701"/>
                  </a:cubicBezTo>
                  <a:cubicBezTo>
                    <a:pt x="4690" y="701"/>
                    <a:pt x="5424" y="846"/>
                    <a:pt x="6204" y="1213"/>
                  </a:cubicBezTo>
                  <a:cubicBezTo>
                    <a:pt x="9156" y="2618"/>
                    <a:pt x="9787" y="6217"/>
                    <a:pt x="9930" y="7559"/>
                  </a:cubicBezTo>
                  <a:lnTo>
                    <a:pt x="10466" y="7401"/>
                  </a:lnTo>
                  <a:cubicBezTo>
                    <a:pt x="10466" y="7401"/>
                    <a:pt x="10671" y="2681"/>
                    <a:pt x="6772" y="677"/>
                  </a:cubicBezTo>
                  <a:cubicBezTo>
                    <a:pt x="5822" y="186"/>
                    <a:pt x="4932" y="1"/>
                    <a:pt x="4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783550" y="440000"/>
              <a:ext cx="238375" cy="172650"/>
            </a:xfrm>
            <a:custGeom>
              <a:avLst/>
              <a:gdLst/>
              <a:ahLst/>
              <a:cxnLst/>
              <a:rect l="l" t="t" r="r" b="b"/>
              <a:pathLst>
                <a:path w="9535" h="6906" extrusionOk="0">
                  <a:moveTo>
                    <a:pt x="3629" y="0"/>
                  </a:moveTo>
                  <a:cubicBezTo>
                    <a:pt x="1961" y="0"/>
                    <a:pt x="664" y="890"/>
                    <a:pt x="0" y="1475"/>
                  </a:cubicBezTo>
                  <a:lnTo>
                    <a:pt x="474" y="1980"/>
                  </a:lnTo>
                  <a:cubicBezTo>
                    <a:pt x="1135" y="1556"/>
                    <a:pt x="2240" y="1008"/>
                    <a:pt x="3532" y="1008"/>
                  </a:cubicBezTo>
                  <a:cubicBezTo>
                    <a:pt x="4306" y="1008"/>
                    <a:pt x="5147" y="1205"/>
                    <a:pt x="5999" y="1743"/>
                  </a:cubicBezTo>
                  <a:cubicBezTo>
                    <a:pt x="8272" y="3180"/>
                    <a:pt x="8587" y="5769"/>
                    <a:pt x="8619" y="6905"/>
                  </a:cubicBezTo>
                  <a:lnTo>
                    <a:pt x="9535" y="6858"/>
                  </a:lnTo>
                  <a:cubicBezTo>
                    <a:pt x="9392" y="5516"/>
                    <a:pt x="8761" y="1917"/>
                    <a:pt x="5809" y="512"/>
                  </a:cubicBezTo>
                  <a:cubicBezTo>
                    <a:pt x="5034" y="145"/>
                    <a:pt x="4301" y="0"/>
                    <a:pt x="3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794975" y="465200"/>
              <a:ext cx="204050" cy="148225"/>
            </a:xfrm>
            <a:custGeom>
              <a:avLst/>
              <a:gdLst/>
              <a:ahLst/>
              <a:cxnLst/>
              <a:rect l="l" t="t" r="r" b="b"/>
              <a:pathLst>
                <a:path w="8162" h="5929" extrusionOk="0">
                  <a:moveTo>
                    <a:pt x="3067" y="0"/>
                  </a:moveTo>
                  <a:cubicBezTo>
                    <a:pt x="1775" y="0"/>
                    <a:pt x="672" y="548"/>
                    <a:pt x="1" y="972"/>
                  </a:cubicBezTo>
                  <a:lnTo>
                    <a:pt x="601" y="1604"/>
                  </a:lnTo>
                  <a:cubicBezTo>
                    <a:pt x="1120" y="1267"/>
                    <a:pt x="1844" y="960"/>
                    <a:pt x="2751" y="960"/>
                  </a:cubicBezTo>
                  <a:cubicBezTo>
                    <a:pt x="3334" y="960"/>
                    <a:pt x="3992" y="1087"/>
                    <a:pt x="4721" y="1414"/>
                  </a:cubicBezTo>
                  <a:cubicBezTo>
                    <a:pt x="7231" y="2551"/>
                    <a:pt x="7294" y="5282"/>
                    <a:pt x="7262" y="5929"/>
                  </a:cubicBezTo>
                  <a:lnTo>
                    <a:pt x="8162" y="5881"/>
                  </a:lnTo>
                  <a:cubicBezTo>
                    <a:pt x="8130" y="4745"/>
                    <a:pt x="7815" y="2172"/>
                    <a:pt x="5542" y="735"/>
                  </a:cubicBezTo>
                  <a:cubicBezTo>
                    <a:pt x="4684" y="197"/>
                    <a:pt x="3841" y="0"/>
                    <a:pt x="3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780775" y="438800"/>
              <a:ext cx="244700" cy="175425"/>
            </a:xfrm>
            <a:custGeom>
              <a:avLst/>
              <a:gdLst/>
              <a:ahLst/>
              <a:cxnLst/>
              <a:rect l="l" t="t" r="r" b="b"/>
              <a:pathLst>
                <a:path w="9788" h="7017" extrusionOk="0">
                  <a:moveTo>
                    <a:pt x="3921" y="0"/>
                  </a:moveTo>
                  <a:cubicBezTo>
                    <a:pt x="1770" y="0"/>
                    <a:pt x="71" y="1421"/>
                    <a:pt x="48" y="1444"/>
                  </a:cubicBezTo>
                  <a:cubicBezTo>
                    <a:pt x="1" y="1476"/>
                    <a:pt x="1" y="1539"/>
                    <a:pt x="32" y="1586"/>
                  </a:cubicBezTo>
                  <a:cubicBezTo>
                    <a:pt x="50" y="1604"/>
                    <a:pt x="76" y="1616"/>
                    <a:pt x="105" y="1616"/>
                  </a:cubicBezTo>
                  <a:cubicBezTo>
                    <a:pt x="128" y="1616"/>
                    <a:pt x="153" y="1608"/>
                    <a:pt x="174" y="1586"/>
                  </a:cubicBezTo>
                  <a:cubicBezTo>
                    <a:pt x="174" y="1586"/>
                    <a:pt x="979" y="907"/>
                    <a:pt x="2148" y="497"/>
                  </a:cubicBezTo>
                  <a:cubicBezTo>
                    <a:pt x="2751" y="290"/>
                    <a:pt x="3339" y="186"/>
                    <a:pt x="3908" y="186"/>
                  </a:cubicBezTo>
                  <a:cubicBezTo>
                    <a:pt x="4811" y="186"/>
                    <a:pt x="5669" y="448"/>
                    <a:pt x="6473" y="971"/>
                  </a:cubicBezTo>
                  <a:cubicBezTo>
                    <a:pt x="9582" y="3039"/>
                    <a:pt x="9551" y="6874"/>
                    <a:pt x="9551" y="6906"/>
                  </a:cubicBezTo>
                  <a:cubicBezTo>
                    <a:pt x="9551" y="6969"/>
                    <a:pt x="9582" y="7016"/>
                    <a:pt x="9646" y="7016"/>
                  </a:cubicBezTo>
                  <a:lnTo>
                    <a:pt x="9646" y="7001"/>
                  </a:lnTo>
                  <a:cubicBezTo>
                    <a:pt x="9693" y="7001"/>
                    <a:pt x="9740" y="6969"/>
                    <a:pt x="9740" y="6906"/>
                  </a:cubicBezTo>
                  <a:cubicBezTo>
                    <a:pt x="9740" y="6874"/>
                    <a:pt x="9788" y="2928"/>
                    <a:pt x="6567" y="813"/>
                  </a:cubicBezTo>
                  <a:cubicBezTo>
                    <a:pt x="5665" y="216"/>
                    <a:pt x="4759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792625" y="464525"/>
              <a:ext cx="208775" cy="150475"/>
            </a:xfrm>
            <a:custGeom>
              <a:avLst/>
              <a:gdLst/>
              <a:ahLst/>
              <a:cxnLst/>
              <a:rect l="l" t="t" r="r" b="b"/>
              <a:pathLst>
                <a:path w="8351" h="6019" extrusionOk="0">
                  <a:moveTo>
                    <a:pt x="3306" y="1"/>
                  </a:moveTo>
                  <a:cubicBezTo>
                    <a:pt x="1545" y="1"/>
                    <a:pt x="70" y="909"/>
                    <a:pt x="48" y="920"/>
                  </a:cubicBezTo>
                  <a:cubicBezTo>
                    <a:pt x="0" y="952"/>
                    <a:pt x="0" y="1015"/>
                    <a:pt x="16" y="1062"/>
                  </a:cubicBezTo>
                  <a:cubicBezTo>
                    <a:pt x="36" y="1093"/>
                    <a:pt x="70" y="1110"/>
                    <a:pt x="104" y="1110"/>
                  </a:cubicBezTo>
                  <a:cubicBezTo>
                    <a:pt x="123" y="1110"/>
                    <a:pt x="141" y="1105"/>
                    <a:pt x="158" y="1094"/>
                  </a:cubicBezTo>
                  <a:cubicBezTo>
                    <a:pt x="180" y="1072"/>
                    <a:pt x="1600" y="199"/>
                    <a:pt x="3290" y="199"/>
                  </a:cubicBezTo>
                  <a:cubicBezTo>
                    <a:pt x="4036" y="199"/>
                    <a:pt x="4834" y="369"/>
                    <a:pt x="5588" y="857"/>
                  </a:cubicBezTo>
                  <a:cubicBezTo>
                    <a:pt x="7924" y="2357"/>
                    <a:pt x="8130" y="5340"/>
                    <a:pt x="8145" y="5924"/>
                  </a:cubicBezTo>
                  <a:cubicBezTo>
                    <a:pt x="8161" y="5972"/>
                    <a:pt x="8193" y="6019"/>
                    <a:pt x="8256" y="6019"/>
                  </a:cubicBezTo>
                  <a:cubicBezTo>
                    <a:pt x="8303" y="6019"/>
                    <a:pt x="8351" y="5972"/>
                    <a:pt x="8351" y="5908"/>
                  </a:cubicBezTo>
                  <a:cubicBezTo>
                    <a:pt x="8335" y="5309"/>
                    <a:pt x="8114" y="2246"/>
                    <a:pt x="5699" y="684"/>
                  </a:cubicBezTo>
                  <a:cubicBezTo>
                    <a:pt x="4912" y="177"/>
                    <a:pt x="4081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806825" y="488300"/>
              <a:ext cx="172475" cy="127500"/>
            </a:xfrm>
            <a:custGeom>
              <a:avLst/>
              <a:gdLst/>
              <a:ahLst/>
              <a:cxnLst/>
              <a:rect l="l" t="t" r="r" b="b"/>
              <a:pathLst>
                <a:path w="6899" h="5100" extrusionOk="0">
                  <a:moveTo>
                    <a:pt x="2439" y="1"/>
                  </a:moveTo>
                  <a:cubicBezTo>
                    <a:pt x="1085" y="1"/>
                    <a:pt x="85" y="590"/>
                    <a:pt x="64" y="601"/>
                  </a:cubicBezTo>
                  <a:cubicBezTo>
                    <a:pt x="16" y="632"/>
                    <a:pt x="1" y="695"/>
                    <a:pt x="32" y="743"/>
                  </a:cubicBezTo>
                  <a:cubicBezTo>
                    <a:pt x="53" y="773"/>
                    <a:pt x="86" y="791"/>
                    <a:pt x="120" y="791"/>
                  </a:cubicBezTo>
                  <a:cubicBezTo>
                    <a:pt x="139" y="791"/>
                    <a:pt x="157" y="786"/>
                    <a:pt x="174" y="774"/>
                  </a:cubicBezTo>
                  <a:cubicBezTo>
                    <a:pt x="185" y="764"/>
                    <a:pt x="1146" y="195"/>
                    <a:pt x="2443" y="195"/>
                  </a:cubicBezTo>
                  <a:cubicBezTo>
                    <a:pt x="3073" y="195"/>
                    <a:pt x="3782" y="330"/>
                    <a:pt x="4499" y="727"/>
                  </a:cubicBezTo>
                  <a:cubicBezTo>
                    <a:pt x="6693" y="1927"/>
                    <a:pt x="6693" y="4973"/>
                    <a:pt x="6693" y="4989"/>
                  </a:cubicBezTo>
                  <a:cubicBezTo>
                    <a:pt x="6693" y="5052"/>
                    <a:pt x="6741" y="5100"/>
                    <a:pt x="6788" y="5100"/>
                  </a:cubicBezTo>
                  <a:cubicBezTo>
                    <a:pt x="6836" y="5100"/>
                    <a:pt x="6883" y="5052"/>
                    <a:pt x="6883" y="5005"/>
                  </a:cubicBezTo>
                  <a:cubicBezTo>
                    <a:pt x="6883" y="4957"/>
                    <a:pt x="6899" y="1816"/>
                    <a:pt x="4594" y="553"/>
                  </a:cubicBezTo>
                  <a:cubicBezTo>
                    <a:pt x="3840" y="140"/>
                    <a:pt x="3098" y="1"/>
                    <a:pt x="2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1909875" y="550225"/>
              <a:ext cx="179750" cy="108225"/>
            </a:xfrm>
            <a:custGeom>
              <a:avLst/>
              <a:gdLst/>
              <a:ahLst/>
              <a:cxnLst/>
              <a:rect l="l" t="t" r="r" b="b"/>
              <a:pathLst>
                <a:path w="7190" h="4329" extrusionOk="0">
                  <a:moveTo>
                    <a:pt x="4266" y="0"/>
                  </a:moveTo>
                  <a:cubicBezTo>
                    <a:pt x="3914" y="0"/>
                    <a:pt x="3613" y="214"/>
                    <a:pt x="3417" y="489"/>
                  </a:cubicBezTo>
                  <a:lnTo>
                    <a:pt x="3417" y="489"/>
                  </a:lnTo>
                  <a:cubicBezTo>
                    <a:pt x="3274" y="382"/>
                    <a:pt x="3089" y="289"/>
                    <a:pt x="2856" y="223"/>
                  </a:cubicBezTo>
                  <a:cubicBezTo>
                    <a:pt x="2691" y="176"/>
                    <a:pt x="2550" y="156"/>
                    <a:pt x="2428" y="156"/>
                  </a:cubicBezTo>
                  <a:cubicBezTo>
                    <a:pt x="1526" y="156"/>
                    <a:pt x="1735" y="1297"/>
                    <a:pt x="1735" y="1297"/>
                  </a:cubicBezTo>
                  <a:cubicBezTo>
                    <a:pt x="1657" y="1254"/>
                    <a:pt x="1575" y="1235"/>
                    <a:pt x="1492" y="1235"/>
                  </a:cubicBezTo>
                  <a:cubicBezTo>
                    <a:pt x="775" y="1235"/>
                    <a:pt x="1" y="2701"/>
                    <a:pt x="977" y="3380"/>
                  </a:cubicBezTo>
                  <a:cubicBezTo>
                    <a:pt x="1281" y="3584"/>
                    <a:pt x="1562" y="3669"/>
                    <a:pt x="1798" y="3671"/>
                  </a:cubicBezTo>
                  <a:lnTo>
                    <a:pt x="1798" y="3671"/>
                  </a:lnTo>
                  <a:cubicBezTo>
                    <a:pt x="1894" y="4027"/>
                    <a:pt x="2150" y="4329"/>
                    <a:pt x="2657" y="4329"/>
                  </a:cubicBezTo>
                  <a:cubicBezTo>
                    <a:pt x="2676" y="4329"/>
                    <a:pt x="2694" y="4328"/>
                    <a:pt x="2714" y="4327"/>
                  </a:cubicBezTo>
                  <a:cubicBezTo>
                    <a:pt x="3498" y="4286"/>
                    <a:pt x="4005" y="4077"/>
                    <a:pt x="4278" y="3789"/>
                  </a:cubicBezTo>
                  <a:lnTo>
                    <a:pt x="4278" y="3789"/>
                  </a:lnTo>
                  <a:cubicBezTo>
                    <a:pt x="4341" y="3867"/>
                    <a:pt x="4418" y="3942"/>
                    <a:pt x="4513" y="4012"/>
                  </a:cubicBezTo>
                  <a:cubicBezTo>
                    <a:pt x="4631" y="4098"/>
                    <a:pt x="4768" y="4137"/>
                    <a:pt x="4914" y="4137"/>
                  </a:cubicBezTo>
                  <a:cubicBezTo>
                    <a:pt x="5860" y="4137"/>
                    <a:pt x="7190" y="2507"/>
                    <a:pt x="6328" y="1660"/>
                  </a:cubicBezTo>
                  <a:cubicBezTo>
                    <a:pt x="6106" y="1444"/>
                    <a:pt x="5879" y="1361"/>
                    <a:pt x="5670" y="1361"/>
                  </a:cubicBezTo>
                  <a:cubicBezTo>
                    <a:pt x="5630" y="1361"/>
                    <a:pt x="5592" y="1364"/>
                    <a:pt x="5554" y="1369"/>
                  </a:cubicBezTo>
                  <a:lnTo>
                    <a:pt x="5554" y="1369"/>
                  </a:lnTo>
                  <a:cubicBezTo>
                    <a:pt x="5535" y="937"/>
                    <a:pt x="5297" y="452"/>
                    <a:pt x="4766" y="144"/>
                  </a:cubicBezTo>
                  <a:cubicBezTo>
                    <a:pt x="4592" y="44"/>
                    <a:pt x="4424" y="0"/>
                    <a:pt x="4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1916925" y="547825"/>
              <a:ext cx="167350" cy="112975"/>
            </a:xfrm>
            <a:custGeom>
              <a:avLst/>
              <a:gdLst/>
              <a:ahLst/>
              <a:cxnLst/>
              <a:rect l="l" t="t" r="r" b="b"/>
              <a:pathLst>
                <a:path w="6694" h="4519" extrusionOk="0">
                  <a:moveTo>
                    <a:pt x="3158" y="730"/>
                  </a:moveTo>
                  <a:cubicBezTo>
                    <a:pt x="3379" y="935"/>
                    <a:pt x="3442" y="1172"/>
                    <a:pt x="3442" y="1251"/>
                  </a:cubicBezTo>
                  <a:cubicBezTo>
                    <a:pt x="3473" y="1456"/>
                    <a:pt x="3394" y="1582"/>
                    <a:pt x="3331" y="1629"/>
                  </a:cubicBezTo>
                  <a:cubicBezTo>
                    <a:pt x="3308" y="1643"/>
                    <a:pt x="3285" y="1649"/>
                    <a:pt x="3263" y="1649"/>
                  </a:cubicBezTo>
                  <a:cubicBezTo>
                    <a:pt x="3209" y="1649"/>
                    <a:pt x="3160" y="1615"/>
                    <a:pt x="3126" y="1582"/>
                  </a:cubicBezTo>
                  <a:cubicBezTo>
                    <a:pt x="2937" y="1440"/>
                    <a:pt x="2952" y="1077"/>
                    <a:pt x="3158" y="730"/>
                  </a:cubicBezTo>
                  <a:close/>
                  <a:moveTo>
                    <a:pt x="5162" y="1598"/>
                  </a:moveTo>
                  <a:cubicBezTo>
                    <a:pt x="5162" y="1629"/>
                    <a:pt x="5162" y="1661"/>
                    <a:pt x="5162" y="1692"/>
                  </a:cubicBezTo>
                  <a:cubicBezTo>
                    <a:pt x="5099" y="2008"/>
                    <a:pt x="4910" y="2245"/>
                    <a:pt x="4673" y="2292"/>
                  </a:cubicBezTo>
                  <a:cubicBezTo>
                    <a:pt x="4657" y="2292"/>
                    <a:pt x="4630" y="2296"/>
                    <a:pt x="4604" y="2296"/>
                  </a:cubicBezTo>
                  <a:cubicBezTo>
                    <a:pt x="4578" y="2296"/>
                    <a:pt x="4555" y="2292"/>
                    <a:pt x="4547" y="2277"/>
                  </a:cubicBezTo>
                  <a:cubicBezTo>
                    <a:pt x="4515" y="2198"/>
                    <a:pt x="4642" y="1898"/>
                    <a:pt x="4926" y="1708"/>
                  </a:cubicBezTo>
                  <a:cubicBezTo>
                    <a:pt x="4989" y="1661"/>
                    <a:pt x="5068" y="1629"/>
                    <a:pt x="5162" y="1598"/>
                  </a:cubicBezTo>
                  <a:close/>
                  <a:moveTo>
                    <a:pt x="1848" y="2719"/>
                  </a:moveTo>
                  <a:cubicBezTo>
                    <a:pt x="1879" y="2719"/>
                    <a:pt x="1926" y="2734"/>
                    <a:pt x="1974" y="2797"/>
                  </a:cubicBezTo>
                  <a:cubicBezTo>
                    <a:pt x="2163" y="3018"/>
                    <a:pt x="2179" y="3287"/>
                    <a:pt x="2021" y="3476"/>
                  </a:cubicBezTo>
                  <a:cubicBezTo>
                    <a:pt x="1926" y="3587"/>
                    <a:pt x="1784" y="3650"/>
                    <a:pt x="1595" y="3666"/>
                  </a:cubicBezTo>
                  <a:cubicBezTo>
                    <a:pt x="1516" y="3239"/>
                    <a:pt x="1658" y="2813"/>
                    <a:pt x="1816" y="2719"/>
                  </a:cubicBezTo>
                  <a:close/>
                  <a:moveTo>
                    <a:pt x="3994" y="2876"/>
                  </a:moveTo>
                  <a:cubicBezTo>
                    <a:pt x="4010" y="2876"/>
                    <a:pt x="4042" y="2892"/>
                    <a:pt x="4089" y="3003"/>
                  </a:cubicBezTo>
                  <a:cubicBezTo>
                    <a:pt x="4184" y="3255"/>
                    <a:pt x="4152" y="3492"/>
                    <a:pt x="4010" y="3697"/>
                  </a:cubicBezTo>
                  <a:cubicBezTo>
                    <a:pt x="4010" y="3713"/>
                    <a:pt x="4010" y="3713"/>
                    <a:pt x="4010" y="3729"/>
                  </a:cubicBezTo>
                  <a:cubicBezTo>
                    <a:pt x="3836" y="3460"/>
                    <a:pt x="3852" y="3176"/>
                    <a:pt x="3900" y="3034"/>
                  </a:cubicBezTo>
                  <a:cubicBezTo>
                    <a:pt x="3931" y="2924"/>
                    <a:pt x="3979" y="2876"/>
                    <a:pt x="3994" y="2876"/>
                  </a:cubicBezTo>
                  <a:close/>
                  <a:moveTo>
                    <a:pt x="3995" y="195"/>
                  </a:moveTo>
                  <a:cubicBezTo>
                    <a:pt x="4135" y="195"/>
                    <a:pt x="4283" y="232"/>
                    <a:pt x="4436" y="319"/>
                  </a:cubicBezTo>
                  <a:cubicBezTo>
                    <a:pt x="4926" y="619"/>
                    <a:pt x="5131" y="1030"/>
                    <a:pt x="5162" y="1393"/>
                  </a:cubicBezTo>
                  <a:cubicBezTo>
                    <a:pt x="5020" y="1424"/>
                    <a:pt x="4894" y="1503"/>
                    <a:pt x="4815" y="1550"/>
                  </a:cubicBezTo>
                  <a:cubicBezTo>
                    <a:pt x="4499" y="1771"/>
                    <a:pt x="4278" y="2150"/>
                    <a:pt x="4373" y="2355"/>
                  </a:cubicBezTo>
                  <a:cubicBezTo>
                    <a:pt x="4387" y="2396"/>
                    <a:pt x="4445" y="2492"/>
                    <a:pt x="4606" y="2492"/>
                  </a:cubicBezTo>
                  <a:cubicBezTo>
                    <a:pt x="4636" y="2492"/>
                    <a:pt x="4668" y="2489"/>
                    <a:pt x="4705" y="2482"/>
                  </a:cubicBezTo>
                  <a:cubicBezTo>
                    <a:pt x="5036" y="2419"/>
                    <a:pt x="5289" y="2134"/>
                    <a:pt x="5352" y="1724"/>
                  </a:cubicBezTo>
                  <a:cubicBezTo>
                    <a:pt x="5368" y="1677"/>
                    <a:pt x="5368" y="1614"/>
                    <a:pt x="5368" y="1566"/>
                  </a:cubicBezTo>
                  <a:lnTo>
                    <a:pt x="5383" y="1566"/>
                  </a:lnTo>
                  <a:cubicBezTo>
                    <a:pt x="5557" y="1566"/>
                    <a:pt x="5762" y="1629"/>
                    <a:pt x="5967" y="1835"/>
                  </a:cubicBezTo>
                  <a:cubicBezTo>
                    <a:pt x="6457" y="2308"/>
                    <a:pt x="6157" y="3003"/>
                    <a:pt x="5778" y="3476"/>
                  </a:cubicBezTo>
                  <a:cubicBezTo>
                    <a:pt x="5459" y="3842"/>
                    <a:pt x="5008" y="4138"/>
                    <a:pt x="4635" y="4138"/>
                  </a:cubicBezTo>
                  <a:cubicBezTo>
                    <a:pt x="4510" y="4138"/>
                    <a:pt x="4394" y="4104"/>
                    <a:pt x="4294" y="4029"/>
                  </a:cubicBezTo>
                  <a:cubicBezTo>
                    <a:pt x="4231" y="3981"/>
                    <a:pt x="4168" y="3934"/>
                    <a:pt x="4121" y="3887"/>
                  </a:cubicBezTo>
                  <a:cubicBezTo>
                    <a:pt x="4152" y="3855"/>
                    <a:pt x="4168" y="3839"/>
                    <a:pt x="4184" y="3808"/>
                  </a:cubicBezTo>
                  <a:cubicBezTo>
                    <a:pt x="4357" y="3555"/>
                    <a:pt x="4389" y="3255"/>
                    <a:pt x="4278" y="2940"/>
                  </a:cubicBezTo>
                  <a:cubicBezTo>
                    <a:pt x="4200" y="2719"/>
                    <a:pt x="4089" y="2671"/>
                    <a:pt x="3994" y="2671"/>
                  </a:cubicBezTo>
                  <a:cubicBezTo>
                    <a:pt x="3868" y="2687"/>
                    <a:pt x="3758" y="2782"/>
                    <a:pt x="3710" y="2971"/>
                  </a:cubicBezTo>
                  <a:cubicBezTo>
                    <a:pt x="3631" y="3224"/>
                    <a:pt x="3663" y="3571"/>
                    <a:pt x="3868" y="3871"/>
                  </a:cubicBezTo>
                  <a:cubicBezTo>
                    <a:pt x="3584" y="4139"/>
                    <a:pt x="3079" y="4297"/>
                    <a:pt x="2432" y="4313"/>
                  </a:cubicBezTo>
                  <a:cubicBezTo>
                    <a:pt x="2404" y="4315"/>
                    <a:pt x="2377" y="4316"/>
                    <a:pt x="2351" y="4316"/>
                  </a:cubicBezTo>
                  <a:cubicBezTo>
                    <a:pt x="1947" y="4316"/>
                    <a:pt x="1747" y="4092"/>
                    <a:pt x="1658" y="3855"/>
                  </a:cubicBezTo>
                  <a:cubicBezTo>
                    <a:pt x="1879" y="3839"/>
                    <a:pt x="2037" y="3745"/>
                    <a:pt x="2163" y="3618"/>
                  </a:cubicBezTo>
                  <a:cubicBezTo>
                    <a:pt x="2400" y="3350"/>
                    <a:pt x="2384" y="2971"/>
                    <a:pt x="2116" y="2671"/>
                  </a:cubicBezTo>
                  <a:cubicBezTo>
                    <a:pt x="2020" y="2558"/>
                    <a:pt x="1928" y="2526"/>
                    <a:pt x="1855" y="2526"/>
                  </a:cubicBezTo>
                  <a:cubicBezTo>
                    <a:pt x="1796" y="2526"/>
                    <a:pt x="1749" y="2547"/>
                    <a:pt x="1721" y="2561"/>
                  </a:cubicBezTo>
                  <a:cubicBezTo>
                    <a:pt x="1453" y="2687"/>
                    <a:pt x="1327" y="3208"/>
                    <a:pt x="1406" y="3666"/>
                  </a:cubicBezTo>
                  <a:cubicBezTo>
                    <a:pt x="1216" y="3634"/>
                    <a:pt x="995" y="3555"/>
                    <a:pt x="758" y="3397"/>
                  </a:cubicBezTo>
                  <a:cubicBezTo>
                    <a:pt x="206" y="3018"/>
                    <a:pt x="269" y="2355"/>
                    <a:pt x="537" y="1913"/>
                  </a:cubicBezTo>
                  <a:cubicBezTo>
                    <a:pt x="698" y="1654"/>
                    <a:pt x="956" y="1433"/>
                    <a:pt x="1204" y="1433"/>
                  </a:cubicBezTo>
                  <a:cubicBezTo>
                    <a:pt x="1273" y="1433"/>
                    <a:pt x="1341" y="1450"/>
                    <a:pt x="1406" y="1487"/>
                  </a:cubicBezTo>
                  <a:cubicBezTo>
                    <a:pt x="1425" y="1494"/>
                    <a:pt x="1442" y="1498"/>
                    <a:pt x="1457" y="1498"/>
                  </a:cubicBezTo>
                  <a:cubicBezTo>
                    <a:pt x="1479" y="1498"/>
                    <a:pt x="1498" y="1490"/>
                    <a:pt x="1516" y="1472"/>
                  </a:cubicBezTo>
                  <a:cubicBezTo>
                    <a:pt x="1548" y="1456"/>
                    <a:pt x="1563" y="1408"/>
                    <a:pt x="1563" y="1377"/>
                  </a:cubicBezTo>
                  <a:cubicBezTo>
                    <a:pt x="1548" y="1377"/>
                    <a:pt x="1437" y="761"/>
                    <a:pt x="1737" y="493"/>
                  </a:cubicBezTo>
                  <a:cubicBezTo>
                    <a:pt x="1840" y="399"/>
                    <a:pt x="1977" y="355"/>
                    <a:pt x="2151" y="355"/>
                  </a:cubicBezTo>
                  <a:cubicBezTo>
                    <a:pt x="2269" y="355"/>
                    <a:pt x="2404" y="376"/>
                    <a:pt x="2558" y="414"/>
                  </a:cubicBezTo>
                  <a:cubicBezTo>
                    <a:pt x="2731" y="477"/>
                    <a:pt x="2889" y="540"/>
                    <a:pt x="3000" y="619"/>
                  </a:cubicBezTo>
                  <a:cubicBezTo>
                    <a:pt x="2763" y="998"/>
                    <a:pt x="2684" y="1503"/>
                    <a:pt x="3000" y="1740"/>
                  </a:cubicBezTo>
                  <a:cubicBezTo>
                    <a:pt x="3088" y="1809"/>
                    <a:pt x="3183" y="1847"/>
                    <a:pt x="3272" y="1847"/>
                  </a:cubicBezTo>
                  <a:cubicBezTo>
                    <a:pt x="3326" y="1847"/>
                    <a:pt x="3378" y="1833"/>
                    <a:pt x="3426" y="1803"/>
                  </a:cubicBezTo>
                  <a:cubicBezTo>
                    <a:pt x="3584" y="1708"/>
                    <a:pt x="3679" y="1487"/>
                    <a:pt x="3647" y="1235"/>
                  </a:cubicBezTo>
                  <a:cubicBezTo>
                    <a:pt x="3631" y="1124"/>
                    <a:pt x="3568" y="824"/>
                    <a:pt x="3268" y="572"/>
                  </a:cubicBezTo>
                  <a:cubicBezTo>
                    <a:pt x="3450" y="358"/>
                    <a:pt x="3704" y="195"/>
                    <a:pt x="3995" y="195"/>
                  </a:cubicBezTo>
                  <a:close/>
                  <a:moveTo>
                    <a:pt x="3991" y="0"/>
                  </a:moveTo>
                  <a:cubicBezTo>
                    <a:pt x="3631" y="0"/>
                    <a:pt x="3328" y="206"/>
                    <a:pt x="3126" y="461"/>
                  </a:cubicBezTo>
                  <a:cubicBezTo>
                    <a:pt x="2984" y="367"/>
                    <a:pt x="2826" y="288"/>
                    <a:pt x="2605" y="224"/>
                  </a:cubicBezTo>
                  <a:cubicBezTo>
                    <a:pt x="2440" y="183"/>
                    <a:pt x="2291" y="162"/>
                    <a:pt x="2156" y="162"/>
                  </a:cubicBezTo>
                  <a:cubicBezTo>
                    <a:pt x="1931" y="162"/>
                    <a:pt x="1749" y="222"/>
                    <a:pt x="1611" y="351"/>
                  </a:cubicBezTo>
                  <a:cubicBezTo>
                    <a:pt x="1342" y="588"/>
                    <a:pt x="1327" y="1014"/>
                    <a:pt x="1342" y="1251"/>
                  </a:cubicBezTo>
                  <a:cubicBezTo>
                    <a:pt x="1298" y="1240"/>
                    <a:pt x="1252" y="1235"/>
                    <a:pt x="1206" y="1235"/>
                  </a:cubicBezTo>
                  <a:cubicBezTo>
                    <a:pt x="911" y="1235"/>
                    <a:pt x="598" y="1448"/>
                    <a:pt x="379" y="1803"/>
                  </a:cubicBezTo>
                  <a:cubicBezTo>
                    <a:pt x="48" y="2340"/>
                    <a:pt x="1" y="3113"/>
                    <a:pt x="648" y="3555"/>
                  </a:cubicBezTo>
                  <a:cubicBezTo>
                    <a:pt x="932" y="3760"/>
                    <a:pt x="1216" y="3839"/>
                    <a:pt x="1453" y="3871"/>
                  </a:cubicBezTo>
                  <a:cubicBezTo>
                    <a:pt x="1595" y="4281"/>
                    <a:pt x="1926" y="4518"/>
                    <a:pt x="2384" y="4518"/>
                  </a:cubicBezTo>
                  <a:lnTo>
                    <a:pt x="2447" y="4518"/>
                  </a:lnTo>
                  <a:cubicBezTo>
                    <a:pt x="3126" y="4486"/>
                    <a:pt x="3663" y="4313"/>
                    <a:pt x="3994" y="4029"/>
                  </a:cubicBezTo>
                  <a:cubicBezTo>
                    <a:pt x="4042" y="4092"/>
                    <a:pt x="4105" y="4139"/>
                    <a:pt x="4168" y="4187"/>
                  </a:cubicBezTo>
                  <a:cubicBezTo>
                    <a:pt x="4306" y="4290"/>
                    <a:pt x="4464" y="4336"/>
                    <a:pt x="4629" y="4336"/>
                  </a:cubicBezTo>
                  <a:cubicBezTo>
                    <a:pt x="5068" y="4336"/>
                    <a:pt x="5565" y="4015"/>
                    <a:pt x="5920" y="3603"/>
                  </a:cubicBezTo>
                  <a:cubicBezTo>
                    <a:pt x="6378" y="3082"/>
                    <a:pt x="6694" y="2261"/>
                    <a:pt x="6110" y="1692"/>
                  </a:cubicBezTo>
                  <a:cubicBezTo>
                    <a:pt x="5841" y="1440"/>
                    <a:pt x="5589" y="1361"/>
                    <a:pt x="5368" y="1361"/>
                  </a:cubicBezTo>
                  <a:cubicBezTo>
                    <a:pt x="5320" y="951"/>
                    <a:pt x="5099" y="477"/>
                    <a:pt x="4547" y="161"/>
                  </a:cubicBezTo>
                  <a:cubicBezTo>
                    <a:pt x="4352" y="48"/>
                    <a:pt x="4165" y="0"/>
                    <a:pt x="3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1719600" y="417350"/>
              <a:ext cx="179975" cy="109775"/>
            </a:xfrm>
            <a:custGeom>
              <a:avLst/>
              <a:gdLst/>
              <a:ahLst/>
              <a:cxnLst/>
              <a:rect l="l" t="t" r="r" b="b"/>
              <a:pathLst>
                <a:path w="7199" h="4391" extrusionOk="0">
                  <a:moveTo>
                    <a:pt x="4187" y="0"/>
                  </a:moveTo>
                  <a:cubicBezTo>
                    <a:pt x="3819" y="0"/>
                    <a:pt x="3513" y="233"/>
                    <a:pt x="3324" y="525"/>
                  </a:cubicBezTo>
                  <a:lnTo>
                    <a:pt x="3324" y="525"/>
                  </a:lnTo>
                  <a:cubicBezTo>
                    <a:pt x="3176" y="423"/>
                    <a:pt x="2986" y="337"/>
                    <a:pt x="2748" y="282"/>
                  </a:cubicBezTo>
                  <a:cubicBezTo>
                    <a:pt x="2610" y="251"/>
                    <a:pt x="2489" y="237"/>
                    <a:pt x="2383" y="237"/>
                  </a:cubicBezTo>
                  <a:cubicBezTo>
                    <a:pt x="1408" y="237"/>
                    <a:pt x="1690" y="1418"/>
                    <a:pt x="1690" y="1418"/>
                  </a:cubicBezTo>
                  <a:cubicBezTo>
                    <a:pt x="1613" y="1380"/>
                    <a:pt x="1535" y="1362"/>
                    <a:pt x="1456" y="1362"/>
                  </a:cubicBezTo>
                  <a:cubicBezTo>
                    <a:pt x="725" y="1362"/>
                    <a:pt x="1" y="2890"/>
                    <a:pt x="1027" y="3518"/>
                  </a:cubicBezTo>
                  <a:cubicBezTo>
                    <a:pt x="1323" y="3701"/>
                    <a:pt x="1596" y="3777"/>
                    <a:pt x="1825" y="3777"/>
                  </a:cubicBezTo>
                  <a:cubicBezTo>
                    <a:pt x="1837" y="3777"/>
                    <a:pt x="1848" y="3777"/>
                    <a:pt x="1860" y="3776"/>
                  </a:cubicBezTo>
                  <a:lnTo>
                    <a:pt x="1860" y="3776"/>
                  </a:lnTo>
                  <a:cubicBezTo>
                    <a:pt x="1972" y="4112"/>
                    <a:pt x="2230" y="4391"/>
                    <a:pt x="2701" y="4391"/>
                  </a:cubicBezTo>
                  <a:cubicBezTo>
                    <a:pt x="2737" y="4391"/>
                    <a:pt x="2773" y="4389"/>
                    <a:pt x="2811" y="4386"/>
                  </a:cubicBezTo>
                  <a:cubicBezTo>
                    <a:pt x="3584" y="4319"/>
                    <a:pt x="4081" y="4087"/>
                    <a:pt x="4339" y="3784"/>
                  </a:cubicBezTo>
                  <a:lnTo>
                    <a:pt x="4339" y="3784"/>
                  </a:lnTo>
                  <a:cubicBezTo>
                    <a:pt x="4405" y="3858"/>
                    <a:pt x="4484" y="3928"/>
                    <a:pt x="4579" y="3991"/>
                  </a:cubicBezTo>
                  <a:cubicBezTo>
                    <a:pt x="4688" y="4064"/>
                    <a:pt x="4812" y="4097"/>
                    <a:pt x="4942" y="4097"/>
                  </a:cubicBezTo>
                  <a:cubicBezTo>
                    <a:pt x="5885" y="4097"/>
                    <a:pt x="7199" y="2378"/>
                    <a:pt x="6284" y="1560"/>
                  </a:cubicBezTo>
                  <a:cubicBezTo>
                    <a:pt x="6067" y="1367"/>
                    <a:pt x="5852" y="1291"/>
                    <a:pt x="5654" y="1291"/>
                  </a:cubicBezTo>
                  <a:cubicBezTo>
                    <a:pt x="5600" y="1291"/>
                    <a:pt x="5548" y="1297"/>
                    <a:pt x="5498" y="1307"/>
                  </a:cubicBezTo>
                  <a:lnTo>
                    <a:pt x="5498" y="1307"/>
                  </a:lnTo>
                  <a:cubicBezTo>
                    <a:pt x="5460" y="878"/>
                    <a:pt x="5203" y="408"/>
                    <a:pt x="4658" y="124"/>
                  </a:cubicBezTo>
                  <a:cubicBezTo>
                    <a:pt x="4493" y="38"/>
                    <a:pt x="4335" y="0"/>
                    <a:pt x="4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1727100" y="414750"/>
              <a:ext cx="166175" cy="115025"/>
            </a:xfrm>
            <a:custGeom>
              <a:avLst/>
              <a:gdLst/>
              <a:ahLst/>
              <a:cxnLst/>
              <a:rect l="l" t="t" r="r" b="b"/>
              <a:pathLst>
                <a:path w="6647" h="4601" extrusionOk="0">
                  <a:moveTo>
                    <a:pt x="3063" y="780"/>
                  </a:moveTo>
                  <a:cubicBezTo>
                    <a:pt x="3300" y="970"/>
                    <a:pt x="3363" y="1191"/>
                    <a:pt x="3379" y="1285"/>
                  </a:cubicBezTo>
                  <a:cubicBezTo>
                    <a:pt x="3411" y="1475"/>
                    <a:pt x="3347" y="1617"/>
                    <a:pt x="3268" y="1664"/>
                  </a:cubicBezTo>
                  <a:cubicBezTo>
                    <a:pt x="3249" y="1679"/>
                    <a:pt x="3229" y="1684"/>
                    <a:pt x="3207" y="1684"/>
                  </a:cubicBezTo>
                  <a:cubicBezTo>
                    <a:pt x="3159" y="1684"/>
                    <a:pt x="3107" y="1655"/>
                    <a:pt x="3063" y="1633"/>
                  </a:cubicBezTo>
                  <a:cubicBezTo>
                    <a:pt x="2874" y="1491"/>
                    <a:pt x="2874" y="1128"/>
                    <a:pt x="3063" y="780"/>
                  </a:cubicBezTo>
                  <a:close/>
                  <a:moveTo>
                    <a:pt x="5100" y="1538"/>
                  </a:moveTo>
                  <a:cubicBezTo>
                    <a:pt x="5100" y="1585"/>
                    <a:pt x="5100" y="1617"/>
                    <a:pt x="5100" y="1648"/>
                  </a:cubicBezTo>
                  <a:cubicBezTo>
                    <a:pt x="5068" y="1964"/>
                    <a:pt x="4879" y="2201"/>
                    <a:pt x="4642" y="2264"/>
                  </a:cubicBezTo>
                  <a:cubicBezTo>
                    <a:pt x="4634" y="2264"/>
                    <a:pt x="4606" y="2268"/>
                    <a:pt x="4579" y="2268"/>
                  </a:cubicBezTo>
                  <a:cubicBezTo>
                    <a:pt x="4551" y="2268"/>
                    <a:pt x="4523" y="2264"/>
                    <a:pt x="4516" y="2248"/>
                  </a:cubicBezTo>
                  <a:cubicBezTo>
                    <a:pt x="4484" y="2169"/>
                    <a:pt x="4594" y="1869"/>
                    <a:pt x="4863" y="1664"/>
                  </a:cubicBezTo>
                  <a:cubicBezTo>
                    <a:pt x="4926" y="1633"/>
                    <a:pt x="5005" y="1585"/>
                    <a:pt x="5100" y="1538"/>
                  </a:cubicBezTo>
                  <a:close/>
                  <a:moveTo>
                    <a:pt x="3995" y="2880"/>
                  </a:moveTo>
                  <a:cubicBezTo>
                    <a:pt x="4010" y="2880"/>
                    <a:pt x="4042" y="2896"/>
                    <a:pt x="4089" y="3006"/>
                  </a:cubicBezTo>
                  <a:cubicBezTo>
                    <a:pt x="4184" y="3259"/>
                    <a:pt x="4184" y="3495"/>
                    <a:pt x="4042" y="3701"/>
                  </a:cubicBezTo>
                  <a:cubicBezTo>
                    <a:pt x="4042" y="3716"/>
                    <a:pt x="4042" y="3716"/>
                    <a:pt x="4042" y="3732"/>
                  </a:cubicBezTo>
                  <a:cubicBezTo>
                    <a:pt x="3853" y="3464"/>
                    <a:pt x="3853" y="3195"/>
                    <a:pt x="3900" y="3038"/>
                  </a:cubicBezTo>
                  <a:cubicBezTo>
                    <a:pt x="3931" y="2927"/>
                    <a:pt x="3979" y="2880"/>
                    <a:pt x="3995" y="2880"/>
                  </a:cubicBezTo>
                  <a:close/>
                  <a:moveTo>
                    <a:pt x="1848" y="2817"/>
                  </a:moveTo>
                  <a:cubicBezTo>
                    <a:pt x="1864" y="2817"/>
                    <a:pt x="1911" y="2832"/>
                    <a:pt x="1958" y="2896"/>
                  </a:cubicBezTo>
                  <a:cubicBezTo>
                    <a:pt x="2164" y="3101"/>
                    <a:pt x="2195" y="3369"/>
                    <a:pt x="2037" y="3574"/>
                  </a:cubicBezTo>
                  <a:cubicBezTo>
                    <a:pt x="1943" y="3685"/>
                    <a:pt x="1816" y="3748"/>
                    <a:pt x="1627" y="3780"/>
                  </a:cubicBezTo>
                  <a:cubicBezTo>
                    <a:pt x="1532" y="3369"/>
                    <a:pt x="1658" y="2911"/>
                    <a:pt x="1800" y="2832"/>
                  </a:cubicBezTo>
                  <a:cubicBezTo>
                    <a:pt x="1800" y="2832"/>
                    <a:pt x="1816" y="2817"/>
                    <a:pt x="1848" y="2817"/>
                  </a:cubicBezTo>
                  <a:close/>
                  <a:moveTo>
                    <a:pt x="3891" y="197"/>
                  </a:moveTo>
                  <a:cubicBezTo>
                    <a:pt x="4022" y="197"/>
                    <a:pt x="4163" y="231"/>
                    <a:pt x="4310" y="307"/>
                  </a:cubicBezTo>
                  <a:cubicBezTo>
                    <a:pt x="4815" y="575"/>
                    <a:pt x="5036" y="986"/>
                    <a:pt x="5084" y="1349"/>
                  </a:cubicBezTo>
                  <a:cubicBezTo>
                    <a:pt x="4942" y="1396"/>
                    <a:pt x="4815" y="1459"/>
                    <a:pt x="4752" y="1522"/>
                  </a:cubicBezTo>
                  <a:cubicBezTo>
                    <a:pt x="4437" y="1759"/>
                    <a:pt x="4231" y="2138"/>
                    <a:pt x="4342" y="2343"/>
                  </a:cubicBezTo>
                  <a:cubicBezTo>
                    <a:pt x="4355" y="2381"/>
                    <a:pt x="4419" y="2471"/>
                    <a:pt x="4559" y="2471"/>
                  </a:cubicBezTo>
                  <a:cubicBezTo>
                    <a:pt x="4593" y="2471"/>
                    <a:pt x="4631" y="2466"/>
                    <a:pt x="4673" y="2454"/>
                  </a:cubicBezTo>
                  <a:cubicBezTo>
                    <a:pt x="5005" y="2375"/>
                    <a:pt x="5242" y="2075"/>
                    <a:pt x="5289" y="1680"/>
                  </a:cubicBezTo>
                  <a:cubicBezTo>
                    <a:pt x="5305" y="1617"/>
                    <a:pt x="5305" y="1570"/>
                    <a:pt x="5305" y="1506"/>
                  </a:cubicBezTo>
                  <a:cubicBezTo>
                    <a:pt x="5322" y="1505"/>
                    <a:pt x="5339" y="1504"/>
                    <a:pt x="5356" y="1504"/>
                  </a:cubicBezTo>
                  <a:cubicBezTo>
                    <a:pt x="5519" y="1504"/>
                    <a:pt x="5707" y="1572"/>
                    <a:pt x="5920" y="1743"/>
                  </a:cubicBezTo>
                  <a:cubicBezTo>
                    <a:pt x="6410" y="2201"/>
                    <a:pt x="6157" y="2911"/>
                    <a:pt x="5794" y="3401"/>
                  </a:cubicBezTo>
                  <a:cubicBezTo>
                    <a:pt x="5491" y="3789"/>
                    <a:pt x="5039" y="4112"/>
                    <a:pt x="4659" y="4112"/>
                  </a:cubicBezTo>
                  <a:cubicBezTo>
                    <a:pt x="4545" y="4112"/>
                    <a:pt x="4437" y="4082"/>
                    <a:pt x="4342" y="4016"/>
                  </a:cubicBezTo>
                  <a:cubicBezTo>
                    <a:pt x="4279" y="3985"/>
                    <a:pt x="4216" y="3937"/>
                    <a:pt x="4168" y="3890"/>
                  </a:cubicBezTo>
                  <a:cubicBezTo>
                    <a:pt x="4184" y="3858"/>
                    <a:pt x="4200" y="3843"/>
                    <a:pt x="4216" y="3811"/>
                  </a:cubicBezTo>
                  <a:cubicBezTo>
                    <a:pt x="4373" y="3543"/>
                    <a:pt x="4389" y="3243"/>
                    <a:pt x="4279" y="2943"/>
                  </a:cubicBezTo>
                  <a:cubicBezTo>
                    <a:pt x="4184" y="2722"/>
                    <a:pt x="4058" y="2675"/>
                    <a:pt x="3979" y="2675"/>
                  </a:cubicBezTo>
                  <a:cubicBezTo>
                    <a:pt x="3853" y="2690"/>
                    <a:pt x="3758" y="2801"/>
                    <a:pt x="3710" y="2990"/>
                  </a:cubicBezTo>
                  <a:cubicBezTo>
                    <a:pt x="3632" y="3243"/>
                    <a:pt x="3679" y="3590"/>
                    <a:pt x="3900" y="3890"/>
                  </a:cubicBezTo>
                  <a:cubicBezTo>
                    <a:pt x="3632" y="4158"/>
                    <a:pt x="3142" y="4332"/>
                    <a:pt x="2495" y="4395"/>
                  </a:cubicBezTo>
                  <a:cubicBezTo>
                    <a:pt x="2465" y="4397"/>
                    <a:pt x="2437" y="4398"/>
                    <a:pt x="2409" y="4398"/>
                  </a:cubicBezTo>
                  <a:cubicBezTo>
                    <a:pt x="2009" y="4398"/>
                    <a:pt x="1809" y="4190"/>
                    <a:pt x="1706" y="3969"/>
                  </a:cubicBezTo>
                  <a:cubicBezTo>
                    <a:pt x="1911" y="3937"/>
                    <a:pt x="2085" y="3827"/>
                    <a:pt x="2195" y="3701"/>
                  </a:cubicBezTo>
                  <a:cubicBezTo>
                    <a:pt x="2416" y="3416"/>
                    <a:pt x="2385" y="3053"/>
                    <a:pt x="2116" y="2753"/>
                  </a:cubicBezTo>
                  <a:cubicBezTo>
                    <a:pt x="2014" y="2652"/>
                    <a:pt x="1922" y="2623"/>
                    <a:pt x="1848" y="2623"/>
                  </a:cubicBezTo>
                  <a:cubicBezTo>
                    <a:pt x="1784" y="2623"/>
                    <a:pt x="1735" y="2644"/>
                    <a:pt x="1706" y="2659"/>
                  </a:cubicBezTo>
                  <a:cubicBezTo>
                    <a:pt x="1453" y="2817"/>
                    <a:pt x="1327" y="3322"/>
                    <a:pt x="1437" y="3780"/>
                  </a:cubicBezTo>
                  <a:cubicBezTo>
                    <a:pt x="1248" y="3764"/>
                    <a:pt x="1027" y="3685"/>
                    <a:pt x="774" y="3543"/>
                  </a:cubicBezTo>
                  <a:cubicBezTo>
                    <a:pt x="222" y="3195"/>
                    <a:pt x="238" y="2532"/>
                    <a:pt x="490" y="2075"/>
                  </a:cubicBezTo>
                  <a:cubicBezTo>
                    <a:pt x="644" y="1806"/>
                    <a:pt x="901" y="1558"/>
                    <a:pt x="1162" y="1558"/>
                  </a:cubicBezTo>
                  <a:cubicBezTo>
                    <a:pt x="1222" y="1558"/>
                    <a:pt x="1283" y="1571"/>
                    <a:pt x="1343" y="1601"/>
                  </a:cubicBezTo>
                  <a:cubicBezTo>
                    <a:pt x="1356" y="1608"/>
                    <a:pt x="1372" y="1612"/>
                    <a:pt x="1388" y="1612"/>
                  </a:cubicBezTo>
                  <a:cubicBezTo>
                    <a:pt x="1411" y="1612"/>
                    <a:pt x="1435" y="1604"/>
                    <a:pt x="1453" y="1585"/>
                  </a:cubicBezTo>
                  <a:cubicBezTo>
                    <a:pt x="1485" y="1570"/>
                    <a:pt x="1485" y="1522"/>
                    <a:pt x="1485" y="1491"/>
                  </a:cubicBezTo>
                  <a:cubicBezTo>
                    <a:pt x="1485" y="1491"/>
                    <a:pt x="1343" y="891"/>
                    <a:pt x="1627" y="591"/>
                  </a:cubicBezTo>
                  <a:cubicBezTo>
                    <a:pt x="1725" y="492"/>
                    <a:pt x="1867" y="443"/>
                    <a:pt x="2052" y="443"/>
                  </a:cubicBezTo>
                  <a:cubicBezTo>
                    <a:pt x="2163" y="443"/>
                    <a:pt x="2290" y="461"/>
                    <a:pt x="2432" y="496"/>
                  </a:cubicBezTo>
                  <a:cubicBezTo>
                    <a:pt x="2621" y="528"/>
                    <a:pt x="2763" y="591"/>
                    <a:pt x="2890" y="670"/>
                  </a:cubicBezTo>
                  <a:cubicBezTo>
                    <a:pt x="2669" y="1049"/>
                    <a:pt x="2621" y="1570"/>
                    <a:pt x="2937" y="1791"/>
                  </a:cubicBezTo>
                  <a:cubicBezTo>
                    <a:pt x="3029" y="1855"/>
                    <a:pt x="3121" y="1887"/>
                    <a:pt x="3204" y="1887"/>
                  </a:cubicBezTo>
                  <a:cubicBezTo>
                    <a:pt x="3263" y="1887"/>
                    <a:pt x="3317" y="1871"/>
                    <a:pt x="3363" y="1838"/>
                  </a:cubicBezTo>
                  <a:cubicBezTo>
                    <a:pt x="3521" y="1727"/>
                    <a:pt x="3600" y="1506"/>
                    <a:pt x="3568" y="1254"/>
                  </a:cubicBezTo>
                  <a:cubicBezTo>
                    <a:pt x="3537" y="1143"/>
                    <a:pt x="3458" y="843"/>
                    <a:pt x="3158" y="607"/>
                  </a:cubicBezTo>
                  <a:cubicBezTo>
                    <a:pt x="3334" y="375"/>
                    <a:pt x="3588" y="197"/>
                    <a:pt x="3891" y="197"/>
                  </a:cubicBezTo>
                  <a:close/>
                  <a:moveTo>
                    <a:pt x="3893" y="1"/>
                  </a:moveTo>
                  <a:cubicBezTo>
                    <a:pt x="3511" y="1"/>
                    <a:pt x="3201" y="229"/>
                    <a:pt x="3000" y="496"/>
                  </a:cubicBezTo>
                  <a:cubicBezTo>
                    <a:pt x="2858" y="417"/>
                    <a:pt x="2684" y="338"/>
                    <a:pt x="2479" y="291"/>
                  </a:cubicBezTo>
                  <a:cubicBezTo>
                    <a:pt x="2337" y="260"/>
                    <a:pt x="2206" y="245"/>
                    <a:pt x="2087" y="245"/>
                  </a:cubicBezTo>
                  <a:cubicBezTo>
                    <a:pt x="1835" y="245"/>
                    <a:pt x="1635" y="315"/>
                    <a:pt x="1485" y="465"/>
                  </a:cubicBezTo>
                  <a:cubicBezTo>
                    <a:pt x="1232" y="717"/>
                    <a:pt x="1232" y="1143"/>
                    <a:pt x="1264" y="1364"/>
                  </a:cubicBezTo>
                  <a:cubicBezTo>
                    <a:pt x="1234" y="1360"/>
                    <a:pt x="1205" y="1358"/>
                    <a:pt x="1175" y="1358"/>
                  </a:cubicBezTo>
                  <a:cubicBezTo>
                    <a:pt x="869" y="1358"/>
                    <a:pt x="547" y="1577"/>
                    <a:pt x="317" y="1980"/>
                  </a:cubicBezTo>
                  <a:cubicBezTo>
                    <a:pt x="17" y="2517"/>
                    <a:pt x="1" y="3290"/>
                    <a:pt x="680" y="3701"/>
                  </a:cubicBezTo>
                  <a:cubicBezTo>
                    <a:pt x="980" y="3890"/>
                    <a:pt x="1248" y="3969"/>
                    <a:pt x="1485" y="3985"/>
                  </a:cubicBezTo>
                  <a:cubicBezTo>
                    <a:pt x="1643" y="4379"/>
                    <a:pt x="1974" y="4600"/>
                    <a:pt x="2400" y="4600"/>
                  </a:cubicBezTo>
                  <a:cubicBezTo>
                    <a:pt x="2432" y="4600"/>
                    <a:pt x="2479" y="4585"/>
                    <a:pt x="2511" y="4585"/>
                  </a:cubicBezTo>
                  <a:cubicBezTo>
                    <a:pt x="3190" y="4521"/>
                    <a:pt x="3726" y="4332"/>
                    <a:pt x="4042" y="4032"/>
                  </a:cubicBezTo>
                  <a:cubicBezTo>
                    <a:pt x="4089" y="4079"/>
                    <a:pt x="4152" y="4143"/>
                    <a:pt x="4231" y="4190"/>
                  </a:cubicBezTo>
                  <a:cubicBezTo>
                    <a:pt x="4359" y="4271"/>
                    <a:pt x="4500" y="4308"/>
                    <a:pt x="4646" y="4308"/>
                  </a:cubicBezTo>
                  <a:cubicBezTo>
                    <a:pt x="5094" y="4308"/>
                    <a:pt x="5595" y="3963"/>
                    <a:pt x="5952" y="3511"/>
                  </a:cubicBezTo>
                  <a:cubicBezTo>
                    <a:pt x="6362" y="2959"/>
                    <a:pt x="6647" y="2138"/>
                    <a:pt x="6047" y="1601"/>
                  </a:cubicBezTo>
                  <a:cubicBezTo>
                    <a:pt x="5789" y="1372"/>
                    <a:pt x="5558" y="1299"/>
                    <a:pt x="5352" y="1299"/>
                  </a:cubicBezTo>
                  <a:cubicBezTo>
                    <a:pt x="5331" y="1299"/>
                    <a:pt x="5310" y="1300"/>
                    <a:pt x="5289" y="1301"/>
                  </a:cubicBezTo>
                  <a:cubicBezTo>
                    <a:pt x="5226" y="891"/>
                    <a:pt x="4973" y="433"/>
                    <a:pt x="4405" y="133"/>
                  </a:cubicBezTo>
                  <a:cubicBezTo>
                    <a:pt x="4224" y="40"/>
                    <a:pt x="4052" y="1"/>
                    <a:pt x="3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35"/>
          <p:cNvGrpSpPr/>
          <p:nvPr/>
        </p:nvGrpSpPr>
        <p:grpSpPr>
          <a:xfrm flipH="1">
            <a:off x="4788523" y="5138637"/>
            <a:ext cx="607815" cy="587376"/>
            <a:chOff x="2994987" y="1523060"/>
            <a:chExt cx="305026" cy="294769"/>
          </a:xfrm>
        </p:grpSpPr>
        <p:sp>
          <p:nvSpPr>
            <p:cNvPr id="1220" name="Google Shape;1220;p35"/>
            <p:cNvSpPr/>
            <p:nvPr/>
          </p:nvSpPr>
          <p:spPr>
            <a:xfrm>
              <a:off x="2994987" y="1592397"/>
              <a:ext cx="88796" cy="34703"/>
            </a:xfrm>
            <a:custGeom>
              <a:avLst/>
              <a:gdLst/>
              <a:ahLst/>
              <a:cxnLst/>
              <a:rect l="l" t="t" r="r" b="b"/>
              <a:pathLst>
                <a:path w="1264" h="494" extrusionOk="0">
                  <a:moveTo>
                    <a:pt x="427" y="0"/>
                  </a:moveTo>
                  <a:cubicBezTo>
                    <a:pt x="337" y="0"/>
                    <a:pt x="258" y="18"/>
                    <a:pt x="190" y="52"/>
                  </a:cubicBezTo>
                  <a:cubicBezTo>
                    <a:pt x="1" y="162"/>
                    <a:pt x="1" y="383"/>
                    <a:pt x="1" y="399"/>
                  </a:cubicBezTo>
                  <a:cubicBezTo>
                    <a:pt x="1" y="447"/>
                    <a:pt x="48" y="494"/>
                    <a:pt x="95" y="494"/>
                  </a:cubicBezTo>
                  <a:cubicBezTo>
                    <a:pt x="158" y="494"/>
                    <a:pt x="206" y="447"/>
                    <a:pt x="206" y="399"/>
                  </a:cubicBezTo>
                  <a:cubicBezTo>
                    <a:pt x="206" y="383"/>
                    <a:pt x="206" y="273"/>
                    <a:pt x="300" y="226"/>
                  </a:cubicBezTo>
                  <a:cubicBezTo>
                    <a:pt x="328" y="209"/>
                    <a:pt x="371" y="194"/>
                    <a:pt x="436" y="194"/>
                  </a:cubicBezTo>
                  <a:cubicBezTo>
                    <a:pt x="559" y="194"/>
                    <a:pt x="760" y="246"/>
                    <a:pt x="1090" y="431"/>
                  </a:cubicBezTo>
                  <a:cubicBezTo>
                    <a:pt x="1106" y="442"/>
                    <a:pt x="1125" y="447"/>
                    <a:pt x="1144" y="447"/>
                  </a:cubicBezTo>
                  <a:cubicBezTo>
                    <a:pt x="1178" y="447"/>
                    <a:pt x="1211" y="430"/>
                    <a:pt x="1232" y="399"/>
                  </a:cubicBezTo>
                  <a:cubicBezTo>
                    <a:pt x="1263" y="352"/>
                    <a:pt x="1248" y="289"/>
                    <a:pt x="1200" y="273"/>
                  </a:cubicBezTo>
                  <a:cubicBezTo>
                    <a:pt x="884" y="88"/>
                    <a:pt x="628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1" name="Google Shape;1221;p35"/>
            <p:cNvGrpSpPr/>
            <p:nvPr/>
          </p:nvGrpSpPr>
          <p:grpSpPr>
            <a:xfrm>
              <a:off x="3029339" y="1523060"/>
              <a:ext cx="270673" cy="294769"/>
              <a:chOff x="3029339" y="1523060"/>
              <a:chExt cx="270673" cy="294769"/>
            </a:xfrm>
          </p:grpSpPr>
          <p:sp>
            <p:nvSpPr>
              <p:cNvPr id="1222" name="Google Shape;1222;p35"/>
              <p:cNvSpPr/>
              <p:nvPr/>
            </p:nvSpPr>
            <p:spPr>
              <a:xfrm>
                <a:off x="3080340" y="1615790"/>
                <a:ext cx="81069" cy="8120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6" extrusionOk="0">
                    <a:moveTo>
                      <a:pt x="553" y="204"/>
                    </a:moveTo>
                    <a:cubicBezTo>
                      <a:pt x="656" y="204"/>
                      <a:pt x="781" y="232"/>
                      <a:pt x="885" y="271"/>
                    </a:cubicBezTo>
                    <a:lnTo>
                      <a:pt x="364" y="855"/>
                    </a:lnTo>
                    <a:cubicBezTo>
                      <a:pt x="301" y="540"/>
                      <a:pt x="301" y="256"/>
                      <a:pt x="364" y="224"/>
                    </a:cubicBezTo>
                    <a:cubicBezTo>
                      <a:pt x="396" y="208"/>
                      <a:pt x="443" y="208"/>
                      <a:pt x="490" y="208"/>
                    </a:cubicBezTo>
                    <a:cubicBezTo>
                      <a:pt x="510" y="205"/>
                      <a:pt x="531" y="204"/>
                      <a:pt x="553" y="204"/>
                    </a:cubicBezTo>
                    <a:close/>
                    <a:moveTo>
                      <a:pt x="493" y="1"/>
                    </a:moveTo>
                    <a:cubicBezTo>
                      <a:pt x="408" y="1"/>
                      <a:pt x="330" y="14"/>
                      <a:pt x="269" y="50"/>
                    </a:cubicBezTo>
                    <a:cubicBezTo>
                      <a:pt x="1" y="208"/>
                      <a:pt x="159" y="887"/>
                      <a:pt x="206" y="1076"/>
                    </a:cubicBezTo>
                    <a:cubicBezTo>
                      <a:pt x="222" y="1124"/>
                      <a:pt x="254" y="1140"/>
                      <a:pt x="285" y="1155"/>
                    </a:cubicBezTo>
                    <a:lnTo>
                      <a:pt x="301" y="1155"/>
                    </a:lnTo>
                    <a:cubicBezTo>
                      <a:pt x="332" y="1155"/>
                      <a:pt x="364" y="1140"/>
                      <a:pt x="380" y="1124"/>
                    </a:cubicBezTo>
                    <a:lnTo>
                      <a:pt x="1122" y="287"/>
                    </a:lnTo>
                    <a:cubicBezTo>
                      <a:pt x="1138" y="271"/>
                      <a:pt x="1153" y="240"/>
                      <a:pt x="1138" y="208"/>
                    </a:cubicBezTo>
                    <a:cubicBezTo>
                      <a:pt x="1138" y="177"/>
                      <a:pt x="1122" y="145"/>
                      <a:pt x="1090" y="129"/>
                    </a:cubicBezTo>
                    <a:cubicBezTo>
                      <a:pt x="1043" y="118"/>
                      <a:pt x="742" y="1"/>
                      <a:pt x="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5"/>
              <p:cNvSpPr/>
              <p:nvPr/>
            </p:nvSpPr>
            <p:spPr>
              <a:xfrm>
                <a:off x="3029339" y="1567598"/>
                <a:ext cx="270673" cy="250231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562" extrusionOk="0">
                    <a:moveTo>
                      <a:pt x="2544" y="1"/>
                    </a:moveTo>
                    <a:cubicBezTo>
                      <a:pt x="1847" y="1"/>
                      <a:pt x="1343" y="1021"/>
                      <a:pt x="1343" y="1021"/>
                    </a:cubicBezTo>
                    <a:cubicBezTo>
                      <a:pt x="1343" y="1021"/>
                      <a:pt x="1" y="1762"/>
                      <a:pt x="538" y="2567"/>
                    </a:cubicBezTo>
                    <a:cubicBezTo>
                      <a:pt x="1058" y="3388"/>
                      <a:pt x="2369" y="3562"/>
                      <a:pt x="2369" y="3562"/>
                    </a:cubicBezTo>
                    <a:lnTo>
                      <a:pt x="2242" y="1810"/>
                    </a:lnTo>
                    <a:lnTo>
                      <a:pt x="3852" y="2236"/>
                    </a:lnTo>
                    <a:cubicBezTo>
                      <a:pt x="3852" y="2236"/>
                      <a:pt x="3852" y="657"/>
                      <a:pt x="2953" y="121"/>
                    </a:cubicBezTo>
                    <a:cubicBezTo>
                      <a:pt x="2811" y="36"/>
                      <a:pt x="2674" y="1"/>
                      <a:pt x="2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35"/>
              <p:cNvSpPr/>
              <p:nvPr/>
            </p:nvSpPr>
            <p:spPr>
              <a:xfrm>
                <a:off x="3136962" y="1658151"/>
                <a:ext cx="3997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20" extrusionOk="0">
                    <a:moveTo>
                      <a:pt x="291" y="1"/>
                    </a:moveTo>
                    <a:cubicBezTo>
                      <a:pt x="233" y="1"/>
                      <a:pt x="175" y="21"/>
                      <a:pt x="126" y="63"/>
                    </a:cubicBezTo>
                    <a:cubicBezTo>
                      <a:pt x="16" y="158"/>
                      <a:pt x="0" y="316"/>
                      <a:pt x="95" y="426"/>
                    </a:cubicBezTo>
                    <a:cubicBezTo>
                      <a:pt x="139" y="488"/>
                      <a:pt x="212" y="520"/>
                      <a:pt x="285" y="520"/>
                    </a:cubicBezTo>
                    <a:cubicBezTo>
                      <a:pt x="343" y="520"/>
                      <a:pt x="400" y="500"/>
                      <a:pt x="442" y="458"/>
                    </a:cubicBezTo>
                    <a:cubicBezTo>
                      <a:pt x="553" y="363"/>
                      <a:pt x="568" y="205"/>
                      <a:pt x="489" y="95"/>
                    </a:cubicBezTo>
                    <a:cubicBezTo>
                      <a:pt x="437" y="33"/>
                      <a:pt x="364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35"/>
              <p:cNvSpPr/>
              <p:nvPr/>
            </p:nvSpPr>
            <p:spPr>
              <a:xfrm>
                <a:off x="3166888" y="1592537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1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6" y="145"/>
                      <a:pt x="0" y="318"/>
                      <a:pt x="95" y="429"/>
                    </a:cubicBezTo>
                    <a:cubicBezTo>
                      <a:pt x="138" y="489"/>
                      <a:pt x="208" y="516"/>
                      <a:pt x="282" y="516"/>
                    </a:cubicBezTo>
                    <a:cubicBezTo>
                      <a:pt x="344" y="516"/>
                      <a:pt x="407" y="496"/>
                      <a:pt x="458" y="460"/>
                    </a:cubicBezTo>
                    <a:cubicBezTo>
                      <a:pt x="568" y="366"/>
                      <a:pt x="584" y="208"/>
                      <a:pt x="490" y="97"/>
                    </a:cubicBezTo>
                    <a:cubicBezTo>
                      <a:pt x="434" y="33"/>
                      <a:pt x="358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35"/>
              <p:cNvSpPr/>
              <p:nvPr/>
            </p:nvSpPr>
            <p:spPr>
              <a:xfrm>
                <a:off x="3069311" y="1697420"/>
                <a:ext cx="39972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17" extrusionOk="0">
                    <a:moveTo>
                      <a:pt x="297" y="1"/>
                    </a:moveTo>
                    <a:cubicBezTo>
                      <a:pt x="238" y="1"/>
                      <a:pt x="177" y="20"/>
                      <a:pt x="126" y="56"/>
                    </a:cubicBezTo>
                    <a:cubicBezTo>
                      <a:pt x="16" y="151"/>
                      <a:pt x="0" y="309"/>
                      <a:pt x="79" y="420"/>
                    </a:cubicBezTo>
                    <a:cubicBezTo>
                      <a:pt x="134" y="484"/>
                      <a:pt x="211" y="516"/>
                      <a:pt x="287" y="516"/>
                    </a:cubicBezTo>
                    <a:cubicBezTo>
                      <a:pt x="342" y="516"/>
                      <a:pt x="396" y="500"/>
                      <a:pt x="442" y="467"/>
                    </a:cubicBezTo>
                    <a:cubicBezTo>
                      <a:pt x="553" y="372"/>
                      <a:pt x="568" y="199"/>
                      <a:pt x="489" y="88"/>
                    </a:cubicBezTo>
                    <a:cubicBezTo>
                      <a:pt x="438" y="28"/>
                      <a:pt x="368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35"/>
              <p:cNvSpPr/>
              <p:nvPr/>
            </p:nvSpPr>
            <p:spPr>
              <a:xfrm>
                <a:off x="3231167" y="1647964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2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7" y="145"/>
                      <a:pt x="1" y="319"/>
                      <a:pt x="95" y="429"/>
                    </a:cubicBezTo>
                    <a:cubicBezTo>
                      <a:pt x="138" y="489"/>
                      <a:pt x="209" y="516"/>
                      <a:pt x="282" y="516"/>
                    </a:cubicBezTo>
                    <a:cubicBezTo>
                      <a:pt x="344" y="516"/>
                      <a:pt x="408" y="497"/>
                      <a:pt x="459" y="461"/>
                    </a:cubicBezTo>
                    <a:cubicBezTo>
                      <a:pt x="569" y="366"/>
                      <a:pt x="585" y="208"/>
                      <a:pt x="490" y="98"/>
                    </a:cubicBezTo>
                    <a:cubicBezTo>
                      <a:pt x="435" y="33"/>
                      <a:pt x="358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35"/>
              <p:cNvSpPr/>
              <p:nvPr/>
            </p:nvSpPr>
            <p:spPr>
              <a:xfrm>
                <a:off x="3116941" y="1755728"/>
                <a:ext cx="4004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20" extrusionOk="0">
                    <a:moveTo>
                      <a:pt x="284" y="1"/>
                    </a:moveTo>
                    <a:cubicBezTo>
                      <a:pt x="226" y="1"/>
                      <a:pt x="169" y="21"/>
                      <a:pt x="127" y="63"/>
                    </a:cubicBezTo>
                    <a:cubicBezTo>
                      <a:pt x="17" y="158"/>
                      <a:pt x="1" y="316"/>
                      <a:pt x="80" y="426"/>
                    </a:cubicBezTo>
                    <a:cubicBezTo>
                      <a:pt x="133" y="488"/>
                      <a:pt x="205" y="520"/>
                      <a:pt x="278" y="520"/>
                    </a:cubicBezTo>
                    <a:cubicBezTo>
                      <a:pt x="336" y="520"/>
                      <a:pt x="394" y="500"/>
                      <a:pt x="443" y="458"/>
                    </a:cubicBezTo>
                    <a:cubicBezTo>
                      <a:pt x="553" y="363"/>
                      <a:pt x="569" y="205"/>
                      <a:pt x="474" y="95"/>
                    </a:cubicBezTo>
                    <a:cubicBezTo>
                      <a:pt x="430" y="33"/>
                      <a:pt x="357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35"/>
              <p:cNvSpPr/>
              <p:nvPr/>
            </p:nvSpPr>
            <p:spPr>
              <a:xfrm>
                <a:off x="3078163" y="1523060"/>
                <a:ext cx="46646" cy="84089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97" extrusionOk="0">
                    <a:moveTo>
                      <a:pt x="548" y="0"/>
                    </a:moveTo>
                    <a:cubicBezTo>
                      <a:pt x="533" y="0"/>
                      <a:pt x="519" y="4"/>
                      <a:pt x="506" y="13"/>
                    </a:cubicBezTo>
                    <a:cubicBezTo>
                      <a:pt x="490" y="29"/>
                      <a:pt x="64" y="250"/>
                      <a:pt x="16" y="613"/>
                    </a:cubicBezTo>
                    <a:cubicBezTo>
                      <a:pt x="0" y="818"/>
                      <a:pt x="95" y="1007"/>
                      <a:pt x="316" y="1181"/>
                    </a:cubicBezTo>
                    <a:cubicBezTo>
                      <a:pt x="332" y="1197"/>
                      <a:pt x="348" y="1197"/>
                      <a:pt x="379" y="1197"/>
                    </a:cubicBezTo>
                    <a:cubicBezTo>
                      <a:pt x="411" y="1197"/>
                      <a:pt x="427" y="1197"/>
                      <a:pt x="458" y="1165"/>
                    </a:cubicBezTo>
                    <a:cubicBezTo>
                      <a:pt x="490" y="1134"/>
                      <a:pt x="474" y="1070"/>
                      <a:pt x="442" y="1023"/>
                    </a:cubicBezTo>
                    <a:cubicBezTo>
                      <a:pt x="285" y="897"/>
                      <a:pt x="206" y="771"/>
                      <a:pt x="221" y="644"/>
                    </a:cubicBezTo>
                    <a:cubicBezTo>
                      <a:pt x="237" y="376"/>
                      <a:pt x="600" y="186"/>
                      <a:pt x="600" y="186"/>
                    </a:cubicBezTo>
                    <a:cubicBezTo>
                      <a:pt x="648" y="155"/>
                      <a:pt x="663" y="108"/>
                      <a:pt x="648" y="60"/>
                    </a:cubicBezTo>
                    <a:cubicBezTo>
                      <a:pt x="625" y="26"/>
                      <a:pt x="586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5"/>
              <p:cNvSpPr/>
              <p:nvPr/>
            </p:nvSpPr>
            <p:spPr>
              <a:xfrm>
                <a:off x="3184591" y="1702689"/>
                <a:ext cx="85494" cy="79663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134" extrusionOk="0">
                    <a:moveTo>
                      <a:pt x="823" y="0"/>
                    </a:moveTo>
                    <a:cubicBezTo>
                      <a:pt x="801" y="0"/>
                      <a:pt x="778" y="9"/>
                      <a:pt x="758" y="29"/>
                    </a:cubicBezTo>
                    <a:cubicBezTo>
                      <a:pt x="711" y="60"/>
                      <a:pt x="711" y="124"/>
                      <a:pt x="743" y="155"/>
                    </a:cubicBezTo>
                    <a:cubicBezTo>
                      <a:pt x="758" y="171"/>
                      <a:pt x="979" y="487"/>
                      <a:pt x="806" y="802"/>
                    </a:cubicBezTo>
                    <a:cubicBezTo>
                      <a:pt x="774" y="865"/>
                      <a:pt x="727" y="913"/>
                      <a:pt x="664" y="929"/>
                    </a:cubicBezTo>
                    <a:cubicBezTo>
                      <a:pt x="637" y="936"/>
                      <a:pt x="609" y="939"/>
                      <a:pt x="579" y="939"/>
                    </a:cubicBezTo>
                    <a:cubicBezTo>
                      <a:pt x="417" y="939"/>
                      <a:pt x="225" y="842"/>
                      <a:pt x="159" y="802"/>
                    </a:cubicBezTo>
                    <a:cubicBezTo>
                      <a:pt x="147" y="798"/>
                      <a:pt x="134" y="796"/>
                      <a:pt x="121" y="796"/>
                    </a:cubicBezTo>
                    <a:cubicBezTo>
                      <a:pt x="82" y="796"/>
                      <a:pt x="40" y="814"/>
                      <a:pt x="17" y="850"/>
                    </a:cubicBezTo>
                    <a:cubicBezTo>
                      <a:pt x="1" y="897"/>
                      <a:pt x="17" y="944"/>
                      <a:pt x="64" y="976"/>
                    </a:cubicBezTo>
                    <a:cubicBezTo>
                      <a:pt x="64" y="992"/>
                      <a:pt x="316" y="1134"/>
                      <a:pt x="569" y="1134"/>
                    </a:cubicBezTo>
                    <a:cubicBezTo>
                      <a:pt x="616" y="1134"/>
                      <a:pt x="664" y="1134"/>
                      <a:pt x="711" y="1118"/>
                    </a:cubicBezTo>
                    <a:cubicBezTo>
                      <a:pt x="822" y="1086"/>
                      <a:pt x="916" y="1008"/>
                      <a:pt x="979" y="897"/>
                    </a:cubicBezTo>
                    <a:cubicBezTo>
                      <a:pt x="1216" y="471"/>
                      <a:pt x="916" y="60"/>
                      <a:pt x="901" y="45"/>
                    </a:cubicBezTo>
                    <a:cubicBezTo>
                      <a:pt x="882" y="17"/>
                      <a:pt x="853" y="0"/>
                      <a:pt x="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5"/>
              <p:cNvSpPr/>
              <p:nvPr/>
            </p:nvSpPr>
            <p:spPr>
              <a:xfrm>
                <a:off x="3184591" y="1699949"/>
                <a:ext cx="36671" cy="3582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10" extrusionOk="0">
                    <a:moveTo>
                      <a:pt x="419" y="1"/>
                    </a:moveTo>
                    <a:cubicBezTo>
                      <a:pt x="395" y="1"/>
                      <a:pt x="372" y="13"/>
                      <a:pt x="348" y="36"/>
                    </a:cubicBezTo>
                    <a:lnTo>
                      <a:pt x="48" y="336"/>
                    </a:lnTo>
                    <a:cubicBezTo>
                      <a:pt x="1" y="368"/>
                      <a:pt x="1" y="431"/>
                      <a:pt x="48" y="478"/>
                    </a:cubicBezTo>
                    <a:cubicBezTo>
                      <a:pt x="64" y="494"/>
                      <a:pt x="96" y="510"/>
                      <a:pt x="111" y="510"/>
                    </a:cubicBezTo>
                    <a:lnTo>
                      <a:pt x="111" y="494"/>
                    </a:lnTo>
                    <a:cubicBezTo>
                      <a:pt x="143" y="494"/>
                      <a:pt x="159" y="494"/>
                      <a:pt x="190" y="478"/>
                    </a:cubicBezTo>
                    <a:lnTo>
                      <a:pt x="490" y="178"/>
                    </a:lnTo>
                    <a:cubicBezTo>
                      <a:pt x="522" y="131"/>
                      <a:pt x="522" y="68"/>
                      <a:pt x="490" y="36"/>
                    </a:cubicBezTo>
                    <a:cubicBezTo>
                      <a:pt x="466" y="13"/>
                      <a:pt x="443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5"/>
              <p:cNvSpPr/>
              <p:nvPr/>
            </p:nvSpPr>
            <p:spPr>
              <a:xfrm>
                <a:off x="3195691" y="1719760"/>
                <a:ext cx="45522" cy="4151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91" extrusionOk="0">
                    <a:moveTo>
                      <a:pt x="543" y="1"/>
                    </a:moveTo>
                    <a:cubicBezTo>
                      <a:pt x="520" y="1"/>
                      <a:pt x="495" y="8"/>
                      <a:pt x="474" y="23"/>
                    </a:cubicBezTo>
                    <a:lnTo>
                      <a:pt x="48" y="417"/>
                    </a:lnTo>
                    <a:cubicBezTo>
                      <a:pt x="1" y="465"/>
                      <a:pt x="1" y="528"/>
                      <a:pt x="48" y="559"/>
                    </a:cubicBezTo>
                    <a:cubicBezTo>
                      <a:pt x="64" y="591"/>
                      <a:pt x="95" y="591"/>
                      <a:pt x="111" y="591"/>
                    </a:cubicBezTo>
                    <a:cubicBezTo>
                      <a:pt x="143" y="591"/>
                      <a:pt x="158" y="591"/>
                      <a:pt x="190" y="575"/>
                    </a:cubicBezTo>
                    <a:lnTo>
                      <a:pt x="616" y="180"/>
                    </a:lnTo>
                    <a:cubicBezTo>
                      <a:pt x="648" y="133"/>
                      <a:pt x="648" y="70"/>
                      <a:pt x="616" y="38"/>
                    </a:cubicBezTo>
                    <a:cubicBezTo>
                      <a:pt x="599" y="12"/>
                      <a:pt x="572" y="1"/>
                      <a:pt x="5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Google Shape;8552;p56">
            <a:extLst>
              <a:ext uri="{FF2B5EF4-FFF2-40B4-BE49-F238E27FC236}">
                <a16:creationId xmlns:a16="http://schemas.microsoft.com/office/drawing/2014/main" id="{2989DB9E-893C-9D8E-8DF6-3B0080723550}"/>
              </a:ext>
            </a:extLst>
          </p:cNvPr>
          <p:cNvSpPr/>
          <p:nvPr/>
        </p:nvSpPr>
        <p:spPr>
          <a:xfrm rot="10800000" flipH="1">
            <a:off x="814643" y="690459"/>
            <a:ext cx="3560699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DADDC3-9595-D4BB-F940-18C21AEE82A1}"/>
              </a:ext>
            </a:extLst>
          </p:cNvPr>
          <p:cNvSpPr txBox="1"/>
          <p:nvPr/>
        </p:nvSpPr>
        <p:spPr>
          <a:xfrm>
            <a:off x="1055950" y="857065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Listen, point and repeat.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176B6856-3E58-FA6B-66F4-260F889B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593" y="2249289"/>
            <a:ext cx="2020528" cy="1365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1D3AA491-2248-5531-4CC6-A4FDE2E67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035" y="2245327"/>
            <a:ext cx="1668555" cy="1369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5BCFAF-F529-5A11-BEA9-F9014A5096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21" y="2245327"/>
            <a:ext cx="1892665" cy="1408645"/>
          </a:xfrm>
          <a:prstGeom prst="roundRect">
            <a:avLst>
              <a:gd name="adj" fmla="val 125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C755876A-4BAC-E3D2-FCD5-0BAE29B69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8460" y="2245327"/>
            <a:ext cx="1922921" cy="1408645"/>
          </a:xfrm>
          <a:prstGeom prst="roundRect">
            <a:avLst>
              <a:gd name="adj" fmla="val 124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8D336-B11F-A5EB-6D9F-9EDF2D68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9787" y="2245327"/>
            <a:ext cx="2068182" cy="1408645"/>
          </a:xfrm>
          <a:prstGeom prst="roundRect">
            <a:avLst>
              <a:gd name="adj" fmla="val 151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A8068F-41F8-6114-E6F0-07A8D0E42562}"/>
              </a:ext>
            </a:extLst>
          </p:cNvPr>
          <p:cNvSpPr txBox="1"/>
          <p:nvPr/>
        </p:nvSpPr>
        <p:spPr>
          <a:xfrm>
            <a:off x="0" y="3795784"/>
            <a:ext cx="11999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omic Sans MS" panose="030F0702030302020204" pitchFamily="66" charset="0"/>
              </a:rPr>
              <a:t>     exercise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vi-VN" sz="2800" dirty="0">
                <a:latin typeface="Comic Sans MS" panose="030F0702030302020204" pitchFamily="66" charset="0"/>
              </a:rPr>
              <a:t>     fitness centre    practise        problem          solution                        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C248381-8A9F-4F94-9FE0-C396765019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track 3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0806" y="673513"/>
            <a:ext cx="762000" cy="762000"/>
          </a:xfrm>
          <a:prstGeom prst="rect">
            <a:avLst/>
          </a:prstGeom>
        </p:spPr>
      </p:pic>
      <p:sp>
        <p:nvSpPr>
          <p:cNvPr id="49" name="Google Shape;8552;p56">
            <a:extLst>
              <a:ext uri="{FF2B5EF4-FFF2-40B4-BE49-F238E27FC236}">
                <a16:creationId xmlns:a16="http://schemas.microsoft.com/office/drawing/2014/main" id="{2989DB9E-893C-9D8E-8DF6-3B0080723550}"/>
              </a:ext>
            </a:extLst>
          </p:cNvPr>
          <p:cNvSpPr/>
          <p:nvPr/>
        </p:nvSpPr>
        <p:spPr>
          <a:xfrm rot="10800000" flipH="1">
            <a:off x="814643" y="690460"/>
            <a:ext cx="3560699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DADDC3-9595-D4BB-F940-18C21AEE82A1}"/>
              </a:ext>
            </a:extLst>
          </p:cNvPr>
          <p:cNvSpPr txBox="1"/>
          <p:nvPr/>
        </p:nvSpPr>
        <p:spPr>
          <a:xfrm>
            <a:off x="1055950" y="857066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Listen, point and repeat.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552;p56">
            <a:extLst>
              <a:ext uri="{FF2B5EF4-FFF2-40B4-BE49-F238E27FC236}">
                <a16:creationId xmlns:a16="http://schemas.microsoft.com/office/drawing/2014/main" id="{2989DB9E-893C-9D8E-8DF6-3B0080723550}"/>
              </a:ext>
            </a:extLst>
          </p:cNvPr>
          <p:cNvSpPr/>
          <p:nvPr/>
        </p:nvSpPr>
        <p:spPr>
          <a:xfrm rot="10800000" flipH="1">
            <a:off x="814643" y="690459"/>
            <a:ext cx="4189157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ADDC3-9595-D4BB-F940-18C21AEE82A1}"/>
              </a:ext>
            </a:extLst>
          </p:cNvPr>
          <p:cNvSpPr txBox="1"/>
          <p:nvPr/>
        </p:nvSpPr>
        <p:spPr>
          <a:xfrm>
            <a:off x="1055950" y="857066"/>
            <a:ext cx="378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Mini-game</a:t>
            </a:r>
            <a:r>
              <a:rPr lang="en-US" sz="2000" dirty="0">
                <a:latin typeface="Comic Sans MS" panose="030F0702030302020204" pitchFamily="66" charset="0"/>
              </a:rPr>
              <a:t>: zoomed–in picture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FED38056-8160-0556-E87C-9D60B2E5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4" t="-621" r="69587" b="50923"/>
          <a:stretch/>
        </p:blipFill>
        <p:spPr bwMode="auto">
          <a:xfrm>
            <a:off x="3759200" y="1602120"/>
            <a:ext cx="4483100" cy="414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FED38056-8160-0556-E87C-9D60B2E5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852" y="1612454"/>
            <a:ext cx="6533442" cy="413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7979257" y="3672013"/>
            <a:ext cx="3622481" cy="997751"/>
            <a:chOff x="4391221" y="4422840"/>
            <a:chExt cx="3213327" cy="997751"/>
          </a:xfrm>
          <a:solidFill>
            <a:srgbClr val="99D465"/>
          </a:solidFill>
        </p:grpSpPr>
        <p:sp>
          <p:nvSpPr>
            <p:cNvPr id="8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966954" y="4422840"/>
              <a:ext cx="2203859" cy="953954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4400" b="1" kern="0" dirty="0">
                  <a:latin typeface="Comic Sans MS" panose="030F0702030302020204" pitchFamily="66" charset="0"/>
                </a:rPr>
                <a:t>problem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9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552;p56">
            <a:extLst>
              <a:ext uri="{FF2B5EF4-FFF2-40B4-BE49-F238E27FC236}">
                <a16:creationId xmlns:a16="http://schemas.microsoft.com/office/drawing/2014/main" id="{2989DB9E-893C-9D8E-8DF6-3B0080723550}"/>
              </a:ext>
            </a:extLst>
          </p:cNvPr>
          <p:cNvSpPr/>
          <p:nvPr/>
        </p:nvSpPr>
        <p:spPr>
          <a:xfrm rot="10800000" flipH="1">
            <a:off x="814643" y="690459"/>
            <a:ext cx="4189157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ADDC3-9595-D4BB-F940-18C21AEE82A1}"/>
              </a:ext>
            </a:extLst>
          </p:cNvPr>
          <p:cNvSpPr txBox="1"/>
          <p:nvPr/>
        </p:nvSpPr>
        <p:spPr>
          <a:xfrm>
            <a:off x="1055950" y="857066"/>
            <a:ext cx="378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Mini-game</a:t>
            </a:r>
            <a:r>
              <a:rPr lang="en-US" sz="2000" dirty="0">
                <a:latin typeface="Comic Sans MS" panose="030F0702030302020204" pitchFamily="66" charset="0"/>
              </a:rPr>
              <a:t>: zoomed–in picture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FED38056-8160-0556-E87C-9D60B2E5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1" b="73677"/>
          <a:stretch/>
        </p:blipFill>
        <p:spPr bwMode="auto">
          <a:xfrm>
            <a:off x="3594100" y="2263092"/>
            <a:ext cx="3492499" cy="266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44" y="1990727"/>
            <a:ext cx="5962650" cy="39719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7555295" y="3472648"/>
            <a:ext cx="4002909" cy="997751"/>
            <a:chOff x="4391221" y="4422840"/>
            <a:chExt cx="3213327" cy="997751"/>
          </a:xfrm>
          <a:solidFill>
            <a:srgbClr val="99D465"/>
          </a:solidFill>
        </p:grpSpPr>
        <p:sp>
          <p:nvSpPr>
            <p:cNvPr id="10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966954" y="4422840"/>
              <a:ext cx="2203859" cy="953954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4400" b="1" kern="0" dirty="0">
                  <a:latin typeface="Comic Sans MS" panose="030F0702030302020204" pitchFamily="66" charset="0"/>
                </a:rPr>
                <a:t>exercise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93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552;p56">
            <a:extLst>
              <a:ext uri="{FF2B5EF4-FFF2-40B4-BE49-F238E27FC236}">
                <a16:creationId xmlns:a16="http://schemas.microsoft.com/office/drawing/2014/main" id="{2989DB9E-893C-9D8E-8DF6-3B0080723550}"/>
              </a:ext>
            </a:extLst>
          </p:cNvPr>
          <p:cNvSpPr/>
          <p:nvPr/>
        </p:nvSpPr>
        <p:spPr>
          <a:xfrm rot="10800000" flipH="1">
            <a:off x="814643" y="690459"/>
            <a:ext cx="4189157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ADDC3-9595-D4BB-F940-18C21AEE82A1}"/>
              </a:ext>
            </a:extLst>
          </p:cNvPr>
          <p:cNvSpPr txBox="1"/>
          <p:nvPr/>
        </p:nvSpPr>
        <p:spPr>
          <a:xfrm>
            <a:off x="1055950" y="857066"/>
            <a:ext cx="378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Mini-game</a:t>
            </a:r>
            <a:r>
              <a:rPr lang="en-US" sz="2000" dirty="0">
                <a:latin typeface="Comic Sans MS" panose="030F0702030302020204" pitchFamily="66" charset="0"/>
              </a:rPr>
              <a:t>: zoomed–in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B478A1-E416-F05D-A4F3-8B6FE3902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6" t="72162" b="-1"/>
          <a:stretch/>
        </p:blipFill>
        <p:spPr>
          <a:xfrm>
            <a:off x="3530599" y="2159000"/>
            <a:ext cx="3733577" cy="299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B478A1-E416-F05D-A4F3-8B6FE3902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28" y="1778000"/>
            <a:ext cx="5517754" cy="39784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487F69F-1C49-38DD-7B7F-0E17044ECD38}"/>
              </a:ext>
            </a:extLst>
          </p:cNvPr>
          <p:cNvGrpSpPr/>
          <p:nvPr/>
        </p:nvGrpSpPr>
        <p:grpSpPr>
          <a:xfrm>
            <a:off x="7712288" y="3379091"/>
            <a:ext cx="4079821" cy="997751"/>
            <a:chOff x="4391221" y="4422840"/>
            <a:chExt cx="3213327" cy="997751"/>
          </a:xfrm>
          <a:solidFill>
            <a:srgbClr val="99D465"/>
          </a:solidFill>
        </p:grpSpPr>
        <p:sp>
          <p:nvSpPr>
            <p:cNvPr id="10" name="Google Shape;8552;p56">
              <a:extLst>
                <a:ext uri="{FF2B5EF4-FFF2-40B4-BE49-F238E27FC236}">
                  <a16:creationId xmlns:a16="http://schemas.microsoft.com/office/drawing/2014/main" id="{83E21FAE-9687-A251-BF38-4F503EBB250A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943;p39">
              <a:extLst>
                <a:ext uri="{FF2B5EF4-FFF2-40B4-BE49-F238E27FC236}">
                  <a16:creationId xmlns:a16="http://schemas.microsoft.com/office/drawing/2014/main" id="{F9586322-3846-1092-6DB5-3117570C530C}"/>
                </a:ext>
              </a:extLst>
            </p:cNvPr>
            <p:cNvSpPr txBox="1">
              <a:spLocks/>
            </p:cNvSpPr>
            <p:nvPr/>
          </p:nvSpPr>
          <p:spPr>
            <a:xfrm>
              <a:off x="4966954" y="4422840"/>
              <a:ext cx="2203859" cy="953954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4400" b="1" kern="0" dirty="0">
                  <a:latin typeface="Comic Sans MS" panose="030F0702030302020204" pitchFamily="66" charset="0"/>
                </a:rPr>
                <a:t>practise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4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552;p56">
            <a:extLst>
              <a:ext uri="{FF2B5EF4-FFF2-40B4-BE49-F238E27FC236}">
                <a16:creationId xmlns:a16="http://schemas.microsoft.com/office/drawing/2014/main" id="{2989DB9E-893C-9D8E-8DF6-3B0080723550}"/>
              </a:ext>
            </a:extLst>
          </p:cNvPr>
          <p:cNvSpPr/>
          <p:nvPr/>
        </p:nvSpPr>
        <p:spPr>
          <a:xfrm rot="10800000" flipH="1">
            <a:off x="814643" y="690459"/>
            <a:ext cx="4189157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ADDC3-9595-D4BB-F940-18C21AEE82A1}"/>
              </a:ext>
            </a:extLst>
          </p:cNvPr>
          <p:cNvSpPr txBox="1"/>
          <p:nvPr/>
        </p:nvSpPr>
        <p:spPr>
          <a:xfrm>
            <a:off x="1055950" y="857066"/>
            <a:ext cx="378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Mini-game</a:t>
            </a:r>
            <a:r>
              <a:rPr lang="en-US" sz="2000" dirty="0">
                <a:latin typeface="Comic Sans MS" panose="030F0702030302020204" pitchFamily="66" charset="0"/>
              </a:rPr>
              <a:t>: zoomed–in picture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1A1A332C-2CF4-EF77-B182-7CED82013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77" r="64172"/>
          <a:stretch/>
        </p:blipFill>
        <p:spPr bwMode="auto">
          <a:xfrm>
            <a:off x="2689144" y="2387600"/>
            <a:ext cx="3781478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A1A332C-2CF4-EF77-B182-7CED82013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950" y="1893228"/>
            <a:ext cx="5414672" cy="35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7137071" y="3150755"/>
            <a:ext cx="4749894" cy="1013917"/>
            <a:chOff x="4391221" y="4406674"/>
            <a:chExt cx="3213327" cy="1013917"/>
          </a:xfrm>
          <a:solidFill>
            <a:srgbClr val="99D465"/>
          </a:solidFill>
        </p:grpSpPr>
        <p:sp>
          <p:nvSpPr>
            <p:cNvPr id="10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546236" y="4406674"/>
              <a:ext cx="3023188" cy="953954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4400" b="1" kern="0" dirty="0">
                  <a:latin typeface="Comic Sans MS" panose="030F0702030302020204" pitchFamily="66" charset="0"/>
                </a:rPr>
                <a:t>fitness centre</a:t>
              </a:r>
              <a:endPara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53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8" descr="ค้นหาภาพสต็อก Sun Flower Cartoon ระดับ HD และภาพสต็อก ภาพประกอบ  และเวกเตอร์ปลอดค่าลิขสิทธิ์หลายล้านรายการในคอลเลกชัน Shutterstock  มีภาพใหม่คุณภาพสูงหลายพันรายการเพิ่มเข้ามาทุกวัน">
            <a:extLst>
              <a:ext uri="{FF2B5EF4-FFF2-40B4-BE49-F238E27FC236}">
                <a16:creationId xmlns:a16="http://schemas.microsoft.com/office/drawing/2014/main" id="{FB60149E-CD6B-4D32-A45A-46A19585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8" b="94063" l="2276" r="94666">
                        <a14:foregroundMark x1="7183" y1="25563" x2="7183" y2="25563"/>
                        <a14:foregroundMark x1="2347" y1="25375" x2="2347" y2="25375"/>
                        <a14:foregroundMark x1="20910" y1="9063" x2="20910" y2="9063"/>
                        <a14:foregroundMark x1="26174" y1="5000" x2="26174" y2="5000"/>
                        <a14:foregroundMark x1="62447" y1="4438" x2="62447" y2="4438"/>
                        <a14:foregroundMark x1="62660" y1="938" x2="62660" y2="938"/>
                        <a14:foregroundMark x1="59459" y1="75750" x2="59459" y2="75750"/>
                        <a14:foregroundMark x1="94666" y1="80375" x2="94666" y2="80375"/>
                        <a14:foregroundMark x1="51707" y1="83125" x2="51707" y2="83125"/>
                        <a14:foregroundMark x1="50853" y1="84625" x2="50853" y2="84625"/>
                        <a14:foregroundMark x1="33357" y1="88688" x2="33357" y2="88688"/>
                        <a14:foregroundMark x1="45590" y1="87438" x2="45590" y2="87438"/>
                        <a14:foregroundMark x1="36700" y1="86125" x2="53983" y2="86125"/>
                        <a14:foregroundMark x1="44523" y1="83688" x2="62873" y2="87250"/>
                        <a14:foregroundMark x1="24467" y1="88500" x2="32077" y2="93250"/>
                        <a14:foregroundMark x1="32077" y1="93250" x2="54908" y2="93938"/>
                        <a14:foregroundMark x1="54908" y1="93938" x2="63514" y2="90000"/>
                        <a14:foregroundMark x1="53129" y1="83688" x2="53129" y2="83688"/>
                        <a14:foregroundMark x1="53343" y1="82750" x2="53343" y2="82750"/>
                        <a14:foregroundMark x1="53343" y1="82750" x2="53343" y2="82750"/>
                        <a14:foregroundMark x1="53343" y1="82063" x2="53343" y2="82063"/>
                        <a14:foregroundMark x1="45804" y1="80750" x2="56543" y2="81500"/>
                        <a14:foregroundMark x1="61166" y1="85750" x2="65363" y2="88875"/>
                        <a14:foregroundMark x1="50000" y1="90750" x2="54410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889" y="4768590"/>
            <a:ext cx="1040834" cy="9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31">
                        <a14:foregroundMark x1="41082" y1="47959" x2="66272" y2="53163"/>
                        <a14:foregroundMark x1="39899" y1="70714" x2="62130" y2="85510"/>
                        <a14:foregroundMark x1="40913" y1="47755" x2="48774" y2="89796"/>
                        <a14:foregroundMark x1="61031" y1="49082" x2="39560" y2="46633"/>
                        <a14:foregroundMark x1="4311" y1="47755" x2="31445" y2="95204"/>
                        <a14:foregroundMark x1="30685" y1="50204" x2="13356" y2="97755"/>
                        <a14:foregroundMark x1="3973" y1="97245" x2="9214" y2="56531"/>
                        <a14:foregroundMark x1="13187" y1="50408" x2="14117" y2="89592"/>
                        <a14:foregroundMark x1="25021" y1="49490" x2="30685" y2="88163"/>
                        <a14:foregroundMark x1="29755" y1="64592" x2="28994" y2="77959"/>
                        <a14:foregroundMark x1="14286" y1="49286" x2="17751" y2="60408"/>
                        <a14:foregroundMark x1="9806" y1="47449" x2="32206" y2="52755"/>
                        <a14:foregroundMark x1="11074" y1="79286" x2="12764" y2="91122"/>
                        <a14:foregroundMark x1="69822" y1="49490" x2="93068" y2="71122"/>
                        <a14:foregroundMark x1="96365" y1="49286" x2="76078" y2="57449"/>
                        <a14:foregroundMark x1="70837" y1="54796" x2="72866" y2="84490"/>
                        <a14:foregroundMark x1="94505" y1="51122" x2="91885" y2="88673"/>
                        <a14:foregroundMark x1="75486" y1="64082" x2="85714" y2="86327"/>
                        <a14:foregroundMark x1="73457" y1="67755" x2="77768" y2="89082"/>
                        <a14:foregroundMark x1="70583" y1="87551" x2="93576" y2="92959"/>
                        <a14:foregroundMark x1="88335" y1="80510" x2="89265" y2="91531"/>
                        <a14:foregroundMark x1="69822" y1="75510" x2="71767" y2="93878"/>
                        <a14:foregroundMark x1="65004" y1="97245" x2="96196" y2="9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11" y="2587343"/>
            <a:ext cx="5155293" cy="4270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8" b="96802" l="0" r="100000">
                        <a14:foregroundMark x1="13259" y1="9593" x2="15974" y2="50000"/>
                        <a14:foregroundMark x1="13578" y1="57267" x2="10703" y2="86919"/>
                        <a14:foregroundMark x1="8786" y1="84012" x2="13578" y2="88663"/>
                        <a14:foregroundMark x1="17252" y1="85756" x2="22204" y2="88372"/>
                        <a14:foregroundMark x1="6390" y1="31395" x2="11981" y2="24709"/>
                        <a14:foregroundMark x1="34026" y1="59593" x2="25559" y2="84012"/>
                        <a14:foregroundMark x1="40256" y1="47674" x2="40895" y2="55814"/>
                        <a14:foregroundMark x1="34665" y1="81395" x2="39776" y2="90698"/>
                        <a14:foregroundMark x1="26038" y1="84012" x2="28914" y2="89244"/>
                        <a14:foregroundMark x1="53674" y1="25872" x2="58786" y2="30523"/>
                        <a14:foregroundMark x1="82268" y1="69477" x2="84824" y2="74128"/>
                        <a14:foregroundMark x1="77955" y1="82558" x2="77476" y2="88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3764151"/>
            <a:ext cx="5308600" cy="2917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3264535" y="119887"/>
            <a:ext cx="589456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Unit 3:</a:t>
            </a:r>
          </a:p>
          <a:p>
            <a:pPr algn="ctr"/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SCHOOL LIFE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636035" y="1966546"/>
            <a:ext cx="5380162" cy="805571"/>
            <a:chOff x="2604273" y="3351085"/>
            <a:chExt cx="5380162" cy="805571"/>
          </a:xfrm>
          <a:solidFill>
            <a:srgbClr val="89DFF5"/>
          </a:solidFill>
        </p:grpSpPr>
        <p:sp>
          <p:nvSpPr>
            <p:cNvPr id="16" name="Google Shape;8552;p56">
              <a:extLst>
                <a:ext uri="{FF2B5EF4-FFF2-40B4-BE49-F238E27FC236}">
                  <a16:creationId xmlns:a16="http://schemas.microsoft.com/office/drawing/2014/main" id="{88D97CA9-EE45-A120-8629-555540D36A21}"/>
                </a:ext>
              </a:extLst>
            </p:cNvPr>
            <p:cNvSpPr/>
            <p:nvPr/>
          </p:nvSpPr>
          <p:spPr>
            <a:xfrm rot="10800000" flipH="1">
              <a:off x="2604273" y="3351085"/>
              <a:ext cx="5380162" cy="80557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F93A07-8A63-38FF-BDBD-EEA1A033B5D7}"/>
                </a:ext>
              </a:extLst>
            </p:cNvPr>
            <p:cNvSpPr txBox="1"/>
            <p:nvPr/>
          </p:nvSpPr>
          <p:spPr>
            <a:xfrm>
              <a:off x="2922782" y="3435165"/>
              <a:ext cx="4918334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latin typeface="Comic Sans MS" panose="030F0702030302020204" pitchFamily="66" charset="0"/>
                </a:rPr>
                <a:t>Lesson 1 – Task 1, 2, 3</a:t>
              </a:r>
              <a:endParaRPr lang="en-US" sz="3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889" y="265231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68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9CA25-BE2F-6E04-6A89-7063E63F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752CEC-9B8E-6EE8-9169-F0617E7B7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678">
            <a:off x="670577" y="647782"/>
            <a:ext cx="5890682" cy="57488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9EFC1C-7831-AB8D-E9DF-568446D133C8}"/>
              </a:ext>
            </a:extLst>
          </p:cNvPr>
          <p:cNvGrpSpPr/>
          <p:nvPr/>
        </p:nvGrpSpPr>
        <p:grpSpPr>
          <a:xfrm>
            <a:off x="1464830" y="6020169"/>
            <a:ext cx="11181346" cy="1372282"/>
            <a:chOff x="4844438" y="5550945"/>
            <a:chExt cx="5380162" cy="1372282"/>
          </a:xfrm>
        </p:grpSpPr>
        <p:sp>
          <p:nvSpPr>
            <p:cNvPr id="4" name="Google Shape;8552;p56">
              <a:extLst>
                <a:ext uri="{FF2B5EF4-FFF2-40B4-BE49-F238E27FC236}">
                  <a16:creationId xmlns:a16="http://schemas.microsoft.com/office/drawing/2014/main" id="{7180A2DE-9EE7-655F-3F53-93FAAA8CF99A}"/>
                </a:ext>
              </a:extLst>
            </p:cNvPr>
            <p:cNvSpPr/>
            <p:nvPr/>
          </p:nvSpPr>
          <p:spPr>
            <a:xfrm rot="10800000" flipH="1">
              <a:off x="4844438" y="5550945"/>
              <a:ext cx="5380162" cy="80557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3F9967-BEDC-313D-D643-0B665D2E528F}"/>
                </a:ext>
              </a:extLst>
            </p:cNvPr>
            <p:cNvSpPr txBox="1"/>
            <p:nvPr/>
          </p:nvSpPr>
          <p:spPr>
            <a:xfrm>
              <a:off x="5158405" y="5722898"/>
              <a:ext cx="492704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A primary school in the highland province of Ha </a:t>
              </a:r>
              <a:r>
                <a:rPr lang="en-US" sz="2400" b="1" dirty="0" err="1">
                  <a:latin typeface="Comic Sans MS" panose="030F0702030302020204" pitchFamily="66" charset="0"/>
                </a:rPr>
                <a:t>Giang</a:t>
              </a:r>
              <a:r>
                <a:rPr lang="en-US" sz="2400" b="1" dirty="0">
                  <a:latin typeface="Comic Sans MS" panose="030F0702030302020204" pitchFamily="66" charset="0"/>
                </a:rPr>
                <a:t>, Vietnam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F8E2DA-0E1E-E39C-F9E9-D629635EDD49}"/>
              </a:ext>
            </a:extLst>
          </p:cNvPr>
          <p:cNvSpPr/>
          <p:nvPr/>
        </p:nvSpPr>
        <p:spPr>
          <a:xfrm>
            <a:off x="7262961" y="2560300"/>
            <a:ext cx="4658138" cy="14823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FB4DE-E86B-FC70-BBF4-8D6FCFF64A26}"/>
              </a:ext>
            </a:extLst>
          </p:cNvPr>
          <p:cNvSpPr txBox="1"/>
          <p:nvPr/>
        </p:nvSpPr>
        <p:spPr>
          <a:xfrm>
            <a:off x="7300292" y="2673925"/>
            <a:ext cx="4891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1 Look at the photo. Answer.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9CEC5-0218-1890-F16F-A34184E2F9C1}"/>
              </a:ext>
            </a:extLst>
          </p:cNvPr>
          <p:cNvSpPr txBox="1"/>
          <p:nvPr/>
        </p:nvSpPr>
        <p:spPr>
          <a:xfrm>
            <a:off x="7628620" y="3277725"/>
            <a:ext cx="4203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Where are these children?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B541FE-C60A-4FCC-8EE0-995D41375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9"/>
            <a:ext cx="12191999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752CEC-9B8E-6EE8-9169-F0617E7B7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217">
            <a:off x="6669061" y="769209"/>
            <a:ext cx="5282253" cy="5140328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0" y="352925"/>
            <a:ext cx="7830057" cy="5802165"/>
            <a:chOff x="0" y="352925"/>
            <a:chExt cx="7830057" cy="5802165"/>
          </a:xfrm>
        </p:grpSpPr>
        <p:grpSp>
          <p:nvGrpSpPr>
            <p:cNvPr id="50" name="Group 49"/>
            <p:cNvGrpSpPr/>
            <p:nvPr/>
          </p:nvGrpSpPr>
          <p:grpSpPr>
            <a:xfrm>
              <a:off x="0" y="352925"/>
              <a:ext cx="6840075" cy="5802165"/>
              <a:chOff x="0" y="-76753"/>
              <a:chExt cx="6840075" cy="7040846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53D47CC-A08E-B13E-95D0-954147C38B93}"/>
                  </a:ext>
                </a:extLst>
              </p:cNvPr>
              <p:cNvSpPr/>
              <p:nvPr/>
            </p:nvSpPr>
            <p:spPr>
              <a:xfrm>
                <a:off x="0" y="-76753"/>
                <a:ext cx="6773364" cy="7040846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DB80B5-7FC4-837F-FAEC-974DFB385A1D}"/>
                  </a:ext>
                </a:extLst>
              </p:cNvPr>
              <p:cNvSpPr txBox="1"/>
              <p:nvPr/>
            </p:nvSpPr>
            <p:spPr>
              <a:xfrm>
                <a:off x="350205" y="562568"/>
                <a:ext cx="6489870" cy="1008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atin typeface="Comic Sans MS" panose="030F0702030302020204" pitchFamily="66" charset="0"/>
                  </a:rPr>
                  <a:t>1 What can you see? Look, point and tick. 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EABD802-C8A1-2808-7C81-B85D9AC28247}"/>
                  </a:ext>
                </a:extLst>
              </p:cNvPr>
              <p:cNvSpPr/>
              <p:nvPr/>
            </p:nvSpPr>
            <p:spPr>
              <a:xfrm>
                <a:off x="270387" y="2173328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6028E89-84DF-2703-6EC5-DF815A17FA61}"/>
                  </a:ext>
                </a:extLst>
              </p:cNvPr>
              <p:cNvSpPr/>
              <p:nvPr/>
            </p:nvSpPr>
            <p:spPr>
              <a:xfrm>
                <a:off x="288604" y="3115493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7BF825-6A88-CBEE-105D-A8AA21BF4CDC}"/>
                  </a:ext>
                </a:extLst>
              </p:cNvPr>
              <p:cNvSpPr/>
              <p:nvPr/>
            </p:nvSpPr>
            <p:spPr>
              <a:xfrm>
                <a:off x="288603" y="4010649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1DAC98-6FBF-A35A-2B76-A82F9DB96B51}"/>
                  </a:ext>
                </a:extLst>
              </p:cNvPr>
              <p:cNvSpPr/>
              <p:nvPr/>
            </p:nvSpPr>
            <p:spPr>
              <a:xfrm>
                <a:off x="286265" y="4905805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EABD802-C8A1-2808-7C81-B85D9AC28247}"/>
                  </a:ext>
                </a:extLst>
              </p:cNvPr>
              <p:cNvSpPr/>
              <p:nvPr/>
            </p:nvSpPr>
            <p:spPr>
              <a:xfrm>
                <a:off x="2572429" y="2181350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6028E89-84DF-2703-6EC5-DF815A17FA61}"/>
                  </a:ext>
                </a:extLst>
              </p:cNvPr>
              <p:cNvSpPr/>
              <p:nvPr/>
            </p:nvSpPr>
            <p:spPr>
              <a:xfrm>
                <a:off x="2590646" y="3123515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BF825-6A88-CBEE-105D-A8AA21BF4CDC}"/>
                  </a:ext>
                </a:extLst>
              </p:cNvPr>
              <p:cNvSpPr/>
              <p:nvPr/>
            </p:nvSpPr>
            <p:spPr>
              <a:xfrm>
                <a:off x="2590645" y="4018671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E1DAC98-6FBF-A35A-2B76-A82F9DB96B51}"/>
                  </a:ext>
                </a:extLst>
              </p:cNvPr>
              <p:cNvSpPr/>
              <p:nvPr/>
            </p:nvSpPr>
            <p:spPr>
              <a:xfrm>
                <a:off x="2588307" y="4913827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87BF825-6A88-CBEE-105D-A8AA21BF4CDC}"/>
                  </a:ext>
                </a:extLst>
              </p:cNvPr>
              <p:cNvSpPr/>
              <p:nvPr/>
            </p:nvSpPr>
            <p:spPr>
              <a:xfrm>
                <a:off x="5145935" y="4026694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43822" y="2286473"/>
                <a:ext cx="1662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teacher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62998" y="3212836"/>
                <a:ext cx="1662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student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65348" y="4093153"/>
                <a:ext cx="1662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desk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62998" y="5040842"/>
                <a:ext cx="1662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chair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161911" y="2294495"/>
                <a:ext cx="1662338" cy="560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b</a:t>
                </a:r>
                <a:r>
                  <a:rPr lang="en-US" sz="2400">
                    <a:latin typeface="Comic Sans MS" panose="030F0702030302020204" pitchFamily="66" charset="0"/>
                  </a:rPr>
                  <a:t>ook</a:t>
                </a:r>
                <a:endParaRPr lang="en-US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181087" y="3220858"/>
                <a:ext cx="2013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blackboard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183437" y="4101175"/>
                <a:ext cx="1662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clock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81087" y="5048864"/>
                <a:ext cx="1662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table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87BF825-6A88-CBEE-105D-A8AA21BF4CDC}"/>
                  </a:ext>
                </a:extLst>
              </p:cNvPr>
              <p:cNvSpPr/>
              <p:nvPr/>
            </p:nvSpPr>
            <p:spPr>
              <a:xfrm>
                <a:off x="5172165" y="3103495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87BF825-6A88-CBEE-105D-A8AA21BF4CDC}"/>
                  </a:ext>
                </a:extLst>
              </p:cNvPr>
              <p:cNvSpPr/>
              <p:nvPr/>
            </p:nvSpPr>
            <p:spPr>
              <a:xfrm>
                <a:off x="5181048" y="2180297"/>
                <a:ext cx="474269" cy="574501"/>
              </a:xfrm>
              <a:prstGeom prst="rect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5736664" y="2318559"/>
              <a:ext cx="1662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purple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16797" y="3001942"/>
              <a:ext cx="2013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pink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64555" y="3818945"/>
              <a:ext cx="1662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blue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F8C6C8E-C3AB-204C-30D8-097E33031411}"/>
              </a:ext>
            </a:extLst>
          </p:cNvPr>
          <p:cNvSpPr txBox="1"/>
          <p:nvPr/>
        </p:nvSpPr>
        <p:spPr>
          <a:xfrm>
            <a:off x="260531" y="1937821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895C97-7815-246E-F42E-C329780AA30B}"/>
              </a:ext>
            </a:extLst>
          </p:cNvPr>
          <p:cNvSpPr txBox="1"/>
          <p:nvPr/>
        </p:nvSpPr>
        <p:spPr>
          <a:xfrm>
            <a:off x="246775" y="2711912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1E1B4-9529-792F-B4A6-6596083C1210}"/>
              </a:ext>
            </a:extLst>
          </p:cNvPr>
          <p:cNvSpPr txBox="1"/>
          <p:nvPr/>
        </p:nvSpPr>
        <p:spPr>
          <a:xfrm>
            <a:off x="212017" y="3504829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3DB42-5CC1-2368-F165-33B3C4ADE1A5}"/>
              </a:ext>
            </a:extLst>
          </p:cNvPr>
          <p:cNvSpPr txBox="1"/>
          <p:nvPr/>
        </p:nvSpPr>
        <p:spPr>
          <a:xfrm>
            <a:off x="227424" y="4207891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8475FE-4D50-4A05-3011-EBA9B832A69C}"/>
              </a:ext>
            </a:extLst>
          </p:cNvPr>
          <p:cNvSpPr txBox="1"/>
          <p:nvPr/>
        </p:nvSpPr>
        <p:spPr>
          <a:xfrm>
            <a:off x="2527035" y="2745857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329E2A-5677-EB74-A9C3-32B217F7707C}"/>
              </a:ext>
            </a:extLst>
          </p:cNvPr>
          <p:cNvSpPr txBox="1"/>
          <p:nvPr/>
        </p:nvSpPr>
        <p:spPr>
          <a:xfrm>
            <a:off x="5145935" y="1944430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30D985-B77A-4FE9-9FB7-D087E1770F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39EFC1C-7831-AB8D-E9DF-568446D133C8}"/>
              </a:ext>
            </a:extLst>
          </p:cNvPr>
          <p:cNvGrpSpPr/>
          <p:nvPr/>
        </p:nvGrpSpPr>
        <p:grpSpPr>
          <a:xfrm>
            <a:off x="1350881" y="5874893"/>
            <a:ext cx="11181346" cy="1372282"/>
            <a:chOff x="4844438" y="5550945"/>
            <a:chExt cx="5380162" cy="1372282"/>
          </a:xfrm>
        </p:grpSpPr>
        <p:sp>
          <p:nvSpPr>
            <p:cNvPr id="27" name="Google Shape;8552;p56">
              <a:extLst>
                <a:ext uri="{FF2B5EF4-FFF2-40B4-BE49-F238E27FC236}">
                  <a16:creationId xmlns:a16="http://schemas.microsoft.com/office/drawing/2014/main" id="{7180A2DE-9EE7-655F-3F53-93FAAA8CF99A}"/>
                </a:ext>
              </a:extLst>
            </p:cNvPr>
            <p:cNvSpPr/>
            <p:nvPr/>
          </p:nvSpPr>
          <p:spPr>
            <a:xfrm rot="10800000" flipH="1">
              <a:off x="4844438" y="5550945"/>
              <a:ext cx="5380162" cy="80557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3F9967-BEDC-313D-D643-0B665D2E528F}"/>
                </a:ext>
              </a:extLst>
            </p:cNvPr>
            <p:cNvSpPr txBox="1"/>
            <p:nvPr/>
          </p:nvSpPr>
          <p:spPr>
            <a:xfrm>
              <a:off x="5158405" y="5722898"/>
              <a:ext cx="492704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Comic Sans MS" panose="030F0702030302020204" pitchFamily="66" charset="0"/>
                </a:rPr>
                <a:t>A primary school in the highland province of Ha </a:t>
              </a:r>
              <a:r>
                <a:rPr lang="en-US" sz="2400" b="1" dirty="0" err="1">
                  <a:latin typeface="Comic Sans MS" panose="030F0702030302020204" pitchFamily="66" charset="0"/>
                </a:rPr>
                <a:t>Giang</a:t>
              </a:r>
              <a:r>
                <a:rPr lang="en-US" sz="2400" b="1" dirty="0">
                  <a:latin typeface="Comic Sans MS" panose="030F0702030302020204" pitchFamily="66" charset="0"/>
                </a:rPr>
                <a:t>, Vietnam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F329E2A-5677-EB74-A9C3-32B217F7707C}"/>
              </a:ext>
            </a:extLst>
          </p:cNvPr>
          <p:cNvSpPr txBox="1"/>
          <p:nvPr/>
        </p:nvSpPr>
        <p:spPr>
          <a:xfrm>
            <a:off x="5121642" y="2719838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F329E2A-5677-EB74-A9C3-32B217F7707C}"/>
              </a:ext>
            </a:extLst>
          </p:cNvPr>
          <p:cNvSpPr txBox="1"/>
          <p:nvPr/>
        </p:nvSpPr>
        <p:spPr>
          <a:xfrm>
            <a:off x="5088751" y="3459719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DB80B5-7FC4-837F-FAEC-974DFB385A1D}"/>
              </a:ext>
            </a:extLst>
          </p:cNvPr>
          <p:cNvSpPr txBox="1"/>
          <p:nvPr/>
        </p:nvSpPr>
        <p:spPr>
          <a:xfrm>
            <a:off x="446209" y="5188667"/>
            <a:ext cx="6489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2 Where are these children? Look and say.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40EA310-61BC-4A14-95EE-2D133C0E9453}"/>
              </a:ext>
            </a:extLst>
          </p:cNvPr>
          <p:cNvSpPr txBox="1"/>
          <p:nvPr/>
        </p:nvSpPr>
        <p:spPr>
          <a:xfrm>
            <a:off x="2527035" y="2014943"/>
            <a:ext cx="69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51" grpId="0"/>
      <p:bldP spid="52" grpId="0"/>
      <p:bldP spid="55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91221" y="4615020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dirty="0">
                <a:latin typeface="Comic Sans MS" panose="030F0702030302020204" pitchFamily="66" charset="0"/>
              </a:rPr>
              <a:t>1 Listen and read.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-313626"/>
            <a:ext cx="12123990" cy="7171626"/>
            <a:chOff x="0" y="-351882"/>
            <a:chExt cx="12123990" cy="717162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23990" cy="6819744"/>
            </a:xfrm>
            <a:prstGeom prst="rect">
              <a:avLst/>
            </a:prstGeom>
          </p:spPr>
        </p:pic>
        <p:pic>
          <p:nvPicPr>
            <p:cNvPr id="28" name="Google Shape;235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1705" y="258211"/>
              <a:ext cx="1563177" cy="15631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36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07157" y="-351882"/>
              <a:ext cx="3336638" cy="2062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237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7240896">
              <a:off x="6139770" y="550837"/>
              <a:ext cx="1118360" cy="11183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Picture 16">
            <a:extLst>
              <a:ext uri="{FF2B5EF4-FFF2-40B4-BE49-F238E27FC236}">
                <a16:creationId xmlns:a16="http://schemas.microsoft.com/office/drawing/2014/main" id="{E98F9756-EE72-4A23-1C70-B8393809B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0492" y="1687938"/>
            <a:ext cx="5030514" cy="33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2098708" y="5193438"/>
            <a:ext cx="4353535" cy="1495180"/>
            <a:chOff x="4391221" y="4433175"/>
            <a:chExt cx="3213327" cy="987416"/>
          </a:xfrm>
          <a:solidFill>
            <a:srgbClr val="99D465"/>
          </a:solidFill>
        </p:grpSpPr>
        <p:sp>
          <p:nvSpPr>
            <p:cNvPr id="22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666313" y="4433175"/>
              <a:ext cx="2779593" cy="953954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400" b="1" kern="0" dirty="0">
                  <a:latin typeface="Comic Sans MS" panose="030F0702030302020204" pitchFamily="66" charset="0"/>
                </a:rPr>
                <a:t>  e</a:t>
              </a:r>
              <a:r>
                <a:rPr lang="vi-VN" sz="4400" b="1" kern="0" dirty="0">
                  <a:latin typeface="Comic Sans MS" panose="030F0702030302020204" pitchFamily="66" charset="0"/>
                </a:rPr>
                <a:t>xercise</a:t>
              </a:r>
              <a:endParaRPr lang="en-US" sz="4400" b="1" kern="0" dirty="0">
                <a:latin typeface="Comic Sans MS" panose="030F0702030302020204" pitchFamily="66" charset="0"/>
              </a:endParaRPr>
            </a:p>
            <a:p>
              <a:r>
                <a:rPr lang="en-US" sz="4400" b="1" kern="0" dirty="0">
                  <a:latin typeface="Comic Sans MS" panose="030F0702030302020204" pitchFamily="66" charset="0"/>
                </a:rPr>
                <a:t> </a:t>
              </a:r>
              <a:r>
                <a:rPr lang="en-US" sz="3600" dirty="0"/>
                <a:t>/ˈ</a:t>
              </a:r>
              <a:r>
                <a:rPr lang="en-US" sz="3600" dirty="0" err="1"/>
                <a:t>eksərsaɪz</a:t>
              </a:r>
              <a:r>
                <a:rPr lang="en-US" sz="3600" dirty="0"/>
                <a:t>/</a:t>
              </a:r>
              <a:endParaRPr lang="en-US" sz="3600" b="1" kern="0" dirty="0">
                <a:latin typeface="Comic Sans MS" panose="030F0702030302020204" pitchFamily="66" charset="0"/>
              </a:endParaRPr>
            </a:p>
            <a:p>
              <a:r>
                <a:rPr lang="en-US" sz="3600" b="1" kern="0" dirty="0">
                  <a:latin typeface="Comic Sans MS" panose="030F0702030302020204" pitchFamily="66" charset="0"/>
                </a:rPr>
                <a:t> </a:t>
              </a:r>
              <a:endParaRPr lang="vi-VN" sz="3600" b="1" kern="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track 3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52" end="10288.85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64130" y="56411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-351882"/>
            <a:ext cx="12123990" cy="7171626"/>
            <a:chOff x="0" y="-351882"/>
            <a:chExt cx="12123990" cy="717162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23990" cy="6819744"/>
            </a:xfrm>
            <a:prstGeom prst="rect">
              <a:avLst/>
            </a:prstGeom>
          </p:spPr>
        </p:pic>
        <p:pic>
          <p:nvPicPr>
            <p:cNvPr id="29" name="Google Shape;235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1705" y="258211"/>
              <a:ext cx="1563177" cy="15631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236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07157" y="-351882"/>
              <a:ext cx="3336638" cy="2062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37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7240896">
              <a:off x="6139770" y="550837"/>
              <a:ext cx="1118360" cy="11183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1808509" y="5130494"/>
            <a:ext cx="4749894" cy="1427961"/>
            <a:chOff x="4391221" y="4349616"/>
            <a:chExt cx="3213327" cy="1070975"/>
          </a:xfrm>
          <a:solidFill>
            <a:srgbClr val="99D465"/>
          </a:solidFill>
        </p:grpSpPr>
        <p:sp>
          <p:nvSpPr>
            <p:cNvPr id="22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581359" y="4349616"/>
              <a:ext cx="3023188" cy="953954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4400" b="1" kern="0" dirty="0">
                  <a:latin typeface="Comic Sans MS" panose="030F0702030302020204" pitchFamily="66" charset="0"/>
                </a:rPr>
                <a:t>fitness centre</a:t>
              </a:r>
              <a:endParaRPr lang="en-US" sz="4400" b="1" kern="0" dirty="0">
                <a:latin typeface="Comic Sans MS" panose="030F0702030302020204" pitchFamily="66" charset="0"/>
              </a:endParaRPr>
            </a:p>
            <a:p>
              <a:pPr lvl="0">
                <a:defRPr/>
              </a:pPr>
              <a:r>
                <a:rPr lang="en-US" sz="3600" dirty="0"/>
                <a:t>  /ˈ</a:t>
              </a:r>
              <a:r>
                <a:rPr lang="en-US" sz="3600" dirty="0" err="1"/>
                <a:t>fɪtnəs</a:t>
              </a:r>
              <a:r>
                <a:rPr lang="en-US" sz="3600" dirty="0"/>
                <a:t> </a:t>
              </a:r>
              <a:r>
                <a:rPr lang="en-US" sz="3600" dirty="0" err="1"/>
                <a:t>sentər</a:t>
              </a:r>
              <a:r>
                <a:rPr lang="en-US" sz="3600" dirty="0"/>
                <a:t>/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</p:grpSp>
      <p:pic>
        <p:nvPicPr>
          <p:cNvPr id="25" name="Picture 10">
            <a:extLst>
              <a:ext uri="{FF2B5EF4-FFF2-40B4-BE49-F238E27FC236}">
                <a16:creationId xmlns:a16="http://schemas.microsoft.com/office/drawing/2014/main" id="{1A1A332C-2CF4-EF77-B182-7CED82013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322" y="1576350"/>
            <a:ext cx="5414672" cy="35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2958B7-38D6-44F2-AA73-C952281EE3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track 3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79" end="7473.85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11409" y="5519723"/>
            <a:ext cx="779585" cy="77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351882"/>
            <a:ext cx="12123990" cy="7171626"/>
            <a:chOff x="0" y="-351882"/>
            <a:chExt cx="12123990" cy="717162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23990" cy="6819744"/>
            </a:xfrm>
            <a:prstGeom prst="rect">
              <a:avLst/>
            </a:prstGeom>
          </p:spPr>
        </p:pic>
        <p:pic>
          <p:nvPicPr>
            <p:cNvPr id="31" name="Google Shape;235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1705" y="258211"/>
              <a:ext cx="1563177" cy="15631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236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07157" y="-351882"/>
              <a:ext cx="3336638" cy="2062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237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7240896">
              <a:off x="6139770" y="550837"/>
              <a:ext cx="1118360" cy="11183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6B478A1-E416-F05D-A4F3-8B6FE3902B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1" y="1399725"/>
            <a:ext cx="4985496" cy="35947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487F69F-1C49-38DD-7B7F-0E17044ECD38}"/>
              </a:ext>
            </a:extLst>
          </p:cNvPr>
          <p:cNvGrpSpPr/>
          <p:nvPr/>
        </p:nvGrpSpPr>
        <p:grpSpPr>
          <a:xfrm>
            <a:off x="2330158" y="5069959"/>
            <a:ext cx="4079821" cy="1521511"/>
            <a:chOff x="4391221" y="4430247"/>
            <a:chExt cx="3213327" cy="990344"/>
          </a:xfrm>
          <a:solidFill>
            <a:srgbClr val="99D465"/>
          </a:solidFill>
        </p:grpSpPr>
        <p:sp>
          <p:nvSpPr>
            <p:cNvPr id="27" name="Google Shape;8552;p56">
              <a:extLst>
                <a:ext uri="{FF2B5EF4-FFF2-40B4-BE49-F238E27FC236}">
                  <a16:creationId xmlns:a16="http://schemas.microsoft.com/office/drawing/2014/main" id="{83E21FAE-9687-A251-BF38-4F503EBB250A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943;p39">
              <a:extLst>
                <a:ext uri="{FF2B5EF4-FFF2-40B4-BE49-F238E27FC236}">
                  <a16:creationId xmlns:a16="http://schemas.microsoft.com/office/drawing/2014/main" id="{F9586322-3846-1092-6DB5-3117570C530C}"/>
                </a:ext>
              </a:extLst>
            </p:cNvPr>
            <p:cNvSpPr txBox="1">
              <a:spLocks/>
            </p:cNvSpPr>
            <p:nvPr/>
          </p:nvSpPr>
          <p:spPr>
            <a:xfrm>
              <a:off x="4767379" y="4430247"/>
              <a:ext cx="2637594" cy="953954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latin typeface="Comic Sans MS" panose="030F0702030302020204" pitchFamily="66" charset="0"/>
                </a:rPr>
                <a:t>p</a:t>
              </a:r>
              <a:r>
                <a:rPr lang="vi-VN" sz="4400" b="1" kern="0" dirty="0">
                  <a:latin typeface="Comic Sans MS" panose="030F0702030302020204" pitchFamily="66" charset="0"/>
                </a:rPr>
                <a:t>ractise</a:t>
              </a:r>
              <a:endParaRPr lang="en-US" sz="4400" b="1" kern="0" dirty="0">
                <a:latin typeface="Comic Sans MS" panose="030F0702030302020204" pitchFamily="66" charset="0"/>
              </a:endParaRPr>
            </a:p>
            <a:p>
              <a:pPr lvl="0">
                <a:defRPr/>
              </a:pPr>
              <a:r>
                <a:rPr lang="en-US" sz="3600" dirty="0"/>
                <a:t>/ˈ</a:t>
              </a:r>
              <a:r>
                <a:rPr lang="en-US" sz="3600" dirty="0" err="1"/>
                <a:t>præktɪs</a:t>
              </a:r>
              <a:r>
                <a:rPr lang="en-US" sz="3600" dirty="0"/>
                <a:t>/</a:t>
              </a:r>
              <a:endParaRPr kumimoji="0" lang="vi-VN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94AAAA3-B59F-4B0B-A7F6-A741ACA82C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track 3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57" end="4748.85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8344" y="5433383"/>
            <a:ext cx="799161" cy="7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-351882"/>
            <a:ext cx="12123990" cy="7171626"/>
            <a:chOff x="0" y="-351882"/>
            <a:chExt cx="12123990" cy="717162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23990" cy="6819744"/>
            </a:xfrm>
            <a:prstGeom prst="rect">
              <a:avLst/>
            </a:prstGeom>
          </p:spPr>
        </p:pic>
        <p:pic>
          <p:nvPicPr>
            <p:cNvPr id="29" name="Google Shape;235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1705" y="258211"/>
              <a:ext cx="1563177" cy="15631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236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07157" y="-351882"/>
              <a:ext cx="3336638" cy="2062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237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7240896">
              <a:off x="6139770" y="550837"/>
              <a:ext cx="1118360" cy="11183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2607157" y="5196251"/>
            <a:ext cx="3622481" cy="1426003"/>
            <a:chOff x="4391221" y="4422840"/>
            <a:chExt cx="3213327" cy="1426003"/>
          </a:xfrm>
          <a:solidFill>
            <a:srgbClr val="99D465"/>
          </a:solidFill>
        </p:grpSpPr>
        <p:sp>
          <p:nvSpPr>
            <p:cNvPr id="22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1415668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966954" y="4422840"/>
              <a:ext cx="2203859" cy="953954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latin typeface="Comic Sans MS" panose="030F0702030302020204" pitchFamily="66" charset="0"/>
                </a:rPr>
                <a:t>p</a:t>
              </a:r>
              <a:r>
                <a:rPr lang="vi-VN" sz="4400" b="1" kern="0" dirty="0">
                  <a:latin typeface="Comic Sans MS" panose="030F0702030302020204" pitchFamily="66" charset="0"/>
                </a:rPr>
                <a:t>roblem</a:t>
              </a:r>
              <a:endParaRPr lang="en-US" sz="4400" b="1" kern="0" dirty="0">
                <a:latin typeface="Comic Sans MS" panose="030F0702030302020204" pitchFamily="66" charset="0"/>
              </a:endParaRPr>
            </a:p>
            <a:p>
              <a:pPr lvl="0">
                <a:defRPr/>
              </a:pPr>
              <a:r>
                <a:rPr lang="en-US" sz="3600" dirty="0"/>
                <a:t>/ˈ</a:t>
              </a:r>
              <a:r>
                <a:rPr lang="en-US" sz="3600" dirty="0" err="1"/>
                <a:t>prɑːbləm</a:t>
              </a:r>
              <a:r>
                <a:rPr lang="en-US" sz="3600" dirty="0"/>
                <a:t>/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</p:grpSp>
      <p:pic>
        <p:nvPicPr>
          <p:cNvPr id="25" name="Picture 14">
            <a:extLst>
              <a:ext uri="{FF2B5EF4-FFF2-40B4-BE49-F238E27FC236}">
                <a16:creationId xmlns:a16="http://schemas.microsoft.com/office/drawing/2014/main" id="{FED38056-8160-0556-E87C-9D60B2E5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9665" y="1876252"/>
            <a:ext cx="5071621" cy="321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EC0C87-87D9-4DCD-873F-59461A58B7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track 3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48" end="2581.85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4475" y="5299880"/>
            <a:ext cx="850325" cy="8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aditional Games in Spain by Slidesgo">
  <a:themeElements>
    <a:clrScheme name="Simple Light">
      <a:dk1>
        <a:srgbClr val="191919"/>
      </a:dk1>
      <a:lt1>
        <a:srgbClr val="FFFFFF"/>
      </a:lt1>
      <a:dk2>
        <a:srgbClr val="EEEBD5"/>
      </a:dk2>
      <a:lt2>
        <a:srgbClr val="75ADA5"/>
      </a:lt2>
      <a:accent1>
        <a:srgbClr val="C35041"/>
      </a:accent1>
      <a:accent2>
        <a:srgbClr val="E9C831"/>
      </a:accent2>
      <a:accent3>
        <a:srgbClr val="E08C97"/>
      </a:accent3>
      <a:accent4>
        <a:srgbClr val="C293B6"/>
      </a:accent4>
      <a:accent5>
        <a:srgbClr val="E6924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Food Vocabulary for Pre-K">
  <a:themeElements>
    <a:clrScheme name="Simple Light">
      <a:dk1>
        <a:srgbClr val="182648"/>
      </a:dk1>
      <a:lt1>
        <a:srgbClr val="E0A882"/>
      </a:lt1>
      <a:dk2>
        <a:srgbClr val="F9C9C9"/>
      </a:dk2>
      <a:lt2>
        <a:srgbClr val="FFCD6C"/>
      </a:lt2>
      <a:accent1>
        <a:srgbClr val="FFFFFF"/>
      </a:accent1>
      <a:accent2>
        <a:srgbClr val="FC6F87"/>
      </a:accent2>
      <a:accent3>
        <a:srgbClr val="C2CC89"/>
      </a:accent3>
      <a:accent4>
        <a:srgbClr val="DBE4F8"/>
      </a:accent4>
      <a:accent5>
        <a:srgbClr val="A5A6C9"/>
      </a:accent5>
      <a:accent6>
        <a:srgbClr val="FFF3DD"/>
      </a:accent6>
      <a:hlink>
        <a:srgbClr val="1827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3599</TotalTime>
  <Words>185</Words>
  <Application>Microsoft Office PowerPoint</Application>
  <PresentationFormat>Widescreen</PresentationFormat>
  <Paragraphs>54</Paragraphs>
  <Slides>15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Arial</vt:lpstr>
      <vt:lpstr>Baloo 2</vt:lpstr>
      <vt:lpstr>Bebas Neue</vt:lpstr>
      <vt:lpstr>Calibri</vt:lpstr>
      <vt:lpstr>Comic Sans MS</vt:lpstr>
      <vt:lpstr>Chewy</vt:lpstr>
      <vt:lpstr>Delius</vt:lpstr>
      <vt:lpstr>Gaegu</vt:lpstr>
      <vt:lpstr>Life Savers</vt:lpstr>
      <vt:lpstr>Life Savers ExtraBold</vt:lpstr>
      <vt:lpstr>Open Sans</vt:lpstr>
      <vt:lpstr>PT Sans</vt:lpstr>
      <vt:lpstr>Quicksand</vt:lpstr>
      <vt:lpstr>Quicksand SemiBold</vt:lpstr>
      <vt:lpstr>Source Sans 3</vt:lpstr>
      <vt:lpstr>Wingdings</vt:lpstr>
      <vt:lpstr>Traditional Games in Spain by Slidesgo</vt:lpstr>
      <vt:lpstr>Elementary Activities to Celebrate Japanese Culture Day by Slidesgo</vt:lpstr>
      <vt:lpstr>Kawaii Food Vocabulary for Pre-K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admin</cp:lastModifiedBy>
  <cp:revision>178</cp:revision>
  <dcterms:created xsi:type="dcterms:W3CDTF">2023-12-16T10:48:42Z</dcterms:created>
  <dcterms:modified xsi:type="dcterms:W3CDTF">2025-12-10T09:17:50Z</dcterms:modified>
</cp:coreProperties>
</file>