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9"/>
  </p:notesMasterIdLst>
  <p:sldIdLst>
    <p:sldId id="256" r:id="rId2"/>
    <p:sldId id="400" r:id="rId3"/>
    <p:sldId id="401" r:id="rId4"/>
    <p:sldId id="402" r:id="rId5"/>
    <p:sldId id="403" r:id="rId6"/>
    <p:sldId id="404" r:id="rId7"/>
    <p:sldId id="405" r:id="rId8"/>
  </p:sldIdLst>
  <p:sldSz cx="9144000" cy="5143500" type="screen16x9"/>
  <p:notesSz cx="6858000" cy="9144000"/>
  <p:embeddedFontLst>
    <p:embeddedFont>
      <p:font typeface="Myanmar Text" panose="020B0502040204020203" pitchFamily="34" charset="0"/>
      <p:regular r:id="rId10"/>
      <p:bold r:id="rId11"/>
    </p:embeddedFont>
    <p:embeddedFont>
      <p:font typeface="Quicksand" panose="020B0604020202020204" charset="0"/>
      <p:regular r:id="rId12"/>
      <p:bold r:id="rId13"/>
    </p:embeddedFont>
    <p:embeddedFont>
      <p:font typeface="Bebas Neue" panose="020B0604020202020204" charset="0"/>
      <p:regular r:id="rId14"/>
    </p:embeddedFont>
    <p:embeddedFont>
      <p:font typeface="Changa One" panose="020B0604020202020204" charset="0"/>
      <p:regular r:id="rId15"/>
      <p:italic r:id="rId16"/>
    </p:embeddedFon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Quicksand SemiBold" panose="020B0604020202020204" charset="0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83" autoAdjust="0"/>
  </p:normalViewPr>
  <p:slideViewPr>
    <p:cSldViewPr snapToGrid="0" snapToObjects="1">
      <p:cViewPr varScale="1">
        <p:scale>
          <a:sx n="116" d="100"/>
          <a:sy n="116" d="100"/>
        </p:scale>
        <p:origin x="538" y="86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62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443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29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8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2/22/2025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gif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5.wdp"/><Relationship Id="rId7" Type="http://schemas.openxmlformats.org/officeDocument/2006/relationships/image" Target="../media/image3.gif"/><Relationship Id="rId12" Type="http://schemas.openxmlformats.org/officeDocument/2006/relationships/image" Target="../media/image7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6.png"/><Relationship Id="rId5" Type="http://schemas.openxmlformats.org/officeDocument/2006/relationships/image" Target="../media/image1.jpg"/><Relationship Id="rId15" Type="http://schemas.microsoft.com/office/2007/relationships/hdphoto" Target="../media/hdphoto2.wdp"/><Relationship Id="rId10" Type="http://schemas.openxmlformats.org/officeDocument/2006/relationships/image" Target="../media/image5.gif"/><Relationship Id="rId19" Type="http://schemas.microsoft.com/office/2007/relationships/hdphoto" Target="../media/hdphoto4.wdp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audio" Target="../media/audio1.wav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audio" Target="../media/audio4.wav"/><Relationship Id="rId10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9.jp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8" y="-8817"/>
            <a:ext cx="9149658" cy="5205657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2137472" y="153808"/>
            <a:ext cx="4931544" cy="14784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14980" y="2844307"/>
            <a:ext cx="1211793" cy="634332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78" y="2120600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7542942" y="3181830"/>
            <a:ext cx="1774911" cy="165143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12" y="1207431"/>
            <a:ext cx="1826338" cy="1826338"/>
          </a:xfrm>
          <a:prstGeom prst="rect">
            <a:avLst/>
          </a:prstGeom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544665" y="1691850"/>
            <a:ext cx="4131187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910738" y="-188326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9: </a:t>
            </a:r>
          </a:p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Places In Town</a:t>
            </a: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38957" y="1763250"/>
            <a:ext cx="407607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Fun time &amp; Projects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9" y="22575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6841" y="232546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71" y="3380923"/>
            <a:ext cx="867954" cy="93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6638610" y="299531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4344" y="3497309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27" y="1691850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231D04-A6E5-2649-27B6-B5FFDB68E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402080" y="1209591"/>
            <a:ext cx="6263640" cy="8020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762871" y="1209591"/>
            <a:ext cx="7565197" cy="746356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/>
            <a:r>
              <a:rPr lang="en-US" sz="4400" b="1" dirty="0">
                <a:ln w="19050">
                  <a:solidFill>
                    <a:prstClr val="white"/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Tom and Jerry Puzzle!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5"/>
            <a:ext cx="1173108" cy="5624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22" b="3085"/>
          <a:stretch/>
        </p:blipFill>
        <p:spPr>
          <a:xfrm>
            <a:off x="27772" y="1785275"/>
            <a:ext cx="2242868" cy="33551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610" y="3632796"/>
            <a:ext cx="990195" cy="12807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79" y="1806890"/>
            <a:ext cx="1975869" cy="3336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34" y="3447133"/>
            <a:ext cx="1173051" cy="153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132" y="172483"/>
            <a:ext cx="1587759" cy="2681216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09" y="569419"/>
            <a:ext cx="1603323" cy="2095432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95" y="2440375"/>
            <a:ext cx="2009839" cy="2599683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2"/>
          <a:stretch/>
        </p:blipFill>
        <p:spPr>
          <a:xfrm>
            <a:off x="5292132" y="2586358"/>
            <a:ext cx="1698236" cy="2514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6200" y="107754"/>
            <a:ext cx="3325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Pick A Character!</a:t>
            </a: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8039819" y="4537494"/>
            <a:ext cx="1026543" cy="5634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0A0D0E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648472583"/>
      </p:ext>
    </p:extLst>
  </p:cSld>
  <p:clrMapOvr>
    <a:masterClrMapping/>
  </p:clrMapOvr>
  <p:transition spd="med">
    <p:pull/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039CCA-99DA-8133-165A-316712AF21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4537017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supermarket</a:t>
            </a:r>
          </a:p>
        </p:txBody>
      </p:sp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5875020" cy="1691640"/>
          </a:xfrm>
          <a:prstGeom prst="wedgeRoundRectCallout">
            <a:avLst>
              <a:gd name="adj1" fmla="val -24741"/>
              <a:gd name="adj2" fmla="val 73385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 s u e k t a r p r 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3" y="2252663"/>
            <a:ext cx="1924050" cy="2514600"/>
          </a:xfrm>
          <a:prstGeom prst="rect">
            <a:avLst/>
          </a:prstGeom>
        </p:spPr>
      </p:pic>
      <p:sp>
        <p:nvSpPr>
          <p:cNvPr id="13" name="5-Point Star 12">
            <a:hlinkClick r:id="rId9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977727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B6CF54-6098-720F-4C8A-7BBF59CD3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5</a:t>
            </a:fld>
            <a:endParaRPr lang="en-US"/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street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79" y="450546"/>
            <a:ext cx="5083713" cy="1108596"/>
          </a:xfrm>
          <a:prstGeom prst="wedgeRoundRectCallout">
            <a:avLst>
              <a:gd name="adj1" fmla="val -21535"/>
              <a:gd name="adj2" fmla="val 90614"/>
              <a:gd name="adj3" fmla="val 16667"/>
            </a:avLst>
          </a:prstGeom>
          <a:solidFill>
            <a:schemeClr val="accent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t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s r e t e 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43" y="1364676"/>
            <a:ext cx="2302510" cy="3888202"/>
          </a:xfrm>
          <a:prstGeom prst="rect">
            <a:avLst/>
          </a:prstGeom>
        </p:spPr>
      </p:pic>
      <p:sp>
        <p:nvSpPr>
          <p:cNvPr id="14" name="5-Point Star 13">
            <a:hlinkClick r:id="rId7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10189369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BBA7E-589C-9E24-7A34-733A89D756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library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39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258488" y="717989"/>
            <a:ext cx="8069580" cy="1236049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 a b r y l </a:t>
            </a:r>
            <a:r>
              <a:rPr lang="en-US" sz="3600" b="1" dirty="0" err="1">
                <a:solidFill>
                  <a:srgbClr val="00206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0" y="1954037"/>
            <a:ext cx="2336920" cy="3022755"/>
          </a:xfrm>
          <a:prstGeom prst="rect">
            <a:avLst/>
          </a:prstGeom>
        </p:spPr>
      </p:pic>
      <p:sp>
        <p:nvSpPr>
          <p:cNvPr id="10" name="5-Point Star 9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07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56CD3-89D1-1B1A-CFB4-D4FF02FF5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623310" y="2535922"/>
            <a:ext cx="5200650" cy="990235"/>
          </a:xfrm>
          <a:prstGeom prst="roundRect">
            <a:avLst/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lvl="1" algn="ctr" defTabSz="685766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museum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306"/>
            <a:ext cx="1173108" cy="562483"/>
          </a:xfrm>
          <a:prstGeom prst="rect">
            <a:avLst/>
          </a:prstGeom>
        </p:spPr>
      </p:pic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312985" y="534010"/>
            <a:ext cx="4960815" cy="1157946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  <a:solidFill>
            <a:schemeClr val="accent1"/>
          </a:solidFill>
          <a:ln w="19050">
            <a:solidFill>
              <a:srgbClr val="0070C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9" tIns="34289" rIns="68579" bIns="34289" rtlCol="0" anchor="ctr"/>
          <a:lstStyle/>
          <a:p>
            <a:pPr algn="ctr" defTabSz="685766"/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  <a:cs typeface="Myanmar Text" panose="020B0502040204020203" pitchFamily="34" charset="0"/>
              </a:rPr>
              <a:t>s m m u u 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1747445"/>
            <a:ext cx="3690938" cy="3303077"/>
          </a:xfrm>
          <a:prstGeom prst="rect">
            <a:avLst/>
          </a:prstGeom>
        </p:spPr>
      </p:pic>
      <p:sp>
        <p:nvSpPr>
          <p:cNvPr id="11" name="5-Point Star 10">
            <a:hlinkClick r:id="rId8" action="ppaction://hlinksldjump"/>
          </p:cNvPr>
          <p:cNvSpPr/>
          <p:nvPr/>
        </p:nvSpPr>
        <p:spPr>
          <a:xfrm>
            <a:off x="7061983" y="3526157"/>
            <a:ext cx="1814733" cy="12942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684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4808</TotalTime>
  <Words>61</Words>
  <Application>Microsoft Office PowerPoint</Application>
  <PresentationFormat>On-screen Show (16:9)</PresentationFormat>
  <Paragraphs>20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Myanmar Text</vt:lpstr>
      <vt:lpstr>Quicksand</vt:lpstr>
      <vt:lpstr>Bebas Neue</vt:lpstr>
      <vt:lpstr>Changa One</vt:lpstr>
      <vt:lpstr>Comic Sans MS</vt:lpstr>
      <vt:lpstr>Life Savers</vt:lpstr>
      <vt:lpstr>Quicksand SemiBold</vt:lpstr>
      <vt:lpstr>Arial</vt:lpstr>
      <vt:lpstr>Life Savers ExtraBold</vt:lpstr>
      <vt:lpstr>Times New Roman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116</cp:revision>
  <dcterms:modified xsi:type="dcterms:W3CDTF">2025-02-22T08:12:41Z</dcterms:modified>
</cp:coreProperties>
</file>