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35"/>
  </p:notesMasterIdLst>
  <p:sldIdLst>
    <p:sldId id="309" r:id="rId2"/>
    <p:sldId id="315" r:id="rId3"/>
    <p:sldId id="341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70" r:id="rId15"/>
    <p:sldId id="360" r:id="rId16"/>
    <p:sldId id="361" r:id="rId17"/>
    <p:sldId id="362" r:id="rId18"/>
    <p:sldId id="363" r:id="rId19"/>
    <p:sldId id="364" r:id="rId20"/>
    <p:sldId id="365" r:id="rId21"/>
    <p:sldId id="327" r:id="rId22"/>
    <p:sldId id="368" r:id="rId23"/>
    <p:sldId id="369" r:id="rId24"/>
    <p:sldId id="331" r:id="rId25"/>
    <p:sldId id="371" r:id="rId26"/>
    <p:sldId id="372" r:id="rId27"/>
    <p:sldId id="392" r:id="rId28"/>
    <p:sldId id="375" r:id="rId29"/>
    <p:sldId id="376" r:id="rId30"/>
    <p:sldId id="394" r:id="rId31"/>
    <p:sldId id="395" r:id="rId32"/>
    <p:sldId id="396" r:id="rId33"/>
    <p:sldId id="313" r:id="rId34"/>
  </p:sldIdLst>
  <p:sldSz cx="9144000" cy="5143500" type="screen16x9"/>
  <p:notesSz cx="6858000" cy="9144000"/>
  <p:embeddedFontLst>
    <p:embeddedFont>
      <p:font typeface="Fredoka One" panose="020B0604020202020204" charset="0"/>
      <p:regular r:id="rId36"/>
    </p:embeddedFont>
    <p:embeddedFont>
      <p:font typeface="Barlow" panose="020B0604020202020204" charset="0"/>
      <p:regular r:id="rId37"/>
      <p:bold r:id="rId38"/>
      <p:italic r:id="rId39"/>
      <p:boldItalic r:id="rId40"/>
    </p:embeddedFont>
    <p:embeddedFont>
      <p:font typeface="Montserrat Black" panose="00000A00000000000000" pitchFamily="2" charset="0"/>
      <p:bold r:id="rId41"/>
      <p:boldItalic r:id="rId42"/>
    </p:embeddedFont>
    <p:embeddedFont>
      <p:font typeface="Comic Sans MS" panose="030F0702030302020204" pitchFamily="66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864B43-5DE3-4ED4-99A3-EC49ABD40EC2}">
  <a:tblStyle styleId="{CB864B43-5DE3-4ED4-99A3-EC49ABD40E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817" autoAdjust="0"/>
  </p:normalViewPr>
  <p:slideViewPr>
    <p:cSldViewPr snapToGrid="0">
      <p:cViewPr varScale="1">
        <p:scale>
          <a:sx n="116" d="100"/>
          <a:sy n="116" d="100"/>
        </p:scale>
        <p:origin x="5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631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78300" y="1184824"/>
            <a:ext cx="7340100" cy="20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487800" y="3272025"/>
            <a:ext cx="3724200" cy="2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90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lt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24"/>
          <p:cNvGrpSpPr/>
          <p:nvPr/>
        </p:nvGrpSpPr>
        <p:grpSpPr>
          <a:xfrm rot="7655322">
            <a:off x="8622268" y="3974460"/>
            <a:ext cx="536223" cy="402759"/>
            <a:chOff x="3075600" y="2138600"/>
            <a:chExt cx="1064400" cy="799475"/>
          </a:xfrm>
        </p:grpSpPr>
        <p:sp>
          <p:nvSpPr>
            <p:cNvPr id="121" name="Google Shape;121;p24"/>
            <p:cNvSpPr/>
            <p:nvPr/>
          </p:nvSpPr>
          <p:spPr>
            <a:xfrm>
              <a:off x="3075600" y="2202500"/>
              <a:ext cx="817950" cy="634950"/>
            </a:xfrm>
            <a:custGeom>
              <a:avLst/>
              <a:gdLst/>
              <a:ahLst/>
              <a:cxnLst/>
              <a:rect l="l" t="t" r="r" b="b"/>
              <a:pathLst>
                <a:path w="32718" h="25398" extrusionOk="0">
                  <a:moveTo>
                    <a:pt x="16758" y="1"/>
                  </a:moveTo>
                  <a:cubicBezTo>
                    <a:pt x="15770" y="1"/>
                    <a:pt x="14868" y="661"/>
                    <a:pt x="14600" y="1663"/>
                  </a:cubicBezTo>
                  <a:lnTo>
                    <a:pt x="14558" y="1815"/>
                  </a:lnTo>
                  <a:cubicBezTo>
                    <a:pt x="14391" y="2413"/>
                    <a:pt x="14502" y="3025"/>
                    <a:pt x="14780" y="3512"/>
                  </a:cubicBezTo>
                  <a:lnTo>
                    <a:pt x="11360" y="2608"/>
                  </a:lnTo>
                  <a:cubicBezTo>
                    <a:pt x="11168" y="2557"/>
                    <a:pt x="10976" y="2532"/>
                    <a:pt x="10786" y="2532"/>
                  </a:cubicBezTo>
                  <a:cubicBezTo>
                    <a:pt x="9795" y="2532"/>
                    <a:pt x="8889" y="3203"/>
                    <a:pt x="8621" y="4207"/>
                  </a:cubicBezTo>
                  <a:lnTo>
                    <a:pt x="8579" y="4346"/>
                  </a:lnTo>
                  <a:cubicBezTo>
                    <a:pt x="8273" y="5472"/>
                    <a:pt x="8885" y="6626"/>
                    <a:pt x="9956" y="7030"/>
                  </a:cubicBezTo>
                  <a:lnTo>
                    <a:pt x="7800" y="6446"/>
                  </a:lnTo>
                  <a:cubicBezTo>
                    <a:pt x="7613" y="6398"/>
                    <a:pt x="7424" y="6375"/>
                    <a:pt x="7238" y="6375"/>
                  </a:cubicBezTo>
                  <a:cubicBezTo>
                    <a:pt x="6243" y="6375"/>
                    <a:pt x="5331" y="7037"/>
                    <a:pt x="5061" y="8045"/>
                  </a:cubicBezTo>
                  <a:lnTo>
                    <a:pt x="5020" y="8184"/>
                  </a:lnTo>
                  <a:cubicBezTo>
                    <a:pt x="4755" y="9213"/>
                    <a:pt x="5228" y="10242"/>
                    <a:pt x="6104" y="10728"/>
                  </a:cubicBezTo>
                  <a:lnTo>
                    <a:pt x="5089" y="10464"/>
                  </a:lnTo>
                  <a:cubicBezTo>
                    <a:pt x="4895" y="10412"/>
                    <a:pt x="4700" y="10387"/>
                    <a:pt x="4508" y="10387"/>
                  </a:cubicBezTo>
                  <a:cubicBezTo>
                    <a:pt x="3516" y="10387"/>
                    <a:pt x="2604" y="11047"/>
                    <a:pt x="2336" y="12049"/>
                  </a:cubicBezTo>
                  <a:lnTo>
                    <a:pt x="2308" y="12202"/>
                  </a:lnTo>
                  <a:cubicBezTo>
                    <a:pt x="2016" y="13273"/>
                    <a:pt x="2558" y="14371"/>
                    <a:pt x="3546" y="14816"/>
                  </a:cubicBezTo>
                  <a:lnTo>
                    <a:pt x="3115" y="14705"/>
                  </a:lnTo>
                  <a:cubicBezTo>
                    <a:pt x="2921" y="14653"/>
                    <a:pt x="2725" y="14628"/>
                    <a:pt x="2533" y="14628"/>
                  </a:cubicBezTo>
                  <a:cubicBezTo>
                    <a:pt x="1541" y="14628"/>
                    <a:pt x="629" y="15288"/>
                    <a:pt x="362" y="16290"/>
                  </a:cubicBezTo>
                  <a:lnTo>
                    <a:pt x="334" y="16443"/>
                  </a:lnTo>
                  <a:cubicBezTo>
                    <a:pt x="0" y="17639"/>
                    <a:pt x="723" y="18862"/>
                    <a:pt x="1919" y="19182"/>
                  </a:cubicBezTo>
                  <a:lnTo>
                    <a:pt x="3740" y="19669"/>
                  </a:lnTo>
                  <a:lnTo>
                    <a:pt x="1905" y="20892"/>
                  </a:lnTo>
                  <a:cubicBezTo>
                    <a:pt x="431" y="21880"/>
                    <a:pt x="14" y="23854"/>
                    <a:pt x="932" y="25356"/>
                  </a:cubicBezTo>
                  <a:lnTo>
                    <a:pt x="959" y="25397"/>
                  </a:lnTo>
                  <a:lnTo>
                    <a:pt x="32717" y="4124"/>
                  </a:lnTo>
                  <a:lnTo>
                    <a:pt x="17339" y="77"/>
                  </a:lnTo>
                  <a:cubicBezTo>
                    <a:pt x="17145" y="25"/>
                    <a:pt x="16950" y="1"/>
                    <a:pt x="16758" y="1"/>
                  </a:cubicBezTo>
                  <a:close/>
                </a:path>
              </a:pathLst>
            </a:custGeom>
            <a:solidFill>
              <a:srgbClr val="AFA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4"/>
            <p:cNvSpPr/>
            <p:nvPr/>
          </p:nvSpPr>
          <p:spPr>
            <a:xfrm>
              <a:off x="3099575" y="2305575"/>
              <a:ext cx="796400" cy="632500"/>
            </a:xfrm>
            <a:custGeom>
              <a:avLst/>
              <a:gdLst/>
              <a:ahLst/>
              <a:cxnLst/>
              <a:rect l="l" t="t" r="r" b="b"/>
              <a:pathLst>
                <a:path w="31856" h="25300" extrusionOk="0">
                  <a:moveTo>
                    <a:pt x="31758" y="1"/>
                  </a:moveTo>
                  <a:lnTo>
                    <a:pt x="0" y="21274"/>
                  </a:lnTo>
                  <a:lnTo>
                    <a:pt x="14" y="21274"/>
                  </a:lnTo>
                  <a:lnTo>
                    <a:pt x="56" y="21330"/>
                  </a:lnTo>
                  <a:cubicBezTo>
                    <a:pt x="140" y="21469"/>
                    <a:pt x="251" y="21608"/>
                    <a:pt x="362" y="21719"/>
                  </a:cubicBezTo>
                  <a:cubicBezTo>
                    <a:pt x="994" y="22417"/>
                    <a:pt x="1882" y="22790"/>
                    <a:pt x="2785" y="22790"/>
                  </a:cubicBezTo>
                  <a:cubicBezTo>
                    <a:pt x="3411" y="22790"/>
                    <a:pt x="4044" y="22610"/>
                    <a:pt x="4603" y="22234"/>
                  </a:cubicBezTo>
                  <a:lnTo>
                    <a:pt x="6327" y="21080"/>
                  </a:lnTo>
                  <a:lnTo>
                    <a:pt x="6105" y="22748"/>
                  </a:lnTo>
                  <a:cubicBezTo>
                    <a:pt x="5952" y="23972"/>
                    <a:pt x="6814" y="25098"/>
                    <a:pt x="8051" y="25265"/>
                  </a:cubicBezTo>
                  <a:lnTo>
                    <a:pt x="8190" y="25279"/>
                  </a:lnTo>
                  <a:cubicBezTo>
                    <a:pt x="8292" y="25293"/>
                    <a:pt x="8393" y="25299"/>
                    <a:pt x="8493" y="25299"/>
                  </a:cubicBezTo>
                  <a:cubicBezTo>
                    <a:pt x="9606" y="25299"/>
                    <a:pt x="10567" y="24469"/>
                    <a:pt x="10707" y="23346"/>
                  </a:cubicBezTo>
                  <a:lnTo>
                    <a:pt x="10763" y="22887"/>
                  </a:lnTo>
                  <a:cubicBezTo>
                    <a:pt x="10804" y="23972"/>
                    <a:pt x="11611" y="24903"/>
                    <a:pt x="12723" y="25042"/>
                  </a:cubicBezTo>
                  <a:lnTo>
                    <a:pt x="12862" y="25070"/>
                  </a:lnTo>
                  <a:cubicBezTo>
                    <a:pt x="12958" y="25082"/>
                    <a:pt x="13053" y="25088"/>
                    <a:pt x="13147" y="25088"/>
                  </a:cubicBezTo>
                  <a:cubicBezTo>
                    <a:pt x="14268" y="25088"/>
                    <a:pt x="15238" y="24267"/>
                    <a:pt x="15379" y="23138"/>
                  </a:cubicBezTo>
                  <a:lnTo>
                    <a:pt x="15518" y="22081"/>
                  </a:lnTo>
                  <a:cubicBezTo>
                    <a:pt x="15629" y="23082"/>
                    <a:pt x="16408" y="23930"/>
                    <a:pt x="17451" y="24055"/>
                  </a:cubicBezTo>
                  <a:lnTo>
                    <a:pt x="17603" y="24083"/>
                  </a:lnTo>
                  <a:cubicBezTo>
                    <a:pt x="17699" y="24095"/>
                    <a:pt x="17794" y="24101"/>
                    <a:pt x="17888" y="24101"/>
                  </a:cubicBezTo>
                  <a:cubicBezTo>
                    <a:pt x="19009" y="24101"/>
                    <a:pt x="19979" y="23279"/>
                    <a:pt x="20120" y="22150"/>
                  </a:cubicBezTo>
                  <a:lnTo>
                    <a:pt x="20412" y="19940"/>
                  </a:lnTo>
                  <a:lnTo>
                    <a:pt x="20412" y="19940"/>
                  </a:lnTo>
                  <a:cubicBezTo>
                    <a:pt x="20384" y="21080"/>
                    <a:pt x="21219" y="22081"/>
                    <a:pt x="22359" y="22234"/>
                  </a:cubicBezTo>
                  <a:lnTo>
                    <a:pt x="22512" y="22248"/>
                  </a:lnTo>
                  <a:cubicBezTo>
                    <a:pt x="22615" y="22262"/>
                    <a:pt x="22717" y="22268"/>
                    <a:pt x="22818" y="22268"/>
                  </a:cubicBezTo>
                  <a:cubicBezTo>
                    <a:pt x="23930" y="22268"/>
                    <a:pt x="24888" y="21449"/>
                    <a:pt x="25028" y="20315"/>
                  </a:cubicBezTo>
                  <a:lnTo>
                    <a:pt x="25487" y="16797"/>
                  </a:lnTo>
                  <a:cubicBezTo>
                    <a:pt x="25835" y="17256"/>
                    <a:pt x="26363" y="17576"/>
                    <a:pt x="26975" y="17659"/>
                  </a:cubicBezTo>
                  <a:lnTo>
                    <a:pt x="27128" y="17687"/>
                  </a:lnTo>
                  <a:cubicBezTo>
                    <a:pt x="27224" y="17699"/>
                    <a:pt x="27319" y="17705"/>
                    <a:pt x="27412" y="17705"/>
                  </a:cubicBezTo>
                  <a:cubicBezTo>
                    <a:pt x="28534" y="17705"/>
                    <a:pt x="29504" y="16883"/>
                    <a:pt x="29645" y="15754"/>
                  </a:cubicBezTo>
                  <a:lnTo>
                    <a:pt x="31856" y="28"/>
                  </a:lnTo>
                  <a:lnTo>
                    <a:pt x="31758" y="1"/>
                  </a:lnTo>
                  <a:close/>
                </a:path>
              </a:pathLst>
            </a:custGeom>
            <a:solidFill>
              <a:srgbClr val="AFA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4"/>
            <p:cNvSpPr/>
            <p:nvPr/>
          </p:nvSpPr>
          <p:spPr>
            <a:xfrm>
              <a:off x="3777075" y="2326075"/>
              <a:ext cx="90050" cy="350425"/>
            </a:xfrm>
            <a:custGeom>
              <a:avLst/>
              <a:gdLst/>
              <a:ahLst/>
              <a:cxnLst/>
              <a:rect l="l" t="t" r="r" b="b"/>
              <a:pathLst>
                <a:path w="3602" h="14017" extrusionOk="0">
                  <a:moveTo>
                    <a:pt x="3268" y="1"/>
                  </a:moveTo>
                  <a:cubicBezTo>
                    <a:pt x="1558" y="4478"/>
                    <a:pt x="459" y="9192"/>
                    <a:pt x="0" y="13975"/>
                  </a:cubicBezTo>
                  <a:lnTo>
                    <a:pt x="348" y="14003"/>
                  </a:lnTo>
                  <a:lnTo>
                    <a:pt x="348" y="14017"/>
                  </a:lnTo>
                  <a:cubicBezTo>
                    <a:pt x="807" y="9261"/>
                    <a:pt x="1905" y="4576"/>
                    <a:pt x="3601" y="126"/>
                  </a:cubicBezTo>
                  <a:lnTo>
                    <a:pt x="3268" y="1"/>
                  </a:lnTo>
                  <a:close/>
                </a:path>
              </a:pathLst>
            </a:custGeom>
            <a:solidFill>
              <a:srgbClr val="82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4"/>
            <p:cNvSpPr/>
            <p:nvPr/>
          </p:nvSpPr>
          <p:spPr>
            <a:xfrm>
              <a:off x="3673125" y="2395600"/>
              <a:ext cx="89725" cy="350425"/>
            </a:xfrm>
            <a:custGeom>
              <a:avLst/>
              <a:gdLst/>
              <a:ahLst/>
              <a:cxnLst/>
              <a:rect l="l" t="t" r="r" b="b"/>
              <a:pathLst>
                <a:path w="3589" h="14017" extrusionOk="0">
                  <a:moveTo>
                    <a:pt x="3268" y="1"/>
                  </a:moveTo>
                  <a:cubicBezTo>
                    <a:pt x="1544" y="4492"/>
                    <a:pt x="446" y="9206"/>
                    <a:pt x="1" y="13989"/>
                  </a:cubicBezTo>
                  <a:lnTo>
                    <a:pt x="348" y="14016"/>
                  </a:lnTo>
                  <a:cubicBezTo>
                    <a:pt x="793" y="9275"/>
                    <a:pt x="1892" y="4589"/>
                    <a:pt x="3588" y="140"/>
                  </a:cubicBezTo>
                  <a:lnTo>
                    <a:pt x="3268" y="1"/>
                  </a:lnTo>
                  <a:close/>
                </a:path>
              </a:pathLst>
            </a:custGeom>
            <a:solidFill>
              <a:srgbClr val="82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4"/>
            <p:cNvSpPr/>
            <p:nvPr/>
          </p:nvSpPr>
          <p:spPr>
            <a:xfrm>
              <a:off x="3544525" y="2481825"/>
              <a:ext cx="90050" cy="350400"/>
            </a:xfrm>
            <a:custGeom>
              <a:avLst/>
              <a:gdLst/>
              <a:ahLst/>
              <a:cxnLst/>
              <a:rect l="l" t="t" r="r" b="b"/>
              <a:pathLst>
                <a:path w="3602" h="14016" extrusionOk="0">
                  <a:moveTo>
                    <a:pt x="3268" y="0"/>
                  </a:moveTo>
                  <a:cubicBezTo>
                    <a:pt x="1557" y="4491"/>
                    <a:pt x="445" y="9205"/>
                    <a:pt x="0" y="13974"/>
                  </a:cubicBezTo>
                  <a:lnTo>
                    <a:pt x="348" y="14016"/>
                  </a:lnTo>
                  <a:cubicBezTo>
                    <a:pt x="807" y="9274"/>
                    <a:pt x="1891" y="4589"/>
                    <a:pt x="3601" y="125"/>
                  </a:cubicBezTo>
                  <a:lnTo>
                    <a:pt x="3268" y="0"/>
                  </a:lnTo>
                  <a:close/>
                </a:path>
              </a:pathLst>
            </a:custGeom>
            <a:solidFill>
              <a:srgbClr val="82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4"/>
            <p:cNvSpPr/>
            <p:nvPr/>
          </p:nvSpPr>
          <p:spPr>
            <a:xfrm>
              <a:off x="3427725" y="2555500"/>
              <a:ext cx="96300" cy="301075"/>
            </a:xfrm>
            <a:custGeom>
              <a:avLst/>
              <a:gdLst/>
              <a:ahLst/>
              <a:cxnLst/>
              <a:rect l="l" t="t" r="r" b="b"/>
              <a:pathLst>
                <a:path w="3852" h="12043" extrusionOk="0">
                  <a:moveTo>
                    <a:pt x="3532" y="1"/>
                  </a:moveTo>
                  <a:cubicBezTo>
                    <a:pt x="1808" y="3880"/>
                    <a:pt x="626" y="7926"/>
                    <a:pt x="0" y="11986"/>
                  </a:cubicBezTo>
                  <a:lnTo>
                    <a:pt x="362" y="12042"/>
                  </a:lnTo>
                  <a:cubicBezTo>
                    <a:pt x="974" y="8010"/>
                    <a:pt x="2155" y="3991"/>
                    <a:pt x="3852" y="140"/>
                  </a:cubicBezTo>
                  <a:lnTo>
                    <a:pt x="3532" y="1"/>
                  </a:lnTo>
                  <a:close/>
                </a:path>
              </a:pathLst>
            </a:custGeom>
            <a:solidFill>
              <a:srgbClr val="82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4"/>
            <p:cNvSpPr/>
            <p:nvPr/>
          </p:nvSpPr>
          <p:spPr>
            <a:xfrm>
              <a:off x="3302925" y="2647625"/>
              <a:ext cx="96675" cy="248575"/>
            </a:xfrm>
            <a:custGeom>
              <a:avLst/>
              <a:gdLst/>
              <a:ahLst/>
              <a:cxnLst/>
              <a:rect l="l" t="t" r="r" b="b"/>
              <a:pathLst>
                <a:path w="3867" h="9943" extrusionOk="0">
                  <a:moveTo>
                    <a:pt x="3546" y="1"/>
                  </a:moveTo>
                  <a:cubicBezTo>
                    <a:pt x="1919" y="3212"/>
                    <a:pt x="724" y="6550"/>
                    <a:pt x="1" y="9859"/>
                  </a:cubicBezTo>
                  <a:lnTo>
                    <a:pt x="348" y="9942"/>
                  </a:lnTo>
                  <a:cubicBezTo>
                    <a:pt x="1057" y="6647"/>
                    <a:pt x="2239" y="3352"/>
                    <a:pt x="3866" y="167"/>
                  </a:cubicBezTo>
                  <a:lnTo>
                    <a:pt x="3546" y="1"/>
                  </a:lnTo>
                  <a:close/>
                </a:path>
              </a:pathLst>
            </a:custGeom>
            <a:solidFill>
              <a:srgbClr val="82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4"/>
            <p:cNvSpPr/>
            <p:nvPr/>
          </p:nvSpPr>
          <p:spPr>
            <a:xfrm>
              <a:off x="3508025" y="2265600"/>
              <a:ext cx="354575" cy="66075"/>
            </a:xfrm>
            <a:custGeom>
              <a:avLst/>
              <a:gdLst/>
              <a:ahLst/>
              <a:cxnLst/>
              <a:rect l="l" t="t" r="r" b="b"/>
              <a:pathLst>
                <a:path w="14183" h="2643" extrusionOk="0">
                  <a:moveTo>
                    <a:pt x="111" y="1"/>
                  </a:moveTo>
                  <a:lnTo>
                    <a:pt x="0" y="334"/>
                  </a:lnTo>
                  <a:lnTo>
                    <a:pt x="14" y="334"/>
                  </a:lnTo>
                  <a:cubicBezTo>
                    <a:pt x="4603" y="1739"/>
                    <a:pt x="9372" y="2517"/>
                    <a:pt x="14169" y="2642"/>
                  </a:cubicBezTo>
                  <a:lnTo>
                    <a:pt x="14183" y="2281"/>
                  </a:lnTo>
                  <a:cubicBezTo>
                    <a:pt x="9413" y="2156"/>
                    <a:pt x="4672" y="1391"/>
                    <a:pt x="111" y="1"/>
                  </a:cubicBezTo>
                  <a:close/>
                </a:path>
              </a:pathLst>
            </a:custGeom>
            <a:solidFill>
              <a:srgbClr val="82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4"/>
            <p:cNvSpPr/>
            <p:nvPr/>
          </p:nvSpPr>
          <p:spPr>
            <a:xfrm>
              <a:off x="3404075" y="2335475"/>
              <a:ext cx="354600" cy="65725"/>
            </a:xfrm>
            <a:custGeom>
              <a:avLst/>
              <a:gdLst/>
              <a:ahLst/>
              <a:cxnLst/>
              <a:rect l="l" t="t" r="r" b="b"/>
              <a:pathLst>
                <a:path w="14184" h="2629" extrusionOk="0">
                  <a:moveTo>
                    <a:pt x="98" y="0"/>
                  </a:moveTo>
                  <a:lnTo>
                    <a:pt x="1" y="334"/>
                  </a:lnTo>
                  <a:cubicBezTo>
                    <a:pt x="4589" y="1738"/>
                    <a:pt x="9372" y="2503"/>
                    <a:pt x="14169" y="2628"/>
                  </a:cubicBezTo>
                  <a:lnTo>
                    <a:pt x="14183" y="2281"/>
                  </a:lnTo>
                  <a:cubicBezTo>
                    <a:pt x="9414" y="2156"/>
                    <a:pt x="4673" y="1391"/>
                    <a:pt x="98" y="0"/>
                  </a:cubicBezTo>
                  <a:close/>
                </a:path>
              </a:pathLst>
            </a:custGeom>
            <a:solidFill>
              <a:srgbClr val="82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4"/>
            <p:cNvSpPr/>
            <p:nvPr/>
          </p:nvSpPr>
          <p:spPr>
            <a:xfrm>
              <a:off x="3275475" y="2421675"/>
              <a:ext cx="354575" cy="65725"/>
            </a:xfrm>
            <a:custGeom>
              <a:avLst/>
              <a:gdLst/>
              <a:ahLst/>
              <a:cxnLst/>
              <a:rect l="l" t="t" r="r" b="b"/>
              <a:pathLst>
                <a:path w="14183" h="2629" extrusionOk="0">
                  <a:moveTo>
                    <a:pt x="111" y="1"/>
                  </a:moveTo>
                  <a:lnTo>
                    <a:pt x="0" y="334"/>
                  </a:lnTo>
                  <a:cubicBezTo>
                    <a:pt x="4602" y="1739"/>
                    <a:pt x="9372" y="2503"/>
                    <a:pt x="14169" y="2629"/>
                  </a:cubicBezTo>
                  <a:lnTo>
                    <a:pt x="14183" y="2267"/>
                  </a:lnTo>
                  <a:cubicBezTo>
                    <a:pt x="9413" y="2156"/>
                    <a:pt x="4672" y="1377"/>
                    <a:pt x="111" y="1"/>
                  </a:cubicBezTo>
                  <a:close/>
                </a:path>
              </a:pathLst>
            </a:custGeom>
            <a:solidFill>
              <a:srgbClr val="82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4"/>
            <p:cNvSpPr/>
            <p:nvPr/>
          </p:nvSpPr>
          <p:spPr>
            <a:xfrm>
              <a:off x="3209075" y="2520050"/>
              <a:ext cx="310775" cy="41750"/>
            </a:xfrm>
            <a:custGeom>
              <a:avLst/>
              <a:gdLst/>
              <a:ahLst/>
              <a:cxnLst/>
              <a:rect l="l" t="t" r="r" b="b"/>
              <a:pathLst>
                <a:path w="12431" h="1670" extrusionOk="0">
                  <a:moveTo>
                    <a:pt x="84" y="1"/>
                  </a:moveTo>
                  <a:lnTo>
                    <a:pt x="0" y="348"/>
                  </a:lnTo>
                  <a:cubicBezTo>
                    <a:pt x="3588" y="1224"/>
                    <a:pt x="7314" y="1669"/>
                    <a:pt x="11110" y="1669"/>
                  </a:cubicBezTo>
                  <a:cubicBezTo>
                    <a:pt x="11541" y="1669"/>
                    <a:pt x="11986" y="1655"/>
                    <a:pt x="12431" y="1641"/>
                  </a:cubicBezTo>
                  <a:lnTo>
                    <a:pt x="12417" y="1294"/>
                  </a:lnTo>
                  <a:cubicBezTo>
                    <a:pt x="11986" y="1308"/>
                    <a:pt x="11541" y="1308"/>
                    <a:pt x="11110" y="1308"/>
                  </a:cubicBezTo>
                  <a:cubicBezTo>
                    <a:pt x="7342" y="1308"/>
                    <a:pt x="3629" y="863"/>
                    <a:pt x="84" y="1"/>
                  </a:cubicBezTo>
                  <a:close/>
                </a:path>
              </a:pathLst>
            </a:custGeom>
            <a:solidFill>
              <a:srgbClr val="82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4"/>
            <p:cNvSpPr/>
            <p:nvPr/>
          </p:nvSpPr>
          <p:spPr>
            <a:xfrm>
              <a:off x="3125650" y="2620850"/>
              <a:ext cx="261775" cy="23675"/>
            </a:xfrm>
            <a:custGeom>
              <a:avLst/>
              <a:gdLst/>
              <a:ahLst/>
              <a:cxnLst/>
              <a:rect l="l" t="t" r="r" b="b"/>
              <a:pathLst>
                <a:path w="10471" h="947" extrusionOk="0">
                  <a:moveTo>
                    <a:pt x="56" y="1"/>
                  </a:moveTo>
                  <a:lnTo>
                    <a:pt x="0" y="349"/>
                  </a:lnTo>
                  <a:cubicBezTo>
                    <a:pt x="2253" y="752"/>
                    <a:pt x="4603" y="946"/>
                    <a:pt x="6980" y="946"/>
                  </a:cubicBezTo>
                  <a:cubicBezTo>
                    <a:pt x="8134" y="946"/>
                    <a:pt x="9302" y="905"/>
                    <a:pt x="10470" y="807"/>
                  </a:cubicBezTo>
                  <a:lnTo>
                    <a:pt x="10443" y="460"/>
                  </a:lnTo>
                  <a:cubicBezTo>
                    <a:pt x="9275" y="557"/>
                    <a:pt x="8121" y="599"/>
                    <a:pt x="6980" y="599"/>
                  </a:cubicBezTo>
                  <a:cubicBezTo>
                    <a:pt x="4617" y="599"/>
                    <a:pt x="2295" y="404"/>
                    <a:pt x="56" y="1"/>
                  </a:cubicBezTo>
                  <a:close/>
                </a:path>
              </a:pathLst>
            </a:custGeom>
            <a:solidFill>
              <a:srgbClr val="82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4"/>
            <p:cNvSpPr/>
            <p:nvPr/>
          </p:nvSpPr>
          <p:spPr>
            <a:xfrm>
              <a:off x="3097825" y="2138600"/>
              <a:ext cx="1042175" cy="708225"/>
            </a:xfrm>
            <a:custGeom>
              <a:avLst/>
              <a:gdLst/>
              <a:ahLst/>
              <a:cxnLst/>
              <a:rect l="l" t="t" r="r" b="b"/>
              <a:pathLst>
                <a:path w="41687" h="28329" extrusionOk="0">
                  <a:moveTo>
                    <a:pt x="40933" y="1"/>
                  </a:moveTo>
                  <a:cubicBezTo>
                    <a:pt x="40805" y="1"/>
                    <a:pt x="40676" y="38"/>
                    <a:pt x="40560" y="117"/>
                  </a:cubicBezTo>
                  <a:lnTo>
                    <a:pt x="31286" y="6457"/>
                  </a:lnTo>
                  <a:lnTo>
                    <a:pt x="1" y="27828"/>
                  </a:lnTo>
                  <a:lnTo>
                    <a:pt x="57" y="27926"/>
                  </a:lnTo>
                  <a:cubicBezTo>
                    <a:pt x="154" y="28065"/>
                    <a:pt x="251" y="28204"/>
                    <a:pt x="362" y="28329"/>
                  </a:cubicBezTo>
                  <a:lnTo>
                    <a:pt x="31759" y="7528"/>
                  </a:lnTo>
                  <a:lnTo>
                    <a:pt x="41297" y="1215"/>
                  </a:lnTo>
                  <a:lnTo>
                    <a:pt x="41311" y="1201"/>
                  </a:lnTo>
                  <a:cubicBezTo>
                    <a:pt x="41603" y="1007"/>
                    <a:pt x="41686" y="589"/>
                    <a:pt x="41478" y="284"/>
                  </a:cubicBezTo>
                  <a:cubicBezTo>
                    <a:pt x="41348" y="102"/>
                    <a:pt x="41143" y="1"/>
                    <a:pt x="40933" y="1"/>
                  </a:cubicBezTo>
                  <a:close/>
                </a:path>
              </a:pathLst>
            </a:custGeom>
            <a:solidFill>
              <a:srgbClr val="82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4;p24"/>
          <p:cNvGrpSpPr/>
          <p:nvPr/>
        </p:nvGrpSpPr>
        <p:grpSpPr>
          <a:xfrm rot="1527219">
            <a:off x="7206779" y="4497967"/>
            <a:ext cx="974299" cy="731800"/>
            <a:chOff x="3075600" y="2138600"/>
            <a:chExt cx="1064400" cy="799475"/>
          </a:xfrm>
        </p:grpSpPr>
        <p:sp>
          <p:nvSpPr>
            <p:cNvPr id="135" name="Google Shape;135;p24"/>
            <p:cNvSpPr/>
            <p:nvPr/>
          </p:nvSpPr>
          <p:spPr>
            <a:xfrm>
              <a:off x="3075600" y="2202500"/>
              <a:ext cx="817950" cy="634950"/>
            </a:xfrm>
            <a:custGeom>
              <a:avLst/>
              <a:gdLst/>
              <a:ahLst/>
              <a:cxnLst/>
              <a:rect l="l" t="t" r="r" b="b"/>
              <a:pathLst>
                <a:path w="32718" h="25398" extrusionOk="0">
                  <a:moveTo>
                    <a:pt x="16758" y="1"/>
                  </a:moveTo>
                  <a:cubicBezTo>
                    <a:pt x="15770" y="1"/>
                    <a:pt x="14868" y="661"/>
                    <a:pt x="14600" y="1663"/>
                  </a:cubicBezTo>
                  <a:lnTo>
                    <a:pt x="14558" y="1815"/>
                  </a:lnTo>
                  <a:cubicBezTo>
                    <a:pt x="14391" y="2413"/>
                    <a:pt x="14502" y="3025"/>
                    <a:pt x="14780" y="3512"/>
                  </a:cubicBezTo>
                  <a:lnTo>
                    <a:pt x="11360" y="2608"/>
                  </a:lnTo>
                  <a:cubicBezTo>
                    <a:pt x="11168" y="2557"/>
                    <a:pt x="10976" y="2532"/>
                    <a:pt x="10786" y="2532"/>
                  </a:cubicBezTo>
                  <a:cubicBezTo>
                    <a:pt x="9795" y="2532"/>
                    <a:pt x="8889" y="3203"/>
                    <a:pt x="8621" y="4207"/>
                  </a:cubicBezTo>
                  <a:lnTo>
                    <a:pt x="8579" y="4346"/>
                  </a:lnTo>
                  <a:cubicBezTo>
                    <a:pt x="8273" y="5472"/>
                    <a:pt x="8885" y="6626"/>
                    <a:pt x="9956" y="7030"/>
                  </a:cubicBezTo>
                  <a:lnTo>
                    <a:pt x="7800" y="6446"/>
                  </a:lnTo>
                  <a:cubicBezTo>
                    <a:pt x="7613" y="6398"/>
                    <a:pt x="7424" y="6375"/>
                    <a:pt x="7238" y="6375"/>
                  </a:cubicBezTo>
                  <a:cubicBezTo>
                    <a:pt x="6243" y="6375"/>
                    <a:pt x="5331" y="7037"/>
                    <a:pt x="5061" y="8045"/>
                  </a:cubicBezTo>
                  <a:lnTo>
                    <a:pt x="5020" y="8184"/>
                  </a:lnTo>
                  <a:cubicBezTo>
                    <a:pt x="4755" y="9213"/>
                    <a:pt x="5228" y="10242"/>
                    <a:pt x="6104" y="10728"/>
                  </a:cubicBezTo>
                  <a:lnTo>
                    <a:pt x="5089" y="10464"/>
                  </a:lnTo>
                  <a:cubicBezTo>
                    <a:pt x="4895" y="10412"/>
                    <a:pt x="4700" y="10387"/>
                    <a:pt x="4508" y="10387"/>
                  </a:cubicBezTo>
                  <a:cubicBezTo>
                    <a:pt x="3516" y="10387"/>
                    <a:pt x="2604" y="11047"/>
                    <a:pt x="2336" y="12049"/>
                  </a:cubicBezTo>
                  <a:lnTo>
                    <a:pt x="2308" y="12202"/>
                  </a:lnTo>
                  <a:cubicBezTo>
                    <a:pt x="2016" y="13273"/>
                    <a:pt x="2558" y="14371"/>
                    <a:pt x="3546" y="14816"/>
                  </a:cubicBezTo>
                  <a:lnTo>
                    <a:pt x="3115" y="14705"/>
                  </a:lnTo>
                  <a:cubicBezTo>
                    <a:pt x="2921" y="14653"/>
                    <a:pt x="2725" y="14628"/>
                    <a:pt x="2533" y="14628"/>
                  </a:cubicBezTo>
                  <a:cubicBezTo>
                    <a:pt x="1541" y="14628"/>
                    <a:pt x="629" y="15288"/>
                    <a:pt x="362" y="16290"/>
                  </a:cubicBezTo>
                  <a:lnTo>
                    <a:pt x="334" y="16443"/>
                  </a:lnTo>
                  <a:cubicBezTo>
                    <a:pt x="0" y="17639"/>
                    <a:pt x="723" y="18862"/>
                    <a:pt x="1919" y="19182"/>
                  </a:cubicBezTo>
                  <a:lnTo>
                    <a:pt x="3740" y="19669"/>
                  </a:lnTo>
                  <a:lnTo>
                    <a:pt x="1905" y="20892"/>
                  </a:lnTo>
                  <a:cubicBezTo>
                    <a:pt x="431" y="21880"/>
                    <a:pt x="14" y="23854"/>
                    <a:pt x="932" y="25356"/>
                  </a:cubicBezTo>
                  <a:lnTo>
                    <a:pt x="959" y="25397"/>
                  </a:lnTo>
                  <a:lnTo>
                    <a:pt x="32717" y="4124"/>
                  </a:lnTo>
                  <a:lnTo>
                    <a:pt x="17339" y="77"/>
                  </a:lnTo>
                  <a:cubicBezTo>
                    <a:pt x="17145" y="25"/>
                    <a:pt x="16950" y="1"/>
                    <a:pt x="16758" y="1"/>
                  </a:cubicBezTo>
                  <a:close/>
                </a:path>
              </a:pathLst>
            </a:custGeom>
            <a:solidFill>
              <a:srgbClr val="AFA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4"/>
            <p:cNvSpPr/>
            <p:nvPr/>
          </p:nvSpPr>
          <p:spPr>
            <a:xfrm>
              <a:off x="3099575" y="2305575"/>
              <a:ext cx="796400" cy="632500"/>
            </a:xfrm>
            <a:custGeom>
              <a:avLst/>
              <a:gdLst/>
              <a:ahLst/>
              <a:cxnLst/>
              <a:rect l="l" t="t" r="r" b="b"/>
              <a:pathLst>
                <a:path w="31856" h="25300" extrusionOk="0">
                  <a:moveTo>
                    <a:pt x="31758" y="1"/>
                  </a:moveTo>
                  <a:lnTo>
                    <a:pt x="0" y="21274"/>
                  </a:lnTo>
                  <a:lnTo>
                    <a:pt x="14" y="21274"/>
                  </a:lnTo>
                  <a:lnTo>
                    <a:pt x="56" y="21330"/>
                  </a:lnTo>
                  <a:cubicBezTo>
                    <a:pt x="140" y="21469"/>
                    <a:pt x="251" y="21608"/>
                    <a:pt x="362" y="21719"/>
                  </a:cubicBezTo>
                  <a:cubicBezTo>
                    <a:pt x="994" y="22417"/>
                    <a:pt x="1882" y="22790"/>
                    <a:pt x="2785" y="22790"/>
                  </a:cubicBezTo>
                  <a:cubicBezTo>
                    <a:pt x="3411" y="22790"/>
                    <a:pt x="4044" y="22610"/>
                    <a:pt x="4603" y="22234"/>
                  </a:cubicBezTo>
                  <a:lnTo>
                    <a:pt x="6327" y="21080"/>
                  </a:lnTo>
                  <a:lnTo>
                    <a:pt x="6105" y="22748"/>
                  </a:lnTo>
                  <a:cubicBezTo>
                    <a:pt x="5952" y="23972"/>
                    <a:pt x="6814" y="25098"/>
                    <a:pt x="8051" y="25265"/>
                  </a:cubicBezTo>
                  <a:lnTo>
                    <a:pt x="8190" y="25279"/>
                  </a:lnTo>
                  <a:cubicBezTo>
                    <a:pt x="8292" y="25293"/>
                    <a:pt x="8393" y="25299"/>
                    <a:pt x="8493" y="25299"/>
                  </a:cubicBezTo>
                  <a:cubicBezTo>
                    <a:pt x="9606" y="25299"/>
                    <a:pt x="10567" y="24469"/>
                    <a:pt x="10707" y="23346"/>
                  </a:cubicBezTo>
                  <a:lnTo>
                    <a:pt x="10763" y="22887"/>
                  </a:lnTo>
                  <a:cubicBezTo>
                    <a:pt x="10804" y="23972"/>
                    <a:pt x="11611" y="24903"/>
                    <a:pt x="12723" y="25042"/>
                  </a:cubicBezTo>
                  <a:lnTo>
                    <a:pt x="12862" y="25070"/>
                  </a:lnTo>
                  <a:cubicBezTo>
                    <a:pt x="12958" y="25082"/>
                    <a:pt x="13053" y="25088"/>
                    <a:pt x="13147" y="25088"/>
                  </a:cubicBezTo>
                  <a:cubicBezTo>
                    <a:pt x="14268" y="25088"/>
                    <a:pt x="15238" y="24267"/>
                    <a:pt x="15379" y="23138"/>
                  </a:cubicBezTo>
                  <a:lnTo>
                    <a:pt x="15518" y="22081"/>
                  </a:lnTo>
                  <a:cubicBezTo>
                    <a:pt x="15629" y="23082"/>
                    <a:pt x="16408" y="23930"/>
                    <a:pt x="17451" y="24055"/>
                  </a:cubicBezTo>
                  <a:lnTo>
                    <a:pt x="17603" y="24083"/>
                  </a:lnTo>
                  <a:cubicBezTo>
                    <a:pt x="17699" y="24095"/>
                    <a:pt x="17794" y="24101"/>
                    <a:pt x="17888" y="24101"/>
                  </a:cubicBezTo>
                  <a:cubicBezTo>
                    <a:pt x="19009" y="24101"/>
                    <a:pt x="19979" y="23279"/>
                    <a:pt x="20120" y="22150"/>
                  </a:cubicBezTo>
                  <a:lnTo>
                    <a:pt x="20412" y="19940"/>
                  </a:lnTo>
                  <a:lnTo>
                    <a:pt x="20412" y="19940"/>
                  </a:lnTo>
                  <a:cubicBezTo>
                    <a:pt x="20384" y="21080"/>
                    <a:pt x="21219" y="22081"/>
                    <a:pt x="22359" y="22234"/>
                  </a:cubicBezTo>
                  <a:lnTo>
                    <a:pt x="22512" y="22248"/>
                  </a:lnTo>
                  <a:cubicBezTo>
                    <a:pt x="22615" y="22262"/>
                    <a:pt x="22717" y="22268"/>
                    <a:pt x="22818" y="22268"/>
                  </a:cubicBezTo>
                  <a:cubicBezTo>
                    <a:pt x="23930" y="22268"/>
                    <a:pt x="24888" y="21449"/>
                    <a:pt x="25028" y="20315"/>
                  </a:cubicBezTo>
                  <a:lnTo>
                    <a:pt x="25487" y="16797"/>
                  </a:lnTo>
                  <a:cubicBezTo>
                    <a:pt x="25835" y="17256"/>
                    <a:pt x="26363" y="17576"/>
                    <a:pt x="26975" y="17659"/>
                  </a:cubicBezTo>
                  <a:lnTo>
                    <a:pt x="27128" y="17687"/>
                  </a:lnTo>
                  <a:cubicBezTo>
                    <a:pt x="27224" y="17699"/>
                    <a:pt x="27319" y="17705"/>
                    <a:pt x="27412" y="17705"/>
                  </a:cubicBezTo>
                  <a:cubicBezTo>
                    <a:pt x="28534" y="17705"/>
                    <a:pt x="29504" y="16883"/>
                    <a:pt x="29645" y="15754"/>
                  </a:cubicBezTo>
                  <a:lnTo>
                    <a:pt x="31856" y="28"/>
                  </a:lnTo>
                  <a:lnTo>
                    <a:pt x="31758" y="1"/>
                  </a:lnTo>
                  <a:close/>
                </a:path>
              </a:pathLst>
            </a:custGeom>
            <a:solidFill>
              <a:srgbClr val="AFA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4"/>
            <p:cNvSpPr/>
            <p:nvPr/>
          </p:nvSpPr>
          <p:spPr>
            <a:xfrm>
              <a:off x="3777075" y="2326075"/>
              <a:ext cx="90050" cy="350425"/>
            </a:xfrm>
            <a:custGeom>
              <a:avLst/>
              <a:gdLst/>
              <a:ahLst/>
              <a:cxnLst/>
              <a:rect l="l" t="t" r="r" b="b"/>
              <a:pathLst>
                <a:path w="3602" h="14017" extrusionOk="0">
                  <a:moveTo>
                    <a:pt x="3268" y="1"/>
                  </a:moveTo>
                  <a:cubicBezTo>
                    <a:pt x="1558" y="4478"/>
                    <a:pt x="459" y="9192"/>
                    <a:pt x="0" y="13975"/>
                  </a:cubicBezTo>
                  <a:lnTo>
                    <a:pt x="348" y="14003"/>
                  </a:lnTo>
                  <a:lnTo>
                    <a:pt x="348" y="14017"/>
                  </a:lnTo>
                  <a:cubicBezTo>
                    <a:pt x="807" y="9261"/>
                    <a:pt x="1905" y="4576"/>
                    <a:pt x="3601" y="126"/>
                  </a:cubicBezTo>
                  <a:lnTo>
                    <a:pt x="3268" y="1"/>
                  </a:lnTo>
                  <a:close/>
                </a:path>
              </a:pathLst>
            </a:custGeom>
            <a:solidFill>
              <a:srgbClr val="82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4"/>
            <p:cNvSpPr/>
            <p:nvPr/>
          </p:nvSpPr>
          <p:spPr>
            <a:xfrm>
              <a:off x="3673125" y="2395600"/>
              <a:ext cx="89725" cy="350425"/>
            </a:xfrm>
            <a:custGeom>
              <a:avLst/>
              <a:gdLst/>
              <a:ahLst/>
              <a:cxnLst/>
              <a:rect l="l" t="t" r="r" b="b"/>
              <a:pathLst>
                <a:path w="3589" h="14017" extrusionOk="0">
                  <a:moveTo>
                    <a:pt x="3268" y="1"/>
                  </a:moveTo>
                  <a:cubicBezTo>
                    <a:pt x="1544" y="4492"/>
                    <a:pt x="446" y="9206"/>
                    <a:pt x="1" y="13989"/>
                  </a:cubicBezTo>
                  <a:lnTo>
                    <a:pt x="348" y="14016"/>
                  </a:lnTo>
                  <a:cubicBezTo>
                    <a:pt x="793" y="9275"/>
                    <a:pt x="1892" y="4589"/>
                    <a:pt x="3588" y="140"/>
                  </a:cubicBezTo>
                  <a:lnTo>
                    <a:pt x="3268" y="1"/>
                  </a:lnTo>
                  <a:close/>
                </a:path>
              </a:pathLst>
            </a:custGeom>
            <a:solidFill>
              <a:srgbClr val="82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4"/>
            <p:cNvSpPr/>
            <p:nvPr/>
          </p:nvSpPr>
          <p:spPr>
            <a:xfrm>
              <a:off x="3544525" y="2481825"/>
              <a:ext cx="90050" cy="350400"/>
            </a:xfrm>
            <a:custGeom>
              <a:avLst/>
              <a:gdLst/>
              <a:ahLst/>
              <a:cxnLst/>
              <a:rect l="l" t="t" r="r" b="b"/>
              <a:pathLst>
                <a:path w="3602" h="14016" extrusionOk="0">
                  <a:moveTo>
                    <a:pt x="3268" y="0"/>
                  </a:moveTo>
                  <a:cubicBezTo>
                    <a:pt x="1557" y="4491"/>
                    <a:pt x="445" y="9205"/>
                    <a:pt x="0" y="13974"/>
                  </a:cubicBezTo>
                  <a:lnTo>
                    <a:pt x="348" y="14016"/>
                  </a:lnTo>
                  <a:cubicBezTo>
                    <a:pt x="807" y="9274"/>
                    <a:pt x="1891" y="4589"/>
                    <a:pt x="3601" y="125"/>
                  </a:cubicBezTo>
                  <a:lnTo>
                    <a:pt x="3268" y="0"/>
                  </a:lnTo>
                  <a:close/>
                </a:path>
              </a:pathLst>
            </a:custGeom>
            <a:solidFill>
              <a:srgbClr val="82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4"/>
            <p:cNvSpPr/>
            <p:nvPr/>
          </p:nvSpPr>
          <p:spPr>
            <a:xfrm>
              <a:off x="3427725" y="2555500"/>
              <a:ext cx="96300" cy="301075"/>
            </a:xfrm>
            <a:custGeom>
              <a:avLst/>
              <a:gdLst/>
              <a:ahLst/>
              <a:cxnLst/>
              <a:rect l="l" t="t" r="r" b="b"/>
              <a:pathLst>
                <a:path w="3852" h="12043" extrusionOk="0">
                  <a:moveTo>
                    <a:pt x="3532" y="1"/>
                  </a:moveTo>
                  <a:cubicBezTo>
                    <a:pt x="1808" y="3880"/>
                    <a:pt x="626" y="7926"/>
                    <a:pt x="0" y="11986"/>
                  </a:cubicBezTo>
                  <a:lnTo>
                    <a:pt x="362" y="12042"/>
                  </a:lnTo>
                  <a:cubicBezTo>
                    <a:pt x="974" y="8010"/>
                    <a:pt x="2155" y="3991"/>
                    <a:pt x="3852" y="140"/>
                  </a:cubicBezTo>
                  <a:lnTo>
                    <a:pt x="3532" y="1"/>
                  </a:lnTo>
                  <a:close/>
                </a:path>
              </a:pathLst>
            </a:custGeom>
            <a:solidFill>
              <a:srgbClr val="82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4"/>
            <p:cNvSpPr/>
            <p:nvPr/>
          </p:nvSpPr>
          <p:spPr>
            <a:xfrm>
              <a:off x="3302925" y="2647625"/>
              <a:ext cx="96675" cy="248575"/>
            </a:xfrm>
            <a:custGeom>
              <a:avLst/>
              <a:gdLst/>
              <a:ahLst/>
              <a:cxnLst/>
              <a:rect l="l" t="t" r="r" b="b"/>
              <a:pathLst>
                <a:path w="3867" h="9943" extrusionOk="0">
                  <a:moveTo>
                    <a:pt x="3546" y="1"/>
                  </a:moveTo>
                  <a:cubicBezTo>
                    <a:pt x="1919" y="3212"/>
                    <a:pt x="724" y="6550"/>
                    <a:pt x="1" y="9859"/>
                  </a:cubicBezTo>
                  <a:lnTo>
                    <a:pt x="348" y="9942"/>
                  </a:lnTo>
                  <a:cubicBezTo>
                    <a:pt x="1057" y="6647"/>
                    <a:pt x="2239" y="3352"/>
                    <a:pt x="3866" y="167"/>
                  </a:cubicBezTo>
                  <a:lnTo>
                    <a:pt x="3546" y="1"/>
                  </a:lnTo>
                  <a:close/>
                </a:path>
              </a:pathLst>
            </a:custGeom>
            <a:solidFill>
              <a:srgbClr val="82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4"/>
            <p:cNvSpPr/>
            <p:nvPr/>
          </p:nvSpPr>
          <p:spPr>
            <a:xfrm>
              <a:off x="3508025" y="2265600"/>
              <a:ext cx="354575" cy="66075"/>
            </a:xfrm>
            <a:custGeom>
              <a:avLst/>
              <a:gdLst/>
              <a:ahLst/>
              <a:cxnLst/>
              <a:rect l="l" t="t" r="r" b="b"/>
              <a:pathLst>
                <a:path w="14183" h="2643" extrusionOk="0">
                  <a:moveTo>
                    <a:pt x="111" y="1"/>
                  </a:moveTo>
                  <a:lnTo>
                    <a:pt x="0" y="334"/>
                  </a:lnTo>
                  <a:lnTo>
                    <a:pt x="14" y="334"/>
                  </a:lnTo>
                  <a:cubicBezTo>
                    <a:pt x="4603" y="1739"/>
                    <a:pt x="9372" y="2517"/>
                    <a:pt x="14169" y="2642"/>
                  </a:cubicBezTo>
                  <a:lnTo>
                    <a:pt x="14183" y="2281"/>
                  </a:lnTo>
                  <a:cubicBezTo>
                    <a:pt x="9413" y="2156"/>
                    <a:pt x="4672" y="1391"/>
                    <a:pt x="111" y="1"/>
                  </a:cubicBezTo>
                  <a:close/>
                </a:path>
              </a:pathLst>
            </a:custGeom>
            <a:solidFill>
              <a:srgbClr val="82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4"/>
            <p:cNvSpPr/>
            <p:nvPr/>
          </p:nvSpPr>
          <p:spPr>
            <a:xfrm>
              <a:off x="3404075" y="2335475"/>
              <a:ext cx="354600" cy="65725"/>
            </a:xfrm>
            <a:custGeom>
              <a:avLst/>
              <a:gdLst/>
              <a:ahLst/>
              <a:cxnLst/>
              <a:rect l="l" t="t" r="r" b="b"/>
              <a:pathLst>
                <a:path w="14184" h="2629" extrusionOk="0">
                  <a:moveTo>
                    <a:pt x="98" y="0"/>
                  </a:moveTo>
                  <a:lnTo>
                    <a:pt x="1" y="334"/>
                  </a:lnTo>
                  <a:cubicBezTo>
                    <a:pt x="4589" y="1738"/>
                    <a:pt x="9372" y="2503"/>
                    <a:pt x="14169" y="2628"/>
                  </a:cubicBezTo>
                  <a:lnTo>
                    <a:pt x="14183" y="2281"/>
                  </a:lnTo>
                  <a:cubicBezTo>
                    <a:pt x="9414" y="2156"/>
                    <a:pt x="4673" y="1391"/>
                    <a:pt x="98" y="0"/>
                  </a:cubicBezTo>
                  <a:close/>
                </a:path>
              </a:pathLst>
            </a:custGeom>
            <a:solidFill>
              <a:srgbClr val="82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4"/>
            <p:cNvSpPr/>
            <p:nvPr/>
          </p:nvSpPr>
          <p:spPr>
            <a:xfrm>
              <a:off x="3275475" y="2421675"/>
              <a:ext cx="354575" cy="65725"/>
            </a:xfrm>
            <a:custGeom>
              <a:avLst/>
              <a:gdLst/>
              <a:ahLst/>
              <a:cxnLst/>
              <a:rect l="l" t="t" r="r" b="b"/>
              <a:pathLst>
                <a:path w="14183" h="2629" extrusionOk="0">
                  <a:moveTo>
                    <a:pt x="111" y="1"/>
                  </a:moveTo>
                  <a:lnTo>
                    <a:pt x="0" y="334"/>
                  </a:lnTo>
                  <a:cubicBezTo>
                    <a:pt x="4602" y="1739"/>
                    <a:pt x="9372" y="2503"/>
                    <a:pt x="14169" y="2629"/>
                  </a:cubicBezTo>
                  <a:lnTo>
                    <a:pt x="14183" y="2267"/>
                  </a:lnTo>
                  <a:cubicBezTo>
                    <a:pt x="9413" y="2156"/>
                    <a:pt x="4672" y="1377"/>
                    <a:pt x="111" y="1"/>
                  </a:cubicBezTo>
                  <a:close/>
                </a:path>
              </a:pathLst>
            </a:custGeom>
            <a:solidFill>
              <a:srgbClr val="82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4"/>
            <p:cNvSpPr/>
            <p:nvPr/>
          </p:nvSpPr>
          <p:spPr>
            <a:xfrm>
              <a:off x="3209075" y="2520050"/>
              <a:ext cx="310775" cy="41750"/>
            </a:xfrm>
            <a:custGeom>
              <a:avLst/>
              <a:gdLst/>
              <a:ahLst/>
              <a:cxnLst/>
              <a:rect l="l" t="t" r="r" b="b"/>
              <a:pathLst>
                <a:path w="12431" h="1670" extrusionOk="0">
                  <a:moveTo>
                    <a:pt x="84" y="1"/>
                  </a:moveTo>
                  <a:lnTo>
                    <a:pt x="0" y="348"/>
                  </a:lnTo>
                  <a:cubicBezTo>
                    <a:pt x="3588" y="1224"/>
                    <a:pt x="7314" y="1669"/>
                    <a:pt x="11110" y="1669"/>
                  </a:cubicBezTo>
                  <a:cubicBezTo>
                    <a:pt x="11541" y="1669"/>
                    <a:pt x="11986" y="1655"/>
                    <a:pt x="12431" y="1641"/>
                  </a:cubicBezTo>
                  <a:lnTo>
                    <a:pt x="12417" y="1294"/>
                  </a:lnTo>
                  <a:cubicBezTo>
                    <a:pt x="11986" y="1308"/>
                    <a:pt x="11541" y="1308"/>
                    <a:pt x="11110" y="1308"/>
                  </a:cubicBezTo>
                  <a:cubicBezTo>
                    <a:pt x="7342" y="1308"/>
                    <a:pt x="3629" y="863"/>
                    <a:pt x="84" y="1"/>
                  </a:cubicBezTo>
                  <a:close/>
                </a:path>
              </a:pathLst>
            </a:custGeom>
            <a:solidFill>
              <a:srgbClr val="82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4"/>
            <p:cNvSpPr/>
            <p:nvPr/>
          </p:nvSpPr>
          <p:spPr>
            <a:xfrm>
              <a:off x="3125650" y="2620850"/>
              <a:ext cx="261775" cy="23675"/>
            </a:xfrm>
            <a:custGeom>
              <a:avLst/>
              <a:gdLst/>
              <a:ahLst/>
              <a:cxnLst/>
              <a:rect l="l" t="t" r="r" b="b"/>
              <a:pathLst>
                <a:path w="10471" h="947" extrusionOk="0">
                  <a:moveTo>
                    <a:pt x="56" y="1"/>
                  </a:moveTo>
                  <a:lnTo>
                    <a:pt x="0" y="349"/>
                  </a:lnTo>
                  <a:cubicBezTo>
                    <a:pt x="2253" y="752"/>
                    <a:pt x="4603" y="946"/>
                    <a:pt x="6980" y="946"/>
                  </a:cubicBezTo>
                  <a:cubicBezTo>
                    <a:pt x="8134" y="946"/>
                    <a:pt x="9302" y="905"/>
                    <a:pt x="10470" y="807"/>
                  </a:cubicBezTo>
                  <a:lnTo>
                    <a:pt x="10443" y="460"/>
                  </a:lnTo>
                  <a:cubicBezTo>
                    <a:pt x="9275" y="557"/>
                    <a:pt x="8121" y="599"/>
                    <a:pt x="6980" y="599"/>
                  </a:cubicBezTo>
                  <a:cubicBezTo>
                    <a:pt x="4617" y="599"/>
                    <a:pt x="2295" y="404"/>
                    <a:pt x="56" y="1"/>
                  </a:cubicBezTo>
                  <a:close/>
                </a:path>
              </a:pathLst>
            </a:custGeom>
            <a:solidFill>
              <a:srgbClr val="82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4"/>
            <p:cNvSpPr/>
            <p:nvPr/>
          </p:nvSpPr>
          <p:spPr>
            <a:xfrm>
              <a:off x="3097825" y="2138600"/>
              <a:ext cx="1042175" cy="708225"/>
            </a:xfrm>
            <a:custGeom>
              <a:avLst/>
              <a:gdLst/>
              <a:ahLst/>
              <a:cxnLst/>
              <a:rect l="l" t="t" r="r" b="b"/>
              <a:pathLst>
                <a:path w="41687" h="28329" extrusionOk="0">
                  <a:moveTo>
                    <a:pt x="40933" y="1"/>
                  </a:moveTo>
                  <a:cubicBezTo>
                    <a:pt x="40805" y="1"/>
                    <a:pt x="40676" y="38"/>
                    <a:pt x="40560" y="117"/>
                  </a:cubicBezTo>
                  <a:lnTo>
                    <a:pt x="31286" y="6457"/>
                  </a:lnTo>
                  <a:lnTo>
                    <a:pt x="1" y="27828"/>
                  </a:lnTo>
                  <a:lnTo>
                    <a:pt x="57" y="27926"/>
                  </a:lnTo>
                  <a:cubicBezTo>
                    <a:pt x="154" y="28065"/>
                    <a:pt x="251" y="28204"/>
                    <a:pt x="362" y="28329"/>
                  </a:cubicBezTo>
                  <a:lnTo>
                    <a:pt x="31759" y="7528"/>
                  </a:lnTo>
                  <a:lnTo>
                    <a:pt x="41297" y="1215"/>
                  </a:lnTo>
                  <a:lnTo>
                    <a:pt x="41311" y="1201"/>
                  </a:lnTo>
                  <a:cubicBezTo>
                    <a:pt x="41603" y="1007"/>
                    <a:pt x="41686" y="589"/>
                    <a:pt x="41478" y="284"/>
                  </a:cubicBezTo>
                  <a:cubicBezTo>
                    <a:pt x="41348" y="102"/>
                    <a:pt x="41143" y="1"/>
                    <a:pt x="40933" y="1"/>
                  </a:cubicBezTo>
                  <a:close/>
                </a:path>
              </a:pathLst>
            </a:custGeom>
            <a:solidFill>
              <a:srgbClr val="82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24"/>
          <p:cNvGrpSpPr/>
          <p:nvPr/>
        </p:nvGrpSpPr>
        <p:grpSpPr>
          <a:xfrm rot="5400000">
            <a:off x="100544" y="-139561"/>
            <a:ext cx="823364" cy="1217359"/>
            <a:chOff x="4553975" y="2100250"/>
            <a:chExt cx="487025" cy="720075"/>
          </a:xfrm>
        </p:grpSpPr>
        <p:sp>
          <p:nvSpPr>
            <p:cNvPr id="149" name="Google Shape;149;p24"/>
            <p:cNvSpPr/>
            <p:nvPr/>
          </p:nvSpPr>
          <p:spPr>
            <a:xfrm>
              <a:off x="4923150" y="2393175"/>
              <a:ext cx="117850" cy="105150"/>
            </a:xfrm>
            <a:custGeom>
              <a:avLst/>
              <a:gdLst/>
              <a:ahLst/>
              <a:cxnLst/>
              <a:rect l="l" t="t" r="r" b="b"/>
              <a:pathLst>
                <a:path w="4714" h="4206" extrusionOk="0">
                  <a:moveTo>
                    <a:pt x="3729" y="0"/>
                  </a:moveTo>
                  <a:cubicBezTo>
                    <a:pt x="3132" y="0"/>
                    <a:pt x="2264" y="473"/>
                    <a:pt x="1502" y="1266"/>
                  </a:cubicBezTo>
                  <a:cubicBezTo>
                    <a:pt x="459" y="2323"/>
                    <a:pt x="0" y="3560"/>
                    <a:pt x="487" y="4033"/>
                  </a:cubicBezTo>
                  <a:cubicBezTo>
                    <a:pt x="607" y="4150"/>
                    <a:pt x="777" y="4205"/>
                    <a:pt x="980" y="4205"/>
                  </a:cubicBezTo>
                  <a:cubicBezTo>
                    <a:pt x="1572" y="4205"/>
                    <a:pt x="2449" y="3732"/>
                    <a:pt x="3226" y="2934"/>
                  </a:cubicBezTo>
                  <a:cubicBezTo>
                    <a:pt x="4255" y="1878"/>
                    <a:pt x="4714" y="640"/>
                    <a:pt x="4241" y="181"/>
                  </a:cubicBezTo>
                  <a:cubicBezTo>
                    <a:pt x="4115" y="59"/>
                    <a:pt x="3939" y="0"/>
                    <a:pt x="3729" y="0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4"/>
            <p:cNvSpPr/>
            <p:nvPr/>
          </p:nvSpPr>
          <p:spPr>
            <a:xfrm>
              <a:off x="4888725" y="2395325"/>
              <a:ext cx="53900" cy="90975"/>
            </a:xfrm>
            <a:custGeom>
              <a:avLst/>
              <a:gdLst/>
              <a:ahLst/>
              <a:cxnLst/>
              <a:rect l="l" t="t" r="r" b="b"/>
              <a:pathLst>
                <a:path w="2156" h="3639" extrusionOk="0">
                  <a:moveTo>
                    <a:pt x="1464" y="0"/>
                  </a:moveTo>
                  <a:cubicBezTo>
                    <a:pt x="1035" y="0"/>
                    <a:pt x="524" y="678"/>
                    <a:pt x="265" y="1597"/>
                  </a:cubicBezTo>
                  <a:cubicBezTo>
                    <a:pt x="1" y="2598"/>
                    <a:pt x="154" y="3502"/>
                    <a:pt x="598" y="3627"/>
                  </a:cubicBezTo>
                  <a:cubicBezTo>
                    <a:pt x="629" y="3635"/>
                    <a:pt x="661" y="3638"/>
                    <a:pt x="693" y="3638"/>
                  </a:cubicBezTo>
                  <a:cubicBezTo>
                    <a:pt x="1121" y="3638"/>
                    <a:pt x="1632" y="2960"/>
                    <a:pt x="1878" y="2028"/>
                  </a:cubicBezTo>
                  <a:cubicBezTo>
                    <a:pt x="2156" y="1041"/>
                    <a:pt x="2003" y="137"/>
                    <a:pt x="1558" y="12"/>
                  </a:cubicBezTo>
                  <a:cubicBezTo>
                    <a:pt x="1527" y="4"/>
                    <a:pt x="1496" y="0"/>
                    <a:pt x="1464" y="0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4"/>
            <p:cNvSpPr/>
            <p:nvPr/>
          </p:nvSpPr>
          <p:spPr>
            <a:xfrm>
              <a:off x="4900200" y="2194275"/>
              <a:ext cx="102225" cy="97300"/>
            </a:xfrm>
            <a:custGeom>
              <a:avLst/>
              <a:gdLst/>
              <a:ahLst/>
              <a:cxnLst/>
              <a:rect l="l" t="t" r="r" b="b"/>
              <a:pathLst>
                <a:path w="4089" h="3892" extrusionOk="0">
                  <a:moveTo>
                    <a:pt x="3229" y="0"/>
                  </a:moveTo>
                  <a:cubicBezTo>
                    <a:pt x="2698" y="0"/>
                    <a:pt x="1916" y="464"/>
                    <a:pt x="1238" y="1227"/>
                  </a:cubicBezTo>
                  <a:cubicBezTo>
                    <a:pt x="362" y="2228"/>
                    <a:pt x="0" y="3354"/>
                    <a:pt x="445" y="3757"/>
                  </a:cubicBezTo>
                  <a:cubicBezTo>
                    <a:pt x="553" y="3848"/>
                    <a:pt x="693" y="3891"/>
                    <a:pt x="857" y="3891"/>
                  </a:cubicBezTo>
                  <a:cubicBezTo>
                    <a:pt x="1394" y="3891"/>
                    <a:pt x="2179" y="3426"/>
                    <a:pt x="2851" y="2659"/>
                  </a:cubicBezTo>
                  <a:cubicBezTo>
                    <a:pt x="3741" y="1658"/>
                    <a:pt x="4088" y="532"/>
                    <a:pt x="3643" y="142"/>
                  </a:cubicBezTo>
                  <a:cubicBezTo>
                    <a:pt x="3537" y="46"/>
                    <a:pt x="3396" y="0"/>
                    <a:pt x="3229" y="0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4"/>
            <p:cNvSpPr/>
            <p:nvPr/>
          </p:nvSpPr>
          <p:spPr>
            <a:xfrm>
              <a:off x="4678075" y="2184025"/>
              <a:ext cx="82050" cy="92600"/>
            </a:xfrm>
            <a:custGeom>
              <a:avLst/>
              <a:gdLst/>
              <a:ahLst/>
              <a:cxnLst/>
              <a:rect l="l" t="t" r="r" b="b"/>
              <a:pathLst>
                <a:path w="3282" h="3704" extrusionOk="0">
                  <a:moveTo>
                    <a:pt x="2559" y="1"/>
                  </a:moveTo>
                  <a:cubicBezTo>
                    <a:pt x="2088" y="1"/>
                    <a:pt x="1394" y="510"/>
                    <a:pt x="849" y="1317"/>
                  </a:cubicBezTo>
                  <a:cubicBezTo>
                    <a:pt x="181" y="2290"/>
                    <a:pt x="1" y="3333"/>
                    <a:pt x="432" y="3625"/>
                  </a:cubicBezTo>
                  <a:cubicBezTo>
                    <a:pt x="513" y="3678"/>
                    <a:pt x="609" y="3704"/>
                    <a:pt x="716" y="3704"/>
                  </a:cubicBezTo>
                  <a:cubicBezTo>
                    <a:pt x="1194" y="3704"/>
                    <a:pt x="1888" y="3194"/>
                    <a:pt x="2434" y="2388"/>
                  </a:cubicBezTo>
                  <a:cubicBezTo>
                    <a:pt x="3101" y="1414"/>
                    <a:pt x="3282" y="371"/>
                    <a:pt x="2837" y="79"/>
                  </a:cubicBezTo>
                  <a:cubicBezTo>
                    <a:pt x="2758" y="26"/>
                    <a:pt x="2664" y="1"/>
                    <a:pt x="2559" y="1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4"/>
            <p:cNvSpPr/>
            <p:nvPr/>
          </p:nvSpPr>
          <p:spPr>
            <a:xfrm>
              <a:off x="4553975" y="2187575"/>
              <a:ext cx="73375" cy="73350"/>
            </a:xfrm>
            <a:custGeom>
              <a:avLst/>
              <a:gdLst/>
              <a:ahLst/>
              <a:cxnLst/>
              <a:rect l="l" t="t" r="r" b="b"/>
              <a:pathLst>
                <a:path w="2935" h="2934" extrusionOk="0">
                  <a:moveTo>
                    <a:pt x="613" y="1"/>
                  </a:moveTo>
                  <a:cubicBezTo>
                    <a:pt x="502" y="1"/>
                    <a:pt x="407" y="30"/>
                    <a:pt x="334" y="90"/>
                  </a:cubicBezTo>
                  <a:cubicBezTo>
                    <a:pt x="1" y="369"/>
                    <a:pt x="223" y="1217"/>
                    <a:pt x="849" y="1968"/>
                  </a:cubicBezTo>
                  <a:cubicBezTo>
                    <a:pt x="1338" y="2565"/>
                    <a:pt x="1920" y="2933"/>
                    <a:pt x="2310" y="2933"/>
                  </a:cubicBezTo>
                  <a:cubicBezTo>
                    <a:pt x="2420" y="2933"/>
                    <a:pt x="2514" y="2904"/>
                    <a:pt x="2587" y="2843"/>
                  </a:cubicBezTo>
                  <a:cubicBezTo>
                    <a:pt x="2934" y="2565"/>
                    <a:pt x="2698" y="1717"/>
                    <a:pt x="2086" y="966"/>
                  </a:cubicBezTo>
                  <a:cubicBezTo>
                    <a:pt x="1598" y="369"/>
                    <a:pt x="1007" y="1"/>
                    <a:pt x="613" y="1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4"/>
            <p:cNvSpPr/>
            <p:nvPr/>
          </p:nvSpPr>
          <p:spPr>
            <a:xfrm>
              <a:off x="4898450" y="2315675"/>
              <a:ext cx="91800" cy="45175"/>
            </a:xfrm>
            <a:custGeom>
              <a:avLst/>
              <a:gdLst/>
              <a:ahLst/>
              <a:cxnLst/>
              <a:rect l="l" t="t" r="r" b="b"/>
              <a:pathLst>
                <a:path w="3672" h="1807" extrusionOk="0">
                  <a:moveTo>
                    <a:pt x="1103" y="0"/>
                  </a:moveTo>
                  <a:cubicBezTo>
                    <a:pt x="582" y="0"/>
                    <a:pt x="198" y="148"/>
                    <a:pt x="126" y="417"/>
                  </a:cubicBezTo>
                  <a:cubicBezTo>
                    <a:pt x="1" y="848"/>
                    <a:pt x="668" y="1404"/>
                    <a:pt x="1628" y="1668"/>
                  </a:cubicBezTo>
                  <a:cubicBezTo>
                    <a:pt x="1963" y="1762"/>
                    <a:pt x="2289" y="1807"/>
                    <a:pt x="2573" y="1807"/>
                  </a:cubicBezTo>
                  <a:cubicBezTo>
                    <a:pt x="3091" y="1807"/>
                    <a:pt x="3475" y="1659"/>
                    <a:pt x="3547" y="1390"/>
                  </a:cubicBezTo>
                  <a:cubicBezTo>
                    <a:pt x="3672" y="959"/>
                    <a:pt x="3004" y="403"/>
                    <a:pt x="2059" y="139"/>
                  </a:cubicBezTo>
                  <a:cubicBezTo>
                    <a:pt x="1718" y="45"/>
                    <a:pt x="1390" y="0"/>
                    <a:pt x="1103" y="0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4"/>
            <p:cNvSpPr/>
            <p:nvPr/>
          </p:nvSpPr>
          <p:spPr>
            <a:xfrm>
              <a:off x="4593600" y="2513025"/>
              <a:ext cx="115100" cy="51950"/>
            </a:xfrm>
            <a:custGeom>
              <a:avLst/>
              <a:gdLst/>
              <a:ahLst/>
              <a:cxnLst/>
              <a:rect l="l" t="t" r="r" b="b"/>
              <a:pathLst>
                <a:path w="4604" h="2078" extrusionOk="0">
                  <a:moveTo>
                    <a:pt x="2803" y="1"/>
                  </a:moveTo>
                  <a:cubicBezTo>
                    <a:pt x="2596" y="1"/>
                    <a:pt x="2379" y="15"/>
                    <a:pt x="2156" y="45"/>
                  </a:cubicBezTo>
                  <a:cubicBezTo>
                    <a:pt x="932" y="212"/>
                    <a:pt x="1" y="782"/>
                    <a:pt x="70" y="1338"/>
                  </a:cubicBezTo>
                  <a:cubicBezTo>
                    <a:pt x="127" y="1783"/>
                    <a:pt x="848" y="2078"/>
                    <a:pt x="1787" y="2078"/>
                  </a:cubicBezTo>
                  <a:cubicBezTo>
                    <a:pt x="1994" y="2078"/>
                    <a:pt x="2211" y="2064"/>
                    <a:pt x="2434" y="2034"/>
                  </a:cubicBezTo>
                  <a:cubicBezTo>
                    <a:pt x="3658" y="1867"/>
                    <a:pt x="4603" y="1297"/>
                    <a:pt x="4520" y="740"/>
                  </a:cubicBezTo>
                  <a:cubicBezTo>
                    <a:pt x="4463" y="296"/>
                    <a:pt x="3742" y="1"/>
                    <a:pt x="2803" y="1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4"/>
            <p:cNvSpPr/>
            <p:nvPr/>
          </p:nvSpPr>
          <p:spPr>
            <a:xfrm>
              <a:off x="4621775" y="2100250"/>
              <a:ext cx="78225" cy="141325"/>
            </a:xfrm>
            <a:custGeom>
              <a:avLst/>
              <a:gdLst/>
              <a:ahLst/>
              <a:cxnLst/>
              <a:rect l="l" t="t" r="r" b="b"/>
              <a:pathLst>
                <a:path w="3129" h="5653" extrusionOk="0">
                  <a:moveTo>
                    <a:pt x="2008" y="1"/>
                  </a:moveTo>
                  <a:cubicBezTo>
                    <a:pt x="1337" y="1"/>
                    <a:pt x="583" y="1103"/>
                    <a:pt x="306" y="2582"/>
                  </a:cubicBezTo>
                  <a:cubicBezTo>
                    <a:pt x="0" y="4140"/>
                    <a:pt x="320" y="5516"/>
                    <a:pt x="1015" y="5641"/>
                  </a:cubicBezTo>
                  <a:cubicBezTo>
                    <a:pt x="1053" y="5649"/>
                    <a:pt x="1092" y="5653"/>
                    <a:pt x="1130" y="5653"/>
                  </a:cubicBezTo>
                  <a:cubicBezTo>
                    <a:pt x="1797" y="5653"/>
                    <a:pt x="2533" y="4542"/>
                    <a:pt x="2823" y="3083"/>
                  </a:cubicBezTo>
                  <a:cubicBezTo>
                    <a:pt x="3129" y="1526"/>
                    <a:pt x="2809" y="149"/>
                    <a:pt x="2113" y="10"/>
                  </a:cubicBezTo>
                  <a:cubicBezTo>
                    <a:pt x="2079" y="4"/>
                    <a:pt x="2043" y="1"/>
                    <a:pt x="2008" y="1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4"/>
            <p:cNvSpPr/>
            <p:nvPr/>
          </p:nvSpPr>
          <p:spPr>
            <a:xfrm>
              <a:off x="4591875" y="2347875"/>
              <a:ext cx="118900" cy="117775"/>
            </a:xfrm>
            <a:custGeom>
              <a:avLst/>
              <a:gdLst/>
              <a:ahLst/>
              <a:cxnLst/>
              <a:rect l="l" t="t" r="r" b="b"/>
              <a:pathLst>
                <a:path w="4756" h="4711" extrusionOk="0">
                  <a:moveTo>
                    <a:pt x="992" y="1"/>
                  </a:moveTo>
                  <a:cubicBezTo>
                    <a:pt x="814" y="1"/>
                    <a:pt x="661" y="47"/>
                    <a:pt x="542" y="144"/>
                  </a:cubicBezTo>
                  <a:cubicBezTo>
                    <a:pt x="0" y="603"/>
                    <a:pt x="376" y="1952"/>
                    <a:pt x="1391" y="3175"/>
                  </a:cubicBezTo>
                  <a:cubicBezTo>
                    <a:pt x="2171" y="4129"/>
                    <a:pt x="3111" y="4711"/>
                    <a:pt x="3745" y="4711"/>
                  </a:cubicBezTo>
                  <a:cubicBezTo>
                    <a:pt x="3925" y="4711"/>
                    <a:pt x="4080" y="4664"/>
                    <a:pt x="4199" y="4566"/>
                  </a:cubicBezTo>
                  <a:cubicBezTo>
                    <a:pt x="4756" y="4107"/>
                    <a:pt x="4366" y="2758"/>
                    <a:pt x="3365" y="1534"/>
                  </a:cubicBezTo>
                  <a:cubicBezTo>
                    <a:pt x="2572" y="589"/>
                    <a:pt x="1626" y="1"/>
                    <a:pt x="992" y="1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4"/>
            <p:cNvSpPr/>
            <p:nvPr/>
          </p:nvSpPr>
          <p:spPr>
            <a:xfrm>
              <a:off x="4788275" y="2135275"/>
              <a:ext cx="92475" cy="143175"/>
            </a:xfrm>
            <a:custGeom>
              <a:avLst/>
              <a:gdLst/>
              <a:ahLst/>
              <a:cxnLst/>
              <a:rect l="l" t="t" r="r" b="b"/>
              <a:pathLst>
                <a:path w="3699" h="5727" extrusionOk="0">
                  <a:moveTo>
                    <a:pt x="2681" y="1"/>
                  </a:moveTo>
                  <a:cubicBezTo>
                    <a:pt x="2000" y="1"/>
                    <a:pt x="1108" y="995"/>
                    <a:pt x="584" y="2391"/>
                  </a:cubicBezTo>
                  <a:cubicBezTo>
                    <a:pt x="0" y="3948"/>
                    <a:pt x="98" y="5422"/>
                    <a:pt x="793" y="5686"/>
                  </a:cubicBezTo>
                  <a:cubicBezTo>
                    <a:pt x="865" y="5714"/>
                    <a:pt x="940" y="5727"/>
                    <a:pt x="1018" y="5727"/>
                  </a:cubicBezTo>
                  <a:cubicBezTo>
                    <a:pt x="1699" y="5727"/>
                    <a:pt x="2591" y="4733"/>
                    <a:pt x="3115" y="3336"/>
                  </a:cubicBezTo>
                  <a:cubicBezTo>
                    <a:pt x="3699" y="1765"/>
                    <a:pt x="3601" y="291"/>
                    <a:pt x="2906" y="41"/>
                  </a:cubicBezTo>
                  <a:cubicBezTo>
                    <a:pt x="2834" y="14"/>
                    <a:pt x="2759" y="1"/>
                    <a:pt x="2681" y="1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4"/>
            <p:cNvSpPr/>
            <p:nvPr/>
          </p:nvSpPr>
          <p:spPr>
            <a:xfrm>
              <a:off x="4760800" y="2196675"/>
              <a:ext cx="192150" cy="623650"/>
            </a:xfrm>
            <a:custGeom>
              <a:avLst/>
              <a:gdLst/>
              <a:ahLst/>
              <a:cxnLst/>
              <a:rect l="l" t="t" r="r" b="b"/>
              <a:pathLst>
                <a:path w="7686" h="24946" extrusionOk="0">
                  <a:moveTo>
                    <a:pt x="3072" y="1"/>
                  </a:moveTo>
                  <a:cubicBezTo>
                    <a:pt x="3024" y="1"/>
                    <a:pt x="2974" y="28"/>
                    <a:pt x="2962" y="74"/>
                  </a:cubicBezTo>
                  <a:cubicBezTo>
                    <a:pt x="1" y="8222"/>
                    <a:pt x="1447" y="17802"/>
                    <a:pt x="6675" y="24754"/>
                  </a:cubicBezTo>
                  <a:cubicBezTo>
                    <a:pt x="6780" y="24890"/>
                    <a:pt x="6910" y="24946"/>
                    <a:pt x="7036" y="24946"/>
                  </a:cubicBezTo>
                  <a:cubicBezTo>
                    <a:pt x="7375" y="24946"/>
                    <a:pt x="7686" y="24539"/>
                    <a:pt x="7412" y="24184"/>
                  </a:cubicBezTo>
                  <a:cubicBezTo>
                    <a:pt x="2128" y="17566"/>
                    <a:pt x="487" y="8208"/>
                    <a:pt x="3171" y="144"/>
                  </a:cubicBezTo>
                  <a:cubicBezTo>
                    <a:pt x="3185" y="88"/>
                    <a:pt x="3157" y="32"/>
                    <a:pt x="3101" y="5"/>
                  </a:cubicBezTo>
                  <a:cubicBezTo>
                    <a:pt x="3092" y="2"/>
                    <a:pt x="3082" y="1"/>
                    <a:pt x="3072" y="1"/>
                  </a:cubicBezTo>
                  <a:close/>
                </a:path>
              </a:pathLst>
            </a:custGeom>
            <a:solidFill>
              <a:srgbClr val="BC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4"/>
            <p:cNvSpPr/>
            <p:nvPr/>
          </p:nvSpPr>
          <p:spPr>
            <a:xfrm>
              <a:off x="4811200" y="2433850"/>
              <a:ext cx="180450" cy="119000"/>
            </a:xfrm>
            <a:custGeom>
              <a:avLst/>
              <a:gdLst/>
              <a:ahLst/>
              <a:cxnLst/>
              <a:rect l="l" t="t" r="r" b="b"/>
              <a:pathLst>
                <a:path w="7218" h="4760" extrusionOk="0">
                  <a:moveTo>
                    <a:pt x="7217" y="0"/>
                  </a:moveTo>
                  <a:lnTo>
                    <a:pt x="7217" y="0"/>
                  </a:lnTo>
                  <a:cubicBezTo>
                    <a:pt x="5535" y="2295"/>
                    <a:pt x="2963" y="3907"/>
                    <a:pt x="209" y="4422"/>
                  </a:cubicBezTo>
                  <a:cubicBezTo>
                    <a:pt x="1" y="4474"/>
                    <a:pt x="49" y="4759"/>
                    <a:pt x="240" y="4759"/>
                  </a:cubicBezTo>
                  <a:cubicBezTo>
                    <a:pt x="252" y="4759"/>
                    <a:pt x="265" y="4758"/>
                    <a:pt x="279" y="4756"/>
                  </a:cubicBezTo>
                  <a:cubicBezTo>
                    <a:pt x="3102" y="4102"/>
                    <a:pt x="5618" y="2364"/>
                    <a:pt x="7217" y="0"/>
                  </a:cubicBezTo>
                  <a:close/>
                </a:path>
              </a:pathLst>
            </a:custGeom>
            <a:solidFill>
              <a:srgbClr val="BC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4"/>
            <p:cNvSpPr/>
            <p:nvPr/>
          </p:nvSpPr>
          <p:spPr>
            <a:xfrm>
              <a:off x="4633225" y="2143250"/>
              <a:ext cx="174450" cy="268100"/>
            </a:xfrm>
            <a:custGeom>
              <a:avLst/>
              <a:gdLst/>
              <a:ahLst/>
              <a:cxnLst/>
              <a:rect l="l" t="t" r="r" b="b"/>
              <a:pathLst>
                <a:path w="6978" h="10724" extrusionOk="0">
                  <a:moveTo>
                    <a:pt x="1211" y="0"/>
                  </a:moveTo>
                  <a:lnTo>
                    <a:pt x="1211" y="0"/>
                  </a:lnTo>
                  <a:cubicBezTo>
                    <a:pt x="891" y="445"/>
                    <a:pt x="654" y="974"/>
                    <a:pt x="529" y="1516"/>
                  </a:cubicBezTo>
                  <a:cubicBezTo>
                    <a:pt x="140" y="3170"/>
                    <a:pt x="613" y="4950"/>
                    <a:pt x="1544" y="6341"/>
                  </a:cubicBezTo>
                  <a:cubicBezTo>
                    <a:pt x="2823" y="8232"/>
                    <a:pt x="4770" y="9483"/>
                    <a:pt x="6647" y="10693"/>
                  </a:cubicBezTo>
                  <a:cubicBezTo>
                    <a:pt x="6680" y="10714"/>
                    <a:pt x="6713" y="10723"/>
                    <a:pt x="6743" y="10723"/>
                  </a:cubicBezTo>
                  <a:cubicBezTo>
                    <a:pt x="6889" y="10723"/>
                    <a:pt x="6978" y="10507"/>
                    <a:pt x="6828" y="10415"/>
                  </a:cubicBezTo>
                  <a:cubicBezTo>
                    <a:pt x="5869" y="9831"/>
                    <a:pt x="4923" y="9247"/>
                    <a:pt x="4033" y="8579"/>
                  </a:cubicBezTo>
                  <a:cubicBezTo>
                    <a:pt x="1808" y="6980"/>
                    <a:pt x="1" y="4394"/>
                    <a:pt x="571" y="1530"/>
                  </a:cubicBezTo>
                  <a:cubicBezTo>
                    <a:pt x="682" y="987"/>
                    <a:pt x="891" y="459"/>
                    <a:pt x="1211" y="0"/>
                  </a:cubicBezTo>
                  <a:close/>
                </a:path>
              </a:pathLst>
            </a:custGeom>
            <a:solidFill>
              <a:srgbClr val="BC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4"/>
            <p:cNvSpPr/>
            <p:nvPr/>
          </p:nvSpPr>
          <p:spPr>
            <a:xfrm>
              <a:off x="4801100" y="2225275"/>
              <a:ext cx="166200" cy="111350"/>
            </a:xfrm>
            <a:custGeom>
              <a:avLst/>
              <a:gdLst/>
              <a:ahLst/>
              <a:cxnLst/>
              <a:rect l="l" t="t" r="r" b="b"/>
              <a:pathLst>
                <a:path w="6648" h="4454" extrusionOk="0">
                  <a:moveTo>
                    <a:pt x="6648" y="1"/>
                  </a:moveTo>
                  <a:cubicBezTo>
                    <a:pt x="5202" y="2225"/>
                    <a:pt x="2783" y="3755"/>
                    <a:pt x="210" y="4116"/>
                  </a:cubicBezTo>
                  <a:cubicBezTo>
                    <a:pt x="1" y="4156"/>
                    <a:pt x="38" y="4454"/>
                    <a:pt x="228" y="4454"/>
                  </a:cubicBezTo>
                  <a:cubicBezTo>
                    <a:pt x="240" y="4454"/>
                    <a:pt x="253" y="4453"/>
                    <a:pt x="266" y="4450"/>
                  </a:cubicBezTo>
                  <a:cubicBezTo>
                    <a:pt x="2922" y="3950"/>
                    <a:pt x="5299" y="2281"/>
                    <a:pt x="6648" y="1"/>
                  </a:cubicBezTo>
                  <a:close/>
                </a:path>
              </a:pathLst>
            </a:custGeom>
            <a:solidFill>
              <a:srgbClr val="BC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4"/>
            <p:cNvSpPr/>
            <p:nvPr/>
          </p:nvSpPr>
          <p:spPr>
            <a:xfrm>
              <a:off x="4616200" y="2373350"/>
              <a:ext cx="199575" cy="138125"/>
            </a:xfrm>
            <a:custGeom>
              <a:avLst/>
              <a:gdLst/>
              <a:ahLst/>
              <a:cxnLst/>
              <a:rect l="l" t="t" r="r" b="b"/>
              <a:pathLst>
                <a:path w="7983" h="5525" extrusionOk="0">
                  <a:moveTo>
                    <a:pt x="1" y="1"/>
                  </a:moveTo>
                  <a:lnTo>
                    <a:pt x="1" y="1"/>
                  </a:lnTo>
                  <a:cubicBezTo>
                    <a:pt x="1697" y="2740"/>
                    <a:pt x="4519" y="4784"/>
                    <a:pt x="7704" y="5521"/>
                  </a:cubicBezTo>
                  <a:cubicBezTo>
                    <a:pt x="7717" y="5524"/>
                    <a:pt x="7730" y="5525"/>
                    <a:pt x="7743" y="5525"/>
                  </a:cubicBezTo>
                  <a:cubicBezTo>
                    <a:pt x="7933" y="5525"/>
                    <a:pt x="7982" y="5240"/>
                    <a:pt x="7773" y="5187"/>
                  </a:cubicBezTo>
                  <a:cubicBezTo>
                    <a:pt x="4659" y="4589"/>
                    <a:pt x="1780" y="2685"/>
                    <a:pt x="1" y="1"/>
                  </a:cubicBezTo>
                  <a:close/>
                </a:path>
              </a:pathLst>
            </a:custGeom>
            <a:solidFill>
              <a:srgbClr val="BC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4"/>
            <p:cNvSpPr/>
            <p:nvPr/>
          </p:nvSpPr>
          <p:spPr>
            <a:xfrm>
              <a:off x="4665175" y="2213450"/>
              <a:ext cx="63325" cy="85475"/>
            </a:xfrm>
            <a:custGeom>
              <a:avLst/>
              <a:gdLst/>
              <a:ahLst/>
              <a:cxnLst/>
              <a:rect l="l" t="t" r="r" b="b"/>
              <a:pathLst>
                <a:path w="2533" h="3419" extrusionOk="0">
                  <a:moveTo>
                    <a:pt x="2533" y="1"/>
                  </a:moveTo>
                  <a:lnTo>
                    <a:pt x="2533" y="1"/>
                  </a:lnTo>
                  <a:cubicBezTo>
                    <a:pt x="1810" y="1113"/>
                    <a:pt x="1003" y="2156"/>
                    <a:pt x="113" y="3129"/>
                  </a:cubicBezTo>
                  <a:cubicBezTo>
                    <a:pt x="0" y="3263"/>
                    <a:pt x="115" y="3419"/>
                    <a:pt x="238" y="3419"/>
                  </a:cubicBezTo>
                  <a:cubicBezTo>
                    <a:pt x="282" y="3419"/>
                    <a:pt x="327" y="3399"/>
                    <a:pt x="364" y="3352"/>
                  </a:cubicBezTo>
                  <a:cubicBezTo>
                    <a:pt x="1184" y="2295"/>
                    <a:pt x="1907" y="1169"/>
                    <a:pt x="2533" y="1"/>
                  </a:cubicBezTo>
                  <a:close/>
                </a:path>
              </a:pathLst>
            </a:custGeom>
            <a:solidFill>
              <a:srgbClr val="BC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4897425" y="2429325"/>
              <a:ext cx="29225" cy="85475"/>
            </a:xfrm>
            <a:custGeom>
              <a:avLst/>
              <a:gdLst/>
              <a:ahLst/>
              <a:cxnLst/>
              <a:rect l="l" t="t" r="r" b="b"/>
              <a:pathLst>
                <a:path w="1169" h="3419" extrusionOk="0">
                  <a:moveTo>
                    <a:pt x="1168" y="1"/>
                  </a:moveTo>
                  <a:lnTo>
                    <a:pt x="1168" y="1"/>
                  </a:lnTo>
                  <a:cubicBezTo>
                    <a:pt x="390" y="863"/>
                    <a:pt x="0" y="2072"/>
                    <a:pt x="153" y="3282"/>
                  </a:cubicBezTo>
                  <a:cubicBezTo>
                    <a:pt x="171" y="3376"/>
                    <a:pt x="243" y="3418"/>
                    <a:pt x="317" y="3418"/>
                  </a:cubicBezTo>
                  <a:cubicBezTo>
                    <a:pt x="417" y="3418"/>
                    <a:pt x="519" y="3341"/>
                    <a:pt x="487" y="3212"/>
                  </a:cubicBezTo>
                  <a:cubicBezTo>
                    <a:pt x="237" y="2142"/>
                    <a:pt x="487" y="932"/>
                    <a:pt x="1168" y="1"/>
                  </a:cubicBezTo>
                  <a:close/>
                </a:path>
              </a:pathLst>
            </a:custGeom>
            <a:solidFill>
              <a:srgbClr val="BC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4"/>
            <p:cNvSpPr/>
            <p:nvPr/>
          </p:nvSpPr>
          <p:spPr>
            <a:xfrm>
              <a:off x="4616200" y="2490100"/>
              <a:ext cx="142950" cy="59725"/>
            </a:xfrm>
            <a:custGeom>
              <a:avLst/>
              <a:gdLst/>
              <a:ahLst/>
              <a:cxnLst/>
              <a:rect l="l" t="t" r="r" b="b"/>
              <a:pathLst>
                <a:path w="5718" h="2389" extrusionOk="0">
                  <a:moveTo>
                    <a:pt x="5483" y="0"/>
                  </a:moveTo>
                  <a:cubicBezTo>
                    <a:pt x="5436" y="0"/>
                    <a:pt x="5389" y="21"/>
                    <a:pt x="5354" y="72"/>
                  </a:cubicBezTo>
                  <a:cubicBezTo>
                    <a:pt x="4386" y="1464"/>
                    <a:pt x="2669" y="2326"/>
                    <a:pt x="930" y="2326"/>
                  </a:cubicBezTo>
                  <a:cubicBezTo>
                    <a:pt x="620" y="2326"/>
                    <a:pt x="308" y="2298"/>
                    <a:pt x="1" y="2241"/>
                  </a:cubicBezTo>
                  <a:lnTo>
                    <a:pt x="1" y="2241"/>
                  </a:lnTo>
                  <a:cubicBezTo>
                    <a:pt x="403" y="2341"/>
                    <a:pt x="816" y="2389"/>
                    <a:pt x="1229" y="2389"/>
                  </a:cubicBezTo>
                  <a:cubicBezTo>
                    <a:pt x="2901" y="2389"/>
                    <a:pt x="4581" y="1605"/>
                    <a:pt x="5618" y="267"/>
                  </a:cubicBezTo>
                  <a:cubicBezTo>
                    <a:pt x="5718" y="137"/>
                    <a:pt x="5603" y="0"/>
                    <a:pt x="5483" y="0"/>
                  </a:cubicBezTo>
                  <a:close/>
                </a:path>
              </a:pathLst>
            </a:custGeom>
            <a:solidFill>
              <a:srgbClr val="BC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4"/>
            <p:cNvSpPr/>
            <p:nvPr/>
          </p:nvSpPr>
          <p:spPr>
            <a:xfrm>
              <a:off x="4876700" y="2305575"/>
              <a:ext cx="96525" cy="35625"/>
            </a:xfrm>
            <a:custGeom>
              <a:avLst/>
              <a:gdLst/>
              <a:ahLst/>
              <a:cxnLst/>
              <a:rect l="l" t="t" r="r" b="b"/>
              <a:pathLst>
                <a:path w="3861" h="1425" extrusionOk="0">
                  <a:moveTo>
                    <a:pt x="121" y="1"/>
                  </a:moveTo>
                  <a:cubicBezTo>
                    <a:pt x="59" y="1"/>
                    <a:pt x="1" y="86"/>
                    <a:pt x="64" y="140"/>
                  </a:cubicBezTo>
                  <a:cubicBezTo>
                    <a:pt x="942" y="969"/>
                    <a:pt x="2132" y="1425"/>
                    <a:pt x="3310" y="1425"/>
                  </a:cubicBezTo>
                  <a:cubicBezTo>
                    <a:pt x="3494" y="1425"/>
                    <a:pt x="3678" y="1414"/>
                    <a:pt x="3860" y="1391"/>
                  </a:cubicBezTo>
                  <a:lnTo>
                    <a:pt x="3860" y="1391"/>
                  </a:lnTo>
                  <a:cubicBezTo>
                    <a:pt x="3740" y="1401"/>
                    <a:pt x="3620" y="1406"/>
                    <a:pt x="3499" y="1406"/>
                  </a:cubicBezTo>
                  <a:cubicBezTo>
                    <a:pt x="2258" y="1406"/>
                    <a:pt x="1038" y="890"/>
                    <a:pt x="176" y="28"/>
                  </a:cubicBezTo>
                  <a:cubicBezTo>
                    <a:pt x="159" y="9"/>
                    <a:pt x="140" y="1"/>
                    <a:pt x="121" y="1"/>
                  </a:cubicBezTo>
                  <a:close/>
                </a:path>
              </a:pathLst>
            </a:custGeom>
            <a:solidFill>
              <a:srgbClr val="BC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4"/>
            <p:cNvSpPr/>
            <p:nvPr/>
          </p:nvSpPr>
          <p:spPr>
            <a:xfrm>
              <a:off x="4570675" y="2197125"/>
              <a:ext cx="103900" cy="102500"/>
            </a:xfrm>
            <a:custGeom>
              <a:avLst/>
              <a:gdLst/>
              <a:ahLst/>
              <a:cxnLst/>
              <a:rect l="l" t="t" r="r" b="b"/>
              <a:pathLst>
                <a:path w="4156" h="4100" extrusionOk="0">
                  <a:moveTo>
                    <a:pt x="0" y="0"/>
                  </a:moveTo>
                  <a:lnTo>
                    <a:pt x="0" y="0"/>
                  </a:lnTo>
                  <a:cubicBezTo>
                    <a:pt x="904" y="1627"/>
                    <a:pt x="2225" y="3045"/>
                    <a:pt x="3824" y="4074"/>
                  </a:cubicBezTo>
                  <a:cubicBezTo>
                    <a:pt x="3854" y="4092"/>
                    <a:pt x="3884" y="4099"/>
                    <a:pt x="3911" y="4099"/>
                  </a:cubicBezTo>
                  <a:cubicBezTo>
                    <a:pt x="4062" y="4099"/>
                    <a:pt x="4155" y="3876"/>
                    <a:pt x="3991" y="3782"/>
                  </a:cubicBezTo>
                  <a:cubicBezTo>
                    <a:pt x="2392" y="2893"/>
                    <a:pt x="1001" y="1572"/>
                    <a:pt x="0" y="0"/>
                  </a:cubicBezTo>
                  <a:close/>
                </a:path>
              </a:pathLst>
            </a:custGeom>
            <a:solidFill>
              <a:srgbClr val="BC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24"/>
          <p:cNvGrpSpPr/>
          <p:nvPr/>
        </p:nvGrpSpPr>
        <p:grpSpPr>
          <a:xfrm rot="-5400000">
            <a:off x="7956652" y="3787707"/>
            <a:ext cx="1058792" cy="1565371"/>
            <a:chOff x="4553975" y="2100250"/>
            <a:chExt cx="487025" cy="720075"/>
          </a:xfrm>
        </p:grpSpPr>
        <p:sp>
          <p:nvSpPr>
            <p:cNvPr id="170" name="Google Shape;170;p24"/>
            <p:cNvSpPr/>
            <p:nvPr/>
          </p:nvSpPr>
          <p:spPr>
            <a:xfrm>
              <a:off x="4923150" y="2393175"/>
              <a:ext cx="117850" cy="105150"/>
            </a:xfrm>
            <a:custGeom>
              <a:avLst/>
              <a:gdLst/>
              <a:ahLst/>
              <a:cxnLst/>
              <a:rect l="l" t="t" r="r" b="b"/>
              <a:pathLst>
                <a:path w="4714" h="4206" extrusionOk="0">
                  <a:moveTo>
                    <a:pt x="3729" y="0"/>
                  </a:moveTo>
                  <a:cubicBezTo>
                    <a:pt x="3132" y="0"/>
                    <a:pt x="2264" y="473"/>
                    <a:pt x="1502" y="1266"/>
                  </a:cubicBezTo>
                  <a:cubicBezTo>
                    <a:pt x="459" y="2323"/>
                    <a:pt x="0" y="3560"/>
                    <a:pt x="487" y="4033"/>
                  </a:cubicBezTo>
                  <a:cubicBezTo>
                    <a:pt x="607" y="4150"/>
                    <a:pt x="777" y="4205"/>
                    <a:pt x="980" y="4205"/>
                  </a:cubicBezTo>
                  <a:cubicBezTo>
                    <a:pt x="1572" y="4205"/>
                    <a:pt x="2449" y="3732"/>
                    <a:pt x="3226" y="2934"/>
                  </a:cubicBezTo>
                  <a:cubicBezTo>
                    <a:pt x="4255" y="1878"/>
                    <a:pt x="4714" y="640"/>
                    <a:pt x="4241" y="181"/>
                  </a:cubicBezTo>
                  <a:cubicBezTo>
                    <a:pt x="4115" y="59"/>
                    <a:pt x="3939" y="0"/>
                    <a:pt x="3729" y="0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4"/>
            <p:cNvSpPr/>
            <p:nvPr/>
          </p:nvSpPr>
          <p:spPr>
            <a:xfrm>
              <a:off x="4888725" y="2395325"/>
              <a:ext cx="53900" cy="90975"/>
            </a:xfrm>
            <a:custGeom>
              <a:avLst/>
              <a:gdLst/>
              <a:ahLst/>
              <a:cxnLst/>
              <a:rect l="l" t="t" r="r" b="b"/>
              <a:pathLst>
                <a:path w="2156" h="3639" extrusionOk="0">
                  <a:moveTo>
                    <a:pt x="1464" y="0"/>
                  </a:moveTo>
                  <a:cubicBezTo>
                    <a:pt x="1035" y="0"/>
                    <a:pt x="524" y="678"/>
                    <a:pt x="265" y="1597"/>
                  </a:cubicBezTo>
                  <a:cubicBezTo>
                    <a:pt x="1" y="2598"/>
                    <a:pt x="154" y="3502"/>
                    <a:pt x="598" y="3627"/>
                  </a:cubicBezTo>
                  <a:cubicBezTo>
                    <a:pt x="629" y="3635"/>
                    <a:pt x="661" y="3638"/>
                    <a:pt x="693" y="3638"/>
                  </a:cubicBezTo>
                  <a:cubicBezTo>
                    <a:pt x="1121" y="3638"/>
                    <a:pt x="1632" y="2960"/>
                    <a:pt x="1878" y="2028"/>
                  </a:cubicBezTo>
                  <a:cubicBezTo>
                    <a:pt x="2156" y="1041"/>
                    <a:pt x="2003" y="137"/>
                    <a:pt x="1558" y="12"/>
                  </a:cubicBezTo>
                  <a:cubicBezTo>
                    <a:pt x="1527" y="4"/>
                    <a:pt x="1496" y="0"/>
                    <a:pt x="1464" y="0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4"/>
            <p:cNvSpPr/>
            <p:nvPr/>
          </p:nvSpPr>
          <p:spPr>
            <a:xfrm>
              <a:off x="4900200" y="2194275"/>
              <a:ext cx="102225" cy="97300"/>
            </a:xfrm>
            <a:custGeom>
              <a:avLst/>
              <a:gdLst/>
              <a:ahLst/>
              <a:cxnLst/>
              <a:rect l="l" t="t" r="r" b="b"/>
              <a:pathLst>
                <a:path w="4089" h="3892" extrusionOk="0">
                  <a:moveTo>
                    <a:pt x="3229" y="0"/>
                  </a:moveTo>
                  <a:cubicBezTo>
                    <a:pt x="2698" y="0"/>
                    <a:pt x="1916" y="464"/>
                    <a:pt x="1238" y="1227"/>
                  </a:cubicBezTo>
                  <a:cubicBezTo>
                    <a:pt x="362" y="2228"/>
                    <a:pt x="0" y="3354"/>
                    <a:pt x="445" y="3757"/>
                  </a:cubicBezTo>
                  <a:cubicBezTo>
                    <a:pt x="553" y="3848"/>
                    <a:pt x="693" y="3891"/>
                    <a:pt x="857" y="3891"/>
                  </a:cubicBezTo>
                  <a:cubicBezTo>
                    <a:pt x="1394" y="3891"/>
                    <a:pt x="2179" y="3426"/>
                    <a:pt x="2851" y="2659"/>
                  </a:cubicBezTo>
                  <a:cubicBezTo>
                    <a:pt x="3741" y="1658"/>
                    <a:pt x="4088" y="532"/>
                    <a:pt x="3643" y="142"/>
                  </a:cubicBezTo>
                  <a:cubicBezTo>
                    <a:pt x="3537" y="46"/>
                    <a:pt x="3396" y="0"/>
                    <a:pt x="3229" y="0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4"/>
            <p:cNvSpPr/>
            <p:nvPr/>
          </p:nvSpPr>
          <p:spPr>
            <a:xfrm>
              <a:off x="4678075" y="2184025"/>
              <a:ext cx="82050" cy="92600"/>
            </a:xfrm>
            <a:custGeom>
              <a:avLst/>
              <a:gdLst/>
              <a:ahLst/>
              <a:cxnLst/>
              <a:rect l="l" t="t" r="r" b="b"/>
              <a:pathLst>
                <a:path w="3282" h="3704" extrusionOk="0">
                  <a:moveTo>
                    <a:pt x="2559" y="1"/>
                  </a:moveTo>
                  <a:cubicBezTo>
                    <a:pt x="2088" y="1"/>
                    <a:pt x="1394" y="510"/>
                    <a:pt x="849" y="1317"/>
                  </a:cubicBezTo>
                  <a:cubicBezTo>
                    <a:pt x="181" y="2290"/>
                    <a:pt x="1" y="3333"/>
                    <a:pt x="432" y="3625"/>
                  </a:cubicBezTo>
                  <a:cubicBezTo>
                    <a:pt x="513" y="3678"/>
                    <a:pt x="609" y="3704"/>
                    <a:pt x="716" y="3704"/>
                  </a:cubicBezTo>
                  <a:cubicBezTo>
                    <a:pt x="1194" y="3704"/>
                    <a:pt x="1888" y="3194"/>
                    <a:pt x="2434" y="2388"/>
                  </a:cubicBezTo>
                  <a:cubicBezTo>
                    <a:pt x="3101" y="1414"/>
                    <a:pt x="3282" y="371"/>
                    <a:pt x="2837" y="79"/>
                  </a:cubicBezTo>
                  <a:cubicBezTo>
                    <a:pt x="2758" y="26"/>
                    <a:pt x="2664" y="1"/>
                    <a:pt x="2559" y="1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4"/>
            <p:cNvSpPr/>
            <p:nvPr/>
          </p:nvSpPr>
          <p:spPr>
            <a:xfrm>
              <a:off x="4553975" y="2187575"/>
              <a:ext cx="73375" cy="73350"/>
            </a:xfrm>
            <a:custGeom>
              <a:avLst/>
              <a:gdLst/>
              <a:ahLst/>
              <a:cxnLst/>
              <a:rect l="l" t="t" r="r" b="b"/>
              <a:pathLst>
                <a:path w="2935" h="2934" extrusionOk="0">
                  <a:moveTo>
                    <a:pt x="613" y="1"/>
                  </a:moveTo>
                  <a:cubicBezTo>
                    <a:pt x="502" y="1"/>
                    <a:pt x="407" y="30"/>
                    <a:pt x="334" y="90"/>
                  </a:cubicBezTo>
                  <a:cubicBezTo>
                    <a:pt x="1" y="369"/>
                    <a:pt x="223" y="1217"/>
                    <a:pt x="849" y="1968"/>
                  </a:cubicBezTo>
                  <a:cubicBezTo>
                    <a:pt x="1338" y="2565"/>
                    <a:pt x="1920" y="2933"/>
                    <a:pt x="2310" y="2933"/>
                  </a:cubicBezTo>
                  <a:cubicBezTo>
                    <a:pt x="2420" y="2933"/>
                    <a:pt x="2514" y="2904"/>
                    <a:pt x="2587" y="2843"/>
                  </a:cubicBezTo>
                  <a:cubicBezTo>
                    <a:pt x="2934" y="2565"/>
                    <a:pt x="2698" y="1717"/>
                    <a:pt x="2086" y="966"/>
                  </a:cubicBezTo>
                  <a:cubicBezTo>
                    <a:pt x="1598" y="369"/>
                    <a:pt x="1007" y="1"/>
                    <a:pt x="613" y="1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4"/>
            <p:cNvSpPr/>
            <p:nvPr/>
          </p:nvSpPr>
          <p:spPr>
            <a:xfrm>
              <a:off x="4898450" y="2315675"/>
              <a:ext cx="91800" cy="45175"/>
            </a:xfrm>
            <a:custGeom>
              <a:avLst/>
              <a:gdLst/>
              <a:ahLst/>
              <a:cxnLst/>
              <a:rect l="l" t="t" r="r" b="b"/>
              <a:pathLst>
                <a:path w="3672" h="1807" extrusionOk="0">
                  <a:moveTo>
                    <a:pt x="1103" y="0"/>
                  </a:moveTo>
                  <a:cubicBezTo>
                    <a:pt x="582" y="0"/>
                    <a:pt x="198" y="148"/>
                    <a:pt x="126" y="417"/>
                  </a:cubicBezTo>
                  <a:cubicBezTo>
                    <a:pt x="1" y="848"/>
                    <a:pt x="668" y="1404"/>
                    <a:pt x="1628" y="1668"/>
                  </a:cubicBezTo>
                  <a:cubicBezTo>
                    <a:pt x="1963" y="1762"/>
                    <a:pt x="2289" y="1807"/>
                    <a:pt x="2573" y="1807"/>
                  </a:cubicBezTo>
                  <a:cubicBezTo>
                    <a:pt x="3091" y="1807"/>
                    <a:pt x="3475" y="1659"/>
                    <a:pt x="3547" y="1390"/>
                  </a:cubicBezTo>
                  <a:cubicBezTo>
                    <a:pt x="3672" y="959"/>
                    <a:pt x="3004" y="403"/>
                    <a:pt x="2059" y="139"/>
                  </a:cubicBezTo>
                  <a:cubicBezTo>
                    <a:pt x="1718" y="45"/>
                    <a:pt x="1390" y="0"/>
                    <a:pt x="1103" y="0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4"/>
            <p:cNvSpPr/>
            <p:nvPr/>
          </p:nvSpPr>
          <p:spPr>
            <a:xfrm>
              <a:off x="4593600" y="2513025"/>
              <a:ext cx="115100" cy="51950"/>
            </a:xfrm>
            <a:custGeom>
              <a:avLst/>
              <a:gdLst/>
              <a:ahLst/>
              <a:cxnLst/>
              <a:rect l="l" t="t" r="r" b="b"/>
              <a:pathLst>
                <a:path w="4604" h="2078" extrusionOk="0">
                  <a:moveTo>
                    <a:pt x="2803" y="1"/>
                  </a:moveTo>
                  <a:cubicBezTo>
                    <a:pt x="2596" y="1"/>
                    <a:pt x="2379" y="15"/>
                    <a:pt x="2156" y="45"/>
                  </a:cubicBezTo>
                  <a:cubicBezTo>
                    <a:pt x="932" y="212"/>
                    <a:pt x="1" y="782"/>
                    <a:pt x="70" y="1338"/>
                  </a:cubicBezTo>
                  <a:cubicBezTo>
                    <a:pt x="127" y="1783"/>
                    <a:pt x="848" y="2078"/>
                    <a:pt x="1787" y="2078"/>
                  </a:cubicBezTo>
                  <a:cubicBezTo>
                    <a:pt x="1994" y="2078"/>
                    <a:pt x="2211" y="2064"/>
                    <a:pt x="2434" y="2034"/>
                  </a:cubicBezTo>
                  <a:cubicBezTo>
                    <a:pt x="3658" y="1867"/>
                    <a:pt x="4603" y="1297"/>
                    <a:pt x="4520" y="740"/>
                  </a:cubicBezTo>
                  <a:cubicBezTo>
                    <a:pt x="4463" y="296"/>
                    <a:pt x="3742" y="1"/>
                    <a:pt x="2803" y="1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4"/>
            <p:cNvSpPr/>
            <p:nvPr/>
          </p:nvSpPr>
          <p:spPr>
            <a:xfrm>
              <a:off x="4621775" y="2100250"/>
              <a:ext cx="78225" cy="141325"/>
            </a:xfrm>
            <a:custGeom>
              <a:avLst/>
              <a:gdLst/>
              <a:ahLst/>
              <a:cxnLst/>
              <a:rect l="l" t="t" r="r" b="b"/>
              <a:pathLst>
                <a:path w="3129" h="5653" extrusionOk="0">
                  <a:moveTo>
                    <a:pt x="2008" y="1"/>
                  </a:moveTo>
                  <a:cubicBezTo>
                    <a:pt x="1337" y="1"/>
                    <a:pt x="583" y="1103"/>
                    <a:pt x="306" y="2582"/>
                  </a:cubicBezTo>
                  <a:cubicBezTo>
                    <a:pt x="0" y="4140"/>
                    <a:pt x="320" y="5516"/>
                    <a:pt x="1015" y="5641"/>
                  </a:cubicBezTo>
                  <a:cubicBezTo>
                    <a:pt x="1053" y="5649"/>
                    <a:pt x="1092" y="5653"/>
                    <a:pt x="1130" y="5653"/>
                  </a:cubicBezTo>
                  <a:cubicBezTo>
                    <a:pt x="1797" y="5653"/>
                    <a:pt x="2533" y="4542"/>
                    <a:pt x="2823" y="3083"/>
                  </a:cubicBezTo>
                  <a:cubicBezTo>
                    <a:pt x="3129" y="1526"/>
                    <a:pt x="2809" y="149"/>
                    <a:pt x="2113" y="10"/>
                  </a:cubicBezTo>
                  <a:cubicBezTo>
                    <a:pt x="2079" y="4"/>
                    <a:pt x="2043" y="1"/>
                    <a:pt x="2008" y="1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4591875" y="2347875"/>
              <a:ext cx="118900" cy="117775"/>
            </a:xfrm>
            <a:custGeom>
              <a:avLst/>
              <a:gdLst/>
              <a:ahLst/>
              <a:cxnLst/>
              <a:rect l="l" t="t" r="r" b="b"/>
              <a:pathLst>
                <a:path w="4756" h="4711" extrusionOk="0">
                  <a:moveTo>
                    <a:pt x="992" y="1"/>
                  </a:moveTo>
                  <a:cubicBezTo>
                    <a:pt x="814" y="1"/>
                    <a:pt x="661" y="47"/>
                    <a:pt x="542" y="144"/>
                  </a:cubicBezTo>
                  <a:cubicBezTo>
                    <a:pt x="0" y="603"/>
                    <a:pt x="376" y="1952"/>
                    <a:pt x="1391" y="3175"/>
                  </a:cubicBezTo>
                  <a:cubicBezTo>
                    <a:pt x="2171" y="4129"/>
                    <a:pt x="3111" y="4711"/>
                    <a:pt x="3745" y="4711"/>
                  </a:cubicBezTo>
                  <a:cubicBezTo>
                    <a:pt x="3925" y="4711"/>
                    <a:pt x="4080" y="4664"/>
                    <a:pt x="4199" y="4566"/>
                  </a:cubicBezTo>
                  <a:cubicBezTo>
                    <a:pt x="4756" y="4107"/>
                    <a:pt x="4366" y="2758"/>
                    <a:pt x="3365" y="1534"/>
                  </a:cubicBezTo>
                  <a:cubicBezTo>
                    <a:pt x="2572" y="589"/>
                    <a:pt x="1626" y="1"/>
                    <a:pt x="992" y="1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4"/>
            <p:cNvSpPr/>
            <p:nvPr/>
          </p:nvSpPr>
          <p:spPr>
            <a:xfrm>
              <a:off x="4788275" y="2135275"/>
              <a:ext cx="92475" cy="143175"/>
            </a:xfrm>
            <a:custGeom>
              <a:avLst/>
              <a:gdLst/>
              <a:ahLst/>
              <a:cxnLst/>
              <a:rect l="l" t="t" r="r" b="b"/>
              <a:pathLst>
                <a:path w="3699" h="5727" extrusionOk="0">
                  <a:moveTo>
                    <a:pt x="2681" y="1"/>
                  </a:moveTo>
                  <a:cubicBezTo>
                    <a:pt x="2000" y="1"/>
                    <a:pt x="1108" y="995"/>
                    <a:pt x="584" y="2391"/>
                  </a:cubicBezTo>
                  <a:cubicBezTo>
                    <a:pt x="0" y="3948"/>
                    <a:pt x="98" y="5422"/>
                    <a:pt x="793" y="5686"/>
                  </a:cubicBezTo>
                  <a:cubicBezTo>
                    <a:pt x="865" y="5714"/>
                    <a:pt x="940" y="5727"/>
                    <a:pt x="1018" y="5727"/>
                  </a:cubicBezTo>
                  <a:cubicBezTo>
                    <a:pt x="1699" y="5727"/>
                    <a:pt x="2591" y="4733"/>
                    <a:pt x="3115" y="3336"/>
                  </a:cubicBezTo>
                  <a:cubicBezTo>
                    <a:pt x="3699" y="1765"/>
                    <a:pt x="3601" y="291"/>
                    <a:pt x="2906" y="41"/>
                  </a:cubicBezTo>
                  <a:cubicBezTo>
                    <a:pt x="2834" y="14"/>
                    <a:pt x="2759" y="1"/>
                    <a:pt x="2681" y="1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4"/>
            <p:cNvSpPr/>
            <p:nvPr/>
          </p:nvSpPr>
          <p:spPr>
            <a:xfrm>
              <a:off x="4760800" y="2196675"/>
              <a:ext cx="192150" cy="623650"/>
            </a:xfrm>
            <a:custGeom>
              <a:avLst/>
              <a:gdLst/>
              <a:ahLst/>
              <a:cxnLst/>
              <a:rect l="l" t="t" r="r" b="b"/>
              <a:pathLst>
                <a:path w="7686" h="24946" extrusionOk="0">
                  <a:moveTo>
                    <a:pt x="3072" y="1"/>
                  </a:moveTo>
                  <a:cubicBezTo>
                    <a:pt x="3024" y="1"/>
                    <a:pt x="2974" y="28"/>
                    <a:pt x="2962" y="74"/>
                  </a:cubicBezTo>
                  <a:cubicBezTo>
                    <a:pt x="1" y="8222"/>
                    <a:pt x="1447" y="17802"/>
                    <a:pt x="6675" y="24754"/>
                  </a:cubicBezTo>
                  <a:cubicBezTo>
                    <a:pt x="6780" y="24890"/>
                    <a:pt x="6910" y="24946"/>
                    <a:pt x="7036" y="24946"/>
                  </a:cubicBezTo>
                  <a:cubicBezTo>
                    <a:pt x="7375" y="24946"/>
                    <a:pt x="7686" y="24539"/>
                    <a:pt x="7412" y="24184"/>
                  </a:cubicBezTo>
                  <a:cubicBezTo>
                    <a:pt x="2128" y="17566"/>
                    <a:pt x="487" y="8208"/>
                    <a:pt x="3171" y="144"/>
                  </a:cubicBezTo>
                  <a:cubicBezTo>
                    <a:pt x="3185" y="88"/>
                    <a:pt x="3157" y="32"/>
                    <a:pt x="3101" y="5"/>
                  </a:cubicBezTo>
                  <a:cubicBezTo>
                    <a:pt x="3092" y="2"/>
                    <a:pt x="3082" y="1"/>
                    <a:pt x="3072" y="1"/>
                  </a:cubicBezTo>
                  <a:close/>
                </a:path>
              </a:pathLst>
            </a:custGeom>
            <a:solidFill>
              <a:srgbClr val="BC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4811200" y="2433850"/>
              <a:ext cx="180450" cy="119000"/>
            </a:xfrm>
            <a:custGeom>
              <a:avLst/>
              <a:gdLst/>
              <a:ahLst/>
              <a:cxnLst/>
              <a:rect l="l" t="t" r="r" b="b"/>
              <a:pathLst>
                <a:path w="7218" h="4760" extrusionOk="0">
                  <a:moveTo>
                    <a:pt x="7217" y="0"/>
                  </a:moveTo>
                  <a:lnTo>
                    <a:pt x="7217" y="0"/>
                  </a:lnTo>
                  <a:cubicBezTo>
                    <a:pt x="5535" y="2295"/>
                    <a:pt x="2963" y="3907"/>
                    <a:pt x="209" y="4422"/>
                  </a:cubicBezTo>
                  <a:cubicBezTo>
                    <a:pt x="1" y="4474"/>
                    <a:pt x="49" y="4759"/>
                    <a:pt x="240" y="4759"/>
                  </a:cubicBezTo>
                  <a:cubicBezTo>
                    <a:pt x="252" y="4759"/>
                    <a:pt x="265" y="4758"/>
                    <a:pt x="279" y="4756"/>
                  </a:cubicBezTo>
                  <a:cubicBezTo>
                    <a:pt x="3102" y="4102"/>
                    <a:pt x="5618" y="2364"/>
                    <a:pt x="7217" y="0"/>
                  </a:cubicBezTo>
                  <a:close/>
                </a:path>
              </a:pathLst>
            </a:custGeom>
            <a:solidFill>
              <a:srgbClr val="BC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4633225" y="2143250"/>
              <a:ext cx="174450" cy="268100"/>
            </a:xfrm>
            <a:custGeom>
              <a:avLst/>
              <a:gdLst/>
              <a:ahLst/>
              <a:cxnLst/>
              <a:rect l="l" t="t" r="r" b="b"/>
              <a:pathLst>
                <a:path w="6978" h="10724" extrusionOk="0">
                  <a:moveTo>
                    <a:pt x="1211" y="0"/>
                  </a:moveTo>
                  <a:lnTo>
                    <a:pt x="1211" y="0"/>
                  </a:lnTo>
                  <a:cubicBezTo>
                    <a:pt x="891" y="445"/>
                    <a:pt x="654" y="974"/>
                    <a:pt x="529" y="1516"/>
                  </a:cubicBezTo>
                  <a:cubicBezTo>
                    <a:pt x="140" y="3170"/>
                    <a:pt x="613" y="4950"/>
                    <a:pt x="1544" y="6341"/>
                  </a:cubicBezTo>
                  <a:cubicBezTo>
                    <a:pt x="2823" y="8232"/>
                    <a:pt x="4770" y="9483"/>
                    <a:pt x="6647" y="10693"/>
                  </a:cubicBezTo>
                  <a:cubicBezTo>
                    <a:pt x="6680" y="10714"/>
                    <a:pt x="6713" y="10723"/>
                    <a:pt x="6743" y="10723"/>
                  </a:cubicBezTo>
                  <a:cubicBezTo>
                    <a:pt x="6889" y="10723"/>
                    <a:pt x="6978" y="10507"/>
                    <a:pt x="6828" y="10415"/>
                  </a:cubicBezTo>
                  <a:cubicBezTo>
                    <a:pt x="5869" y="9831"/>
                    <a:pt x="4923" y="9247"/>
                    <a:pt x="4033" y="8579"/>
                  </a:cubicBezTo>
                  <a:cubicBezTo>
                    <a:pt x="1808" y="6980"/>
                    <a:pt x="1" y="4394"/>
                    <a:pt x="571" y="1530"/>
                  </a:cubicBezTo>
                  <a:cubicBezTo>
                    <a:pt x="682" y="987"/>
                    <a:pt x="891" y="459"/>
                    <a:pt x="1211" y="0"/>
                  </a:cubicBezTo>
                  <a:close/>
                </a:path>
              </a:pathLst>
            </a:custGeom>
            <a:solidFill>
              <a:srgbClr val="BC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4801100" y="2225275"/>
              <a:ext cx="166200" cy="111350"/>
            </a:xfrm>
            <a:custGeom>
              <a:avLst/>
              <a:gdLst/>
              <a:ahLst/>
              <a:cxnLst/>
              <a:rect l="l" t="t" r="r" b="b"/>
              <a:pathLst>
                <a:path w="6648" h="4454" extrusionOk="0">
                  <a:moveTo>
                    <a:pt x="6648" y="1"/>
                  </a:moveTo>
                  <a:cubicBezTo>
                    <a:pt x="5202" y="2225"/>
                    <a:pt x="2783" y="3755"/>
                    <a:pt x="210" y="4116"/>
                  </a:cubicBezTo>
                  <a:cubicBezTo>
                    <a:pt x="1" y="4156"/>
                    <a:pt x="38" y="4454"/>
                    <a:pt x="228" y="4454"/>
                  </a:cubicBezTo>
                  <a:cubicBezTo>
                    <a:pt x="240" y="4454"/>
                    <a:pt x="253" y="4453"/>
                    <a:pt x="266" y="4450"/>
                  </a:cubicBezTo>
                  <a:cubicBezTo>
                    <a:pt x="2922" y="3950"/>
                    <a:pt x="5299" y="2281"/>
                    <a:pt x="6648" y="1"/>
                  </a:cubicBezTo>
                  <a:close/>
                </a:path>
              </a:pathLst>
            </a:custGeom>
            <a:solidFill>
              <a:srgbClr val="BC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4"/>
            <p:cNvSpPr/>
            <p:nvPr/>
          </p:nvSpPr>
          <p:spPr>
            <a:xfrm>
              <a:off x="4616200" y="2373350"/>
              <a:ext cx="199575" cy="138125"/>
            </a:xfrm>
            <a:custGeom>
              <a:avLst/>
              <a:gdLst/>
              <a:ahLst/>
              <a:cxnLst/>
              <a:rect l="l" t="t" r="r" b="b"/>
              <a:pathLst>
                <a:path w="7983" h="5525" extrusionOk="0">
                  <a:moveTo>
                    <a:pt x="1" y="1"/>
                  </a:moveTo>
                  <a:lnTo>
                    <a:pt x="1" y="1"/>
                  </a:lnTo>
                  <a:cubicBezTo>
                    <a:pt x="1697" y="2740"/>
                    <a:pt x="4519" y="4784"/>
                    <a:pt x="7704" y="5521"/>
                  </a:cubicBezTo>
                  <a:cubicBezTo>
                    <a:pt x="7717" y="5524"/>
                    <a:pt x="7730" y="5525"/>
                    <a:pt x="7743" y="5525"/>
                  </a:cubicBezTo>
                  <a:cubicBezTo>
                    <a:pt x="7933" y="5525"/>
                    <a:pt x="7982" y="5240"/>
                    <a:pt x="7773" y="5187"/>
                  </a:cubicBezTo>
                  <a:cubicBezTo>
                    <a:pt x="4659" y="4589"/>
                    <a:pt x="1780" y="2685"/>
                    <a:pt x="1" y="1"/>
                  </a:cubicBezTo>
                  <a:close/>
                </a:path>
              </a:pathLst>
            </a:custGeom>
            <a:solidFill>
              <a:srgbClr val="BC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4"/>
            <p:cNvSpPr/>
            <p:nvPr/>
          </p:nvSpPr>
          <p:spPr>
            <a:xfrm>
              <a:off x="4665175" y="2213450"/>
              <a:ext cx="63325" cy="85475"/>
            </a:xfrm>
            <a:custGeom>
              <a:avLst/>
              <a:gdLst/>
              <a:ahLst/>
              <a:cxnLst/>
              <a:rect l="l" t="t" r="r" b="b"/>
              <a:pathLst>
                <a:path w="2533" h="3419" extrusionOk="0">
                  <a:moveTo>
                    <a:pt x="2533" y="1"/>
                  </a:moveTo>
                  <a:lnTo>
                    <a:pt x="2533" y="1"/>
                  </a:lnTo>
                  <a:cubicBezTo>
                    <a:pt x="1810" y="1113"/>
                    <a:pt x="1003" y="2156"/>
                    <a:pt x="113" y="3129"/>
                  </a:cubicBezTo>
                  <a:cubicBezTo>
                    <a:pt x="0" y="3263"/>
                    <a:pt x="115" y="3419"/>
                    <a:pt x="238" y="3419"/>
                  </a:cubicBezTo>
                  <a:cubicBezTo>
                    <a:pt x="282" y="3419"/>
                    <a:pt x="327" y="3399"/>
                    <a:pt x="364" y="3352"/>
                  </a:cubicBezTo>
                  <a:cubicBezTo>
                    <a:pt x="1184" y="2295"/>
                    <a:pt x="1907" y="1169"/>
                    <a:pt x="2533" y="1"/>
                  </a:cubicBezTo>
                  <a:close/>
                </a:path>
              </a:pathLst>
            </a:custGeom>
            <a:solidFill>
              <a:srgbClr val="BC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4"/>
            <p:cNvSpPr/>
            <p:nvPr/>
          </p:nvSpPr>
          <p:spPr>
            <a:xfrm>
              <a:off x="4897425" y="2429325"/>
              <a:ext cx="29225" cy="85475"/>
            </a:xfrm>
            <a:custGeom>
              <a:avLst/>
              <a:gdLst/>
              <a:ahLst/>
              <a:cxnLst/>
              <a:rect l="l" t="t" r="r" b="b"/>
              <a:pathLst>
                <a:path w="1169" h="3419" extrusionOk="0">
                  <a:moveTo>
                    <a:pt x="1168" y="1"/>
                  </a:moveTo>
                  <a:lnTo>
                    <a:pt x="1168" y="1"/>
                  </a:lnTo>
                  <a:cubicBezTo>
                    <a:pt x="390" y="863"/>
                    <a:pt x="0" y="2072"/>
                    <a:pt x="153" y="3282"/>
                  </a:cubicBezTo>
                  <a:cubicBezTo>
                    <a:pt x="171" y="3376"/>
                    <a:pt x="243" y="3418"/>
                    <a:pt x="317" y="3418"/>
                  </a:cubicBezTo>
                  <a:cubicBezTo>
                    <a:pt x="417" y="3418"/>
                    <a:pt x="519" y="3341"/>
                    <a:pt x="487" y="3212"/>
                  </a:cubicBezTo>
                  <a:cubicBezTo>
                    <a:pt x="237" y="2142"/>
                    <a:pt x="487" y="932"/>
                    <a:pt x="1168" y="1"/>
                  </a:cubicBezTo>
                  <a:close/>
                </a:path>
              </a:pathLst>
            </a:custGeom>
            <a:solidFill>
              <a:srgbClr val="BC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4616200" y="2490100"/>
              <a:ext cx="142950" cy="59725"/>
            </a:xfrm>
            <a:custGeom>
              <a:avLst/>
              <a:gdLst/>
              <a:ahLst/>
              <a:cxnLst/>
              <a:rect l="l" t="t" r="r" b="b"/>
              <a:pathLst>
                <a:path w="5718" h="2389" extrusionOk="0">
                  <a:moveTo>
                    <a:pt x="5483" y="0"/>
                  </a:moveTo>
                  <a:cubicBezTo>
                    <a:pt x="5436" y="0"/>
                    <a:pt x="5389" y="21"/>
                    <a:pt x="5354" y="72"/>
                  </a:cubicBezTo>
                  <a:cubicBezTo>
                    <a:pt x="4386" y="1464"/>
                    <a:pt x="2669" y="2326"/>
                    <a:pt x="930" y="2326"/>
                  </a:cubicBezTo>
                  <a:cubicBezTo>
                    <a:pt x="620" y="2326"/>
                    <a:pt x="308" y="2298"/>
                    <a:pt x="1" y="2241"/>
                  </a:cubicBezTo>
                  <a:lnTo>
                    <a:pt x="1" y="2241"/>
                  </a:lnTo>
                  <a:cubicBezTo>
                    <a:pt x="403" y="2341"/>
                    <a:pt x="816" y="2389"/>
                    <a:pt x="1229" y="2389"/>
                  </a:cubicBezTo>
                  <a:cubicBezTo>
                    <a:pt x="2901" y="2389"/>
                    <a:pt x="4581" y="1605"/>
                    <a:pt x="5618" y="267"/>
                  </a:cubicBezTo>
                  <a:cubicBezTo>
                    <a:pt x="5718" y="137"/>
                    <a:pt x="5603" y="0"/>
                    <a:pt x="5483" y="0"/>
                  </a:cubicBezTo>
                  <a:close/>
                </a:path>
              </a:pathLst>
            </a:custGeom>
            <a:solidFill>
              <a:srgbClr val="BC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4"/>
            <p:cNvSpPr/>
            <p:nvPr/>
          </p:nvSpPr>
          <p:spPr>
            <a:xfrm>
              <a:off x="4876700" y="2305575"/>
              <a:ext cx="96525" cy="35625"/>
            </a:xfrm>
            <a:custGeom>
              <a:avLst/>
              <a:gdLst/>
              <a:ahLst/>
              <a:cxnLst/>
              <a:rect l="l" t="t" r="r" b="b"/>
              <a:pathLst>
                <a:path w="3861" h="1425" extrusionOk="0">
                  <a:moveTo>
                    <a:pt x="121" y="1"/>
                  </a:moveTo>
                  <a:cubicBezTo>
                    <a:pt x="59" y="1"/>
                    <a:pt x="1" y="86"/>
                    <a:pt x="64" y="140"/>
                  </a:cubicBezTo>
                  <a:cubicBezTo>
                    <a:pt x="942" y="969"/>
                    <a:pt x="2132" y="1425"/>
                    <a:pt x="3310" y="1425"/>
                  </a:cubicBezTo>
                  <a:cubicBezTo>
                    <a:pt x="3494" y="1425"/>
                    <a:pt x="3678" y="1414"/>
                    <a:pt x="3860" y="1391"/>
                  </a:cubicBezTo>
                  <a:lnTo>
                    <a:pt x="3860" y="1391"/>
                  </a:lnTo>
                  <a:cubicBezTo>
                    <a:pt x="3740" y="1401"/>
                    <a:pt x="3620" y="1406"/>
                    <a:pt x="3499" y="1406"/>
                  </a:cubicBezTo>
                  <a:cubicBezTo>
                    <a:pt x="2258" y="1406"/>
                    <a:pt x="1038" y="890"/>
                    <a:pt x="176" y="28"/>
                  </a:cubicBezTo>
                  <a:cubicBezTo>
                    <a:pt x="159" y="9"/>
                    <a:pt x="140" y="1"/>
                    <a:pt x="121" y="1"/>
                  </a:cubicBezTo>
                  <a:close/>
                </a:path>
              </a:pathLst>
            </a:custGeom>
            <a:solidFill>
              <a:srgbClr val="BC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4570675" y="2197125"/>
              <a:ext cx="103900" cy="102500"/>
            </a:xfrm>
            <a:custGeom>
              <a:avLst/>
              <a:gdLst/>
              <a:ahLst/>
              <a:cxnLst/>
              <a:rect l="l" t="t" r="r" b="b"/>
              <a:pathLst>
                <a:path w="4156" h="4100" extrusionOk="0">
                  <a:moveTo>
                    <a:pt x="0" y="0"/>
                  </a:moveTo>
                  <a:lnTo>
                    <a:pt x="0" y="0"/>
                  </a:lnTo>
                  <a:cubicBezTo>
                    <a:pt x="904" y="1627"/>
                    <a:pt x="2225" y="3045"/>
                    <a:pt x="3824" y="4074"/>
                  </a:cubicBezTo>
                  <a:cubicBezTo>
                    <a:pt x="3854" y="4092"/>
                    <a:pt x="3884" y="4099"/>
                    <a:pt x="3911" y="4099"/>
                  </a:cubicBezTo>
                  <a:cubicBezTo>
                    <a:pt x="4062" y="4099"/>
                    <a:pt x="4155" y="3876"/>
                    <a:pt x="3991" y="3782"/>
                  </a:cubicBezTo>
                  <a:cubicBezTo>
                    <a:pt x="2392" y="2893"/>
                    <a:pt x="1001" y="1572"/>
                    <a:pt x="0" y="0"/>
                  </a:cubicBezTo>
                  <a:close/>
                </a:path>
              </a:pathLst>
            </a:custGeom>
            <a:solidFill>
              <a:srgbClr val="BC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4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25"/>
          <p:cNvGrpSpPr/>
          <p:nvPr/>
        </p:nvGrpSpPr>
        <p:grpSpPr>
          <a:xfrm>
            <a:off x="7864939" y="4192957"/>
            <a:ext cx="704546" cy="625545"/>
            <a:chOff x="2024250" y="2186425"/>
            <a:chExt cx="793050" cy="704125"/>
          </a:xfrm>
        </p:grpSpPr>
        <p:sp>
          <p:nvSpPr>
            <p:cNvPr id="192" name="Google Shape;192;p25"/>
            <p:cNvSpPr/>
            <p:nvPr/>
          </p:nvSpPr>
          <p:spPr>
            <a:xfrm>
              <a:off x="2024250" y="2186425"/>
              <a:ext cx="793050" cy="704125"/>
            </a:xfrm>
            <a:custGeom>
              <a:avLst/>
              <a:gdLst/>
              <a:ahLst/>
              <a:cxnLst/>
              <a:rect l="l" t="t" r="r" b="b"/>
              <a:pathLst>
                <a:path w="31722" h="28165" extrusionOk="0">
                  <a:moveTo>
                    <a:pt x="23639" y="2540"/>
                  </a:moveTo>
                  <a:cubicBezTo>
                    <a:pt x="22059" y="2540"/>
                    <a:pt x="18622" y="5765"/>
                    <a:pt x="15873" y="14062"/>
                  </a:cubicBezTo>
                  <a:lnTo>
                    <a:pt x="15873" y="14062"/>
                  </a:lnTo>
                  <a:cubicBezTo>
                    <a:pt x="15946" y="14009"/>
                    <a:pt x="16020" y="13956"/>
                    <a:pt x="16094" y="13902"/>
                  </a:cubicBezTo>
                  <a:lnTo>
                    <a:pt x="16094" y="13902"/>
                  </a:lnTo>
                  <a:cubicBezTo>
                    <a:pt x="16019" y="13956"/>
                    <a:pt x="15945" y="14010"/>
                    <a:pt x="15872" y="14065"/>
                  </a:cubicBezTo>
                  <a:lnTo>
                    <a:pt x="15872" y="14065"/>
                  </a:lnTo>
                  <a:cubicBezTo>
                    <a:pt x="15871" y="14065"/>
                    <a:pt x="15871" y="14066"/>
                    <a:pt x="15871" y="14067"/>
                  </a:cubicBezTo>
                  <a:lnTo>
                    <a:pt x="15871" y="14067"/>
                  </a:lnTo>
                  <a:cubicBezTo>
                    <a:pt x="24685" y="7586"/>
                    <a:pt x="25615" y="2540"/>
                    <a:pt x="23639" y="2540"/>
                  </a:cubicBezTo>
                  <a:close/>
                  <a:moveTo>
                    <a:pt x="15627" y="13905"/>
                  </a:moveTo>
                  <a:lnTo>
                    <a:pt x="15627" y="13905"/>
                  </a:lnTo>
                  <a:cubicBezTo>
                    <a:pt x="15702" y="13962"/>
                    <a:pt x="15779" y="14018"/>
                    <a:pt x="15855" y="14075"/>
                  </a:cubicBezTo>
                  <a:lnTo>
                    <a:pt x="15855" y="14075"/>
                  </a:lnTo>
                  <a:cubicBezTo>
                    <a:pt x="15856" y="14074"/>
                    <a:pt x="15856" y="14074"/>
                    <a:pt x="15857" y="14073"/>
                  </a:cubicBezTo>
                  <a:lnTo>
                    <a:pt x="15857" y="14073"/>
                  </a:lnTo>
                  <a:cubicBezTo>
                    <a:pt x="15781" y="14018"/>
                    <a:pt x="15704" y="13962"/>
                    <a:pt x="15627" y="13905"/>
                  </a:cubicBezTo>
                  <a:close/>
                  <a:moveTo>
                    <a:pt x="15863" y="14075"/>
                  </a:moveTo>
                  <a:cubicBezTo>
                    <a:pt x="15864" y="14076"/>
                    <a:pt x="15864" y="14076"/>
                    <a:pt x="15864" y="14077"/>
                  </a:cubicBezTo>
                  <a:lnTo>
                    <a:pt x="15864" y="14077"/>
                  </a:lnTo>
                  <a:cubicBezTo>
                    <a:pt x="15864" y="14077"/>
                    <a:pt x="15864" y="14077"/>
                    <a:pt x="15864" y="14077"/>
                  </a:cubicBezTo>
                  <a:lnTo>
                    <a:pt x="15864" y="14077"/>
                  </a:lnTo>
                  <a:cubicBezTo>
                    <a:pt x="15864" y="14076"/>
                    <a:pt x="15864" y="14076"/>
                    <a:pt x="15863" y="14075"/>
                  </a:cubicBezTo>
                  <a:lnTo>
                    <a:pt x="15863" y="14075"/>
                  </a:lnTo>
                  <a:cubicBezTo>
                    <a:pt x="15863" y="14075"/>
                    <a:pt x="15863" y="14075"/>
                    <a:pt x="15863" y="14075"/>
                  </a:cubicBezTo>
                  <a:close/>
                  <a:moveTo>
                    <a:pt x="15870" y="14070"/>
                  </a:moveTo>
                  <a:lnTo>
                    <a:pt x="15870" y="14070"/>
                  </a:lnTo>
                  <a:cubicBezTo>
                    <a:pt x="15869" y="14073"/>
                    <a:pt x="15868" y="14076"/>
                    <a:pt x="15867" y="14079"/>
                  </a:cubicBezTo>
                  <a:lnTo>
                    <a:pt x="15867" y="14079"/>
                  </a:lnTo>
                  <a:cubicBezTo>
                    <a:pt x="15867" y="14079"/>
                    <a:pt x="15867" y="14079"/>
                    <a:pt x="15867" y="14079"/>
                  </a:cubicBezTo>
                  <a:lnTo>
                    <a:pt x="15867" y="14079"/>
                  </a:lnTo>
                  <a:cubicBezTo>
                    <a:pt x="15868" y="14076"/>
                    <a:pt x="15869" y="14073"/>
                    <a:pt x="15870" y="14070"/>
                  </a:cubicBezTo>
                  <a:lnTo>
                    <a:pt x="15870" y="14070"/>
                  </a:lnTo>
                  <a:cubicBezTo>
                    <a:pt x="15870" y="14070"/>
                    <a:pt x="15870" y="14070"/>
                    <a:pt x="15870" y="14070"/>
                  </a:cubicBezTo>
                  <a:close/>
                  <a:moveTo>
                    <a:pt x="15862" y="14082"/>
                  </a:moveTo>
                  <a:cubicBezTo>
                    <a:pt x="15862" y="14082"/>
                    <a:pt x="15862" y="14082"/>
                    <a:pt x="15862" y="14082"/>
                  </a:cubicBezTo>
                  <a:lnTo>
                    <a:pt x="15862" y="14082"/>
                  </a:lnTo>
                  <a:cubicBezTo>
                    <a:pt x="15861" y="14082"/>
                    <a:pt x="15860" y="14082"/>
                    <a:pt x="15858" y="14082"/>
                  </a:cubicBezTo>
                  <a:lnTo>
                    <a:pt x="15858" y="14082"/>
                  </a:lnTo>
                  <a:cubicBezTo>
                    <a:pt x="15857" y="14082"/>
                    <a:pt x="15855" y="14082"/>
                    <a:pt x="15854" y="14082"/>
                  </a:cubicBezTo>
                  <a:lnTo>
                    <a:pt x="15854" y="14082"/>
                  </a:lnTo>
                  <a:cubicBezTo>
                    <a:pt x="15854" y="14082"/>
                    <a:pt x="15854" y="14082"/>
                    <a:pt x="15854" y="14082"/>
                  </a:cubicBezTo>
                  <a:lnTo>
                    <a:pt x="15854" y="14082"/>
                  </a:lnTo>
                  <a:cubicBezTo>
                    <a:pt x="15855" y="14082"/>
                    <a:pt x="15857" y="14082"/>
                    <a:pt x="15858" y="14082"/>
                  </a:cubicBezTo>
                  <a:lnTo>
                    <a:pt x="15858" y="14082"/>
                  </a:lnTo>
                  <a:cubicBezTo>
                    <a:pt x="15860" y="14082"/>
                    <a:pt x="15861" y="14082"/>
                    <a:pt x="15862" y="14082"/>
                  </a:cubicBezTo>
                  <a:close/>
                  <a:moveTo>
                    <a:pt x="15862" y="14078"/>
                  </a:moveTo>
                  <a:lnTo>
                    <a:pt x="15862" y="14078"/>
                  </a:lnTo>
                  <a:cubicBezTo>
                    <a:pt x="15863" y="14078"/>
                    <a:pt x="15863" y="14078"/>
                    <a:pt x="15863" y="14078"/>
                  </a:cubicBezTo>
                  <a:lnTo>
                    <a:pt x="15863" y="14078"/>
                  </a:lnTo>
                  <a:cubicBezTo>
                    <a:pt x="15863" y="14079"/>
                    <a:pt x="15863" y="14080"/>
                    <a:pt x="15863" y="14081"/>
                  </a:cubicBezTo>
                  <a:lnTo>
                    <a:pt x="15863" y="14081"/>
                  </a:lnTo>
                  <a:cubicBezTo>
                    <a:pt x="15863" y="14081"/>
                    <a:pt x="15863" y="14081"/>
                    <a:pt x="15863" y="14081"/>
                  </a:cubicBezTo>
                  <a:lnTo>
                    <a:pt x="15863" y="14081"/>
                  </a:lnTo>
                  <a:cubicBezTo>
                    <a:pt x="15864" y="14081"/>
                    <a:pt x="15864" y="14081"/>
                    <a:pt x="15864" y="14082"/>
                  </a:cubicBezTo>
                  <a:lnTo>
                    <a:pt x="15864" y="14082"/>
                  </a:lnTo>
                  <a:cubicBezTo>
                    <a:pt x="15863" y="14082"/>
                    <a:pt x="15863" y="14082"/>
                    <a:pt x="15862" y="14082"/>
                  </a:cubicBezTo>
                  <a:lnTo>
                    <a:pt x="15862" y="14082"/>
                  </a:lnTo>
                  <a:cubicBezTo>
                    <a:pt x="15861" y="14081"/>
                    <a:pt x="15860" y="14080"/>
                    <a:pt x="15858" y="14079"/>
                  </a:cubicBezTo>
                  <a:lnTo>
                    <a:pt x="15858" y="14079"/>
                  </a:lnTo>
                  <a:cubicBezTo>
                    <a:pt x="15857" y="14080"/>
                    <a:pt x="15855" y="14081"/>
                    <a:pt x="15854" y="14082"/>
                  </a:cubicBezTo>
                  <a:lnTo>
                    <a:pt x="15854" y="14082"/>
                  </a:lnTo>
                  <a:cubicBezTo>
                    <a:pt x="15853" y="14082"/>
                    <a:pt x="15852" y="14082"/>
                    <a:pt x="15851" y="14082"/>
                  </a:cubicBezTo>
                  <a:lnTo>
                    <a:pt x="15851" y="14082"/>
                  </a:lnTo>
                  <a:cubicBezTo>
                    <a:pt x="15851" y="14082"/>
                    <a:pt x="15851" y="14082"/>
                    <a:pt x="15851" y="14082"/>
                  </a:cubicBezTo>
                  <a:lnTo>
                    <a:pt x="15851" y="14082"/>
                  </a:lnTo>
                  <a:cubicBezTo>
                    <a:pt x="15850" y="14082"/>
                    <a:pt x="15849" y="14082"/>
                    <a:pt x="15848" y="14082"/>
                  </a:cubicBezTo>
                  <a:lnTo>
                    <a:pt x="15848" y="14082"/>
                  </a:lnTo>
                  <a:cubicBezTo>
                    <a:pt x="15848" y="14082"/>
                    <a:pt x="15848" y="14082"/>
                    <a:pt x="15849" y="14082"/>
                  </a:cubicBezTo>
                  <a:lnTo>
                    <a:pt x="15849" y="14082"/>
                  </a:lnTo>
                  <a:cubicBezTo>
                    <a:pt x="15849" y="14082"/>
                    <a:pt x="15850" y="14082"/>
                    <a:pt x="15851" y="14082"/>
                  </a:cubicBezTo>
                  <a:lnTo>
                    <a:pt x="15851" y="14082"/>
                  </a:lnTo>
                  <a:cubicBezTo>
                    <a:pt x="15853" y="14080"/>
                    <a:pt x="15855" y="14079"/>
                    <a:pt x="15857" y="14078"/>
                  </a:cubicBezTo>
                  <a:lnTo>
                    <a:pt x="15857" y="14078"/>
                  </a:lnTo>
                  <a:cubicBezTo>
                    <a:pt x="15857" y="14078"/>
                    <a:pt x="15858" y="14078"/>
                    <a:pt x="15858" y="14079"/>
                  </a:cubicBezTo>
                  <a:lnTo>
                    <a:pt x="15858" y="14079"/>
                  </a:lnTo>
                  <a:cubicBezTo>
                    <a:pt x="15859" y="14078"/>
                    <a:pt x="15859" y="14078"/>
                    <a:pt x="15860" y="14078"/>
                  </a:cubicBezTo>
                  <a:lnTo>
                    <a:pt x="15860" y="14078"/>
                  </a:lnTo>
                  <a:cubicBezTo>
                    <a:pt x="15861" y="14079"/>
                    <a:pt x="15862" y="14080"/>
                    <a:pt x="15863" y="14081"/>
                  </a:cubicBezTo>
                  <a:lnTo>
                    <a:pt x="15863" y="14081"/>
                  </a:lnTo>
                  <a:cubicBezTo>
                    <a:pt x="15863" y="14080"/>
                    <a:pt x="15863" y="14079"/>
                    <a:pt x="15862" y="14078"/>
                  </a:cubicBezTo>
                  <a:close/>
                  <a:moveTo>
                    <a:pt x="15849" y="14083"/>
                  </a:moveTo>
                  <a:lnTo>
                    <a:pt x="15849" y="14083"/>
                  </a:lnTo>
                  <a:cubicBezTo>
                    <a:pt x="15848" y="14083"/>
                    <a:pt x="15847" y="14083"/>
                    <a:pt x="15846" y="14083"/>
                  </a:cubicBezTo>
                  <a:lnTo>
                    <a:pt x="15846" y="14083"/>
                  </a:lnTo>
                  <a:cubicBezTo>
                    <a:pt x="15772" y="14138"/>
                    <a:pt x="15699" y="14192"/>
                    <a:pt x="15627" y="14246"/>
                  </a:cubicBezTo>
                  <a:lnTo>
                    <a:pt x="15627" y="14246"/>
                  </a:lnTo>
                  <a:cubicBezTo>
                    <a:pt x="15701" y="14191"/>
                    <a:pt x="15776" y="14137"/>
                    <a:pt x="15849" y="14083"/>
                  </a:cubicBezTo>
                  <a:close/>
                  <a:moveTo>
                    <a:pt x="15843" y="14083"/>
                  </a:moveTo>
                  <a:lnTo>
                    <a:pt x="15843" y="14083"/>
                  </a:lnTo>
                  <a:cubicBezTo>
                    <a:pt x="2754" y="14161"/>
                    <a:pt x="3" y="19208"/>
                    <a:pt x="4330" y="19208"/>
                  </a:cubicBezTo>
                  <a:cubicBezTo>
                    <a:pt x="6510" y="19208"/>
                    <a:pt x="10487" y="17927"/>
                    <a:pt x="15843" y="14083"/>
                  </a:cubicBezTo>
                  <a:close/>
                  <a:moveTo>
                    <a:pt x="15874" y="14083"/>
                  </a:moveTo>
                  <a:cubicBezTo>
                    <a:pt x="21234" y="17927"/>
                    <a:pt x="25212" y="19208"/>
                    <a:pt x="27392" y="19208"/>
                  </a:cubicBezTo>
                  <a:cubicBezTo>
                    <a:pt x="31719" y="19208"/>
                    <a:pt x="28963" y="14161"/>
                    <a:pt x="15874" y="14083"/>
                  </a:cubicBezTo>
                  <a:close/>
                  <a:moveTo>
                    <a:pt x="15860" y="1"/>
                  </a:moveTo>
                  <a:cubicBezTo>
                    <a:pt x="14365" y="1"/>
                    <a:pt x="12872" y="4691"/>
                    <a:pt x="15862" y="14070"/>
                  </a:cubicBezTo>
                  <a:lnTo>
                    <a:pt x="15862" y="14070"/>
                  </a:lnTo>
                  <a:cubicBezTo>
                    <a:pt x="15865" y="14068"/>
                    <a:pt x="15867" y="14066"/>
                    <a:pt x="15870" y="14064"/>
                  </a:cubicBezTo>
                  <a:lnTo>
                    <a:pt x="15870" y="14064"/>
                  </a:lnTo>
                  <a:cubicBezTo>
                    <a:pt x="15870" y="14065"/>
                    <a:pt x="15869" y="14066"/>
                    <a:pt x="15869" y="14066"/>
                  </a:cubicBezTo>
                  <a:lnTo>
                    <a:pt x="15869" y="14066"/>
                  </a:lnTo>
                  <a:cubicBezTo>
                    <a:pt x="15869" y="14066"/>
                    <a:pt x="15869" y="14066"/>
                    <a:pt x="15870" y="14066"/>
                  </a:cubicBezTo>
                  <a:lnTo>
                    <a:pt x="15870" y="14066"/>
                  </a:lnTo>
                  <a:cubicBezTo>
                    <a:pt x="15869" y="14067"/>
                    <a:pt x="15869" y="14068"/>
                    <a:pt x="15869" y="14069"/>
                  </a:cubicBezTo>
                  <a:lnTo>
                    <a:pt x="15869" y="14069"/>
                  </a:lnTo>
                  <a:cubicBezTo>
                    <a:pt x="15869" y="14069"/>
                    <a:pt x="15868" y="14069"/>
                    <a:pt x="15868" y="14069"/>
                  </a:cubicBezTo>
                  <a:lnTo>
                    <a:pt x="15868" y="14069"/>
                  </a:lnTo>
                  <a:cubicBezTo>
                    <a:pt x="15869" y="14068"/>
                    <a:pt x="15869" y="14067"/>
                    <a:pt x="15869" y="14066"/>
                  </a:cubicBezTo>
                  <a:lnTo>
                    <a:pt x="15869" y="14066"/>
                  </a:lnTo>
                  <a:cubicBezTo>
                    <a:pt x="15867" y="14068"/>
                    <a:pt x="15865" y="14070"/>
                    <a:pt x="15862" y="14072"/>
                  </a:cubicBezTo>
                  <a:lnTo>
                    <a:pt x="15862" y="14072"/>
                  </a:lnTo>
                  <a:cubicBezTo>
                    <a:pt x="15863" y="14072"/>
                    <a:pt x="15863" y="14073"/>
                    <a:pt x="15863" y="14073"/>
                  </a:cubicBezTo>
                  <a:lnTo>
                    <a:pt x="15863" y="14073"/>
                  </a:lnTo>
                  <a:cubicBezTo>
                    <a:pt x="15865" y="14072"/>
                    <a:pt x="15867" y="14071"/>
                    <a:pt x="15868" y="14069"/>
                  </a:cubicBezTo>
                  <a:lnTo>
                    <a:pt x="15868" y="14069"/>
                  </a:lnTo>
                  <a:cubicBezTo>
                    <a:pt x="15868" y="14070"/>
                    <a:pt x="15868" y="14071"/>
                    <a:pt x="15867" y="14072"/>
                  </a:cubicBezTo>
                  <a:lnTo>
                    <a:pt x="15867" y="14072"/>
                  </a:lnTo>
                  <a:cubicBezTo>
                    <a:pt x="15867" y="14072"/>
                    <a:pt x="15868" y="14072"/>
                    <a:pt x="15868" y="14072"/>
                  </a:cubicBezTo>
                  <a:lnTo>
                    <a:pt x="15868" y="14072"/>
                  </a:lnTo>
                  <a:cubicBezTo>
                    <a:pt x="15867" y="14074"/>
                    <a:pt x="15866" y="14076"/>
                    <a:pt x="15866" y="14078"/>
                  </a:cubicBezTo>
                  <a:lnTo>
                    <a:pt x="15866" y="14078"/>
                  </a:lnTo>
                  <a:cubicBezTo>
                    <a:pt x="15866" y="14078"/>
                    <a:pt x="15866" y="14078"/>
                    <a:pt x="15866" y="14078"/>
                  </a:cubicBezTo>
                  <a:lnTo>
                    <a:pt x="15866" y="14078"/>
                  </a:lnTo>
                  <a:cubicBezTo>
                    <a:pt x="15865" y="14078"/>
                    <a:pt x="15865" y="14079"/>
                    <a:pt x="15865" y="14080"/>
                  </a:cubicBezTo>
                  <a:lnTo>
                    <a:pt x="15865" y="14080"/>
                  </a:lnTo>
                  <a:cubicBezTo>
                    <a:pt x="15865" y="14079"/>
                    <a:pt x="15865" y="14079"/>
                    <a:pt x="15865" y="14079"/>
                  </a:cubicBezTo>
                  <a:lnTo>
                    <a:pt x="15865" y="14079"/>
                  </a:lnTo>
                  <a:cubicBezTo>
                    <a:pt x="15865" y="14080"/>
                    <a:pt x="15865" y="14080"/>
                    <a:pt x="15865" y="14080"/>
                  </a:cubicBezTo>
                  <a:lnTo>
                    <a:pt x="15865" y="14080"/>
                  </a:lnTo>
                  <a:cubicBezTo>
                    <a:pt x="15865" y="14080"/>
                    <a:pt x="15865" y="14080"/>
                    <a:pt x="15865" y="14080"/>
                  </a:cubicBezTo>
                  <a:lnTo>
                    <a:pt x="15865" y="14080"/>
                  </a:lnTo>
                  <a:cubicBezTo>
                    <a:pt x="15865" y="14080"/>
                    <a:pt x="15865" y="14080"/>
                    <a:pt x="15865" y="14080"/>
                  </a:cubicBezTo>
                  <a:lnTo>
                    <a:pt x="15865" y="14080"/>
                  </a:lnTo>
                  <a:cubicBezTo>
                    <a:pt x="15865" y="14080"/>
                    <a:pt x="15865" y="14080"/>
                    <a:pt x="15865" y="14080"/>
                  </a:cubicBezTo>
                  <a:lnTo>
                    <a:pt x="15865" y="14080"/>
                  </a:lnTo>
                  <a:cubicBezTo>
                    <a:pt x="15865" y="14080"/>
                    <a:pt x="15865" y="14080"/>
                    <a:pt x="15865" y="14080"/>
                  </a:cubicBezTo>
                  <a:lnTo>
                    <a:pt x="15865" y="14080"/>
                  </a:lnTo>
                  <a:cubicBezTo>
                    <a:pt x="15865" y="14080"/>
                    <a:pt x="15865" y="14080"/>
                    <a:pt x="15865" y="14080"/>
                  </a:cubicBezTo>
                  <a:lnTo>
                    <a:pt x="15865" y="14080"/>
                  </a:lnTo>
                  <a:cubicBezTo>
                    <a:pt x="15865" y="14080"/>
                    <a:pt x="15865" y="14080"/>
                    <a:pt x="15865" y="14079"/>
                  </a:cubicBezTo>
                  <a:lnTo>
                    <a:pt x="15865" y="14079"/>
                  </a:lnTo>
                  <a:cubicBezTo>
                    <a:pt x="15865" y="14079"/>
                    <a:pt x="15865" y="14079"/>
                    <a:pt x="15865" y="14079"/>
                  </a:cubicBezTo>
                  <a:lnTo>
                    <a:pt x="15865" y="14079"/>
                  </a:lnTo>
                  <a:cubicBezTo>
                    <a:pt x="15865" y="14078"/>
                    <a:pt x="15864" y="14078"/>
                    <a:pt x="15864" y="14077"/>
                  </a:cubicBezTo>
                  <a:lnTo>
                    <a:pt x="15864" y="14077"/>
                  </a:lnTo>
                  <a:cubicBezTo>
                    <a:pt x="15865" y="14077"/>
                    <a:pt x="15865" y="14077"/>
                    <a:pt x="15866" y="14078"/>
                  </a:cubicBezTo>
                  <a:lnTo>
                    <a:pt x="15866" y="14078"/>
                  </a:lnTo>
                  <a:cubicBezTo>
                    <a:pt x="15866" y="14076"/>
                    <a:pt x="15867" y="14074"/>
                    <a:pt x="15867" y="14072"/>
                  </a:cubicBezTo>
                  <a:lnTo>
                    <a:pt x="15867" y="14072"/>
                  </a:lnTo>
                  <a:cubicBezTo>
                    <a:pt x="15866" y="14073"/>
                    <a:pt x="15865" y="14074"/>
                    <a:pt x="15863" y="14075"/>
                  </a:cubicBezTo>
                  <a:lnTo>
                    <a:pt x="15863" y="14075"/>
                  </a:lnTo>
                  <a:cubicBezTo>
                    <a:pt x="15863" y="14074"/>
                    <a:pt x="15863" y="14074"/>
                    <a:pt x="15863" y="14073"/>
                  </a:cubicBezTo>
                  <a:lnTo>
                    <a:pt x="15863" y="14073"/>
                  </a:lnTo>
                  <a:cubicBezTo>
                    <a:pt x="15863" y="14073"/>
                    <a:pt x="15863" y="14073"/>
                    <a:pt x="15863" y="14073"/>
                  </a:cubicBezTo>
                  <a:lnTo>
                    <a:pt x="15863" y="14073"/>
                  </a:lnTo>
                  <a:cubicBezTo>
                    <a:pt x="15863" y="14073"/>
                    <a:pt x="15862" y="14072"/>
                    <a:pt x="15862" y="14072"/>
                  </a:cubicBezTo>
                  <a:lnTo>
                    <a:pt x="15862" y="14072"/>
                  </a:lnTo>
                  <a:cubicBezTo>
                    <a:pt x="15862" y="14072"/>
                    <a:pt x="15862" y="14072"/>
                    <a:pt x="15862" y="14072"/>
                  </a:cubicBezTo>
                  <a:lnTo>
                    <a:pt x="15862" y="14072"/>
                  </a:lnTo>
                  <a:cubicBezTo>
                    <a:pt x="15862" y="14071"/>
                    <a:pt x="15862" y="14070"/>
                    <a:pt x="15862" y="14070"/>
                  </a:cubicBezTo>
                  <a:lnTo>
                    <a:pt x="15862" y="14070"/>
                  </a:lnTo>
                  <a:cubicBezTo>
                    <a:pt x="15862" y="14070"/>
                    <a:pt x="15862" y="14070"/>
                    <a:pt x="15862" y="14070"/>
                  </a:cubicBezTo>
                  <a:lnTo>
                    <a:pt x="15862" y="14070"/>
                  </a:lnTo>
                  <a:cubicBezTo>
                    <a:pt x="15833" y="13982"/>
                    <a:pt x="15804" y="13894"/>
                    <a:pt x="15775" y="13805"/>
                  </a:cubicBezTo>
                  <a:lnTo>
                    <a:pt x="15775" y="13805"/>
                  </a:lnTo>
                  <a:cubicBezTo>
                    <a:pt x="15804" y="13894"/>
                    <a:pt x="15832" y="13983"/>
                    <a:pt x="15860" y="14071"/>
                  </a:cubicBezTo>
                  <a:lnTo>
                    <a:pt x="15860" y="14071"/>
                  </a:lnTo>
                  <a:cubicBezTo>
                    <a:pt x="15860" y="14071"/>
                    <a:pt x="15860" y="14071"/>
                    <a:pt x="15860" y="14071"/>
                  </a:cubicBezTo>
                  <a:lnTo>
                    <a:pt x="15860" y="14071"/>
                  </a:lnTo>
                  <a:cubicBezTo>
                    <a:pt x="13104" y="5767"/>
                    <a:pt x="9665" y="2540"/>
                    <a:pt x="8085" y="2540"/>
                  </a:cubicBezTo>
                  <a:cubicBezTo>
                    <a:pt x="6125" y="2540"/>
                    <a:pt x="7023" y="7502"/>
                    <a:pt x="15627" y="13905"/>
                  </a:cubicBezTo>
                  <a:lnTo>
                    <a:pt x="15627" y="13905"/>
                  </a:lnTo>
                  <a:cubicBezTo>
                    <a:pt x="15625" y="13904"/>
                    <a:pt x="15624" y="13903"/>
                    <a:pt x="15622" y="13902"/>
                  </a:cubicBezTo>
                  <a:lnTo>
                    <a:pt x="15622" y="13902"/>
                  </a:lnTo>
                  <a:cubicBezTo>
                    <a:pt x="15624" y="13903"/>
                    <a:pt x="15625" y="13904"/>
                    <a:pt x="15627" y="13905"/>
                  </a:cubicBezTo>
                  <a:lnTo>
                    <a:pt x="15627" y="13905"/>
                  </a:lnTo>
                  <a:cubicBezTo>
                    <a:pt x="15627" y="13905"/>
                    <a:pt x="15627" y="13905"/>
                    <a:pt x="15627" y="13905"/>
                  </a:cubicBezTo>
                  <a:lnTo>
                    <a:pt x="15627" y="13905"/>
                  </a:lnTo>
                  <a:cubicBezTo>
                    <a:pt x="15704" y="13962"/>
                    <a:pt x="15781" y="14017"/>
                    <a:pt x="15858" y="14072"/>
                  </a:cubicBezTo>
                  <a:lnTo>
                    <a:pt x="15858" y="14072"/>
                  </a:lnTo>
                  <a:cubicBezTo>
                    <a:pt x="15859" y="14072"/>
                    <a:pt x="15860" y="14072"/>
                    <a:pt x="15860" y="14071"/>
                  </a:cubicBezTo>
                  <a:lnTo>
                    <a:pt x="15860" y="14071"/>
                  </a:lnTo>
                  <a:cubicBezTo>
                    <a:pt x="15860" y="14072"/>
                    <a:pt x="15861" y="14072"/>
                    <a:pt x="15861" y="14073"/>
                  </a:cubicBezTo>
                  <a:lnTo>
                    <a:pt x="15861" y="14073"/>
                  </a:lnTo>
                  <a:cubicBezTo>
                    <a:pt x="15861" y="14073"/>
                    <a:pt x="15861" y="14073"/>
                    <a:pt x="15861" y="14073"/>
                  </a:cubicBezTo>
                  <a:lnTo>
                    <a:pt x="15861" y="14073"/>
                  </a:lnTo>
                  <a:cubicBezTo>
                    <a:pt x="15861" y="14073"/>
                    <a:pt x="15861" y="14074"/>
                    <a:pt x="15861" y="14074"/>
                  </a:cubicBezTo>
                  <a:lnTo>
                    <a:pt x="15861" y="14074"/>
                  </a:lnTo>
                  <a:cubicBezTo>
                    <a:pt x="15861" y="14074"/>
                    <a:pt x="15861" y="14074"/>
                    <a:pt x="15861" y="14074"/>
                  </a:cubicBezTo>
                  <a:lnTo>
                    <a:pt x="15861" y="14074"/>
                  </a:lnTo>
                  <a:cubicBezTo>
                    <a:pt x="15861" y="14074"/>
                    <a:pt x="15861" y="14073"/>
                    <a:pt x="15861" y="14073"/>
                  </a:cubicBezTo>
                  <a:lnTo>
                    <a:pt x="15861" y="14073"/>
                  </a:lnTo>
                  <a:cubicBezTo>
                    <a:pt x="15860" y="14073"/>
                    <a:pt x="15860" y="14073"/>
                    <a:pt x="15860" y="14073"/>
                  </a:cubicBezTo>
                  <a:lnTo>
                    <a:pt x="15860" y="14073"/>
                  </a:lnTo>
                  <a:cubicBezTo>
                    <a:pt x="15859" y="14073"/>
                    <a:pt x="15859" y="14073"/>
                    <a:pt x="15858" y="14072"/>
                  </a:cubicBezTo>
                  <a:lnTo>
                    <a:pt x="15858" y="14072"/>
                  </a:lnTo>
                  <a:cubicBezTo>
                    <a:pt x="15858" y="14073"/>
                    <a:pt x="15857" y="14073"/>
                    <a:pt x="15857" y="14073"/>
                  </a:cubicBezTo>
                  <a:lnTo>
                    <a:pt x="15857" y="14073"/>
                  </a:lnTo>
                  <a:cubicBezTo>
                    <a:pt x="15857" y="14074"/>
                    <a:pt x="15858" y="14074"/>
                    <a:pt x="15858" y="14075"/>
                  </a:cubicBezTo>
                  <a:lnTo>
                    <a:pt x="15858" y="14075"/>
                  </a:lnTo>
                  <a:cubicBezTo>
                    <a:pt x="15859" y="14074"/>
                    <a:pt x="15859" y="14074"/>
                    <a:pt x="15860" y="14073"/>
                  </a:cubicBezTo>
                  <a:lnTo>
                    <a:pt x="15860" y="14073"/>
                  </a:lnTo>
                  <a:cubicBezTo>
                    <a:pt x="15860" y="14074"/>
                    <a:pt x="15861" y="14074"/>
                    <a:pt x="15861" y="14075"/>
                  </a:cubicBezTo>
                  <a:lnTo>
                    <a:pt x="15861" y="14075"/>
                  </a:lnTo>
                  <a:cubicBezTo>
                    <a:pt x="15861" y="14074"/>
                    <a:pt x="15861" y="14074"/>
                    <a:pt x="15861" y="14074"/>
                  </a:cubicBezTo>
                  <a:lnTo>
                    <a:pt x="15861" y="14074"/>
                  </a:lnTo>
                  <a:cubicBezTo>
                    <a:pt x="15861" y="14075"/>
                    <a:pt x="15862" y="14075"/>
                    <a:pt x="15862" y="14075"/>
                  </a:cubicBezTo>
                  <a:lnTo>
                    <a:pt x="15862" y="14075"/>
                  </a:lnTo>
                  <a:cubicBezTo>
                    <a:pt x="15861" y="14075"/>
                    <a:pt x="15861" y="14075"/>
                    <a:pt x="15861" y="14075"/>
                  </a:cubicBezTo>
                  <a:lnTo>
                    <a:pt x="15861" y="14075"/>
                  </a:lnTo>
                  <a:cubicBezTo>
                    <a:pt x="15861" y="14075"/>
                    <a:pt x="15860" y="14075"/>
                    <a:pt x="15860" y="14076"/>
                  </a:cubicBezTo>
                  <a:cubicBezTo>
                    <a:pt x="15859" y="14075"/>
                    <a:pt x="15859" y="14075"/>
                    <a:pt x="15858" y="14075"/>
                  </a:cubicBezTo>
                  <a:lnTo>
                    <a:pt x="15858" y="14075"/>
                  </a:lnTo>
                  <a:cubicBezTo>
                    <a:pt x="15858" y="14075"/>
                    <a:pt x="15857" y="14075"/>
                    <a:pt x="15857" y="14076"/>
                  </a:cubicBezTo>
                  <a:cubicBezTo>
                    <a:pt x="15856" y="14075"/>
                    <a:pt x="15856" y="14075"/>
                    <a:pt x="15855" y="14075"/>
                  </a:cubicBezTo>
                  <a:lnTo>
                    <a:pt x="15855" y="14075"/>
                  </a:lnTo>
                  <a:cubicBezTo>
                    <a:pt x="15855" y="14075"/>
                    <a:pt x="15854" y="14075"/>
                    <a:pt x="15854" y="14076"/>
                  </a:cubicBezTo>
                  <a:lnTo>
                    <a:pt x="15854" y="14076"/>
                  </a:lnTo>
                  <a:cubicBezTo>
                    <a:pt x="10497" y="10229"/>
                    <a:pt x="6518" y="8947"/>
                    <a:pt x="4335" y="8947"/>
                  </a:cubicBezTo>
                  <a:cubicBezTo>
                    <a:pt x="1" y="8947"/>
                    <a:pt x="2749" y="14004"/>
                    <a:pt x="15845" y="14082"/>
                  </a:cubicBezTo>
                  <a:lnTo>
                    <a:pt x="15845" y="14082"/>
                  </a:lnTo>
                  <a:cubicBezTo>
                    <a:pt x="15848" y="14080"/>
                    <a:pt x="15851" y="14078"/>
                    <a:pt x="15854" y="14076"/>
                  </a:cubicBezTo>
                  <a:lnTo>
                    <a:pt x="15854" y="14076"/>
                  </a:lnTo>
                  <a:cubicBezTo>
                    <a:pt x="15854" y="14076"/>
                    <a:pt x="15855" y="14076"/>
                    <a:pt x="15855" y="14077"/>
                  </a:cubicBezTo>
                  <a:lnTo>
                    <a:pt x="15855" y="14077"/>
                  </a:lnTo>
                  <a:cubicBezTo>
                    <a:pt x="15856" y="14076"/>
                    <a:pt x="15856" y="14076"/>
                    <a:pt x="15857" y="14076"/>
                  </a:cubicBezTo>
                  <a:lnTo>
                    <a:pt x="15857" y="14076"/>
                  </a:lnTo>
                  <a:cubicBezTo>
                    <a:pt x="15857" y="14076"/>
                    <a:pt x="15858" y="14076"/>
                    <a:pt x="15858" y="14077"/>
                  </a:cubicBezTo>
                  <a:lnTo>
                    <a:pt x="15858" y="14077"/>
                  </a:lnTo>
                  <a:cubicBezTo>
                    <a:pt x="15859" y="14076"/>
                    <a:pt x="15859" y="14076"/>
                    <a:pt x="15860" y="14076"/>
                  </a:cubicBezTo>
                  <a:lnTo>
                    <a:pt x="15860" y="14076"/>
                  </a:lnTo>
                  <a:cubicBezTo>
                    <a:pt x="15860" y="14076"/>
                    <a:pt x="15861" y="14076"/>
                    <a:pt x="15861" y="14077"/>
                  </a:cubicBezTo>
                  <a:lnTo>
                    <a:pt x="15861" y="14077"/>
                  </a:lnTo>
                  <a:cubicBezTo>
                    <a:pt x="15861" y="14076"/>
                    <a:pt x="15862" y="14076"/>
                    <a:pt x="15862" y="14076"/>
                  </a:cubicBezTo>
                  <a:lnTo>
                    <a:pt x="15862" y="14076"/>
                  </a:lnTo>
                  <a:cubicBezTo>
                    <a:pt x="15862" y="14077"/>
                    <a:pt x="15862" y="14077"/>
                    <a:pt x="15862" y="14078"/>
                  </a:cubicBezTo>
                  <a:lnTo>
                    <a:pt x="15862" y="14078"/>
                  </a:lnTo>
                  <a:cubicBezTo>
                    <a:pt x="15862" y="14077"/>
                    <a:pt x="15862" y="14077"/>
                    <a:pt x="15861" y="14077"/>
                  </a:cubicBezTo>
                  <a:lnTo>
                    <a:pt x="15861" y="14077"/>
                  </a:lnTo>
                  <a:cubicBezTo>
                    <a:pt x="15861" y="14077"/>
                    <a:pt x="15860" y="14077"/>
                    <a:pt x="15860" y="14078"/>
                  </a:cubicBezTo>
                  <a:lnTo>
                    <a:pt x="15860" y="14078"/>
                  </a:lnTo>
                  <a:cubicBezTo>
                    <a:pt x="15859" y="14077"/>
                    <a:pt x="15859" y="14077"/>
                    <a:pt x="15858" y="14077"/>
                  </a:cubicBezTo>
                  <a:lnTo>
                    <a:pt x="15858" y="14077"/>
                  </a:lnTo>
                  <a:cubicBezTo>
                    <a:pt x="15858" y="14077"/>
                    <a:pt x="15857" y="14077"/>
                    <a:pt x="15857" y="14078"/>
                  </a:cubicBezTo>
                  <a:lnTo>
                    <a:pt x="15857" y="14078"/>
                  </a:lnTo>
                  <a:cubicBezTo>
                    <a:pt x="15856" y="14077"/>
                    <a:pt x="15856" y="14077"/>
                    <a:pt x="15855" y="14077"/>
                  </a:cubicBezTo>
                  <a:lnTo>
                    <a:pt x="15855" y="14077"/>
                  </a:lnTo>
                  <a:cubicBezTo>
                    <a:pt x="15853" y="14078"/>
                    <a:pt x="15851" y="14080"/>
                    <a:pt x="15849" y="14082"/>
                  </a:cubicBezTo>
                  <a:lnTo>
                    <a:pt x="15849" y="14082"/>
                  </a:lnTo>
                  <a:cubicBezTo>
                    <a:pt x="15847" y="14082"/>
                    <a:pt x="15846" y="14082"/>
                    <a:pt x="15845" y="14082"/>
                  </a:cubicBezTo>
                  <a:lnTo>
                    <a:pt x="15845" y="14082"/>
                  </a:lnTo>
                  <a:cubicBezTo>
                    <a:pt x="15845" y="14082"/>
                    <a:pt x="15845" y="14082"/>
                    <a:pt x="15845" y="14082"/>
                  </a:cubicBezTo>
                  <a:lnTo>
                    <a:pt x="15845" y="14082"/>
                  </a:lnTo>
                  <a:cubicBezTo>
                    <a:pt x="15753" y="14082"/>
                    <a:pt x="15660" y="14083"/>
                    <a:pt x="15566" y="14083"/>
                  </a:cubicBezTo>
                  <a:cubicBezTo>
                    <a:pt x="15659" y="14083"/>
                    <a:pt x="15751" y="14083"/>
                    <a:pt x="15843" y="14083"/>
                  </a:cubicBezTo>
                  <a:lnTo>
                    <a:pt x="15843" y="14083"/>
                  </a:lnTo>
                  <a:cubicBezTo>
                    <a:pt x="15843" y="14083"/>
                    <a:pt x="15843" y="14083"/>
                    <a:pt x="15843" y="14083"/>
                  </a:cubicBezTo>
                  <a:lnTo>
                    <a:pt x="15843" y="14083"/>
                  </a:lnTo>
                  <a:cubicBezTo>
                    <a:pt x="15844" y="14083"/>
                    <a:pt x="15845" y="14083"/>
                    <a:pt x="15846" y="14083"/>
                  </a:cubicBezTo>
                  <a:lnTo>
                    <a:pt x="15846" y="14083"/>
                  </a:lnTo>
                  <a:cubicBezTo>
                    <a:pt x="15846" y="14083"/>
                    <a:pt x="15846" y="14083"/>
                    <a:pt x="15846" y="14083"/>
                  </a:cubicBezTo>
                  <a:lnTo>
                    <a:pt x="15846" y="14083"/>
                  </a:lnTo>
                  <a:cubicBezTo>
                    <a:pt x="15847" y="14083"/>
                    <a:pt x="15848" y="14083"/>
                    <a:pt x="15849" y="14083"/>
                  </a:cubicBezTo>
                  <a:lnTo>
                    <a:pt x="15849" y="14083"/>
                  </a:lnTo>
                  <a:cubicBezTo>
                    <a:pt x="15849" y="14083"/>
                    <a:pt x="15849" y="14083"/>
                    <a:pt x="15849" y="14083"/>
                  </a:cubicBezTo>
                  <a:lnTo>
                    <a:pt x="15849" y="14083"/>
                  </a:lnTo>
                  <a:cubicBezTo>
                    <a:pt x="15850" y="14083"/>
                    <a:pt x="15851" y="14083"/>
                    <a:pt x="15852" y="14083"/>
                  </a:cubicBezTo>
                  <a:lnTo>
                    <a:pt x="15852" y="14083"/>
                  </a:lnTo>
                  <a:cubicBezTo>
                    <a:pt x="15852" y="14083"/>
                    <a:pt x="15852" y="14083"/>
                    <a:pt x="15852" y="14083"/>
                  </a:cubicBezTo>
                  <a:lnTo>
                    <a:pt x="15852" y="14083"/>
                  </a:lnTo>
                  <a:cubicBezTo>
                    <a:pt x="15854" y="14083"/>
                    <a:pt x="15856" y="14083"/>
                    <a:pt x="15858" y="14083"/>
                  </a:cubicBezTo>
                  <a:lnTo>
                    <a:pt x="15858" y="14083"/>
                  </a:lnTo>
                  <a:cubicBezTo>
                    <a:pt x="15860" y="14083"/>
                    <a:pt x="15862" y="14083"/>
                    <a:pt x="15864" y="14083"/>
                  </a:cubicBezTo>
                  <a:lnTo>
                    <a:pt x="15864" y="14083"/>
                  </a:lnTo>
                  <a:cubicBezTo>
                    <a:pt x="15864" y="14083"/>
                    <a:pt x="15864" y="14083"/>
                    <a:pt x="15864" y="14083"/>
                  </a:cubicBezTo>
                  <a:lnTo>
                    <a:pt x="15864" y="14083"/>
                  </a:lnTo>
                  <a:cubicBezTo>
                    <a:pt x="15862" y="14083"/>
                    <a:pt x="15860" y="14083"/>
                    <a:pt x="15858" y="14083"/>
                  </a:cubicBezTo>
                  <a:lnTo>
                    <a:pt x="15858" y="14083"/>
                  </a:lnTo>
                  <a:cubicBezTo>
                    <a:pt x="15856" y="14083"/>
                    <a:pt x="15854" y="14083"/>
                    <a:pt x="15852" y="14083"/>
                  </a:cubicBezTo>
                  <a:lnTo>
                    <a:pt x="15852" y="14083"/>
                  </a:lnTo>
                  <a:cubicBezTo>
                    <a:pt x="15777" y="14137"/>
                    <a:pt x="15702" y="14191"/>
                    <a:pt x="15627" y="14246"/>
                  </a:cubicBezTo>
                  <a:lnTo>
                    <a:pt x="15627" y="14246"/>
                  </a:lnTo>
                  <a:cubicBezTo>
                    <a:pt x="15627" y="14246"/>
                    <a:pt x="15627" y="14246"/>
                    <a:pt x="15627" y="14246"/>
                  </a:cubicBezTo>
                  <a:lnTo>
                    <a:pt x="15627" y="14246"/>
                  </a:lnTo>
                  <a:cubicBezTo>
                    <a:pt x="15625" y="14247"/>
                    <a:pt x="15623" y="14248"/>
                    <a:pt x="15622" y="14249"/>
                  </a:cubicBezTo>
                  <a:cubicBezTo>
                    <a:pt x="15623" y="14248"/>
                    <a:pt x="15625" y="14247"/>
                    <a:pt x="15627" y="14246"/>
                  </a:cubicBezTo>
                  <a:lnTo>
                    <a:pt x="15627" y="14246"/>
                  </a:lnTo>
                  <a:cubicBezTo>
                    <a:pt x="7020" y="20651"/>
                    <a:pt x="6124" y="25620"/>
                    <a:pt x="8087" y="25620"/>
                  </a:cubicBezTo>
                  <a:cubicBezTo>
                    <a:pt x="9669" y="25620"/>
                    <a:pt x="13109" y="22391"/>
                    <a:pt x="15864" y="14083"/>
                  </a:cubicBezTo>
                  <a:lnTo>
                    <a:pt x="15864" y="14083"/>
                  </a:lnTo>
                  <a:cubicBezTo>
                    <a:pt x="15835" y="14175"/>
                    <a:pt x="15805" y="14268"/>
                    <a:pt x="15775" y="14361"/>
                  </a:cubicBezTo>
                  <a:cubicBezTo>
                    <a:pt x="15805" y="14268"/>
                    <a:pt x="15835" y="14176"/>
                    <a:pt x="15865" y="14085"/>
                  </a:cubicBezTo>
                  <a:lnTo>
                    <a:pt x="15865" y="14085"/>
                  </a:lnTo>
                  <a:cubicBezTo>
                    <a:pt x="15865" y="14085"/>
                    <a:pt x="15865" y="14085"/>
                    <a:pt x="15865" y="14085"/>
                  </a:cubicBezTo>
                  <a:lnTo>
                    <a:pt x="15865" y="14085"/>
                  </a:lnTo>
                  <a:cubicBezTo>
                    <a:pt x="15865" y="14085"/>
                    <a:pt x="15865" y="14085"/>
                    <a:pt x="15865" y="14085"/>
                  </a:cubicBezTo>
                  <a:lnTo>
                    <a:pt x="15865" y="14085"/>
                  </a:lnTo>
                  <a:cubicBezTo>
                    <a:pt x="15895" y="14176"/>
                    <a:pt x="15925" y="14268"/>
                    <a:pt x="15955" y="14361"/>
                  </a:cubicBezTo>
                  <a:cubicBezTo>
                    <a:pt x="15925" y="14268"/>
                    <a:pt x="15896" y="14176"/>
                    <a:pt x="15867" y="14085"/>
                  </a:cubicBezTo>
                  <a:lnTo>
                    <a:pt x="15867" y="14085"/>
                  </a:lnTo>
                  <a:cubicBezTo>
                    <a:pt x="15867" y="14085"/>
                    <a:pt x="15867" y="14085"/>
                    <a:pt x="15867" y="14085"/>
                  </a:cubicBezTo>
                  <a:lnTo>
                    <a:pt x="15867" y="14085"/>
                  </a:lnTo>
                  <a:cubicBezTo>
                    <a:pt x="15866" y="14084"/>
                    <a:pt x="15866" y="14084"/>
                    <a:pt x="15866" y="14083"/>
                  </a:cubicBezTo>
                  <a:lnTo>
                    <a:pt x="15866" y="14083"/>
                  </a:lnTo>
                  <a:cubicBezTo>
                    <a:pt x="15867" y="14083"/>
                    <a:pt x="15867" y="14083"/>
                    <a:pt x="15867" y="14083"/>
                  </a:cubicBezTo>
                  <a:lnTo>
                    <a:pt x="15867" y="14083"/>
                  </a:lnTo>
                  <a:cubicBezTo>
                    <a:pt x="15867" y="14083"/>
                    <a:pt x="15867" y="14083"/>
                    <a:pt x="15867" y="14083"/>
                  </a:cubicBezTo>
                  <a:lnTo>
                    <a:pt x="15867" y="14083"/>
                  </a:lnTo>
                  <a:cubicBezTo>
                    <a:pt x="15868" y="14083"/>
                    <a:pt x="15869" y="14083"/>
                    <a:pt x="15870" y="14083"/>
                  </a:cubicBezTo>
                  <a:lnTo>
                    <a:pt x="15870" y="14083"/>
                  </a:lnTo>
                  <a:cubicBezTo>
                    <a:pt x="15870" y="14083"/>
                    <a:pt x="15870" y="14083"/>
                    <a:pt x="15870" y="14083"/>
                  </a:cubicBezTo>
                  <a:lnTo>
                    <a:pt x="15870" y="14083"/>
                  </a:lnTo>
                  <a:cubicBezTo>
                    <a:pt x="15871" y="14083"/>
                    <a:pt x="15872" y="14083"/>
                    <a:pt x="15874" y="14083"/>
                  </a:cubicBezTo>
                  <a:lnTo>
                    <a:pt x="15874" y="14083"/>
                  </a:lnTo>
                  <a:cubicBezTo>
                    <a:pt x="15873" y="14083"/>
                    <a:pt x="15873" y="14083"/>
                    <a:pt x="15873" y="14083"/>
                  </a:cubicBezTo>
                  <a:lnTo>
                    <a:pt x="15873" y="14083"/>
                  </a:lnTo>
                  <a:cubicBezTo>
                    <a:pt x="15965" y="14083"/>
                    <a:pt x="16057" y="14083"/>
                    <a:pt x="16150" y="14083"/>
                  </a:cubicBezTo>
                  <a:cubicBezTo>
                    <a:pt x="16057" y="14083"/>
                    <a:pt x="15964" y="14082"/>
                    <a:pt x="15871" y="14082"/>
                  </a:cubicBezTo>
                  <a:lnTo>
                    <a:pt x="15871" y="14082"/>
                  </a:lnTo>
                  <a:cubicBezTo>
                    <a:pt x="15871" y="14082"/>
                    <a:pt x="15871" y="14082"/>
                    <a:pt x="15871" y="14082"/>
                  </a:cubicBezTo>
                  <a:lnTo>
                    <a:pt x="15871" y="14082"/>
                  </a:lnTo>
                  <a:cubicBezTo>
                    <a:pt x="15870" y="14082"/>
                    <a:pt x="15869" y="14082"/>
                    <a:pt x="15868" y="14082"/>
                  </a:cubicBezTo>
                  <a:lnTo>
                    <a:pt x="15868" y="14082"/>
                  </a:lnTo>
                  <a:cubicBezTo>
                    <a:pt x="15867" y="14081"/>
                    <a:pt x="15867" y="14081"/>
                    <a:pt x="15866" y="14081"/>
                  </a:cubicBezTo>
                  <a:lnTo>
                    <a:pt x="15866" y="14081"/>
                  </a:lnTo>
                  <a:cubicBezTo>
                    <a:pt x="15866" y="14081"/>
                    <a:pt x="15866" y="14081"/>
                    <a:pt x="15866" y="14082"/>
                  </a:cubicBezTo>
                  <a:lnTo>
                    <a:pt x="15866" y="14082"/>
                  </a:lnTo>
                  <a:cubicBezTo>
                    <a:pt x="15867" y="14082"/>
                    <a:pt x="15867" y="14082"/>
                    <a:pt x="15868" y="14082"/>
                  </a:cubicBezTo>
                  <a:lnTo>
                    <a:pt x="15868" y="14082"/>
                  </a:lnTo>
                  <a:cubicBezTo>
                    <a:pt x="15868" y="14082"/>
                    <a:pt x="15868" y="14082"/>
                    <a:pt x="15868" y="14082"/>
                  </a:cubicBezTo>
                  <a:lnTo>
                    <a:pt x="15868" y="14082"/>
                  </a:lnTo>
                  <a:cubicBezTo>
                    <a:pt x="15867" y="14082"/>
                    <a:pt x="15867" y="14082"/>
                    <a:pt x="15866" y="14082"/>
                  </a:cubicBezTo>
                  <a:lnTo>
                    <a:pt x="15866" y="14082"/>
                  </a:lnTo>
                  <a:cubicBezTo>
                    <a:pt x="15866" y="14082"/>
                    <a:pt x="15866" y="14082"/>
                    <a:pt x="15866" y="14082"/>
                  </a:cubicBezTo>
                  <a:lnTo>
                    <a:pt x="15866" y="14082"/>
                  </a:lnTo>
                  <a:cubicBezTo>
                    <a:pt x="15866" y="14082"/>
                    <a:pt x="15866" y="14082"/>
                    <a:pt x="15866" y="14082"/>
                  </a:cubicBezTo>
                  <a:lnTo>
                    <a:pt x="15866" y="14082"/>
                  </a:lnTo>
                  <a:cubicBezTo>
                    <a:pt x="15866" y="14081"/>
                    <a:pt x="15866" y="14081"/>
                    <a:pt x="15866" y="14081"/>
                  </a:cubicBezTo>
                  <a:lnTo>
                    <a:pt x="15866" y="14081"/>
                  </a:lnTo>
                  <a:cubicBezTo>
                    <a:pt x="15866" y="14081"/>
                    <a:pt x="15866" y="14081"/>
                    <a:pt x="15866" y="14081"/>
                  </a:cubicBezTo>
                  <a:lnTo>
                    <a:pt x="15866" y="14081"/>
                  </a:lnTo>
                  <a:cubicBezTo>
                    <a:pt x="15867" y="14080"/>
                    <a:pt x="15867" y="14079"/>
                    <a:pt x="15867" y="14079"/>
                  </a:cubicBezTo>
                  <a:lnTo>
                    <a:pt x="15867" y="14079"/>
                  </a:lnTo>
                  <a:cubicBezTo>
                    <a:pt x="15868" y="14080"/>
                    <a:pt x="15870" y="14081"/>
                    <a:pt x="15871" y="14082"/>
                  </a:cubicBezTo>
                  <a:lnTo>
                    <a:pt x="15871" y="14082"/>
                  </a:lnTo>
                  <a:cubicBezTo>
                    <a:pt x="28968" y="14004"/>
                    <a:pt x="31722" y="8947"/>
                    <a:pt x="27387" y="8947"/>
                  </a:cubicBezTo>
                  <a:cubicBezTo>
                    <a:pt x="25205" y="8947"/>
                    <a:pt x="21228" y="10228"/>
                    <a:pt x="15870" y="14070"/>
                  </a:cubicBezTo>
                  <a:lnTo>
                    <a:pt x="15870" y="14070"/>
                  </a:lnTo>
                  <a:cubicBezTo>
                    <a:pt x="15870" y="14069"/>
                    <a:pt x="15871" y="14068"/>
                    <a:pt x="15871" y="14067"/>
                  </a:cubicBezTo>
                  <a:lnTo>
                    <a:pt x="15871" y="14067"/>
                  </a:lnTo>
                  <a:cubicBezTo>
                    <a:pt x="15871" y="14067"/>
                    <a:pt x="15871" y="14067"/>
                    <a:pt x="15871" y="14068"/>
                  </a:cubicBezTo>
                  <a:lnTo>
                    <a:pt x="15871" y="14068"/>
                  </a:lnTo>
                  <a:cubicBezTo>
                    <a:pt x="15871" y="14067"/>
                    <a:pt x="15871" y="14066"/>
                    <a:pt x="15872" y="14065"/>
                  </a:cubicBezTo>
                  <a:lnTo>
                    <a:pt x="15872" y="14065"/>
                  </a:lnTo>
                  <a:cubicBezTo>
                    <a:pt x="15872" y="14065"/>
                    <a:pt x="15872" y="14065"/>
                    <a:pt x="15872" y="14065"/>
                  </a:cubicBezTo>
                  <a:lnTo>
                    <a:pt x="15872" y="14065"/>
                  </a:lnTo>
                  <a:cubicBezTo>
                    <a:pt x="15872" y="14064"/>
                    <a:pt x="15872" y="14063"/>
                    <a:pt x="15873" y="14062"/>
                  </a:cubicBezTo>
                  <a:lnTo>
                    <a:pt x="15873" y="14062"/>
                  </a:lnTo>
                  <a:cubicBezTo>
                    <a:pt x="15872" y="14062"/>
                    <a:pt x="15872" y="14062"/>
                    <a:pt x="15872" y="14062"/>
                  </a:cubicBezTo>
                  <a:lnTo>
                    <a:pt x="15872" y="14062"/>
                  </a:lnTo>
                  <a:cubicBezTo>
                    <a:pt x="15900" y="13977"/>
                    <a:pt x="15927" y="13891"/>
                    <a:pt x="15955" y="13805"/>
                  </a:cubicBezTo>
                  <a:lnTo>
                    <a:pt x="15955" y="13805"/>
                  </a:lnTo>
                  <a:cubicBezTo>
                    <a:pt x="15927" y="13892"/>
                    <a:pt x="15899" y="13978"/>
                    <a:pt x="15870" y="14064"/>
                  </a:cubicBezTo>
                  <a:lnTo>
                    <a:pt x="15870" y="14064"/>
                  </a:lnTo>
                  <a:cubicBezTo>
                    <a:pt x="15870" y="14064"/>
                    <a:pt x="15870" y="14064"/>
                    <a:pt x="15870" y="14064"/>
                  </a:cubicBezTo>
                  <a:lnTo>
                    <a:pt x="15870" y="14064"/>
                  </a:lnTo>
                  <a:cubicBezTo>
                    <a:pt x="18851" y="4689"/>
                    <a:pt x="17355" y="1"/>
                    <a:pt x="15860" y="1"/>
                  </a:cubicBezTo>
                  <a:close/>
                  <a:moveTo>
                    <a:pt x="15867" y="14083"/>
                  </a:moveTo>
                  <a:lnTo>
                    <a:pt x="15867" y="14083"/>
                  </a:lnTo>
                  <a:cubicBezTo>
                    <a:pt x="15943" y="14139"/>
                    <a:pt x="16018" y="14194"/>
                    <a:pt x="16095" y="14249"/>
                  </a:cubicBezTo>
                  <a:cubicBezTo>
                    <a:pt x="16018" y="14194"/>
                    <a:pt x="15942" y="14139"/>
                    <a:pt x="15867" y="14085"/>
                  </a:cubicBezTo>
                  <a:lnTo>
                    <a:pt x="15867" y="14085"/>
                  </a:lnTo>
                  <a:cubicBezTo>
                    <a:pt x="18616" y="22391"/>
                    <a:pt x="22054" y="25620"/>
                    <a:pt x="23636" y="25620"/>
                  </a:cubicBezTo>
                  <a:cubicBezTo>
                    <a:pt x="25615" y="25620"/>
                    <a:pt x="24689" y="20567"/>
                    <a:pt x="15870" y="14083"/>
                  </a:cubicBezTo>
                  <a:lnTo>
                    <a:pt x="15870" y="14083"/>
                  </a:lnTo>
                  <a:cubicBezTo>
                    <a:pt x="15869" y="14083"/>
                    <a:pt x="15868" y="14083"/>
                    <a:pt x="15867" y="14083"/>
                  </a:cubicBezTo>
                  <a:close/>
                  <a:moveTo>
                    <a:pt x="15865" y="14085"/>
                  </a:moveTo>
                  <a:cubicBezTo>
                    <a:pt x="12871" y="23471"/>
                    <a:pt x="14364" y="28164"/>
                    <a:pt x="15860" y="28164"/>
                  </a:cubicBezTo>
                  <a:cubicBezTo>
                    <a:pt x="17355" y="28164"/>
                    <a:pt x="18853" y="23471"/>
                    <a:pt x="15865" y="14085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5"/>
            <p:cNvSpPr/>
            <p:nvPr/>
          </p:nvSpPr>
          <p:spPr>
            <a:xfrm>
              <a:off x="2028650" y="2201550"/>
              <a:ext cx="784200" cy="673525"/>
            </a:xfrm>
            <a:custGeom>
              <a:avLst/>
              <a:gdLst/>
              <a:ahLst/>
              <a:cxnLst/>
              <a:rect l="l" t="t" r="r" b="b"/>
              <a:pathLst>
                <a:path w="31368" h="26941" extrusionOk="0">
                  <a:moveTo>
                    <a:pt x="5287" y="4715"/>
                  </a:moveTo>
                  <a:cubicBezTo>
                    <a:pt x="2628" y="4715"/>
                    <a:pt x="4586" y="9659"/>
                    <a:pt x="15678" y="13465"/>
                  </a:cubicBezTo>
                  <a:lnTo>
                    <a:pt x="15678" y="13465"/>
                  </a:lnTo>
                  <a:cubicBezTo>
                    <a:pt x="15678" y="13463"/>
                    <a:pt x="15678" y="13461"/>
                    <a:pt x="15678" y="13458"/>
                  </a:cubicBezTo>
                  <a:lnTo>
                    <a:pt x="15678" y="13458"/>
                  </a:lnTo>
                  <a:cubicBezTo>
                    <a:pt x="15655" y="13425"/>
                    <a:pt x="15631" y="13391"/>
                    <a:pt x="15607" y="13357"/>
                  </a:cubicBezTo>
                  <a:lnTo>
                    <a:pt x="15607" y="13357"/>
                  </a:lnTo>
                  <a:cubicBezTo>
                    <a:pt x="10987" y="6971"/>
                    <a:pt x="7084" y="4715"/>
                    <a:pt x="5287" y="4715"/>
                  </a:cubicBezTo>
                  <a:close/>
                  <a:moveTo>
                    <a:pt x="15686" y="13464"/>
                  </a:moveTo>
                  <a:lnTo>
                    <a:pt x="15686" y="13464"/>
                  </a:lnTo>
                  <a:cubicBezTo>
                    <a:pt x="15687" y="13464"/>
                    <a:pt x="15687" y="13465"/>
                    <a:pt x="15687" y="13465"/>
                  </a:cubicBezTo>
                  <a:lnTo>
                    <a:pt x="15687" y="13465"/>
                  </a:lnTo>
                  <a:cubicBezTo>
                    <a:pt x="15688" y="13465"/>
                    <a:pt x="15689" y="13465"/>
                    <a:pt x="15689" y="13464"/>
                  </a:cubicBezTo>
                  <a:lnTo>
                    <a:pt x="15689" y="13464"/>
                  </a:lnTo>
                  <a:cubicBezTo>
                    <a:pt x="15689" y="13465"/>
                    <a:pt x="15688" y="13466"/>
                    <a:pt x="15688" y="13466"/>
                  </a:cubicBezTo>
                  <a:lnTo>
                    <a:pt x="15688" y="13466"/>
                  </a:lnTo>
                  <a:cubicBezTo>
                    <a:pt x="15688" y="13466"/>
                    <a:pt x="15687" y="13465"/>
                    <a:pt x="15687" y="13465"/>
                  </a:cubicBezTo>
                  <a:lnTo>
                    <a:pt x="15687" y="13465"/>
                  </a:lnTo>
                  <a:cubicBezTo>
                    <a:pt x="15687" y="13465"/>
                    <a:pt x="15687" y="13465"/>
                    <a:pt x="15686" y="13465"/>
                  </a:cubicBezTo>
                  <a:lnTo>
                    <a:pt x="15686" y="13465"/>
                  </a:lnTo>
                  <a:cubicBezTo>
                    <a:pt x="15686" y="13465"/>
                    <a:pt x="15686" y="13464"/>
                    <a:pt x="15686" y="13464"/>
                  </a:cubicBezTo>
                  <a:close/>
                  <a:moveTo>
                    <a:pt x="15680" y="13466"/>
                  </a:moveTo>
                  <a:cubicBezTo>
                    <a:pt x="15681" y="13466"/>
                    <a:pt x="15681" y="13466"/>
                    <a:pt x="15682" y="13467"/>
                  </a:cubicBezTo>
                  <a:lnTo>
                    <a:pt x="15682" y="13467"/>
                  </a:lnTo>
                  <a:cubicBezTo>
                    <a:pt x="15683" y="13466"/>
                    <a:pt x="15683" y="13466"/>
                    <a:pt x="15684" y="13466"/>
                  </a:cubicBezTo>
                  <a:lnTo>
                    <a:pt x="15684" y="13466"/>
                  </a:lnTo>
                  <a:cubicBezTo>
                    <a:pt x="15684" y="13466"/>
                    <a:pt x="15684" y="13467"/>
                    <a:pt x="15685" y="13467"/>
                  </a:cubicBezTo>
                  <a:lnTo>
                    <a:pt x="15685" y="13467"/>
                  </a:lnTo>
                  <a:cubicBezTo>
                    <a:pt x="15684" y="13467"/>
                    <a:pt x="15683" y="13467"/>
                    <a:pt x="15682" y="13467"/>
                  </a:cubicBezTo>
                  <a:lnTo>
                    <a:pt x="15682" y="13467"/>
                  </a:lnTo>
                  <a:cubicBezTo>
                    <a:pt x="15681" y="13467"/>
                    <a:pt x="15681" y="13467"/>
                    <a:pt x="15680" y="13467"/>
                  </a:cubicBezTo>
                  <a:lnTo>
                    <a:pt x="15680" y="13467"/>
                  </a:lnTo>
                  <a:cubicBezTo>
                    <a:pt x="15680" y="13467"/>
                    <a:pt x="15680" y="13466"/>
                    <a:pt x="15680" y="13466"/>
                  </a:cubicBezTo>
                  <a:close/>
                  <a:moveTo>
                    <a:pt x="15690" y="13466"/>
                  </a:moveTo>
                  <a:lnTo>
                    <a:pt x="15690" y="13466"/>
                  </a:lnTo>
                  <a:cubicBezTo>
                    <a:pt x="15690" y="13466"/>
                    <a:pt x="15689" y="13467"/>
                    <a:pt x="15689" y="13468"/>
                  </a:cubicBezTo>
                  <a:lnTo>
                    <a:pt x="15689" y="13468"/>
                  </a:lnTo>
                  <a:cubicBezTo>
                    <a:pt x="15689" y="13467"/>
                    <a:pt x="15688" y="13467"/>
                    <a:pt x="15688" y="13466"/>
                  </a:cubicBezTo>
                  <a:lnTo>
                    <a:pt x="15688" y="13466"/>
                  </a:lnTo>
                  <a:cubicBezTo>
                    <a:pt x="15689" y="13466"/>
                    <a:pt x="15690" y="13466"/>
                    <a:pt x="15690" y="13466"/>
                  </a:cubicBezTo>
                  <a:close/>
                  <a:moveTo>
                    <a:pt x="15688" y="13466"/>
                  </a:moveTo>
                  <a:lnTo>
                    <a:pt x="15688" y="13466"/>
                  </a:lnTo>
                  <a:cubicBezTo>
                    <a:pt x="15687" y="13467"/>
                    <a:pt x="15687" y="13467"/>
                    <a:pt x="15687" y="13468"/>
                  </a:cubicBezTo>
                  <a:lnTo>
                    <a:pt x="15687" y="13468"/>
                  </a:lnTo>
                  <a:cubicBezTo>
                    <a:pt x="15687" y="13467"/>
                    <a:pt x="15687" y="13467"/>
                    <a:pt x="15686" y="13467"/>
                  </a:cubicBezTo>
                  <a:lnTo>
                    <a:pt x="15686" y="13467"/>
                  </a:lnTo>
                  <a:cubicBezTo>
                    <a:pt x="15686" y="13467"/>
                    <a:pt x="15686" y="13467"/>
                    <a:pt x="15686" y="13467"/>
                  </a:cubicBezTo>
                  <a:lnTo>
                    <a:pt x="15686" y="13467"/>
                  </a:lnTo>
                  <a:cubicBezTo>
                    <a:pt x="15687" y="13467"/>
                    <a:pt x="15687" y="13467"/>
                    <a:pt x="15688" y="13466"/>
                  </a:cubicBezTo>
                  <a:close/>
                  <a:moveTo>
                    <a:pt x="15686" y="13467"/>
                  </a:moveTo>
                  <a:cubicBezTo>
                    <a:pt x="15687" y="13467"/>
                    <a:pt x="15687" y="13467"/>
                    <a:pt x="15687" y="13468"/>
                  </a:cubicBezTo>
                  <a:lnTo>
                    <a:pt x="15687" y="13468"/>
                  </a:lnTo>
                  <a:cubicBezTo>
                    <a:pt x="15687" y="13468"/>
                    <a:pt x="15687" y="13468"/>
                    <a:pt x="15687" y="13468"/>
                  </a:cubicBezTo>
                  <a:lnTo>
                    <a:pt x="15687" y="13468"/>
                  </a:lnTo>
                  <a:cubicBezTo>
                    <a:pt x="15687" y="13468"/>
                    <a:pt x="15686" y="13468"/>
                    <a:pt x="15686" y="13468"/>
                  </a:cubicBezTo>
                  <a:lnTo>
                    <a:pt x="15686" y="13468"/>
                  </a:lnTo>
                  <a:cubicBezTo>
                    <a:pt x="15686" y="13468"/>
                    <a:pt x="15686" y="13467"/>
                    <a:pt x="15686" y="13467"/>
                  </a:cubicBezTo>
                  <a:close/>
                  <a:moveTo>
                    <a:pt x="26221" y="4937"/>
                  </a:moveTo>
                  <a:cubicBezTo>
                    <a:pt x="24393" y="4937"/>
                    <a:pt x="20437" y="7151"/>
                    <a:pt x="15692" y="13464"/>
                  </a:cubicBezTo>
                  <a:lnTo>
                    <a:pt x="15692" y="13464"/>
                  </a:lnTo>
                  <a:cubicBezTo>
                    <a:pt x="15694" y="13463"/>
                    <a:pt x="15696" y="13462"/>
                    <a:pt x="15698" y="13462"/>
                  </a:cubicBezTo>
                  <a:lnTo>
                    <a:pt x="15698" y="13462"/>
                  </a:lnTo>
                  <a:cubicBezTo>
                    <a:pt x="15698" y="13462"/>
                    <a:pt x="15697" y="13463"/>
                    <a:pt x="15697" y="13464"/>
                  </a:cubicBezTo>
                  <a:lnTo>
                    <a:pt x="15697" y="13464"/>
                  </a:lnTo>
                  <a:cubicBezTo>
                    <a:pt x="15697" y="13463"/>
                    <a:pt x="15698" y="13463"/>
                    <a:pt x="15699" y="13463"/>
                  </a:cubicBezTo>
                  <a:lnTo>
                    <a:pt x="15699" y="13463"/>
                  </a:lnTo>
                  <a:cubicBezTo>
                    <a:pt x="15699" y="13462"/>
                    <a:pt x="15700" y="13462"/>
                    <a:pt x="15700" y="13461"/>
                  </a:cubicBezTo>
                  <a:lnTo>
                    <a:pt x="15700" y="13461"/>
                  </a:lnTo>
                  <a:cubicBezTo>
                    <a:pt x="15700" y="13461"/>
                    <a:pt x="15699" y="13461"/>
                    <a:pt x="15698" y="13462"/>
                  </a:cubicBezTo>
                  <a:lnTo>
                    <a:pt x="15698" y="13462"/>
                  </a:lnTo>
                  <a:cubicBezTo>
                    <a:pt x="15753" y="13389"/>
                    <a:pt x="15808" y="13315"/>
                    <a:pt x="15863" y="13242"/>
                  </a:cubicBezTo>
                  <a:lnTo>
                    <a:pt x="15863" y="13242"/>
                  </a:lnTo>
                  <a:cubicBezTo>
                    <a:pt x="15808" y="13315"/>
                    <a:pt x="15754" y="13388"/>
                    <a:pt x="15700" y="13461"/>
                  </a:cubicBezTo>
                  <a:lnTo>
                    <a:pt x="15700" y="13461"/>
                  </a:lnTo>
                  <a:cubicBezTo>
                    <a:pt x="15786" y="13434"/>
                    <a:pt x="15873" y="13408"/>
                    <a:pt x="15960" y="13380"/>
                  </a:cubicBezTo>
                  <a:lnTo>
                    <a:pt x="15960" y="13380"/>
                  </a:lnTo>
                  <a:cubicBezTo>
                    <a:pt x="15872" y="13408"/>
                    <a:pt x="15785" y="13435"/>
                    <a:pt x="15699" y="13463"/>
                  </a:cubicBezTo>
                  <a:lnTo>
                    <a:pt x="15699" y="13463"/>
                  </a:lnTo>
                  <a:cubicBezTo>
                    <a:pt x="15697" y="13465"/>
                    <a:pt x="15696" y="13467"/>
                    <a:pt x="15694" y="13469"/>
                  </a:cubicBezTo>
                  <a:lnTo>
                    <a:pt x="15694" y="13469"/>
                  </a:lnTo>
                  <a:cubicBezTo>
                    <a:pt x="26931" y="9875"/>
                    <a:pt x="28951" y="4937"/>
                    <a:pt x="26221" y="4937"/>
                  </a:cubicBezTo>
                  <a:close/>
                  <a:moveTo>
                    <a:pt x="15689" y="13468"/>
                  </a:moveTo>
                  <a:lnTo>
                    <a:pt x="15689" y="13468"/>
                  </a:lnTo>
                  <a:cubicBezTo>
                    <a:pt x="15689" y="13468"/>
                    <a:pt x="15690" y="13469"/>
                    <a:pt x="15690" y="13469"/>
                  </a:cubicBezTo>
                  <a:lnTo>
                    <a:pt x="15690" y="13469"/>
                  </a:lnTo>
                  <a:cubicBezTo>
                    <a:pt x="15689" y="13469"/>
                    <a:pt x="15689" y="13469"/>
                    <a:pt x="15688" y="13469"/>
                  </a:cubicBezTo>
                  <a:lnTo>
                    <a:pt x="15688" y="13469"/>
                  </a:lnTo>
                  <a:cubicBezTo>
                    <a:pt x="15688" y="13468"/>
                    <a:pt x="15689" y="13468"/>
                    <a:pt x="15689" y="13468"/>
                  </a:cubicBezTo>
                  <a:close/>
                  <a:moveTo>
                    <a:pt x="15689" y="13470"/>
                  </a:moveTo>
                  <a:cubicBezTo>
                    <a:pt x="15689" y="13471"/>
                    <a:pt x="15689" y="13471"/>
                    <a:pt x="15689" y="13471"/>
                  </a:cubicBezTo>
                  <a:lnTo>
                    <a:pt x="15689" y="13471"/>
                  </a:lnTo>
                  <a:cubicBezTo>
                    <a:pt x="15689" y="13471"/>
                    <a:pt x="15689" y="13471"/>
                    <a:pt x="15689" y="13471"/>
                  </a:cubicBezTo>
                  <a:lnTo>
                    <a:pt x="15689" y="13471"/>
                  </a:lnTo>
                  <a:cubicBezTo>
                    <a:pt x="15689" y="13471"/>
                    <a:pt x="15689" y="13471"/>
                    <a:pt x="15689" y="13470"/>
                  </a:cubicBezTo>
                  <a:close/>
                  <a:moveTo>
                    <a:pt x="15685" y="13469"/>
                  </a:moveTo>
                  <a:lnTo>
                    <a:pt x="15685" y="13469"/>
                  </a:lnTo>
                  <a:cubicBezTo>
                    <a:pt x="15685" y="13469"/>
                    <a:pt x="15685" y="13469"/>
                    <a:pt x="15686" y="13469"/>
                  </a:cubicBezTo>
                  <a:lnTo>
                    <a:pt x="15686" y="13469"/>
                  </a:lnTo>
                  <a:cubicBezTo>
                    <a:pt x="15685" y="13470"/>
                    <a:pt x="15685" y="13470"/>
                    <a:pt x="15685" y="13471"/>
                  </a:cubicBezTo>
                  <a:lnTo>
                    <a:pt x="15685" y="13471"/>
                  </a:lnTo>
                  <a:cubicBezTo>
                    <a:pt x="15685" y="13470"/>
                    <a:pt x="15685" y="13470"/>
                    <a:pt x="15685" y="13469"/>
                  </a:cubicBezTo>
                  <a:close/>
                  <a:moveTo>
                    <a:pt x="15686" y="13470"/>
                  </a:moveTo>
                  <a:lnTo>
                    <a:pt x="15686" y="13470"/>
                  </a:lnTo>
                  <a:cubicBezTo>
                    <a:pt x="15686" y="13470"/>
                    <a:pt x="15687" y="13470"/>
                    <a:pt x="15687" y="13470"/>
                  </a:cubicBezTo>
                  <a:lnTo>
                    <a:pt x="15687" y="13470"/>
                  </a:lnTo>
                  <a:cubicBezTo>
                    <a:pt x="15687" y="13470"/>
                    <a:pt x="15687" y="13470"/>
                    <a:pt x="15687" y="13470"/>
                  </a:cubicBezTo>
                  <a:lnTo>
                    <a:pt x="15687" y="13470"/>
                  </a:lnTo>
                  <a:cubicBezTo>
                    <a:pt x="15688" y="13470"/>
                    <a:pt x="15688" y="13470"/>
                    <a:pt x="15689" y="13470"/>
                  </a:cubicBezTo>
                  <a:lnTo>
                    <a:pt x="15689" y="13470"/>
                  </a:lnTo>
                  <a:cubicBezTo>
                    <a:pt x="15689" y="13471"/>
                    <a:pt x="15689" y="13471"/>
                    <a:pt x="15689" y="13471"/>
                  </a:cubicBezTo>
                  <a:lnTo>
                    <a:pt x="15689" y="13471"/>
                  </a:lnTo>
                  <a:cubicBezTo>
                    <a:pt x="15689" y="13471"/>
                    <a:pt x="15688" y="13471"/>
                    <a:pt x="15687" y="13471"/>
                  </a:cubicBezTo>
                  <a:lnTo>
                    <a:pt x="15687" y="13471"/>
                  </a:lnTo>
                  <a:cubicBezTo>
                    <a:pt x="15687" y="13471"/>
                    <a:pt x="15687" y="13471"/>
                    <a:pt x="15687" y="13470"/>
                  </a:cubicBezTo>
                  <a:lnTo>
                    <a:pt x="15687" y="13470"/>
                  </a:lnTo>
                  <a:cubicBezTo>
                    <a:pt x="15687" y="13471"/>
                    <a:pt x="15686" y="13471"/>
                    <a:pt x="15686" y="13471"/>
                  </a:cubicBezTo>
                  <a:lnTo>
                    <a:pt x="15686" y="13471"/>
                  </a:lnTo>
                  <a:cubicBezTo>
                    <a:pt x="15686" y="13471"/>
                    <a:pt x="15686" y="13470"/>
                    <a:pt x="15686" y="13470"/>
                  </a:cubicBezTo>
                  <a:close/>
                  <a:moveTo>
                    <a:pt x="15672" y="13470"/>
                  </a:moveTo>
                  <a:lnTo>
                    <a:pt x="15672" y="13470"/>
                  </a:lnTo>
                  <a:cubicBezTo>
                    <a:pt x="15671" y="13470"/>
                    <a:pt x="15670" y="13470"/>
                    <a:pt x="15670" y="13470"/>
                  </a:cubicBezTo>
                  <a:lnTo>
                    <a:pt x="15670" y="13470"/>
                  </a:lnTo>
                  <a:cubicBezTo>
                    <a:pt x="15670" y="13471"/>
                    <a:pt x="15671" y="13471"/>
                    <a:pt x="15672" y="13471"/>
                  </a:cubicBezTo>
                  <a:lnTo>
                    <a:pt x="15672" y="13471"/>
                  </a:lnTo>
                  <a:cubicBezTo>
                    <a:pt x="15673" y="13471"/>
                    <a:pt x="15674" y="13471"/>
                    <a:pt x="15675" y="13471"/>
                  </a:cubicBezTo>
                  <a:lnTo>
                    <a:pt x="15675" y="13471"/>
                  </a:lnTo>
                  <a:cubicBezTo>
                    <a:pt x="15674" y="13470"/>
                    <a:pt x="15673" y="13470"/>
                    <a:pt x="15672" y="13470"/>
                  </a:cubicBezTo>
                  <a:close/>
                  <a:moveTo>
                    <a:pt x="15678" y="13470"/>
                  </a:moveTo>
                  <a:cubicBezTo>
                    <a:pt x="15677" y="13470"/>
                    <a:pt x="15676" y="13470"/>
                    <a:pt x="15675" y="13471"/>
                  </a:cubicBezTo>
                  <a:lnTo>
                    <a:pt x="15675" y="13471"/>
                  </a:lnTo>
                  <a:cubicBezTo>
                    <a:pt x="15676" y="13471"/>
                    <a:pt x="15677" y="13471"/>
                    <a:pt x="15678" y="13472"/>
                  </a:cubicBezTo>
                  <a:lnTo>
                    <a:pt x="15678" y="13472"/>
                  </a:lnTo>
                  <a:cubicBezTo>
                    <a:pt x="15678" y="13471"/>
                    <a:pt x="15678" y="13470"/>
                    <a:pt x="15678" y="13470"/>
                  </a:cubicBezTo>
                  <a:close/>
                  <a:moveTo>
                    <a:pt x="15685" y="13471"/>
                  </a:moveTo>
                  <a:cubicBezTo>
                    <a:pt x="15685" y="13471"/>
                    <a:pt x="15685" y="13472"/>
                    <a:pt x="15685" y="13472"/>
                  </a:cubicBezTo>
                  <a:lnTo>
                    <a:pt x="15685" y="13472"/>
                  </a:lnTo>
                  <a:cubicBezTo>
                    <a:pt x="15684" y="13472"/>
                    <a:pt x="15684" y="13473"/>
                    <a:pt x="15683" y="13473"/>
                  </a:cubicBezTo>
                  <a:lnTo>
                    <a:pt x="15683" y="13473"/>
                  </a:lnTo>
                  <a:cubicBezTo>
                    <a:pt x="15684" y="13472"/>
                    <a:pt x="15684" y="13471"/>
                    <a:pt x="15685" y="13471"/>
                  </a:cubicBezTo>
                  <a:close/>
                  <a:moveTo>
                    <a:pt x="15686" y="13471"/>
                  </a:moveTo>
                  <a:cubicBezTo>
                    <a:pt x="15686" y="13471"/>
                    <a:pt x="15686" y="13471"/>
                    <a:pt x="15686" y="13472"/>
                  </a:cubicBezTo>
                  <a:lnTo>
                    <a:pt x="15686" y="13472"/>
                  </a:lnTo>
                  <a:cubicBezTo>
                    <a:pt x="15687" y="13472"/>
                    <a:pt x="15687" y="13471"/>
                    <a:pt x="15687" y="13471"/>
                  </a:cubicBezTo>
                  <a:lnTo>
                    <a:pt x="15687" y="13471"/>
                  </a:lnTo>
                  <a:cubicBezTo>
                    <a:pt x="15688" y="13472"/>
                    <a:pt x="15688" y="13472"/>
                    <a:pt x="15688" y="13473"/>
                  </a:cubicBezTo>
                  <a:lnTo>
                    <a:pt x="15688" y="13473"/>
                  </a:lnTo>
                  <a:cubicBezTo>
                    <a:pt x="15689" y="13473"/>
                    <a:pt x="15690" y="13472"/>
                    <a:pt x="15690" y="13472"/>
                  </a:cubicBezTo>
                  <a:lnTo>
                    <a:pt x="15690" y="13472"/>
                  </a:lnTo>
                  <a:cubicBezTo>
                    <a:pt x="15690" y="13473"/>
                    <a:pt x="15689" y="13473"/>
                    <a:pt x="15689" y="13474"/>
                  </a:cubicBezTo>
                  <a:lnTo>
                    <a:pt x="15689" y="13474"/>
                  </a:lnTo>
                  <a:cubicBezTo>
                    <a:pt x="15689" y="13473"/>
                    <a:pt x="15689" y="13473"/>
                    <a:pt x="15688" y="13473"/>
                  </a:cubicBezTo>
                  <a:lnTo>
                    <a:pt x="15688" y="13473"/>
                  </a:lnTo>
                  <a:cubicBezTo>
                    <a:pt x="15688" y="13473"/>
                    <a:pt x="15687" y="13473"/>
                    <a:pt x="15686" y="13473"/>
                  </a:cubicBezTo>
                  <a:lnTo>
                    <a:pt x="15686" y="13473"/>
                  </a:lnTo>
                  <a:cubicBezTo>
                    <a:pt x="15686" y="13473"/>
                    <a:pt x="15686" y="13472"/>
                    <a:pt x="15686" y="13472"/>
                  </a:cubicBezTo>
                  <a:lnTo>
                    <a:pt x="15686" y="13472"/>
                  </a:lnTo>
                  <a:cubicBezTo>
                    <a:pt x="15686" y="13472"/>
                    <a:pt x="15686" y="13472"/>
                    <a:pt x="15686" y="13472"/>
                  </a:cubicBezTo>
                  <a:lnTo>
                    <a:pt x="15686" y="13472"/>
                  </a:lnTo>
                  <a:cubicBezTo>
                    <a:pt x="15686" y="13472"/>
                    <a:pt x="15686" y="13471"/>
                    <a:pt x="15686" y="13471"/>
                  </a:cubicBezTo>
                  <a:close/>
                  <a:moveTo>
                    <a:pt x="15680" y="13472"/>
                  </a:moveTo>
                  <a:cubicBezTo>
                    <a:pt x="15681" y="13472"/>
                    <a:pt x="15681" y="13473"/>
                    <a:pt x="15682" y="13473"/>
                  </a:cubicBezTo>
                  <a:lnTo>
                    <a:pt x="15682" y="13473"/>
                  </a:lnTo>
                  <a:cubicBezTo>
                    <a:pt x="15682" y="13473"/>
                    <a:pt x="15683" y="13473"/>
                    <a:pt x="15683" y="13473"/>
                  </a:cubicBezTo>
                  <a:lnTo>
                    <a:pt x="15683" y="13473"/>
                  </a:lnTo>
                  <a:cubicBezTo>
                    <a:pt x="15683" y="13473"/>
                    <a:pt x="15683" y="13473"/>
                    <a:pt x="15683" y="13473"/>
                  </a:cubicBezTo>
                  <a:lnTo>
                    <a:pt x="15683" y="13473"/>
                  </a:lnTo>
                  <a:cubicBezTo>
                    <a:pt x="15683" y="13473"/>
                    <a:pt x="15682" y="13473"/>
                    <a:pt x="15682" y="13473"/>
                  </a:cubicBezTo>
                  <a:lnTo>
                    <a:pt x="15682" y="13473"/>
                  </a:lnTo>
                  <a:cubicBezTo>
                    <a:pt x="15681" y="13473"/>
                    <a:pt x="15681" y="13473"/>
                    <a:pt x="15680" y="13474"/>
                  </a:cubicBezTo>
                  <a:lnTo>
                    <a:pt x="15680" y="13474"/>
                  </a:lnTo>
                  <a:cubicBezTo>
                    <a:pt x="15680" y="13473"/>
                    <a:pt x="15680" y="13473"/>
                    <a:pt x="15680" y="13472"/>
                  </a:cubicBezTo>
                  <a:close/>
                  <a:moveTo>
                    <a:pt x="15685" y="13473"/>
                  </a:moveTo>
                  <a:cubicBezTo>
                    <a:pt x="15685" y="13474"/>
                    <a:pt x="15685" y="13474"/>
                    <a:pt x="15685" y="13474"/>
                  </a:cubicBezTo>
                  <a:lnTo>
                    <a:pt x="15685" y="13474"/>
                  </a:lnTo>
                  <a:cubicBezTo>
                    <a:pt x="15684" y="13474"/>
                    <a:pt x="15684" y="13474"/>
                    <a:pt x="15684" y="13474"/>
                  </a:cubicBezTo>
                  <a:lnTo>
                    <a:pt x="15684" y="13474"/>
                  </a:lnTo>
                  <a:cubicBezTo>
                    <a:pt x="15684" y="13474"/>
                    <a:pt x="15684" y="13473"/>
                    <a:pt x="15685" y="13473"/>
                  </a:cubicBezTo>
                  <a:close/>
                  <a:moveTo>
                    <a:pt x="15686" y="13473"/>
                  </a:moveTo>
                  <a:cubicBezTo>
                    <a:pt x="15686" y="13474"/>
                    <a:pt x="15686" y="13474"/>
                    <a:pt x="15686" y="13474"/>
                  </a:cubicBezTo>
                  <a:lnTo>
                    <a:pt x="15686" y="13474"/>
                  </a:lnTo>
                  <a:cubicBezTo>
                    <a:pt x="15686" y="13474"/>
                    <a:pt x="15685" y="13474"/>
                    <a:pt x="15685" y="13474"/>
                  </a:cubicBezTo>
                  <a:lnTo>
                    <a:pt x="15685" y="13474"/>
                  </a:lnTo>
                  <a:cubicBezTo>
                    <a:pt x="15685" y="13474"/>
                    <a:pt x="15686" y="13474"/>
                    <a:pt x="15686" y="13473"/>
                  </a:cubicBezTo>
                  <a:close/>
                  <a:moveTo>
                    <a:pt x="15688" y="13475"/>
                  </a:moveTo>
                  <a:lnTo>
                    <a:pt x="15688" y="13475"/>
                  </a:lnTo>
                  <a:cubicBezTo>
                    <a:pt x="15688" y="13475"/>
                    <a:pt x="15687" y="13476"/>
                    <a:pt x="15687" y="13476"/>
                  </a:cubicBezTo>
                  <a:lnTo>
                    <a:pt x="15687" y="13476"/>
                  </a:lnTo>
                  <a:cubicBezTo>
                    <a:pt x="15688" y="13477"/>
                    <a:pt x="15688" y="13477"/>
                    <a:pt x="15689" y="13477"/>
                  </a:cubicBezTo>
                  <a:lnTo>
                    <a:pt x="15689" y="13477"/>
                  </a:lnTo>
                  <a:cubicBezTo>
                    <a:pt x="15689" y="13476"/>
                    <a:pt x="15689" y="13476"/>
                    <a:pt x="15690" y="13475"/>
                  </a:cubicBezTo>
                  <a:lnTo>
                    <a:pt x="15690" y="13475"/>
                  </a:lnTo>
                  <a:cubicBezTo>
                    <a:pt x="15690" y="13476"/>
                    <a:pt x="15690" y="13476"/>
                    <a:pt x="15690" y="13476"/>
                  </a:cubicBezTo>
                  <a:lnTo>
                    <a:pt x="15690" y="13476"/>
                  </a:lnTo>
                  <a:cubicBezTo>
                    <a:pt x="15690" y="13476"/>
                    <a:pt x="15690" y="13475"/>
                    <a:pt x="15690" y="13475"/>
                  </a:cubicBezTo>
                  <a:lnTo>
                    <a:pt x="15690" y="13475"/>
                  </a:lnTo>
                  <a:cubicBezTo>
                    <a:pt x="15690" y="13475"/>
                    <a:pt x="15690" y="13475"/>
                    <a:pt x="15690" y="13475"/>
                  </a:cubicBezTo>
                  <a:lnTo>
                    <a:pt x="15690" y="13475"/>
                  </a:lnTo>
                  <a:cubicBezTo>
                    <a:pt x="15689" y="13475"/>
                    <a:pt x="15689" y="13475"/>
                    <a:pt x="15688" y="13475"/>
                  </a:cubicBezTo>
                  <a:close/>
                  <a:moveTo>
                    <a:pt x="15682" y="13475"/>
                  </a:moveTo>
                  <a:lnTo>
                    <a:pt x="15682" y="13475"/>
                  </a:lnTo>
                  <a:cubicBezTo>
                    <a:pt x="15681" y="13475"/>
                    <a:pt x="15680" y="13475"/>
                    <a:pt x="15680" y="13475"/>
                  </a:cubicBezTo>
                  <a:lnTo>
                    <a:pt x="15680" y="13475"/>
                  </a:lnTo>
                  <a:cubicBezTo>
                    <a:pt x="15680" y="13476"/>
                    <a:pt x="15680" y="13477"/>
                    <a:pt x="15680" y="13477"/>
                  </a:cubicBezTo>
                  <a:lnTo>
                    <a:pt x="15680" y="13477"/>
                  </a:lnTo>
                  <a:cubicBezTo>
                    <a:pt x="15680" y="13476"/>
                    <a:pt x="15681" y="13476"/>
                    <a:pt x="15682" y="13475"/>
                  </a:cubicBezTo>
                  <a:close/>
                  <a:moveTo>
                    <a:pt x="15686" y="13476"/>
                  </a:moveTo>
                  <a:lnTo>
                    <a:pt x="15686" y="13476"/>
                  </a:lnTo>
                  <a:cubicBezTo>
                    <a:pt x="15686" y="13477"/>
                    <a:pt x="15686" y="13477"/>
                    <a:pt x="15686" y="13477"/>
                  </a:cubicBezTo>
                  <a:lnTo>
                    <a:pt x="15686" y="13477"/>
                  </a:lnTo>
                  <a:cubicBezTo>
                    <a:pt x="15686" y="13477"/>
                    <a:pt x="15687" y="13477"/>
                    <a:pt x="15687" y="13476"/>
                  </a:cubicBezTo>
                  <a:lnTo>
                    <a:pt x="15687" y="13476"/>
                  </a:lnTo>
                  <a:cubicBezTo>
                    <a:pt x="15687" y="13476"/>
                    <a:pt x="15686" y="13476"/>
                    <a:pt x="15686" y="13476"/>
                  </a:cubicBezTo>
                  <a:close/>
                  <a:moveTo>
                    <a:pt x="15692" y="13472"/>
                  </a:moveTo>
                  <a:lnTo>
                    <a:pt x="15692" y="13472"/>
                  </a:lnTo>
                  <a:cubicBezTo>
                    <a:pt x="15693" y="13474"/>
                    <a:pt x="15695" y="13476"/>
                    <a:pt x="15696" y="13478"/>
                  </a:cubicBezTo>
                  <a:lnTo>
                    <a:pt x="15696" y="13478"/>
                  </a:lnTo>
                  <a:cubicBezTo>
                    <a:pt x="15695" y="13477"/>
                    <a:pt x="15694" y="13477"/>
                    <a:pt x="15693" y="13477"/>
                  </a:cubicBezTo>
                  <a:lnTo>
                    <a:pt x="15693" y="13477"/>
                  </a:lnTo>
                  <a:cubicBezTo>
                    <a:pt x="15693" y="13476"/>
                    <a:pt x="15692" y="13475"/>
                    <a:pt x="15691" y="13474"/>
                  </a:cubicBezTo>
                  <a:lnTo>
                    <a:pt x="15691" y="13474"/>
                  </a:lnTo>
                  <a:cubicBezTo>
                    <a:pt x="15691" y="13473"/>
                    <a:pt x="15692" y="13473"/>
                    <a:pt x="15692" y="13472"/>
                  </a:cubicBezTo>
                  <a:close/>
                  <a:moveTo>
                    <a:pt x="15680" y="13486"/>
                  </a:moveTo>
                  <a:lnTo>
                    <a:pt x="15680" y="13486"/>
                  </a:lnTo>
                  <a:cubicBezTo>
                    <a:pt x="15679" y="13487"/>
                    <a:pt x="15679" y="13488"/>
                    <a:pt x="15678" y="13488"/>
                  </a:cubicBezTo>
                  <a:lnTo>
                    <a:pt x="15678" y="13488"/>
                  </a:lnTo>
                  <a:cubicBezTo>
                    <a:pt x="15678" y="13490"/>
                    <a:pt x="15678" y="13491"/>
                    <a:pt x="15678" y="13492"/>
                  </a:cubicBezTo>
                  <a:lnTo>
                    <a:pt x="15678" y="13492"/>
                  </a:lnTo>
                  <a:cubicBezTo>
                    <a:pt x="15678" y="13491"/>
                    <a:pt x="15679" y="13490"/>
                    <a:pt x="15680" y="13489"/>
                  </a:cubicBezTo>
                  <a:lnTo>
                    <a:pt x="15680" y="13489"/>
                  </a:lnTo>
                  <a:cubicBezTo>
                    <a:pt x="15680" y="13488"/>
                    <a:pt x="15680" y="13487"/>
                    <a:pt x="15680" y="13486"/>
                  </a:cubicBezTo>
                  <a:close/>
                  <a:moveTo>
                    <a:pt x="15695" y="13471"/>
                  </a:moveTo>
                  <a:lnTo>
                    <a:pt x="15695" y="13471"/>
                  </a:lnTo>
                  <a:cubicBezTo>
                    <a:pt x="15783" y="13501"/>
                    <a:pt x="15871" y="13531"/>
                    <a:pt x="15960" y="13561"/>
                  </a:cubicBezTo>
                  <a:cubicBezTo>
                    <a:pt x="15871" y="13531"/>
                    <a:pt x="15781" y="13501"/>
                    <a:pt x="15693" y="13472"/>
                  </a:cubicBezTo>
                  <a:lnTo>
                    <a:pt x="15693" y="13472"/>
                  </a:lnTo>
                  <a:cubicBezTo>
                    <a:pt x="15692" y="13472"/>
                    <a:pt x="15692" y="13472"/>
                    <a:pt x="15692" y="13472"/>
                  </a:cubicBezTo>
                  <a:lnTo>
                    <a:pt x="15692" y="13472"/>
                  </a:lnTo>
                  <a:cubicBezTo>
                    <a:pt x="15692" y="13472"/>
                    <a:pt x="15692" y="13472"/>
                    <a:pt x="15692" y="13472"/>
                  </a:cubicBezTo>
                  <a:lnTo>
                    <a:pt x="15692" y="13472"/>
                  </a:lnTo>
                  <a:cubicBezTo>
                    <a:pt x="15692" y="13472"/>
                    <a:pt x="15692" y="13472"/>
                    <a:pt x="15692" y="13472"/>
                  </a:cubicBezTo>
                  <a:lnTo>
                    <a:pt x="15692" y="13472"/>
                  </a:lnTo>
                  <a:cubicBezTo>
                    <a:pt x="15692" y="13472"/>
                    <a:pt x="15692" y="13472"/>
                    <a:pt x="15693" y="13472"/>
                  </a:cubicBezTo>
                  <a:lnTo>
                    <a:pt x="15693" y="13472"/>
                  </a:lnTo>
                  <a:cubicBezTo>
                    <a:pt x="15693" y="13472"/>
                    <a:pt x="15693" y="13472"/>
                    <a:pt x="15693" y="13471"/>
                  </a:cubicBezTo>
                  <a:lnTo>
                    <a:pt x="15693" y="13471"/>
                  </a:lnTo>
                  <a:cubicBezTo>
                    <a:pt x="15693" y="13471"/>
                    <a:pt x="15694" y="13471"/>
                    <a:pt x="15695" y="13471"/>
                  </a:cubicBezTo>
                  <a:close/>
                  <a:moveTo>
                    <a:pt x="11702" y="1"/>
                  </a:moveTo>
                  <a:cubicBezTo>
                    <a:pt x="10072" y="1"/>
                    <a:pt x="9751" y="4999"/>
                    <a:pt x="15678" y="13453"/>
                  </a:cubicBezTo>
                  <a:lnTo>
                    <a:pt x="15678" y="13453"/>
                  </a:lnTo>
                  <a:cubicBezTo>
                    <a:pt x="15680" y="13360"/>
                    <a:pt x="15681" y="13266"/>
                    <a:pt x="15682" y="13172"/>
                  </a:cubicBezTo>
                  <a:lnTo>
                    <a:pt x="15682" y="13172"/>
                  </a:lnTo>
                  <a:cubicBezTo>
                    <a:pt x="15681" y="13267"/>
                    <a:pt x="15680" y="13361"/>
                    <a:pt x="15680" y="13455"/>
                  </a:cubicBezTo>
                  <a:lnTo>
                    <a:pt x="15680" y="13455"/>
                  </a:lnTo>
                  <a:cubicBezTo>
                    <a:pt x="15679" y="13454"/>
                    <a:pt x="15679" y="13453"/>
                    <a:pt x="15678" y="13453"/>
                  </a:cubicBezTo>
                  <a:lnTo>
                    <a:pt x="15678" y="13453"/>
                  </a:lnTo>
                  <a:cubicBezTo>
                    <a:pt x="15678" y="13454"/>
                    <a:pt x="15678" y="13455"/>
                    <a:pt x="15678" y="13456"/>
                  </a:cubicBezTo>
                  <a:lnTo>
                    <a:pt x="15678" y="13456"/>
                  </a:lnTo>
                  <a:cubicBezTo>
                    <a:pt x="15624" y="13380"/>
                    <a:pt x="15570" y="13304"/>
                    <a:pt x="15516" y="13228"/>
                  </a:cubicBezTo>
                  <a:lnTo>
                    <a:pt x="15516" y="13228"/>
                  </a:lnTo>
                  <a:cubicBezTo>
                    <a:pt x="15546" y="13271"/>
                    <a:pt x="15577" y="13314"/>
                    <a:pt x="15607" y="13357"/>
                  </a:cubicBezTo>
                  <a:lnTo>
                    <a:pt x="15607" y="13357"/>
                  </a:lnTo>
                  <a:cubicBezTo>
                    <a:pt x="15631" y="13390"/>
                    <a:pt x="15655" y="13423"/>
                    <a:pt x="15678" y="13456"/>
                  </a:cubicBezTo>
                  <a:lnTo>
                    <a:pt x="15678" y="13456"/>
                  </a:lnTo>
                  <a:cubicBezTo>
                    <a:pt x="15678" y="13457"/>
                    <a:pt x="15678" y="13458"/>
                    <a:pt x="15678" y="13458"/>
                  </a:cubicBezTo>
                  <a:lnTo>
                    <a:pt x="15678" y="13458"/>
                  </a:lnTo>
                  <a:cubicBezTo>
                    <a:pt x="15679" y="13459"/>
                    <a:pt x="15679" y="13460"/>
                    <a:pt x="15680" y="13461"/>
                  </a:cubicBezTo>
                  <a:lnTo>
                    <a:pt x="15680" y="13461"/>
                  </a:lnTo>
                  <a:cubicBezTo>
                    <a:pt x="15680" y="13460"/>
                    <a:pt x="15680" y="13459"/>
                    <a:pt x="15680" y="13458"/>
                  </a:cubicBezTo>
                  <a:lnTo>
                    <a:pt x="15680" y="13458"/>
                  </a:lnTo>
                  <a:cubicBezTo>
                    <a:pt x="15682" y="13460"/>
                    <a:pt x="15683" y="13462"/>
                    <a:pt x="15685" y="13465"/>
                  </a:cubicBezTo>
                  <a:lnTo>
                    <a:pt x="15685" y="13465"/>
                  </a:lnTo>
                  <a:cubicBezTo>
                    <a:pt x="15685" y="13465"/>
                    <a:pt x="15685" y="13465"/>
                    <a:pt x="15685" y="13466"/>
                  </a:cubicBezTo>
                  <a:lnTo>
                    <a:pt x="15685" y="13466"/>
                  </a:lnTo>
                  <a:cubicBezTo>
                    <a:pt x="15684" y="13466"/>
                    <a:pt x="15684" y="13466"/>
                    <a:pt x="15684" y="13466"/>
                  </a:cubicBezTo>
                  <a:lnTo>
                    <a:pt x="15684" y="13466"/>
                  </a:lnTo>
                  <a:cubicBezTo>
                    <a:pt x="15682" y="13464"/>
                    <a:pt x="15681" y="13462"/>
                    <a:pt x="15680" y="13461"/>
                  </a:cubicBezTo>
                  <a:lnTo>
                    <a:pt x="15680" y="13461"/>
                  </a:lnTo>
                  <a:cubicBezTo>
                    <a:pt x="15680" y="13462"/>
                    <a:pt x="15680" y="13464"/>
                    <a:pt x="15680" y="13466"/>
                  </a:cubicBezTo>
                  <a:lnTo>
                    <a:pt x="15680" y="13466"/>
                  </a:lnTo>
                  <a:cubicBezTo>
                    <a:pt x="15679" y="13466"/>
                    <a:pt x="15679" y="13465"/>
                    <a:pt x="15678" y="13465"/>
                  </a:cubicBezTo>
                  <a:lnTo>
                    <a:pt x="15678" y="13465"/>
                  </a:lnTo>
                  <a:cubicBezTo>
                    <a:pt x="15678" y="13466"/>
                    <a:pt x="15678" y="13466"/>
                    <a:pt x="15678" y="13467"/>
                  </a:cubicBezTo>
                  <a:lnTo>
                    <a:pt x="15678" y="13467"/>
                  </a:lnTo>
                  <a:cubicBezTo>
                    <a:pt x="15679" y="13467"/>
                    <a:pt x="15679" y="13467"/>
                    <a:pt x="15680" y="13467"/>
                  </a:cubicBezTo>
                  <a:lnTo>
                    <a:pt x="15680" y="13467"/>
                  </a:lnTo>
                  <a:cubicBezTo>
                    <a:pt x="15679" y="13467"/>
                    <a:pt x="15679" y="13468"/>
                    <a:pt x="15678" y="13468"/>
                  </a:cubicBezTo>
                  <a:lnTo>
                    <a:pt x="15678" y="13468"/>
                  </a:lnTo>
                  <a:cubicBezTo>
                    <a:pt x="15678" y="13467"/>
                    <a:pt x="15678" y="13467"/>
                    <a:pt x="15678" y="13467"/>
                  </a:cubicBezTo>
                  <a:lnTo>
                    <a:pt x="15678" y="13467"/>
                  </a:lnTo>
                  <a:cubicBezTo>
                    <a:pt x="11624" y="12128"/>
                    <a:pt x="8444" y="11641"/>
                    <a:pt x="6139" y="11641"/>
                  </a:cubicBezTo>
                  <a:cubicBezTo>
                    <a:pt x="0" y="11641"/>
                    <a:pt x="84" y="15097"/>
                    <a:pt x="6461" y="15097"/>
                  </a:cubicBezTo>
                  <a:cubicBezTo>
                    <a:pt x="8732" y="15097"/>
                    <a:pt x="11800" y="14659"/>
                    <a:pt x="15670" y="13470"/>
                  </a:cubicBezTo>
                  <a:lnTo>
                    <a:pt x="15670" y="13470"/>
                  </a:lnTo>
                  <a:cubicBezTo>
                    <a:pt x="15582" y="13440"/>
                    <a:pt x="15493" y="13410"/>
                    <a:pt x="15404" y="13380"/>
                  </a:cubicBezTo>
                  <a:lnTo>
                    <a:pt x="15404" y="13380"/>
                  </a:lnTo>
                  <a:cubicBezTo>
                    <a:pt x="15494" y="13411"/>
                    <a:pt x="15583" y="13440"/>
                    <a:pt x="15672" y="13470"/>
                  </a:cubicBezTo>
                  <a:lnTo>
                    <a:pt x="15672" y="13470"/>
                  </a:lnTo>
                  <a:cubicBezTo>
                    <a:pt x="15674" y="13469"/>
                    <a:pt x="15676" y="13468"/>
                    <a:pt x="15678" y="13468"/>
                  </a:cubicBezTo>
                  <a:lnTo>
                    <a:pt x="15678" y="13468"/>
                  </a:lnTo>
                  <a:cubicBezTo>
                    <a:pt x="15678" y="13468"/>
                    <a:pt x="15678" y="13469"/>
                    <a:pt x="15678" y="13470"/>
                  </a:cubicBezTo>
                  <a:lnTo>
                    <a:pt x="15678" y="13470"/>
                  </a:lnTo>
                  <a:cubicBezTo>
                    <a:pt x="15679" y="13469"/>
                    <a:pt x="15679" y="13469"/>
                    <a:pt x="15680" y="13469"/>
                  </a:cubicBezTo>
                  <a:lnTo>
                    <a:pt x="15680" y="13469"/>
                  </a:lnTo>
                  <a:cubicBezTo>
                    <a:pt x="15680" y="13468"/>
                    <a:pt x="15680" y="13468"/>
                    <a:pt x="15680" y="13467"/>
                  </a:cubicBezTo>
                  <a:lnTo>
                    <a:pt x="15680" y="13467"/>
                  </a:lnTo>
                  <a:cubicBezTo>
                    <a:pt x="15681" y="13468"/>
                    <a:pt x="15681" y="13468"/>
                    <a:pt x="15682" y="13468"/>
                  </a:cubicBezTo>
                  <a:lnTo>
                    <a:pt x="15682" y="13468"/>
                  </a:lnTo>
                  <a:cubicBezTo>
                    <a:pt x="15683" y="13468"/>
                    <a:pt x="15684" y="13468"/>
                    <a:pt x="15685" y="13467"/>
                  </a:cubicBezTo>
                  <a:lnTo>
                    <a:pt x="15685" y="13467"/>
                  </a:lnTo>
                  <a:cubicBezTo>
                    <a:pt x="15685" y="13468"/>
                    <a:pt x="15685" y="13469"/>
                    <a:pt x="15685" y="13469"/>
                  </a:cubicBezTo>
                  <a:lnTo>
                    <a:pt x="15685" y="13469"/>
                  </a:lnTo>
                  <a:cubicBezTo>
                    <a:pt x="15684" y="13469"/>
                    <a:pt x="15683" y="13469"/>
                    <a:pt x="15682" y="13468"/>
                  </a:cubicBezTo>
                  <a:lnTo>
                    <a:pt x="15682" y="13468"/>
                  </a:lnTo>
                  <a:cubicBezTo>
                    <a:pt x="15681" y="13468"/>
                    <a:pt x="15681" y="13469"/>
                    <a:pt x="15680" y="13469"/>
                  </a:cubicBezTo>
                  <a:lnTo>
                    <a:pt x="15680" y="13469"/>
                  </a:lnTo>
                  <a:cubicBezTo>
                    <a:pt x="15680" y="13470"/>
                    <a:pt x="15680" y="13471"/>
                    <a:pt x="15680" y="13472"/>
                  </a:cubicBezTo>
                  <a:lnTo>
                    <a:pt x="15680" y="13472"/>
                  </a:lnTo>
                  <a:cubicBezTo>
                    <a:pt x="15679" y="13472"/>
                    <a:pt x="15679" y="13472"/>
                    <a:pt x="15678" y="13472"/>
                  </a:cubicBezTo>
                  <a:lnTo>
                    <a:pt x="15678" y="13472"/>
                  </a:lnTo>
                  <a:cubicBezTo>
                    <a:pt x="15678" y="13472"/>
                    <a:pt x="15678" y="13473"/>
                    <a:pt x="15678" y="13473"/>
                  </a:cubicBezTo>
                  <a:lnTo>
                    <a:pt x="15678" y="13473"/>
                  </a:lnTo>
                  <a:cubicBezTo>
                    <a:pt x="15679" y="13474"/>
                    <a:pt x="15679" y="13474"/>
                    <a:pt x="15679" y="13474"/>
                  </a:cubicBezTo>
                  <a:lnTo>
                    <a:pt x="15679" y="13474"/>
                  </a:lnTo>
                  <a:cubicBezTo>
                    <a:pt x="15679" y="13474"/>
                    <a:pt x="15679" y="13474"/>
                    <a:pt x="15678" y="13474"/>
                  </a:cubicBezTo>
                  <a:lnTo>
                    <a:pt x="15678" y="13474"/>
                  </a:lnTo>
                  <a:cubicBezTo>
                    <a:pt x="15678" y="13474"/>
                    <a:pt x="15678" y="13474"/>
                    <a:pt x="15678" y="13473"/>
                  </a:cubicBezTo>
                  <a:lnTo>
                    <a:pt x="15678" y="13473"/>
                  </a:lnTo>
                  <a:cubicBezTo>
                    <a:pt x="15676" y="13473"/>
                    <a:pt x="15674" y="13472"/>
                    <a:pt x="15672" y="13471"/>
                  </a:cubicBezTo>
                  <a:lnTo>
                    <a:pt x="15672" y="13471"/>
                  </a:lnTo>
                  <a:cubicBezTo>
                    <a:pt x="4442" y="17065"/>
                    <a:pt x="2420" y="22004"/>
                    <a:pt x="5150" y="22004"/>
                  </a:cubicBezTo>
                  <a:cubicBezTo>
                    <a:pt x="6977" y="22004"/>
                    <a:pt x="10931" y="19793"/>
                    <a:pt x="15678" y="13488"/>
                  </a:cubicBezTo>
                  <a:lnTo>
                    <a:pt x="15678" y="13488"/>
                  </a:lnTo>
                  <a:cubicBezTo>
                    <a:pt x="15678" y="13486"/>
                    <a:pt x="15678" y="13484"/>
                    <a:pt x="15678" y="13482"/>
                  </a:cubicBezTo>
                  <a:lnTo>
                    <a:pt x="15678" y="13482"/>
                  </a:lnTo>
                  <a:cubicBezTo>
                    <a:pt x="15624" y="13554"/>
                    <a:pt x="15570" y="13627"/>
                    <a:pt x="15515" y="13700"/>
                  </a:cubicBezTo>
                  <a:cubicBezTo>
                    <a:pt x="15570" y="13626"/>
                    <a:pt x="15624" y="13553"/>
                    <a:pt x="15678" y="13480"/>
                  </a:cubicBezTo>
                  <a:lnTo>
                    <a:pt x="15678" y="13480"/>
                  </a:lnTo>
                  <a:cubicBezTo>
                    <a:pt x="15678" y="13480"/>
                    <a:pt x="15678" y="13481"/>
                    <a:pt x="15678" y="13482"/>
                  </a:cubicBezTo>
                  <a:lnTo>
                    <a:pt x="15678" y="13482"/>
                  </a:lnTo>
                  <a:cubicBezTo>
                    <a:pt x="15679" y="13481"/>
                    <a:pt x="15679" y="13480"/>
                    <a:pt x="15680" y="13480"/>
                  </a:cubicBezTo>
                  <a:lnTo>
                    <a:pt x="15680" y="13480"/>
                  </a:lnTo>
                  <a:cubicBezTo>
                    <a:pt x="15680" y="13482"/>
                    <a:pt x="15680" y="13484"/>
                    <a:pt x="15680" y="13486"/>
                  </a:cubicBezTo>
                  <a:lnTo>
                    <a:pt x="15680" y="13486"/>
                  </a:lnTo>
                  <a:cubicBezTo>
                    <a:pt x="15681" y="13484"/>
                    <a:pt x="15683" y="13482"/>
                    <a:pt x="15685" y="13480"/>
                  </a:cubicBezTo>
                  <a:lnTo>
                    <a:pt x="15685" y="13480"/>
                  </a:lnTo>
                  <a:cubicBezTo>
                    <a:pt x="15685" y="13481"/>
                    <a:pt x="15685" y="13482"/>
                    <a:pt x="15685" y="13483"/>
                  </a:cubicBezTo>
                  <a:lnTo>
                    <a:pt x="15685" y="13483"/>
                  </a:lnTo>
                  <a:cubicBezTo>
                    <a:pt x="15685" y="13482"/>
                    <a:pt x="15686" y="13481"/>
                    <a:pt x="15686" y="13480"/>
                  </a:cubicBezTo>
                  <a:lnTo>
                    <a:pt x="15686" y="13480"/>
                  </a:lnTo>
                  <a:cubicBezTo>
                    <a:pt x="15686" y="13479"/>
                    <a:pt x="15686" y="13478"/>
                    <a:pt x="15686" y="13477"/>
                  </a:cubicBezTo>
                  <a:lnTo>
                    <a:pt x="15686" y="13477"/>
                  </a:lnTo>
                  <a:cubicBezTo>
                    <a:pt x="15686" y="13478"/>
                    <a:pt x="15685" y="13479"/>
                    <a:pt x="15685" y="13480"/>
                  </a:cubicBezTo>
                  <a:lnTo>
                    <a:pt x="15685" y="13480"/>
                  </a:lnTo>
                  <a:cubicBezTo>
                    <a:pt x="15685" y="13478"/>
                    <a:pt x="15685" y="13477"/>
                    <a:pt x="15685" y="13476"/>
                  </a:cubicBezTo>
                  <a:lnTo>
                    <a:pt x="15685" y="13476"/>
                  </a:lnTo>
                  <a:cubicBezTo>
                    <a:pt x="15684" y="13475"/>
                    <a:pt x="15684" y="13475"/>
                    <a:pt x="15683" y="13475"/>
                  </a:cubicBezTo>
                  <a:lnTo>
                    <a:pt x="15683" y="13475"/>
                  </a:lnTo>
                  <a:cubicBezTo>
                    <a:pt x="15682" y="13477"/>
                    <a:pt x="15681" y="13478"/>
                    <a:pt x="15680" y="13480"/>
                  </a:cubicBezTo>
                  <a:lnTo>
                    <a:pt x="15680" y="13480"/>
                  </a:lnTo>
                  <a:cubicBezTo>
                    <a:pt x="15680" y="13479"/>
                    <a:pt x="15680" y="13478"/>
                    <a:pt x="15680" y="13477"/>
                  </a:cubicBezTo>
                  <a:lnTo>
                    <a:pt x="15680" y="13477"/>
                  </a:lnTo>
                  <a:cubicBezTo>
                    <a:pt x="15679" y="13478"/>
                    <a:pt x="15679" y="13479"/>
                    <a:pt x="15678" y="13480"/>
                  </a:cubicBezTo>
                  <a:lnTo>
                    <a:pt x="15678" y="13480"/>
                  </a:lnTo>
                  <a:cubicBezTo>
                    <a:pt x="15678" y="13478"/>
                    <a:pt x="15678" y="13477"/>
                    <a:pt x="15678" y="13476"/>
                  </a:cubicBezTo>
                  <a:lnTo>
                    <a:pt x="15678" y="13476"/>
                  </a:lnTo>
                  <a:cubicBezTo>
                    <a:pt x="15587" y="13504"/>
                    <a:pt x="15496" y="13532"/>
                    <a:pt x="15404" y="13561"/>
                  </a:cubicBezTo>
                  <a:cubicBezTo>
                    <a:pt x="15496" y="13532"/>
                    <a:pt x="15587" y="13503"/>
                    <a:pt x="15678" y="13474"/>
                  </a:cubicBezTo>
                  <a:lnTo>
                    <a:pt x="15678" y="13474"/>
                  </a:lnTo>
                  <a:cubicBezTo>
                    <a:pt x="15678" y="13475"/>
                    <a:pt x="15678" y="13475"/>
                    <a:pt x="15678" y="13476"/>
                  </a:cubicBezTo>
                  <a:lnTo>
                    <a:pt x="15678" y="13476"/>
                  </a:lnTo>
                  <a:cubicBezTo>
                    <a:pt x="15679" y="13476"/>
                    <a:pt x="15679" y="13476"/>
                    <a:pt x="15680" y="13475"/>
                  </a:cubicBezTo>
                  <a:lnTo>
                    <a:pt x="15680" y="13475"/>
                  </a:lnTo>
                  <a:cubicBezTo>
                    <a:pt x="15680" y="13475"/>
                    <a:pt x="15680" y="13474"/>
                    <a:pt x="15680" y="13474"/>
                  </a:cubicBezTo>
                  <a:lnTo>
                    <a:pt x="15680" y="13474"/>
                  </a:lnTo>
                  <a:cubicBezTo>
                    <a:pt x="15680" y="13474"/>
                    <a:pt x="15681" y="13474"/>
                    <a:pt x="15682" y="13475"/>
                  </a:cubicBezTo>
                  <a:lnTo>
                    <a:pt x="15682" y="13475"/>
                  </a:lnTo>
                  <a:cubicBezTo>
                    <a:pt x="15682" y="13475"/>
                    <a:pt x="15682" y="13475"/>
                    <a:pt x="15682" y="13475"/>
                  </a:cubicBezTo>
                  <a:lnTo>
                    <a:pt x="15682" y="13475"/>
                  </a:lnTo>
                  <a:cubicBezTo>
                    <a:pt x="15682" y="13475"/>
                    <a:pt x="15682" y="13475"/>
                    <a:pt x="15682" y="13475"/>
                  </a:cubicBezTo>
                  <a:lnTo>
                    <a:pt x="15682" y="13475"/>
                  </a:lnTo>
                  <a:cubicBezTo>
                    <a:pt x="15682" y="13475"/>
                    <a:pt x="15683" y="13475"/>
                    <a:pt x="15683" y="13475"/>
                  </a:cubicBezTo>
                  <a:lnTo>
                    <a:pt x="15683" y="13475"/>
                  </a:lnTo>
                  <a:cubicBezTo>
                    <a:pt x="15683" y="13475"/>
                    <a:pt x="15684" y="13474"/>
                    <a:pt x="15684" y="13474"/>
                  </a:cubicBezTo>
                  <a:lnTo>
                    <a:pt x="15684" y="13474"/>
                  </a:lnTo>
                  <a:cubicBezTo>
                    <a:pt x="15684" y="13474"/>
                    <a:pt x="15684" y="13474"/>
                    <a:pt x="15685" y="13474"/>
                  </a:cubicBezTo>
                  <a:lnTo>
                    <a:pt x="15685" y="13474"/>
                  </a:lnTo>
                  <a:cubicBezTo>
                    <a:pt x="15685" y="13474"/>
                    <a:pt x="15685" y="13475"/>
                    <a:pt x="15685" y="13476"/>
                  </a:cubicBezTo>
                  <a:lnTo>
                    <a:pt x="15685" y="13476"/>
                  </a:lnTo>
                  <a:cubicBezTo>
                    <a:pt x="15685" y="13476"/>
                    <a:pt x="15686" y="13476"/>
                    <a:pt x="15686" y="13476"/>
                  </a:cubicBezTo>
                  <a:lnTo>
                    <a:pt x="15686" y="13476"/>
                  </a:lnTo>
                  <a:cubicBezTo>
                    <a:pt x="15686" y="13476"/>
                    <a:pt x="15686" y="13475"/>
                    <a:pt x="15686" y="13474"/>
                  </a:cubicBezTo>
                  <a:lnTo>
                    <a:pt x="15686" y="13474"/>
                  </a:lnTo>
                  <a:cubicBezTo>
                    <a:pt x="15687" y="13475"/>
                    <a:pt x="15687" y="13475"/>
                    <a:pt x="15688" y="13475"/>
                  </a:cubicBezTo>
                  <a:lnTo>
                    <a:pt x="15688" y="13475"/>
                  </a:lnTo>
                  <a:cubicBezTo>
                    <a:pt x="15688" y="13475"/>
                    <a:pt x="15689" y="13474"/>
                    <a:pt x="15689" y="13474"/>
                  </a:cubicBezTo>
                  <a:lnTo>
                    <a:pt x="15689" y="13474"/>
                  </a:lnTo>
                  <a:cubicBezTo>
                    <a:pt x="15689" y="13474"/>
                    <a:pt x="15690" y="13475"/>
                    <a:pt x="15690" y="13475"/>
                  </a:cubicBezTo>
                  <a:lnTo>
                    <a:pt x="15690" y="13475"/>
                  </a:lnTo>
                  <a:cubicBezTo>
                    <a:pt x="15690" y="13475"/>
                    <a:pt x="15691" y="13474"/>
                    <a:pt x="15691" y="13474"/>
                  </a:cubicBezTo>
                  <a:lnTo>
                    <a:pt x="15691" y="13474"/>
                  </a:lnTo>
                  <a:cubicBezTo>
                    <a:pt x="15692" y="13475"/>
                    <a:pt x="15693" y="13476"/>
                    <a:pt x="15693" y="13477"/>
                  </a:cubicBezTo>
                  <a:lnTo>
                    <a:pt x="15693" y="13477"/>
                  </a:lnTo>
                  <a:cubicBezTo>
                    <a:pt x="15692" y="13476"/>
                    <a:pt x="15691" y="13476"/>
                    <a:pt x="15690" y="13476"/>
                  </a:cubicBezTo>
                  <a:lnTo>
                    <a:pt x="15690" y="13476"/>
                  </a:lnTo>
                  <a:cubicBezTo>
                    <a:pt x="15691" y="13477"/>
                    <a:pt x="15692" y="13477"/>
                    <a:pt x="15692" y="13478"/>
                  </a:cubicBezTo>
                  <a:lnTo>
                    <a:pt x="15692" y="13478"/>
                  </a:lnTo>
                  <a:cubicBezTo>
                    <a:pt x="15693" y="13479"/>
                    <a:pt x="15694" y="13479"/>
                    <a:pt x="15695" y="13479"/>
                  </a:cubicBezTo>
                  <a:lnTo>
                    <a:pt x="15695" y="13479"/>
                  </a:lnTo>
                  <a:cubicBezTo>
                    <a:pt x="15751" y="13557"/>
                    <a:pt x="15807" y="13635"/>
                    <a:pt x="15863" y="13714"/>
                  </a:cubicBezTo>
                  <a:cubicBezTo>
                    <a:pt x="15835" y="13675"/>
                    <a:pt x="15807" y="13635"/>
                    <a:pt x="15779" y="13596"/>
                  </a:cubicBezTo>
                  <a:lnTo>
                    <a:pt x="15779" y="13596"/>
                  </a:lnTo>
                  <a:cubicBezTo>
                    <a:pt x="15751" y="13557"/>
                    <a:pt x="15723" y="13518"/>
                    <a:pt x="15695" y="13479"/>
                  </a:cubicBezTo>
                  <a:lnTo>
                    <a:pt x="15695" y="13479"/>
                  </a:lnTo>
                  <a:cubicBezTo>
                    <a:pt x="15696" y="13480"/>
                    <a:pt x="15697" y="13480"/>
                    <a:pt x="15698" y="13480"/>
                  </a:cubicBezTo>
                  <a:lnTo>
                    <a:pt x="15698" y="13480"/>
                  </a:lnTo>
                  <a:cubicBezTo>
                    <a:pt x="15697" y="13479"/>
                    <a:pt x="15697" y="13478"/>
                    <a:pt x="15696" y="13478"/>
                  </a:cubicBezTo>
                  <a:lnTo>
                    <a:pt x="15696" y="13478"/>
                  </a:lnTo>
                  <a:cubicBezTo>
                    <a:pt x="19745" y="14814"/>
                    <a:pt x="22923" y="15300"/>
                    <a:pt x="25226" y="15300"/>
                  </a:cubicBezTo>
                  <a:cubicBezTo>
                    <a:pt x="31368" y="15300"/>
                    <a:pt x="31288" y="11845"/>
                    <a:pt x="24908" y="11845"/>
                  </a:cubicBezTo>
                  <a:cubicBezTo>
                    <a:pt x="22637" y="11845"/>
                    <a:pt x="19567" y="12283"/>
                    <a:pt x="15695" y="13471"/>
                  </a:cubicBezTo>
                  <a:lnTo>
                    <a:pt x="15695" y="13471"/>
                  </a:lnTo>
                  <a:cubicBezTo>
                    <a:pt x="15694" y="13471"/>
                    <a:pt x="15694" y="13470"/>
                    <a:pt x="15693" y="13470"/>
                  </a:cubicBezTo>
                  <a:lnTo>
                    <a:pt x="15693" y="13470"/>
                  </a:lnTo>
                  <a:cubicBezTo>
                    <a:pt x="15694" y="13470"/>
                    <a:pt x="15694" y="13469"/>
                    <a:pt x="15694" y="13469"/>
                  </a:cubicBezTo>
                  <a:lnTo>
                    <a:pt x="15694" y="13469"/>
                  </a:lnTo>
                  <a:cubicBezTo>
                    <a:pt x="15694" y="13469"/>
                    <a:pt x="15693" y="13470"/>
                    <a:pt x="15692" y="13470"/>
                  </a:cubicBezTo>
                  <a:lnTo>
                    <a:pt x="15692" y="13470"/>
                  </a:lnTo>
                  <a:cubicBezTo>
                    <a:pt x="15692" y="13470"/>
                    <a:pt x="15692" y="13470"/>
                    <a:pt x="15692" y="13470"/>
                  </a:cubicBezTo>
                  <a:lnTo>
                    <a:pt x="15692" y="13470"/>
                  </a:lnTo>
                  <a:cubicBezTo>
                    <a:pt x="15692" y="13470"/>
                    <a:pt x="15692" y="13470"/>
                    <a:pt x="15692" y="13470"/>
                  </a:cubicBezTo>
                  <a:lnTo>
                    <a:pt x="15692" y="13470"/>
                  </a:lnTo>
                  <a:cubicBezTo>
                    <a:pt x="15692" y="13470"/>
                    <a:pt x="15691" y="13470"/>
                    <a:pt x="15691" y="13470"/>
                  </a:cubicBezTo>
                  <a:lnTo>
                    <a:pt x="15691" y="13470"/>
                  </a:lnTo>
                  <a:cubicBezTo>
                    <a:pt x="15691" y="13470"/>
                    <a:pt x="15690" y="13470"/>
                    <a:pt x="15690" y="13469"/>
                  </a:cubicBezTo>
                  <a:lnTo>
                    <a:pt x="15690" y="13469"/>
                  </a:lnTo>
                  <a:cubicBezTo>
                    <a:pt x="15691" y="13469"/>
                    <a:pt x="15691" y="13470"/>
                    <a:pt x="15692" y="13470"/>
                  </a:cubicBezTo>
                  <a:lnTo>
                    <a:pt x="15692" y="13470"/>
                  </a:lnTo>
                  <a:cubicBezTo>
                    <a:pt x="15693" y="13468"/>
                    <a:pt x="15695" y="13466"/>
                    <a:pt x="15697" y="13464"/>
                  </a:cubicBezTo>
                  <a:lnTo>
                    <a:pt x="15697" y="13464"/>
                  </a:lnTo>
                  <a:cubicBezTo>
                    <a:pt x="15694" y="13464"/>
                    <a:pt x="15692" y="13465"/>
                    <a:pt x="15690" y="13466"/>
                  </a:cubicBezTo>
                  <a:lnTo>
                    <a:pt x="15690" y="13466"/>
                  </a:lnTo>
                  <a:cubicBezTo>
                    <a:pt x="15691" y="13465"/>
                    <a:pt x="15691" y="13464"/>
                    <a:pt x="15692" y="13464"/>
                  </a:cubicBezTo>
                  <a:lnTo>
                    <a:pt x="15692" y="13464"/>
                  </a:lnTo>
                  <a:cubicBezTo>
                    <a:pt x="15691" y="13464"/>
                    <a:pt x="15690" y="13464"/>
                    <a:pt x="15689" y="13464"/>
                  </a:cubicBezTo>
                  <a:lnTo>
                    <a:pt x="15689" y="13464"/>
                  </a:lnTo>
                  <a:cubicBezTo>
                    <a:pt x="21825" y="5104"/>
                    <a:pt x="21591" y="88"/>
                    <a:pt x="19945" y="88"/>
                  </a:cubicBezTo>
                  <a:cubicBezTo>
                    <a:pt x="18465" y="88"/>
                    <a:pt x="15845" y="4142"/>
                    <a:pt x="15686" y="13464"/>
                  </a:cubicBezTo>
                  <a:lnTo>
                    <a:pt x="15686" y="13464"/>
                  </a:lnTo>
                  <a:cubicBezTo>
                    <a:pt x="15686" y="13463"/>
                    <a:pt x="15685" y="13462"/>
                    <a:pt x="15685" y="13461"/>
                  </a:cubicBezTo>
                  <a:lnTo>
                    <a:pt x="15685" y="13461"/>
                  </a:lnTo>
                  <a:cubicBezTo>
                    <a:pt x="15685" y="13462"/>
                    <a:pt x="15685" y="13463"/>
                    <a:pt x="15685" y="13464"/>
                  </a:cubicBezTo>
                  <a:lnTo>
                    <a:pt x="15685" y="13464"/>
                  </a:lnTo>
                  <a:cubicBezTo>
                    <a:pt x="15683" y="13462"/>
                    <a:pt x="15682" y="13460"/>
                    <a:pt x="15680" y="13458"/>
                  </a:cubicBezTo>
                  <a:lnTo>
                    <a:pt x="15680" y="13458"/>
                  </a:lnTo>
                  <a:cubicBezTo>
                    <a:pt x="15680" y="13457"/>
                    <a:pt x="15680" y="13456"/>
                    <a:pt x="15680" y="13455"/>
                  </a:cubicBezTo>
                  <a:lnTo>
                    <a:pt x="15680" y="13455"/>
                  </a:lnTo>
                  <a:cubicBezTo>
                    <a:pt x="15682" y="13457"/>
                    <a:pt x="15683" y="13459"/>
                    <a:pt x="15685" y="13461"/>
                  </a:cubicBezTo>
                  <a:lnTo>
                    <a:pt x="15685" y="13461"/>
                  </a:lnTo>
                  <a:cubicBezTo>
                    <a:pt x="15732" y="4105"/>
                    <a:pt x="13180" y="1"/>
                    <a:pt x="11702" y="1"/>
                  </a:cubicBezTo>
                  <a:close/>
                  <a:moveTo>
                    <a:pt x="15698" y="13480"/>
                  </a:moveTo>
                  <a:lnTo>
                    <a:pt x="15698" y="13480"/>
                  </a:lnTo>
                  <a:cubicBezTo>
                    <a:pt x="15725" y="13519"/>
                    <a:pt x="15752" y="13557"/>
                    <a:pt x="15779" y="13596"/>
                  </a:cubicBezTo>
                  <a:lnTo>
                    <a:pt x="15779" y="13596"/>
                  </a:lnTo>
                  <a:cubicBezTo>
                    <a:pt x="20390" y="19973"/>
                    <a:pt x="24287" y="22226"/>
                    <a:pt x="26080" y="22226"/>
                  </a:cubicBezTo>
                  <a:cubicBezTo>
                    <a:pt x="28736" y="22226"/>
                    <a:pt x="26779" y="17286"/>
                    <a:pt x="15698" y="13480"/>
                  </a:cubicBezTo>
                  <a:close/>
                  <a:moveTo>
                    <a:pt x="15678" y="13492"/>
                  </a:moveTo>
                  <a:cubicBezTo>
                    <a:pt x="9546" y="21843"/>
                    <a:pt x="9781" y="26853"/>
                    <a:pt x="11426" y="26853"/>
                  </a:cubicBezTo>
                  <a:cubicBezTo>
                    <a:pt x="12905" y="26853"/>
                    <a:pt x="15524" y="22803"/>
                    <a:pt x="15678" y="13492"/>
                  </a:cubicBezTo>
                  <a:close/>
                  <a:moveTo>
                    <a:pt x="15689" y="13477"/>
                  </a:moveTo>
                  <a:lnTo>
                    <a:pt x="15689" y="13477"/>
                  </a:lnTo>
                  <a:cubicBezTo>
                    <a:pt x="15688" y="13478"/>
                    <a:pt x="15687" y="13479"/>
                    <a:pt x="15686" y="13480"/>
                  </a:cubicBezTo>
                  <a:lnTo>
                    <a:pt x="15686" y="13480"/>
                  </a:lnTo>
                  <a:cubicBezTo>
                    <a:pt x="15685" y="13576"/>
                    <a:pt x="15683" y="13673"/>
                    <a:pt x="15682" y="13770"/>
                  </a:cubicBezTo>
                  <a:cubicBezTo>
                    <a:pt x="15683" y="13673"/>
                    <a:pt x="15684" y="13578"/>
                    <a:pt x="15685" y="13483"/>
                  </a:cubicBezTo>
                  <a:lnTo>
                    <a:pt x="15685" y="13483"/>
                  </a:lnTo>
                  <a:cubicBezTo>
                    <a:pt x="15683" y="13485"/>
                    <a:pt x="15681" y="13487"/>
                    <a:pt x="15680" y="13489"/>
                  </a:cubicBezTo>
                  <a:lnTo>
                    <a:pt x="15680" y="13489"/>
                  </a:lnTo>
                  <a:cubicBezTo>
                    <a:pt x="15640" y="22839"/>
                    <a:pt x="18192" y="26941"/>
                    <a:pt x="19669" y="26941"/>
                  </a:cubicBezTo>
                  <a:cubicBezTo>
                    <a:pt x="21300" y="26941"/>
                    <a:pt x="21620" y="21938"/>
                    <a:pt x="15692" y="13478"/>
                  </a:cubicBezTo>
                  <a:lnTo>
                    <a:pt x="15692" y="13478"/>
                  </a:lnTo>
                  <a:cubicBezTo>
                    <a:pt x="15691" y="13478"/>
                    <a:pt x="15690" y="13477"/>
                    <a:pt x="15689" y="13477"/>
                  </a:cubicBezTo>
                  <a:close/>
                </a:path>
              </a:pathLst>
            </a:custGeom>
            <a:solidFill>
              <a:srgbClr val="FFA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5"/>
            <p:cNvSpPr/>
            <p:nvPr/>
          </p:nvSpPr>
          <p:spPr>
            <a:xfrm>
              <a:off x="2342825" y="2460600"/>
              <a:ext cx="155750" cy="155775"/>
            </a:xfrm>
            <a:custGeom>
              <a:avLst/>
              <a:gdLst/>
              <a:ahLst/>
              <a:cxnLst/>
              <a:rect l="l" t="t" r="r" b="b"/>
              <a:pathLst>
                <a:path w="6230" h="6231" extrusionOk="0">
                  <a:moveTo>
                    <a:pt x="3115" y="1"/>
                  </a:moveTo>
                  <a:cubicBezTo>
                    <a:pt x="1405" y="1"/>
                    <a:pt x="1" y="1391"/>
                    <a:pt x="1" y="3116"/>
                  </a:cubicBezTo>
                  <a:cubicBezTo>
                    <a:pt x="1" y="4826"/>
                    <a:pt x="1405" y="6230"/>
                    <a:pt x="3115" y="6230"/>
                  </a:cubicBezTo>
                  <a:cubicBezTo>
                    <a:pt x="4839" y="6230"/>
                    <a:pt x="6230" y="4826"/>
                    <a:pt x="6230" y="3116"/>
                  </a:cubicBezTo>
                  <a:cubicBezTo>
                    <a:pt x="6230" y="1391"/>
                    <a:pt x="4839" y="1"/>
                    <a:pt x="3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95;p25"/>
          <p:cNvGrpSpPr/>
          <p:nvPr/>
        </p:nvGrpSpPr>
        <p:grpSpPr>
          <a:xfrm>
            <a:off x="-713461" y="1771658"/>
            <a:ext cx="1720158" cy="3371841"/>
            <a:chOff x="4309600" y="3682100"/>
            <a:chExt cx="636200" cy="1247075"/>
          </a:xfrm>
        </p:grpSpPr>
        <p:sp>
          <p:nvSpPr>
            <p:cNvPr id="196" name="Google Shape;196;p25"/>
            <p:cNvSpPr/>
            <p:nvPr/>
          </p:nvSpPr>
          <p:spPr>
            <a:xfrm>
              <a:off x="4461525" y="3682100"/>
              <a:ext cx="341375" cy="375400"/>
            </a:xfrm>
            <a:custGeom>
              <a:avLst/>
              <a:gdLst/>
              <a:ahLst/>
              <a:cxnLst/>
              <a:rect l="l" t="t" r="r" b="b"/>
              <a:pathLst>
                <a:path w="13655" h="15016" extrusionOk="0">
                  <a:moveTo>
                    <a:pt x="6353" y="1"/>
                  </a:moveTo>
                  <a:cubicBezTo>
                    <a:pt x="6060" y="1"/>
                    <a:pt x="5775" y="175"/>
                    <a:pt x="5548" y="599"/>
                  </a:cubicBezTo>
                  <a:cubicBezTo>
                    <a:pt x="4894" y="1628"/>
                    <a:pt x="4575" y="3046"/>
                    <a:pt x="4310" y="3922"/>
                  </a:cubicBezTo>
                  <a:cubicBezTo>
                    <a:pt x="4199" y="3755"/>
                    <a:pt x="4074" y="3588"/>
                    <a:pt x="3838" y="3519"/>
                  </a:cubicBezTo>
                  <a:cubicBezTo>
                    <a:pt x="3804" y="3514"/>
                    <a:pt x="3771" y="3512"/>
                    <a:pt x="3739" y="3512"/>
                  </a:cubicBezTo>
                  <a:cubicBezTo>
                    <a:pt x="3370" y="3512"/>
                    <a:pt x="3085" y="3790"/>
                    <a:pt x="2906" y="4033"/>
                  </a:cubicBezTo>
                  <a:cubicBezTo>
                    <a:pt x="2406" y="4742"/>
                    <a:pt x="2127" y="5952"/>
                    <a:pt x="1974" y="6773"/>
                  </a:cubicBezTo>
                  <a:cubicBezTo>
                    <a:pt x="1947" y="6731"/>
                    <a:pt x="1919" y="6703"/>
                    <a:pt x="1891" y="6661"/>
                  </a:cubicBezTo>
                  <a:cubicBezTo>
                    <a:pt x="1780" y="6439"/>
                    <a:pt x="1516" y="6300"/>
                    <a:pt x="1210" y="6272"/>
                  </a:cubicBezTo>
                  <a:cubicBezTo>
                    <a:pt x="1193" y="6271"/>
                    <a:pt x="1177" y="6270"/>
                    <a:pt x="1162" y="6270"/>
                  </a:cubicBezTo>
                  <a:cubicBezTo>
                    <a:pt x="262" y="6270"/>
                    <a:pt x="207" y="8186"/>
                    <a:pt x="111" y="8733"/>
                  </a:cubicBezTo>
                  <a:cubicBezTo>
                    <a:pt x="0" y="9706"/>
                    <a:pt x="14" y="10694"/>
                    <a:pt x="70" y="11667"/>
                  </a:cubicBezTo>
                  <a:cubicBezTo>
                    <a:pt x="70" y="11695"/>
                    <a:pt x="83" y="11722"/>
                    <a:pt x="111" y="11736"/>
                  </a:cubicBezTo>
                  <a:cubicBezTo>
                    <a:pt x="181" y="12237"/>
                    <a:pt x="334" y="12738"/>
                    <a:pt x="598" y="13196"/>
                  </a:cubicBezTo>
                  <a:cubicBezTo>
                    <a:pt x="1251" y="14350"/>
                    <a:pt x="2837" y="14934"/>
                    <a:pt x="4352" y="14990"/>
                  </a:cubicBezTo>
                  <a:cubicBezTo>
                    <a:pt x="4629" y="15007"/>
                    <a:pt x="4907" y="15016"/>
                    <a:pt x="5184" y="15016"/>
                  </a:cubicBezTo>
                  <a:cubicBezTo>
                    <a:pt x="6254" y="15016"/>
                    <a:pt x="7321" y="14891"/>
                    <a:pt x="8371" y="14670"/>
                  </a:cubicBezTo>
                  <a:cubicBezTo>
                    <a:pt x="9052" y="14559"/>
                    <a:pt x="9747" y="14517"/>
                    <a:pt x="10401" y="14337"/>
                  </a:cubicBezTo>
                  <a:cubicBezTo>
                    <a:pt x="10818" y="14211"/>
                    <a:pt x="11138" y="13961"/>
                    <a:pt x="11499" y="13753"/>
                  </a:cubicBezTo>
                  <a:cubicBezTo>
                    <a:pt x="12097" y="13349"/>
                    <a:pt x="12681" y="12849"/>
                    <a:pt x="12862" y="12223"/>
                  </a:cubicBezTo>
                  <a:cubicBezTo>
                    <a:pt x="13029" y="11347"/>
                    <a:pt x="13654" y="9178"/>
                    <a:pt x="12069" y="8983"/>
                  </a:cubicBezTo>
                  <a:lnTo>
                    <a:pt x="12069" y="8997"/>
                  </a:lnTo>
                  <a:cubicBezTo>
                    <a:pt x="12047" y="8996"/>
                    <a:pt x="12026" y="8995"/>
                    <a:pt x="12004" y="8995"/>
                  </a:cubicBezTo>
                  <a:cubicBezTo>
                    <a:pt x="11820" y="8995"/>
                    <a:pt x="11647" y="9046"/>
                    <a:pt x="11485" y="9108"/>
                  </a:cubicBezTo>
                  <a:cubicBezTo>
                    <a:pt x="11388" y="8524"/>
                    <a:pt x="11332" y="7940"/>
                    <a:pt x="11110" y="7370"/>
                  </a:cubicBezTo>
                  <a:cubicBezTo>
                    <a:pt x="10935" y="6815"/>
                    <a:pt x="10436" y="5934"/>
                    <a:pt x="9727" y="5934"/>
                  </a:cubicBezTo>
                  <a:cubicBezTo>
                    <a:pt x="9531" y="5934"/>
                    <a:pt x="9319" y="6001"/>
                    <a:pt x="9094" y="6161"/>
                  </a:cubicBezTo>
                  <a:cubicBezTo>
                    <a:pt x="8996" y="5827"/>
                    <a:pt x="8885" y="5146"/>
                    <a:pt x="8760" y="4729"/>
                  </a:cubicBezTo>
                  <a:cubicBezTo>
                    <a:pt x="8315" y="3380"/>
                    <a:pt x="8176" y="1948"/>
                    <a:pt x="7411" y="682"/>
                  </a:cubicBezTo>
                  <a:cubicBezTo>
                    <a:pt x="7108" y="279"/>
                    <a:pt x="6723" y="1"/>
                    <a:pt x="6353" y="1"/>
                  </a:cubicBezTo>
                  <a:close/>
                </a:path>
              </a:pathLst>
            </a:custGeom>
            <a:solidFill>
              <a:srgbClr val="FFA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" name="Google Shape;197;p25"/>
            <p:cNvGrpSpPr/>
            <p:nvPr/>
          </p:nvGrpSpPr>
          <p:grpSpPr>
            <a:xfrm>
              <a:off x="4309600" y="3901850"/>
              <a:ext cx="636200" cy="1027325"/>
              <a:chOff x="4309600" y="3901850"/>
              <a:chExt cx="636200" cy="1027325"/>
            </a:xfrm>
          </p:grpSpPr>
          <p:sp>
            <p:nvSpPr>
              <p:cNvPr id="198" name="Google Shape;198;p25"/>
              <p:cNvSpPr/>
              <p:nvPr/>
            </p:nvSpPr>
            <p:spPr>
              <a:xfrm>
                <a:off x="4389200" y="3901850"/>
                <a:ext cx="447400" cy="364925"/>
              </a:xfrm>
              <a:custGeom>
                <a:avLst/>
                <a:gdLst/>
                <a:ahLst/>
                <a:cxnLst/>
                <a:rect l="l" t="t" r="r" b="b"/>
                <a:pathLst>
                  <a:path w="17896" h="14597" extrusionOk="0">
                    <a:moveTo>
                      <a:pt x="4684" y="0"/>
                    </a:moveTo>
                    <a:cubicBezTo>
                      <a:pt x="4436" y="0"/>
                      <a:pt x="4184" y="105"/>
                      <a:pt x="3992" y="249"/>
                    </a:cubicBezTo>
                    <a:cubicBezTo>
                      <a:pt x="3533" y="833"/>
                      <a:pt x="3435" y="1625"/>
                      <a:pt x="3255" y="2321"/>
                    </a:cubicBezTo>
                    <a:cubicBezTo>
                      <a:pt x="3171" y="2710"/>
                      <a:pt x="3102" y="3099"/>
                      <a:pt x="3060" y="3489"/>
                    </a:cubicBezTo>
                    <a:cubicBezTo>
                      <a:pt x="2893" y="2724"/>
                      <a:pt x="2657" y="1973"/>
                      <a:pt x="1850" y="1681"/>
                    </a:cubicBezTo>
                    <a:cubicBezTo>
                      <a:pt x="1779" y="1665"/>
                      <a:pt x="1708" y="1657"/>
                      <a:pt x="1637" y="1657"/>
                    </a:cubicBezTo>
                    <a:cubicBezTo>
                      <a:pt x="1155" y="1657"/>
                      <a:pt x="704" y="2009"/>
                      <a:pt x="571" y="2446"/>
                    </a:cubicBezTo>
                    <a:cubicBezTo>
                      <a:pt x="362" y="3141"/>
                      <a:pt x="307" y="3864"/>
                      <a:pt x="307" y="4601"/>
                    </a:cubicBezTo>
                    <a:cubicBezTo>
                      <a:pt x="279" y="4726"/>
                      <a:pt x="265" y="4837"/>
                      <a:pt x="237" y="4963"/>
                    </a:cubicBezTo>
                    <a:cubicBezTo>
                      <a:pt x="84" y="5991"/>
                      <a:pt x="1" y="7493"/>
                      <a:pt x="223" y="8244"/>
                    </a:cubicBezTo>
                    <a:cubicBezTo>
                      <a:pt x="349" y="9092"/>
                      <a:pt x="432" y="9662"/>
                      <a:pt x="752" y="10538"/>
                    </a:cubicBezTo>
                    <a:cubicBezTo>
                      <a:pt x="988" y="11039"/>
                      <a:pt x="1085" y="11581"/>
                      <a:pt x="1433" y="12026"/>
                    </a:cubicBezTo>
                    <a:cubicBezTo>
                      <a:pt x="1753" y="12457"/>
                      <a:pt x="2240" y="12791"/>
                      <a:pt x="2726" y="13069"/>
                    </a:cubicBezTo>
                    <a:cubicBezTo>
                      <a:pt x="3672" y="13389"/>
                      <a:pt x="4409" y="13500"/>
                      <a:pt x="5201" y="13847"/>
                    </a:cubicBezTo>
                    <a:cubicBezTo>
                      <a:pt x="5945" y="14214"/>
                      <a:pt x="7233" y="14596"/>
                      <a:pt x="8495" y="14596"/>
                    </a:cubicBezTo>
                    <a:cubicBezTo>
                      <a:pt x="8908" y="14596"/>
                      <a:pt x="9319" y="14555"/>
                      <a:pt x="9706" y="14459"/>
                    </a:cubicBezTo>
                    <a:cubicBezTo>
                      <a:pt x="10360" y="14362"/>
                      <a:pt x="10999" y="14237"/>
                      <a:pt x="11625" y="14056"/>
                    </a:cubicBezTo>
                    <a:cubicBezTo>
                      <a:pt x="11903" y="14000"/>
                      <a:pt x="12126" y="13973"/>
                      <a:pt x="12320" y="13945"/>
                    </a:cubicBezTo>
                    <a:cubicBezTo>
                      <a:pt x="12348" y="13959"/>
                      <a:pt x="12376" y="13973"/>
                      <a:pt x="12404" y="13987"/>
                    </a:cubicBezTo>
                    <a:cubicBezTo>
                      <a:pt x="12420" y="13989"/>
                      <a:pt x="12437" y="13990"/>
                      <a:pt x="12452" y="13990"/>
                    </a:cubicBezTo>
                    <a:cubicBezTo>
                      <a:pt x="12529" y="13990"/>
                      <a:pt x="12594" y="13963"/>
                      <a:pt x="12640" y="13917"/>
                    </a:cubicBezTo>
                    <a:cubicBezTo>
                      <a:pt x="12890" y="13903"/>
                      <a:pt x="13155" y="13875"/>
                      <a:pt x="13516" y="13820"/>
                    </a:cubicBezTo>
                    <a:cubicBezTo>
                      <a:pt x="14336" y="13750"/>
                      <a:pt x="15574" y="13416"/>
                      <a:pt x="16255" y="12610"/>
                    </a:cubicBezTo>
                    <a:cubicBezTo>
                      <a:pt x="16492" y="12304"/>
                      <a:pt x="16631" y="11943"/>
                      <a:pt x="16756" y="11595"/>
                    </a:cubicBezTo>
                    <a:cubicBezTo>
                      <a:pt x="16770" y="11553"/>
                      <a:pt x="16784" y="11512"/>
                      <a:pt x="16797" y="11470"/>
                    </a:cubicBezTo>
                    <a:cubicBezTo>
                      <a:pt x="16839" y="11345"/>
                      <a:pt x="16881" y="11220"/>
                      <a:pt x="16937" y="11094"/>
                    </a:cubicBezTo>
                    <a:cubicBezTo>
                      <a:pt x="17187" y="10496"/>
                      <a:pt x="17298" y="9871"/>
                      <a:pt x="17368" y="9245"/>
                    </a:cubicBezTo>
                    <a:cubicBezTo>
                      <a:pt x="17562" y="8174"/>
                      <a:pt x="17673" y="7090"/>
                      <a:pt x="17757" y="6005"/>
                    </a:cubicBezTo>
                    <a:cubicBezTo>
                      <a:pt x="17785" y="5171"/>
                      <a:pt x="17896" y="4337"/>
                      <a:pt x="17785" y="3503"/>
                    </a:cubicBezTo>
                    <a:lnTo>
                      <a:pt x="17785" y="3503"/>
                    </a:lnTo>
                    <a:lnTo>
                      <a:pt x="17785" y="3516"/>
                    </a:lnTo>
                    <a:cubicBezTo>
                      <a:pt x="17743" y="3238"/>
                      <a:pt x="17660" y="2932"/>
                      <a:pt x="17409" y="2752"/>
                    </a:cubicBezTo>
                    <a:cubicBezTo>
                      <a:pt x="17338" y="2704"/>
                      <a:pt x="17257" y="2683"/>
                      <a:pt x="17176" y="2683"/>
                    </a:cubicBezTo>
                    <a:cubicBezTo>
                      <a:pt x="17021" y="2683"/>
                      <a:pt x="16866" y="2763"/>
                      <a:pt x="16784" y="2891"/>
                    </a:cubicBezTo>
                    <a:cubicBezTo>
                      <a:pt x="16672" y="3155"/>
                      <a:pt x="16589" y="3419"/>
                      <a:pt x="16519" y="3697"/>
                    </a:cubicBezTo>
                    <a:cubicBezTo>
                      <a:pt x="16325" y="2891"/>
                      <a:pt x="16074" y="2098"/>
                      <a:pt x="15560" y="1417"/>
                    </a:cubicBezTo>
                    <a:cubicBezTo>
                      <a:pt x="15404" y="1217"/>
                      <a:pt x="15256" y="1134"/>
                      <a:pt x="15118" y="1134"/>
                    </a:cubicBezTo>
                    <a:cubicBezTo>
                      <a:pt x="14556" y="1134"/>
                      <a:pt x="14151" y="2511"/>
                      <a:pt x="13961" y="2946"/>
                    </a:cubicBezTo>
                    <a:cubicBezTo>
                      <a:pt x="13864" y="3183"/>
                      <a:pt x="13794" y="3405"/>
                      <a:pt x="13711" y="3628"/>
                    </a:cubicBezTo>
                    <a:cubicBezTo>
                      <a:pt x="13599" y="3085"/>
                      <a:pt x="13460" y="2488"/>
                      <a:pt x="13141" y="2029"/>
                    </a:cubicBezTo>
                    <a:cubicBezTo>
                      <a:pt x="12863" y="1639"/>
                      <a:pt x="12404" y="1320"/>
                      <a:pt x="11889" y="1320"/>
                    </a:cubicBezTo>
                    <a:cubicBezTo>
                      <a:pt x="11514" y="1320"/>
                      <a:pt x="11250" y="1570"/>
                      <a:pt x="11083" y="1848"/>
                    </a:cubicBezTo>
                    <a:cubicBezTo>
                      <a:pt x="10680" y="2432"/>
                      <a:pt x="10513" y="3113"/>
                      <a:pt x="10318" y="3781"/>
                    </a:cubicBezTo>
                    <a:cubicBezTo>
                      <a:pt x="10096" y="3002"/>
                      <a:pt x="9873" y="2390"/>
                      <a:pt x="9359" y="1723"/>
                    </a:cubicBezTo>
                    <a:cubicBezTo>
                      <a:pt x="9103" y="1349"/>
                      <a:pt x="8673" y="1100"/>
                      <a:pt x="8226" y="1100"/>
                    </a:cubicBezTo>
                    <a:cubicBezTo>
                      <a:pt x="8042" y="1100"/>
                      <a:pt x="7855" y="1143"/>
                      <a:pt x="7676" y="1236"/>
                    </a:cubicBezTo>
                    <a:cubicBezTo>
                      <a:pt x="7579" y="1292"/>
                      <a:pt x="7509" y="1361"/>
                      <a:pt x="7426" y="1431"/>
                    </a:cubicBezTo>
                    <a:cubicBezTo>
                      <a:pt x="7315" y="1500"/>
                      <a:pt x="7217" y="1584"/>
                      <a:pt x="7120" y="1681"/>
                    </a:cubicBezTo>
                    <a:cubicBezTo>
                      <a:pt x="7064" y="1778"/>
                      <a:pt x="7009" y="1876"/>
                      <a:pt x="6967" y="1973"/>
                    </a:cubicBezTo>
                    <a:cubicBezTo>
                      <a:pt x="6925" y="2057"/>
                      <a:pt x="6870" y="2140"/>
                      <a:pt x="6828" y="2209"/>
                    </a:cubicBezTo>
                    <a:cubicBezTo>
                      <a:pt x="6619" y="2543"/>
                      <a:pt x="6411" y="2891"/>
                      <a:pt x="6258" y="3238"/>
                    </a:cubicBezTo>
                    <a:cubicBezTo>
                      <a:pt x="6202" y="2738"/>
                      <a:pt x="6119" y="2237"/>
                      <a:pt x="5994" y="1751"/>
                    </a:cubicBezTo>
                    <a:cubicBezTo>
                      <a:pt x="5883" y="1320"/>
                      <a:pt x="5813" y="861"/>
                      <a:pt x="5521" y="499"/>
                    </a:cubicBezTo>
                    <a:cubicBezTo>
                      <a:pt x="5271" y="291"/>
                      <a:pt x="5312" y="249"/>
                      <a:pt x="5007" y="68"/>
                    </a:cubicBezTo>
                    <a:cubicBezTo>
                      <a:pt x="4904" y="21"/>
                      <a:pt x="4794" y="0"/>
                      <a:pt x="4684" y="0"/>
                    </a:cubicBezTo>
                    <a:close/>
                  </a:path>
                </a:pathLst>
              </a:custGeom>
              <a:solidFill>
                <a:srgbClr val="FF8A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5"/>
              <p:cNvSpPr/>
              <p:nvPr/>
            </p:nvSpPr>
            <p:spPr>
              <a:xfrm>
                <a:off x="4594650" y="4749325"/>
                <a:ext cx="129925" cy="179850"/>
              </a:xfrm>
              <a:custGeom>
                <a:avLst/>
                <a:gdLst/>
                <a:ahLst/>
                <a:cxnLst/>
                <a:rect l="l" t="t" r="r" b="b"/>
                <a:pathLst>
                  <a:path w="5197" h="7194" extrusionOk="0">
                    <a:moveTo>
                      <a:pt x="3309" y="1"/>
                    </a:moveTo>
                    <a:cubicBezTo>
                      <a:pt x="3225" y="1"/>
                      <a:pt x="3135" y="16"/>
                      <a:pt x="3046" y="40"/>
                    </a:cubicBezTo>
                    <a:cubicBezTo>
                      <a:pt x="2559" y="68"/>
                      <a:pt x="2086" y="165"/>
                      <a:pt x="1613" y="179"/>
                    </a:cubicBezTo>
                    <a:cubicBezTo>
                      <a:pt x="1598" y="180"/>
                      <a:pt x="1583" y="180"/>
                      <a:pt x="1568" y="180"/>
                    </a:cubicBezTo>
                    <a:cubicBezTo>
                      <a:pt x="1303" y="180"/>
                      <a:pt x="1029" y="110"/>
                      <a:pt x="769" y="110"/>
                    </a:cubicBezTo>
                    <a:cubicBezTo>
                      <a:pt x="618" y="110"/>
                      <a:pt x="472" y="134"/>
                      <a:pt x="334" y="207"/>
                    </a:cubicBezTo>
                    <a:cubicBezTo>
                      <a:pt x="237" y="235"/>
                      <a:pt x="140" y="277"/>
                      <a:pt x="98" y="374"/>
                    </a:cubicBezTo>
                    <a:cubicBezTo>
                      <a:pt x="0" y="555"/>
                      <a:pt x="84" y="749"/>
                      <a:pt x="153" y="944"/>
                    </a:cubicBezTo>
                    <a:cubicBezTo>
                      <a:pt x="181" y="2988"/>
                      <a:pt x="292" y="5046"/>
                      <a:pt x="348" y="7076"/>
                    </a:cubicBezTo>
                    <a:cubicBezTo>
                      <a:pt x="402" y="7162"/>
                      <a:pt x="478" y="7194"/>
                      <a:pt x="560" y="7194"/>
                    </a:cubicBezTo>
                    <a:cubicBezTo>
                      <a:pt x="693" y="7194"/>
                      <a:pt x="843" y="7111"/>
                      <a:pt x="946" y="7034"/>
                    </a:cubicBezTo>
                    <a:cubicBezTo>
                      <a:pt x="974" y="7020"/>
                      <a:pt x="1029" y="7006"/>
                      <a:pt x="1168" y="6979"/>
                    </a:cubicBezTo>
                    <a:cubicBezTo>
                      <a:pt x="1196" y="6979"/>
                      <a:pt x="1224" y="6979"/>
                      <a:pt x="1252" y="6965"/>
                    </a:cubicBezTo>
                    <a:lnTo>
                      <a:pt x="1294" y="6965"/>
                    </a:lnTo>
                    <a:cubicBezTo>
                      <a:pt x="1327" y="6962"/>
                      <a:pt x="1360" y="6961"/>
                      <a:pt x="1394" y="6961"/>
                    </a:cubicBezTo>
                    <a:cubicBezTo>
                      <a:pt x="1527" y="6961"/>
                      <a:pt x="1661" y="6979"/>
                      <a:pt x="1794" y="6979"/>
                    </a:cubicBezTo>
                    <a:cubicBezTo>
                      <a:pt x="1836" y="7000"/>
                      <a:pt x="1878" y="7010"/>
                      <a:pt x="1919" y="7010"/>
                    </a:cubicBezTo>
                    <a:cubicBezTo>
                      <a:pt x="1961" y="7010"/>
                      <a:pt x="2003" y="7000"/>
                      <a:pt x="2044" y="6979"/>
                    </a:cubicBezTo>
                    <a:cubicBezTo>
                      <a:pt x="2107" y="6972"/>
                      <a:pt x="2170" y="6968"/>
                      <a:pt x="2232" y="6968"/>
                    </a:cubicBezTo>
                    <a:cubicBezTo>
                      <a:pt x="2295" y="6968"/>
                      <a:pt x="2357" y="6972"/>
                      <a:pt x="2420" y="6979"/>
                    </a:cubicBezTo>
                    <a:cubicBezTo>
                      <a:pt x="2448" y="6979"/>
                      <a:pt x="2545" y="6965"/>
                      <a:pt x="2601" y="6965"/>
                    </a:cubicBezTo>
                    <a:cubicBezTo>
                      <a:pt x="2869" y="6965"/>
                      <a:pt x="3039" y="6977"/>
                      <a:pt x="3213" y="6977"/>
                    </a:cubicBezTo>
                    <a:cubicBezTo>
                      <a:pt x="3300" y="6977"/>
                      <a:pt x="3389" y="6974"/>
                      <a:pt x="3490" y="6965"/>
                    </a:cubicBezTo>
                    <a:cubicBezTo>
                      <a:pt x="3657" y="6965"/>
                      <a:pt x="3477" y="6951"/>
                      <a:pt x="3435" y="6923"/>
                    </a:cubicBezTo>
                    <a:lnTo>
                      <a:pt x="3435" y="6923"/>
                    </a:lnTo>
                    <a:cubicBezTo>
                      <a:pt x="3727" y="7020"/>
                      <a:pt x="4061" y="6993"/>
                      <a:pt x="4353" y="7034"/>
                    </a:cubicBezTo>
                    <a:cubicBezTo>
                      <a:pt x="4404" y="7040"/>
                      <a:pt x="4450" y="7043"/>
                      <a:pt x="4491" y="7043"/>
                    </a:cubicBezTo>
                    <a:cubicBezTo>
                      <a:pt x="5196" y="7043"/>
                      <a:pt x="4585" y="6193"/>
                      <a:pt x="4519" y="5838"/>
                    </a:cubicBezTo>
                    <a:cubicBezTo>
                      <a:pt x="4339" y="5213"/>
                      <a:pt x="4144" y="3989"/>
                      <a:pt x="3991" y="3461"/>
                    </a:cubicBezTo>
                    <a:cubicBezTo>
                      <a:pt x="3880" y="2404"/>
                      <a:pt x="3713" y="1500"/>
                      <a:pt x="3713" y="332"/>
                    </a:cubicBezTo>
                    <a:cubicBezTo>
                      <a:pt x="3674" y="87"/>
                      <a:pt x="3510" y="1"/>
                      <a:pt x="3309" y="1"/>
                    </a:cubicBezTo>
                    <a:close/>
                  </a:path>
                </a:pathLst>
              </a:cu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5"/>
              <p:cNvSpPr/>
              <p:nvPr/>
            </p:nvSpPr>
            <p:spPr>
              <a:xfrm>
                <a:off x="4357575" y="4057550"/>
                <a:ext cx="511025" cy="326375"/>
              </a:xfrm>
              <a:custGeom>
                <a:avLst/>
                <a:gdLst/>
                <a:ahLst/>
                <a:cxnLst/>
                <a:rect l="l" t="t" r="r" b="b"/>
                <a:pathLst>
                  <a:path w="20441" h="13055" extrusionOk="0">
                    <a:moveTo>
                      <a:pt x="3474" y="0"/>
                    </a:moveTo>
                    <a:cubicBezTo>
                      <a:pt x="3401" y="0"/>
                      <a:pt x="3323" y="9"/>
                      <a:pt x="3240" y="28"/>
                    </a:cubicBezTo>
                    <a:cubicBezTo>
                      <a:pt x="2837" y="69"/>
                      <a:pt x="2601" y="403"/>
                      <a:pt x="2462" y="723"/>
                    </a:cubicBezTo>
                    <a:cubicBezTo>
                      <a:pt x="2392" y="876"/>
                      <a:pt x="2323" y="1029"/>
                      <a:pt x="2267" y="1196"/>
                    </a:cubicBezTo>
                    <a:cubicBezTo>
                      <a:pt x="2100" y="1543"/>
                      <a:pt x="1975" y="1905"/>
                      <a:pt x="1906" y="2280"/>
                    </a:cubicBezTo>
                    <a:cubicBezTo>
                      <a:pt x="1906" y="2322"/>
                      <a:pt x="1906" y="2350"/>
                      <a:pt x="1892" y="2377"/>
                    </a:cubicBezTo>
                    <a:cubicBezTo>
                      <a:pt x="1683" y="3073"/>
                      <a:pt x="1572" y="3740"/>
                      <a:pt x="1516" y="4463"/>
                    </a:cubicBezTo>
                    <a:cubicBezTo>
                      <a:pt x="1329" y="4088"/>
                      <a:pt x="1058" y="3693"/>
                      <a:pt x="737" y="3693"/>
                    </a:cubicBezTo>
                    <a:cubicBezTo>
                      <a:pt x="606" y="3693"/>
                      <a:pt x="466" y="3759"/>
                      <a:pt x="320" y="3921"/>
                    </a:cubicBezTo>
                    <a:cubicBezTo>
                      <a:pt x="84" y="4366"/>
                      <a:pt x="28" y="4825"/>
                      <a:pt x="56" y="5284"/>
                    </a:cubicBezTo>
                    <a:cubicBezTo>
                      <a:pt x="1" y="5812"/>
                      <a:pt x="84" y="6396"/>
                      <a:pt x="181" y="6896"/>
                    </a:cubicBezTo>
                    <a:cubicBezTo>
                      <a:pt x="293" y="7286"/>
                      <a:pt x="432" y="7564"/>
                      <a:pt x="543" y="7870"/>
                    </a:cubicBezTo>
                    <a:cubicBezTo>
                      <a:pt x="612" y="8148"/>
                      <a:pt x="696" y="8412"/>
                      <a:pt x="793" y="8690"/>
                    </a:cubicBezTo>
                    <a:cubicBezTo>
                      <a:pt x="932" y="9079"/>
                      <a:pt x="1113" y="9455"/>
                      <a:pt x="1349" y="9789"/>
                    </a:cubicBezTo>
                    <a:cubicBezTo>
                      <a:pt x="1377" y="9802"/>
                      <a:pt x="1391" y="9816"/>
                      <a:pt x="1405" y="9816"/>
                    </a:cubicBezTo>
                    <a:cubicBezTo>
                      <a:pt x="1419" y="9830"/>
                      <a:pt x="1433" y="9844"/>
                      <a:pt x="1433" y="9858"/>
                    </a:cubicBezTo>
                    <a:cubicBezTo>
                      <a:pt x="1850" y="10637"/>
                      <a:pt x="2517" y="11262"/>
                      <a:pt x="3296" y="11735"/>
                    </a:cubicBezTo>
                    <a:cubicBezTo>
                      <a:pt x="3755" y="12013"/>
                      <a:pt x="4241" y="12236"/>
                      <a:pt x="4798" y="12319"/>
                    </a:cubicBezTo>
                    <a:cubicBezTo>
                      <a:pt x="5215" y="12430"/>
                      <a:pt x="5618" y="12625"/>
                      <a:pt x="6049" y="12708"/>
                    </a:cubicBezTo>
                    <a:cubicBezTo>
                      <a:pt x="7341" y="12906"/>
                      <a:pt x="8739" y="13054"/>
                      <a:pt x="10152" y="13054"/>
                    </a:cubicBezTo>
                    <a:cubicBezTo>
                      <a:pt x="10730" y="13054"/>
                      <a:pt x="11311" y="13029"/>
                      <a:pt x="11889" y="12973"/>
                    </a:cubicBezTo>
                    <a:cubicBezTo>
                      <a:pt x="12640" y="12931"/>
                      <a:pt x="13349" y="12695"/>
                      <a:pt x="14058" y="12472"/>
                    </a:cubicBezTo>
                    <a:cubicBezTo>
                      <a:pt x="15004" y="12180"/>
                      <a:pt x="15963" y="11860"/>
                      <a:pt x="16797" y="11346"/>
                    </a:cubicBezTo>
                    <a:cubicBezTo>
                      <a:pt x="16964" y="11262"/>
                      <a:pt x="17145" y="11165"/>
                      <a:pt x="17312" y="11068"/>
                    </a:cubicBezTo>
                    <a:cubicBezTo>
                      <a:pt x="17409" y="11040"/>
                      <a:pt x="17520" y="10998"/>
                      <a:pt x="17618" y="10957"/>
                    </a:cubicBezTo>
                    <a:cubicBezTo>
                      <a:pt x="17854" y="10845"/>
                      <a:pt x="18049" y="10706"/>
                      <a:pt x="18215" y="10525"/>
                    </a:cubicBezTo>
                    <a:cubicBezTo>
                      <a:pt x="18646" y="10233"/>
                      <a:pt x="19022" y="9914"/>
                      <a:pt x="19300" y="9483"/>
                    </a:cubicBezTo>
                    <a:cubicBezTo>
                      <a:pt x="19801" y="8760"/>
                      <a:pt x="19926" y="7884"/>
                      <a:pt x="20093" y="7049"/>
                    </a:cubicBezTo>
                    <a:cubicBezTo>
                      <a:pt x="20273" y="5715"/>
                      <a:pt x="20440" y="4366"/>
                      <a:pt x="20412" y="3017"/>
                    </a:cubicBezTo>
                    <a:cubicBezTo>
                      <a:pt x="20371" y="2461"/>
                      <a:pt x="20287" y="1919"/>
                      <a:pt x="20106" y="1390"/>
                    </a:cubicBezTo>
                    <a:cubicBezTo>
                      <a:pt x="20106" y="1390"/>
                      <a:pt x="20106" y="1362"/>
                      <a:pt x="20106" y="1362"/>
                    </a:cubicBezTo>
                    <a:cubicBezTo>
                      <a:pt x="20093" y="1349"/>
                      <a:pt x="20093" y="1321"/>
                      <a:pt x="20079" y="1307"/>
                    </a:cubicBezTo>
                    <a:cubicBezTo>
                      <a:pt x="20051" y="1210"/>
                      <a:pt x="20009" y="1112"/>
                      <a:pt x="19981" y="1029"/>
                    </a:cubicBezTo>
                    <a:cubicBezTo>
                      <a:pt x="19859" y="713"/>
                      <a:pt x="19707" y="516"/>
                      <a:pt x="19442" y="516"/>
                    </a:cubicBezTo>
                    <a:cubicBezTo>
                      <a:pt x="19346" y="516"/>
                      <a:pt x="19235" y="542"/>
                      <a:pt x="19105" y="598"/>
                    </a:cubicBezTo>
                    <a:cubicBezTo>
                      <a:pt x="18410" y="1182"/>
                      <a:pt x="18035" y="2419"/>
                      <a:pt x="17659" y="3351"/>
                    </a:cubicBezTo>
                    <a:cubicBezTo>
                      <a:pt x="17618" y="3504"/>
                      <a:pt x="17548" y="3685"/>
                      <a:pt x="17506" y="3824"/>
                    </a:cubicBezTo>
                    <a:cubicBezTo>
                      <a:pt x="17437" y="3504"/>
                      <a:pt x="17395" y="3059"/>
                      <a:pt x="17339" y="2683"/>
                    </a:cubicBezTo>
                    <a:cubicBezTo>
                      <a:pt x="17312" y="2294"/>
                      <a:pt x="17228" y="1905"/>
                      <a:pt x="17117" y="1529"/>
                    </a:cubicBezTo>
                    <a:cubicBezTo>
                      <a:pt x="17061" y="1279"/>
                      <a:pt x="16992" y="1001"/>
                      <a:pt x="16755" y="820"/>
                    </a:cubicBezTo>
                    <a:cubicBezTo>
                      <a:pt x="16683" y="757"/>
                      <a:pt x="16602" y="731"/>
                      <a:pt x="16520" y="731"/>
                    </a:cubicBezTo>
                    <a:cubicBezTo>
                      <a:pt x="16367" y="731"/>
                      <a:pt x="16211" y="823"/>
                      <a:pt x="16102" y="931"/>
                    </a:cubicBezTo>
                    <a:cubicBezTo>
                      <a:pt x="15713" y="1293"/>
                      <a:pt x="15504" y="1849"/>
                      <a:pt x="15407" y="2322"/>
                    </a:cubicBezTo>
                    <a:cubicBezTo>
                      <a:pt x="15309" y="1654"/>
                      <a:pt x="15073" y="1057"/>
                      <a:pt x="14614" y="653"/>
                    </a:cubicBezTo>
                    <a:cubicBezTo>
                      <a:pt x="14586" y="556"/>
                      <a:pt x="14531" y="486"/>
                      <a:pt x="14433" y="431"/>
                    </a:cubicBezTo>
                    <a:cubicBezTo>
                      <a:pt x="14364" y="389"/>
                      <a:pt x="14280" y="389"/>
                      <a:pt x="14211" y="389"/>
                    </a:cubicBezTo>
                    <a:cubicBezTo>
                      <a:pt x="14197" y="375"/>
                      <a:pt x="14183" y="361"/>
                      <a:pt x="14169" y="361"/>
                    </a:cubicBezTo>
                    <a:cubicBezTo>
                      <a:pt x="14066" y="334"/>
                      <a:pt x="13969" y="322"/>
                      <a:pt x="13879" y="322"/>
                    </a:cubicBezTo>
                    <a:cubicBezTo>
                      <a:pt x="12992" y="322"/>
                      <a:pt x="12737" y="1539"/>
                      <a:pt x="12459" y="2183"/>
                    </a:cubicBezTo>
                    <a:cubicBezTo>
                      <a:pt x="12181" y="2836"/>
                      <a:pt x="11903" y="3559"/>
                      <a:pt x="11666" y="4310"/>
                    </a:cubicBezTo>
                    <a:cubicBezTo>
                      <a:pt x="11541" y="3253"/>
                      <a:pt x="11333" y="2225"/>
                      <a:pt x="11166" y="1168"/>
                    </a:cubicBezTo>
                    <a:cubicBezTo>
                      <a:pt x="11087" y="703"/>
                      <a:pt x="10693" y="192"/>
                      <a:pt x="10182" y="192"/>
                    </a:cubicBezTo>
                    <a:cubicBezTo>
                      <a:pt x="10065" y="192"/>
                      <a:pt x="9943" y="219"/>
                      <a:pt x="9817" y="278"/>
                    </a:cubicBezTo>
                    <a:cubicBezTo>
                      <a:pt x="9539" y="459"/>
                      <a:pt x="9456" y="778"/>
                      <a:pt x="9358" y="1070"/>
                    </a:cubicBezTo>
                    <a:cubicBezTo>
                      <a:pt x="9164" y="1654"/>
                      <a:pt x="8969" y="2238"/>
                      <a:pt x="8872" y="2850"/>
                    </a:cubicBezTo>
                    <a:cubicBezTo>
                      <a:pt x="8816" y="3045"/>
                      <a:pt x="8788" y="3240"/>
                      <a:pt x="8747" y="3434"/>
                    </a:cubicBezTo>
                    <a:cubicBezTo>
                      <a:pt x="8733" y="3365"/>
                      <a:pt x="8719" y="3295"/>
                      <a:pt x="8705" y="3226"/>
                    </a:cubicBezTo>
                    <a:cubicBezTo>
                      <a:pt x="8621" y="2669"/>
                      <a:pt x="8552" y="2113"/>
                      <a:pt x="8343" y="1613"/>
                    </a:cubicBezTo>
                    <a:cubicBezTo>
                      <a:pt x="8288" y="1432"/>
                      <a:pt x="8246" y="1251"/>
                      <a:pt x="8190" y="1084"/>
                    </a:cubicBezTo>
                    <a:cubicBezTo>
                      <a:pt x="8093" y="904"/>
                      <a:pt x="8037" y="667"/>
                      <a:pt x="7829" y="556"/>
                    </a:cubicBezTo>
                    <a:cubicBezTo>
                      <a:pt x="7778" y="541"/>
                      <a:pt x="7727" y="534"/>
                      <a:pt x="7676" y="534"/>
                    </a:cubicBezTo>
                    <a:cubicBezTo>
                      <a:pt x="7396" y="534"/>
                      <a:pt x="7132" y="741"/>
                      <a:pt x="6967" y="918"/>
                    </a:cubicBezTo>
                    <a:cubicBezTo>
                      <a:pt x="6369" y="1738"/>
                      <a:pt x="6035" y="2711"/>
                      <a:pt x="5882" y="3671"/>
                    </a:cubicBezTo>
                    <a:cubicBezTo>
                      <a:pt x="5298" y="2809"/>
                      <a:pt x="4923" y="1960"/>
                      <a:pt x="4533" y="1029"/>
                    </a:cubicBezTo>
                    <a:cubicBezTo>
                      <a:pt x="4348" y="547"/>
                      <a:pt x="4054" y="0"/>
                      <a:pt x="3474" y="0"/>
                    </a:cubicBezTo>
                    <a:close/>
                  </a:path>
                </a:pathLst>
              </a:custGeom>
              <a:solidFill>
                <a:srgbClr val="B231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5"/>
              <p:cNvSpPr/>
              <p:nvPr/>
            </p:nvSpPr>
            <p:spPr>
              <a:xfrm>
                <a:off x="4346100" y="4220800"/>
                <a:ext cx="571500" cy="474900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18996" extrusionOk="0">
                    <a:moveTo>
                      <a:pt x="5452" y="1"/>
                    </a:moveTo>
                    <a:cubicBezTo>
                      <a:pt x="5003" y="1"/>
                      <a:pt x="4608" y="386"/>
                      <a:pt x="4339" y="700"/>
                    </a:cubicBezTo>
                    <a:cubicBezTo>
                      <a:pt x="3769" y="1340"/>
                      <a:pt x="3546" y="1965"/>
                      <a:pt x="3407" y="2841"/>
                    </a:cubicBezTo>
                    <a:cubicBezTo>
                      <a:pt x="3393" y="2897"/>
                      <a:pt x="3380" y="3036"/>
                      <a:pt x="3352" y="3175"/>
                    </a:cubicBezTo>
                    <a:cubicBezTo>
                      <a:pt x="3074" y="2549"/>
                      <a:pt x="2754" y="1840"/>
                      <a:pt x="2309" y="1173"/>
                    </a:cubicBezTo>
                    <a:cubicBezTo>
                      <a:pt x="1957" y="651"/>
                      <a:pt x="1592" y="410"/>
                      <a:pt x="1261" y="410"/>
                    </a:cubicBezTo>
                    <a:cubicBezTo>
                      <a:pt x="834" y="410"/>
                      <a:pt x="463" y="813"/>
                      <a:pt x="251" y="1534"/>
                    </a:cubicBezTo>
                    <a:cubicBezTo>
                      <a:pt x="1" y="2772"/>
                      <a:pt x="112" y="4023"/>
                      <a:pt x="126" y="5275"/>
                    </a:cubicBezTo>
                    <a:cubicBezTo>
                      <a:pt x="112" y="5414"/>
                      <a:pt x="112" y="5553"/>
                      <a:pt x="112" y="5678"/>
                    </a:cubicBezTo>
                    <a:cubicBezTo>
                      <a:pt x="70" y="6540"/>
                      <a:pt x="140" y="7374"/>
                      <a:pt x="265" y="8195"/>
                    </a:cubicBezTo>
                    <a:cubicBezTo>
                      <a:pt x="362" y="9376"/>
                      <a:pt x="585" y="10378"/>
                      <a:pt x="918" y="11615"/>
                    </a:cubicBezTo>
                    <a:cubicBezTo>
                      <a:pt x="1224" y="12839"/>
                      <a:pt x="1739" y="14007"/>
                      <a:pt x="2337" y="15133"/>
                    </a:cubicBezTo>
                    <a:cubicBezTo>
                      <a:pt x="2796" y="15898"/>
                      <a:pt x="3060" y="16078"/>
                      <a:pt x="3713" y="16718"/>
                    </a:cubicBezTo>
                    <a:cubicBezTo>
                      <a:pt x="4047" y="17010"/>
                      <a:pt x="4353" y="17344"/>
                      <a:pt x="4756" y="17566"/>
                    </a:cubicBezTo>
                    <a:cubicBezTo>
                      <a:pt x="5298" y="17830"/>
                      <a:pt x="5896" y="17969"/>
                      <a:pt x="6452" y="18178"/>
                    </a:cubicBezTo>
                    <a:cubicBezTo>
                      <a:pt x="7134" y="18387"/>
                      <a:pt x="8566" y="18873"/>
                      <a:pt x="9567" y="18943"/>
                    </a:cubicBezTo>
                    <a:cubicBezTo>
                      <a:pt x="9823" y="18980"/>
                      <a:pt x="10078" y="18996"/>
                      <a:pt x="10332" y="18996"/>
                    </a:cubicBezTo>
                    <a:cubicBezTo>
                      <a:pt x="11017" y="18996"/>
                      <a:pt x="11696" y="18885"/>
                      <a:pt x="12376" y="18804"/>
                    </a:cubicBezTo>
                    <a:cubicBezTo>
                      <a:pt x="12988" y="18748"/>
                      <a:pt x="13627" y="18748"/>
                      <a:pt x="14225" y="18581"/>
                    </a:cubicBezTo>
                    <a:cubicBezTo>
                      <a:pt x="14976" y="18317"/>
                      <a:pt x="15727" y="18081"/>
                      <a:pt x="16478" y="17858"/>
                    </a:cubicBezTo>
                    <a:cubicBezTo>
                      <a:pt x="17590" y="17483"/>
                      <a:pt x="18327" y="17219"/>
                      <a:pt x="19272" y="16593"/>
                    </a:cubicBezTo>
                    <a:cubicBezTo>
                      <a:pt x="19954" y="16134"/>
                      <a:pt x="20635" y="15189"/>
                      <a:pt x="20955" y="14758"/>
                    </a:cubicBezTo>
                    <a:cubicBezTo>
                      <a:pt x="21483" y="13993"/>
                      <a:pt x="21984" y="13200"/>
                      <a:pt x="22303" y="12338"/>
                    </a:cubicBezTo>
                    <a:cubicBezTo>
                      <a:pt x="22679" y="11087"/>
                      <a:pt x="22707" y="9766"/>
                      <a:pt x="22790" y="8487"/>
                    </a:cubicBezTo>
                    <a:cubicBezTo>
                      <a:pt x="22860" y="6874"/>
                      <a:pt x="22790" y="5066"/>
                      <a:pt x="22582" y="3703"/>
                    </a:cubicBezTo>
                    <a:cubicBezTo>
                      <a:pt x="22512" y="2744"/>
                      <a:pt x="22317" y="1993"/>
                      <a:pt x="22039" y="1062"/>
                    </a:cubicBezTo>
                    <a:cubicBezTo>
                      <a:pt x="21883" y="342"/>
                      <a:pt x="21594" y="57"/>
                      <a:pt x="21238" y="57"/>
                    </a:cubicBezTo>
                    <a:cubicBezTo>
                      <a:pt x="20864" y="57"/>
                      <a:pt x="20416" y="370"/>
                      <a:pt x="19968" y="825"/>
                    </a:cubicBezTo>
                    <a:cubicBezTo>
                      <a:pt x="19481" y="1326"/>
                      <a:pt x="18786" y="2146"/>
                      <a:pt x="18299" y="2828"/>
                    </a:cubicBezTo>
                    <a:cubicBezTo>
                      <a:pt x="18299" y="2800"/>
                      <a:pt x="18313" y="2786"/>
                      <a:pt x="18313" y="2758"/>
                    </a:cubicBezTo>
                    <a:cubicBezTo>
                      <a:pt x="18348" y="2094"/>
                      <a:pt x="18324" y="358"/>
                      <a:pt x="17475" y="358"/>
                    </a:cubicBezTo>
                    <a:cubicBezTo>
                      <a:pt x="17310" y="358"/>
                      <a:pt x="17114" y="424"/>
                      <a:pt x="16881" y="575"/>
                    </a:cubicBezTo>
                    <a:cubicBezTo>
                      <a:pt x="16158" y="1201"/>
                      <a:pt x="15546" y="2522"/>
                      <a:pt x="15101" y="3328"/>
                    </a:cubicBezTo>
                    <a:cubicBezTo>
                      <a:pt x="15045" y="2577"/>
                      <a:pt x="14990" y="1270"/>
                      <a:pt x="14503" y="658"/>
                    </a:cubicBezTo>
                    <a:cubicBezTo>
                      <a:pt x="14326" y="360"/>
                      <a:pt x="14087" y="250"/>
                      <a:pt x="13849" y="250"/>
                    </a:cubicBezTo>
                    <a:cubicBezTo>
                      <a:pt x="13600" y="250"/>
                      <a:pt x="13353" y="370"/>
                      <a:pt x="13182" y="519"/>
                    </a:cubicBezTo>
                    <a:cubicBezTo>
                      <a:pt x="12362" y="1076"/>
                      <a:pt x="12042" y="2007"/>
                      <a:pt x="11569" y="2800"/>
                    </a:cubicBezTo>
                    <a:cubicBezTo>
                      <a:pt x="11430" y="3092"/>
                      <a:pt x="11291" y="3384"/>
                      <a:pt x="11166" y="3620"/>
                    </a:cubicBezTo>
                    <a:cubicBezTo>
                      <a:pt x="11152" y="3481"/>
                      <a:pt x="11124" y="3328"/>
                      <a:pt x="11097" y="3161"/>
                    </a:cubicBezTo>
                    <a:cubicBezTo>
                      <a:pt x="10888" y="2216"/>
                      <a:pt x="10679" y="1048"/>
                      <a:pt x="9692" y="533"/>
                    </a:cubicBezTo>
                    <a:cubicBezTo>
                      <a:pt x="9536" y="458"/>
                      <a:pt x="9388" y="425"/>
                      <a:pt x="9249" y="425"/>
                    </a:cubicBezTo>
                    <a:cubicBezTo>
                      <a:pt x="8433" y="425"/>
                      <a:pt x="7901" y="1568"/>
                      <a:pt x="7593" y="2174"/>
                    </a:cubicBezTo>
                    <a:cubicBezTo>
                      <a:pt x="7412" y="2563"/>
                      <a:pt x="7203" y="3231"/>
                      <a:pt x="7036" y="3648"/>
                    </a:cubicBezTo>
                    <a:cubicBezTo>
                      <a:pt x="6870" y="2869"/>
                      <a:pt x="6619" y="2104"/>
                      <a:pt x="6425" y="1326"/>
                    </a:cubicBezTo>
                    <a:cubicBezTo>
                      <a:pt x="6258" y="895"/>
                      <a:pt x="6258" y="311"/>
                      <a:pt x="5785" y="74"/>
                    </a:cubicBezTo>
                    <a:cubicBezTo>
                      <a:pt x="5672" y="23"/>
                      <a:pt x="5560" y="1"/>
                      <a:pt x="5452" y="1"/>
                    </a:cubicBezTo>
                    <a:close/>
                  </a:path>
                </a:pathLst>
              </a:custGeom>
              <a:solidFill>
                <a:srgbClr val="FF8A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5"/>
              <p:cNvSpPr/>
              <p:nvPr/>
            </p:nvSpPr>
            <p:spPr>
              <a:xfrm>
                <a:off x="4309600" y="4416625"/>
                <a:ext cx="636200" cy="389700"/>
              </a:xfrm>
              <a:custGeom>
                <a:avLst/>
                <a:gdLst/>
                <a:ahLst/>
                <a:cxnLst/>
                <a:rect l="l" t="t" r="r" b="b"/>
                <a:pathLst>
                  <a:path w="25448" h="15588" extrusionOk="0">
                    <a:moveTo>
                      <a:pt x="5187" y="0"/>
                    </a:moveTo>
                    <a:cubicBezTo>
                      <a:pt x="4853" y="0"/>
                      <a:pt x="4770" y="320"/>
                      <a:pt x="4631" y="501"/>
                    </a:cubicBezTo>
                    <a:cubicBezTo>
                      <a:pt x="4367" y="932"/>
                      <a:pt x="4158" y="1391"/>
                      <a:pt x="4033" y="1863"/>
                    </a:cubicBezTo>
                    <a:cubicBezTo>
                      <a:pt x="3644" y="3003"/>
                      <a:pt x="3811" y="4602"/>
                      <a:pt x="3699" y="5604"/>
                    </a:cubicBezTo>
                    <a:cubicBezTo>
                      <a:pt x="3644" y="5506"/>
                      <a:pt x="3574" y="5381"/>
                      <a:pt x="3435" y="5256"/>
                    </a:cubicBezTo>
                    <a:cubicBezTo>
                      <a:pt x="3004" y="4714"/>
                      <a:pt x="2504" y="4185"/>
                      <a:pt x="2295" y="3685"/>
                    </a:cubicBezTo>
                    <a:cubicBezTo>
                      <a:pt x="2142" y="3434"/>
                      <a:pt x="2031" y="3017"/>
                      <a:pt x="1739" y="2572"/>
                    </a:cubicBezTo>
                    <a:cubicBezTo>
                      <a:pt x="1586" y="2322"/>
                      <a:pt x="1336" y="2058"/>
                      <a:pt x="974" y="2044"/>
                    </a:cubicBezTo>
                    <a:cubicBezTo>
                      <a:pt x="29" y="2072"/>
                      <a:pt x="56" y="3045"/>
                      <a:pt x="43" y="3615"/>
                    </a:cubicBezTo>
                    <a:cubicBezTo>
                      <a:pt x="15" y="4297"/>
                      <a:pt x="15" y="4978"/>
                      <a:pt x="84" y="5673"/>
                    </a:cubicBezTo>
                    <a:cubicBezTo>
                      <a:pt x="1" y="7675"/>
                      <a:pt x="766" y="9608"/>
                      <a:pt x="2239" y="11221"/>
                    </a:cubicBezTo>
                    <a:cubicBezTo>
                      <a:pt x="7620" y="15531"/>
                      <a:pt x="12028" y="15587"/>
                      <a:pt x="13585" y="15587"/>
                    </a:cubicBezTo>
                    <a:cubicBezTo>
                      <a:pt x="13612" y="15587"/>
                      <a:pt x="13639" y="15587"/>
                      <a:pt x="13665" y="15587"/>
                    </a:cubicBezTo>
                    <a:cubicBezTo>
                      <a:pt x="22329" y="15587"/>
                      <a:pt x="24239" y="8809"/>
                      <a:pt x="25210" y="6660"/>
                    </a:cubicBezTo>
                    <a:cubicBezTo>
                      <a:pt x="25299" y="6149"/>
                      <a:pt x="25447" y="2583"/>
                      <a:pt x="24596" y="2583"/>
                    </a:cubicBezTo>
                    <a:cubicBezTo>
                      <a:pt x="24521" y="2583"/>
                      <a:pt x="24438" y="2610"/>
                      <a:pt x="24347" y="2670"/>
                    </a:cubicBezTo>
                    <a:lnTo>
                      <a:pt x="24347" y="2684"/>
                    </a:lnTo>
                    <a:cubicBezTo>
                      <a:pt x="23360" y="3337"/>
                      <a:pt x="23305" y="4908"/>
                      <a:pt x="22790" y="5854"/>
                    </a:cubicBezTo>
                    <a:cubicBezTo>
                      <a:pt x="22693" y="6049"/>
                      <a:pt x="22596" y="6257"/>
                      <a:pt x="22498" y="6452"/>
                    </a:cubicBezTo>
                    <a:cubicBezTo>
                      <a:pt x="22498" y="5590"/>
                      <a:pt x="22568" y="4742"/>
                      <a:pt x="22373" y="3893"/>
                    </a:cubicBezTo>
                    <a:cubicBezTo>
                      <a:pt x="22289" y="3527"/>
                      <a:pt x="22046" y="3231"/>
                      <a:pt x="21713" y="3231"/>
                    </a:cubicBezTo>
                    <a:cubicBezTo>
                      <a:pt x="21553" y="3231"/>
                      <a:pt x="21372" y="3300"/>
                      <a:pt x="21177" y="3462"/>
                    </a:cubicBezTo>
                    <a:cubicBezTo>
                      <a:pt x="20343" y="4269"/>
                      <a:pt x="20148" y="5117"/>
                      <a:pt x="19606" y="6062"/>
                    </a:cubicBezTo>
                    <a:cubicBezTo>
                      <a:pt x="19384" y="6493"/>
                      <a:pt x="19189" y="6966"/>
                      <a:pt x="18966" y="7300"/>
                    </a:cubicBezTo>
                    <a:cubicBezTo>
                      <a:pt x="18953" y="7258"/>
                      <a:pt x="18939" y="7216"/>
                      <a:pt x="18925" y="7147"/>
                    </a:cubicBezTo>
                    <a:cubicBezTo>
                      <a:pt x="18605" y="6132"/>
                      <a:pt x="18869" y="4728"/>
                      <a:pt x="18382" y="3462"/>
                    </a:cubicBezTo>
                    <a:cubicBezTo>
                      <a:pt x="18287" y="3154"/>
                      <a:pt x="17890" y="2666"/>
                      <a:pt x="17472" y="2666"/>
                    </a:cubicBezTo>
                    <a:cubicBezTo>
                      <a:pt x="17343" y="2666"/>
                      <a:pt x="17213" y="2712"/>
                      <a:pt x="17089" y="2823"/>
                    </a:cubicBezTo>
                    <a:cubicBezTo>
                      <a:pt x="16005" y="4046"/>
                      <a:pt x="15337" y="5478"/>
                      <a:pt x="14517" y="6827"/>
                    </a:cubicBezTo>
                    <a:cubicBezTo>
                      <a:pt x="14268" y="7213"/>
                      <a:pt x="14138" y="7330"/>
                      <a:pt x="14054" y="7330"/>
                    </a:cubicBezTo>
                    <a:cubicBezTo>
                      <a:pt x="14035" y="7330"/>
                      <a:pt x="14018" y="7324"/>
                      <a:pt x="14003" y="7314"/>
                    </a:cubicBezTo>
                    <a:cubicBezTo>
                      <a:pt x="13558" y="7008"/>
                      <a:pt x="13307" y="5604"/>
                      <a:pt x="12890" y="4769"/>
                    </a:cubicBezTo>
                    <a:cubicBezTo>
                      <a:pt x="12557" y="3949"/>
                      <a:pt x="12612" y="3045"/>
                      <a:pt x="12098" y="2267"/>
                    </a:cubicBezTo>
                    <a:cubicBezTo>
                      <a:pt x="11931" y="1967"/>
                      <a:pt x="11630" y="1747"/>
                      <a:pt x="11329" y="1747"/>
                    </a:cubicBezTo>
                    <a:cubicBezTo>
                      <a:pt x="11127" y="1747"/>
                      <a:pt x="10925" y="1846"/>
                      <a:pt x="10763" y="2086"/>
                    </a:cubicBezTo>
                    <a:cubicBezTo>
                      <a:pt x="10221" y="2976"/>
                      <a:pt x="10137" y="3991"/>
                      <a:pt x="9762" y="4922"/>
                    </a:cubicBezTo>
                    <a:cubicBezTo>
                      <a:pt x="9539" y="5451"/>
                      <a:pt x="9331" y="6299"/>
                      <a:pt x="9150" y="6772"/>
                    </a:cubicBezTo>
                    <a:cubicBezTo>
                      <a:pt x="8427" y="5715"/>
                      <a:pt x="7773" y="4185"/>
                      <a:pt x="7259" y="2837"/>
                    </a:cubicBezTo>
                    <a:cubicBezTo>
                      <a:pt x="6981" y="2169"/>
                      <a:pt x="6605" y="1516"/>
                      <a:pt x="6244" y="876"/>
                    </a:cubicBezTo>
                    <a:cubicBezTo>
                      <a:pt x="6049" y="501"/>
                      <a:pt x="5757" y="28"/>
                      <a:pt x="5187" y="0"/>
                    </a:cubicBezTo>
                    <a:close/>
                  </a:path>
                </a:pathLst>
              </a:custGeom>
              <a:solidFill>
                <a:srgbClr val="B231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3" name="Google Shape;203;p25"/>
          <p:cNvGrpSpPr/>
          <p:nvPr/>
        </p:nvGrpSpPr>
        <p:grpSpPr>
          <a:xfrm>
            <a:off x="8569473" y="4545981"/>
            <a:ext cx="555690" cy="493451"/>
            <a:chOff x="2024250" y="2186425"/>
            <a:chExt cx="793050" cy="704125"/>
          </a:xfrm>
        </p:grpSpPr>
        <p:sp>
          <p:nvSpPr>
            <p:cNvPr id="204" name="Google Shape;204;p25"/>
            <p:cNvSpPr/>
            <p:nvPr/>
          </p:nvSpPr>
          <p:spPr>
            <a:xfrm>
              <a:off x="2024250" y="2186425"/>
              <a:ext cx="793050" cy="704125"/>
            </a:xfrm>
            <a:custGeom>
              <a:avLst/>
              <a:gdLst/>
              <a:ahLst/>
              <a:cxnLst/>
              <a:rect l="l" t="t" r="r" b="b"/>
              <a:pathLst>
                <a:path w="31722" h="28165" extrusionOk="0">
                  <a:moveTo>
                    <a:pt x="23639" y="2540"/>
                  </a:moveTo>
                  <a:cubicBezTo>
                    <a:pt x="22059" y="2540"/>
                    <a:pt x="18622" y="5765"/>
                    <a:pt x="15873" y="14062"/>
                  </a:cubicBezTo>
                  <a:lnTo>
                    <a:pt x="15873" y="14062"/>
                  </a:lnTo>
                  <a:cubicBezTo>
                    <a:pt x="15946" y="14009"/>
                    <a:pt x="16020" y="13956"/>
                    <a:pt x="16094" y="13902"/>
                  </a:cubicBezTo>
                  <a:lnTo>
                    <a:pt x="16094" y="13902"/>
                  </a:lnTo>
                  <a:cubicBezTo>
                    <a:pt x="16019" y="13956"/>
                    <a:pt x="15945" y="14010"/>
                    <a:pt x="15872" y="14065"/>
                  </a:cubicBezTo>
                  <a:lnTo>
                    <a:pt x="15872" y="14065"/>
                  </a:lnTo>
                  <a:cubicBezTo>
                    <a:pt x="15871" y="14065"/>
                    <a:pt x="15871" y="14066"/>
                    <a:pt x="15871" y="14067"/>
                  </a:cubicBezTo>
                  <a:lnTo>
                    <a:pt x="15871" y="14067"/>
                  </a:lnTo>
                  <a:cubicBezTo>
                    <a:pt x="24685" y="7586"/>
                    <a:pt x="25615" y="2540"/>
                    <a:pt x="23639" y="2540"/>
                  </a:cubicBezTo>
                  <a:close/>
                  <a:moveTo>
                    <a:pt x="15627" y="13905"/>
                  </a:moveTo>
                  <a:lnTo>
                    <a:pt x="15627" y="13905"/>
                  </a:lnTo>
                  <a:cubicBezTo>
                    <a:pt x="15702" y="13962"/>
                    <a:pt x="15779" y="14018"/>
                    <a:pt x="15855" y="14075"/>
                  </a:cubicBezTo>
                  <a:lnTo>
                    <a:pt x="15855" y="14075"/>
                  </a:lnTo>
                  <a:cubicBezTo>
                    <a:pt x="15856" y="14074"/>
                    <a:pt x="15856" y="14074"/>
                    <a:pt x="15857" y="14073"/>
                  </a:cubicBezTo>
                  <a:lnTo>
                    <a:pt x="15857" y="14073"/>
                  </a:lnTo>
                  <a:cubicBezTo>
                    <a:pt x="15781" y="14018"/>
                    <a:pt x="15704" y="13962"/>
                    <a:pt x="15627" y="13905"/>
                  </a:cubicBezTo>
                  <a:close/>
                  <a:moveTo>
                    <a:pt x="15863" y="14075"/>
                  </a:moveTo>
                  <a:cubicBezTo>
                    <a:pt x="15864" y="14076"/>
                    <a:pt x="15864" y="14076"/>
                    <a:pt x="15864" y="14077"/>
                  </a:cubicBezTo>
                  <a:lnTo>
                    <a:pt x="15864" y="14077"/>
                  </a:lnTo>
                  <a:cubicBezTo>
                    <a:pt x="15864" y="14077"/>
                    <a:pt x="15864" y="14077"/>
                    <a:pt x="15864" y="14077"/>
                  </a:cubicBezTo>
                  <a:lnTo>
                    <a:pt x="15864" y="14077"/>
                  </a:lnTo>
                  <a:cubicBezTo>
                    <a:pt x="15864" y="14076"/>
                    <a:pt x="15864" y="14076"/>
                    <a:pt x="15863" y="14075"/>
                  </a:cubicBezTo>
                  <a:lnTo>
                    <a:pt x="15863" y="14075"/>
                  </a:lnTo>
                  <a:cubicBezTo>
                    <a:pt x="15863" y="14075"/>
                    <a:pt x="15863" y="14075"/>
                    <a:pt x="15863" y="14075"/>
                  </a:cubicBezTo>
                  <a:close/>
                  <a:moveTo>
                    <a:pt x="15870" y="14070"/>
                  </a:moveTo>
                  <a:lnTo>
                    <a:pt x="15870" y="14070"/>
                  </a:lnTo>
                  <a:cubicBezTo>
                    <a:pt x="15869" y="14073"/>
                    <a:pt x="15868" y="14076"/>
                    <a:pt x="15867" y="14079"/>
                  </a:cubicBezTo>
                  <a:lnTo>
                    <a:pt x="15867" y="14079"/>
                  </a:lnTo>
                  <a:cubicBezTo>
                    <a:pt x="15867" y="14079"/>
                    <a:pt x="15867" y="14079"/>
                    <a:pt x="15867" y="14079"/>
                  </a:cubicBezTo>
                  <a:lnTo>
                    <a:pt x="15867" y="14079"/>
                  </a:lnTo>
                  <a:cubicBezTo>
                    <a:pt x="15868" y="14076"/>
                    <a:pt x="15869" y="14073"/>
                    <a:pt x="15870" y="14070"/>
                  </a:cubicBezTo>
                  <a:lnTo>
                    <a:pt x="15870" y="14070"/>
                  </a:lnTo>
                  <a:cubicBezTo>
                    <a:pt x="15870" y="14070"/>
                    <a:pt x="15870" y="14070"/>
                    <a:pt x="15870" y="14070"/>
                  </a:cubicBezTo>
                  <a:close/>
                  <a:moveTo>
                    <a:pt x="15862" y="14082"/>
                  </a:moveTo>
                  <a:cubicBezTo>
                    <a:pt x="15862" y="14082"/>
                    <a:pt x="15862" y="14082"/>
                    <a:pt x="15862" y="14082"/>
                  </a:cubicBezTo>
                  <a:lnTo>
                    <a:pt x="15862" y="14082"/>
                  </a:lnTo>
                  <a:cubicBezTo>
                    <a:pt x="15861" y="14082"/>
                    <a:pt x="15860" y="14082"/>
                    <a:pt x="15858" y="14082"/>
                  </a:cubicBezTo>
                  <a:lnTo>
                    <a:pt x="15858" y="14082"/>
                  </a:lnTo>
                  <a:cubicBezTo>
                    <a:pt x="15857" y="14082"/>
                    <a:pt x="15855" y="14082"/>
                    <a:pt x="15854" y="14082"/>
                  </a:cubicBezTo>
                  <a:lnTo>
                    <a:pt x="15854" y="14082"/>
                  </a:lnTo>
                  <a:cubicBezTo>
                    <a:pt x="15854" y="14082"/>
                    <a:pt x="15854" y="14082"/>
                    <a:pt x="15854" y="14082"/>
                  </a:cubicBezTo>
                  <a:lnTo>
                    <a:pt x="15854" y="14082"/>
                  </a:lnTo>
                  <a:cubicBezTo>
                    <a:pt x="15855" y="14082"/>
                    <a:pt x="15857" y="14082"/>
                    <a:pt x="15858" y="14082"/>
                  </a:cubicBezTo>
                  <a:lnTo>
                    <a:pt x="15858" y="14082"/>
                  </a:lnTo>
                  <a:cubicBezTo>
                    <a:pt x="15860" y="14082"/>
                    <a:pt x="15861" y="14082"/>
                    <a:pt x="15862" y="14082"/>
                  </a:cubicBezTo>
                  <a:close/>
                  <a:moveTo>
                    <a:pt x="15862" y="14078"/>
                  </a:moveTo>
                  <a:lnTo>
                    <a:pt x="15862" y="14078"/>
                  </a:lnTo>
                  <a:cubicBezTo>
                    <a:pt x="15863" y="14078"/>
                    <a:pt x="15863" y="14078"/>
                    <a:pt x="15863" y="14078"/>
                  </a:cubicBezTo>
                  <a:lnTo>
                    <a:pt x="15863" y="14078"/>
                  </a:lnTo>
                  <a:cubicBezTo>
                    <a:pt x="15863" y="14079"/>
                    <a:pt x="15863" y="14080"/>
                    <a:pt x="15863" y="14081"/>
                  </a:cubicBezTo>
                  <a:lnTo>
                    <a:pt x="15863" y="14081"/>
                  </a:lnTo>
                  <a:cubicBezTo>
                    <a:pt x="15863" y="14081"/>
                    <a:pt x="15863" y="14081"/>
                    <a:pt x="15863" y="14081"/>
                  </a:cubicBezTo>
                  <a:lnTo>
                    <a:pt x="15863" y="14081"/>
                  </a:lnTo>
                  <a:cubicBezTo>
                    <a:pt x="15864" y="14081"/>
                    <a:pt x="15864" y="14081"/>
                    <a:pt x="15864" y="14082"/>
                  </a:cubicBezTo>
                  <a:lnTo>
                    <a:pt x="15864" y="14082"/>
                  </a:lnTo>
                  <a:cubicBezTo>
                    <a:pt x="15863" y="14082"/>
                    <a:pt x="15863" y="14082"/>
                    <a:pt x="15862" y="14082"/>
                  </a:cubicBezTo>
                  <a:lnTo>
                    <a:pt x="15862" y="14082"/>
                  </a:lnTo>
                  <a:cubicBezTo>
                    <a:pt x="15861" y="14081"/>
                    <a:pt x="15860" y="14080"/>
                    <a:pt x="15858" y="14079"/>
                  </a:cubicBezTo>
                  <a:lnTo>
                    <a:pt x="15858" y="14079"/>
                  </a:lnTo>
                  <a:cubicBezTo>
                    <a:pt x="15857" y="14080"/>
                    <a:pt x="15855" y="14081"/>
                    <a:pt x="15854" y="14082"/>
                  </a:cubicBezTo>
                  <a:lnTo>
                    <a:pt x="15854" y="14082"/>
                  </a:lnTo>
                  <a:cubicBezTo>
                    <a:pt x="15853" y="14082"/>
                    <a:pt x="15852" y="14082"/>
                    <a:pt x="15851" y="14082"/>
                  </a:cubicBezTo>
                  <a:lnTo>
                    <a:pt x="15851" y="14082"/>
                  </a:lnTo>
                  <a:cubicBezTo>
                    <a:pt x="15851" y="14082"/>
                    <a:pt x="15851" y="14082"/>
                    <a:pt x="15851" y="14082"/>
                  </a:cubicBezTo>
                  <a:lnTo>
                    <a:pt x="15851" y="14082"/>
                  </a:lnTo>
                  <a:cubicBezTo>
                    <a:pt x="15850" y="14082"/>
                    <a:pt x="15849" y="14082"/>
                    <a:pt x="15848" y="14082"/>
                  </a:cubicBezTo>
                  <a:lnTo>
                    <a:pt x="15848" y="14082"/>
                  </a:lnTo>
                  <a:cubicBezTo>
                    <a:pt x="15848" y="14082"/>
                    <a:pt x="15848" y="14082"/>
                    <a:pt x="15849" y="14082"/>
                  </a:cubicBezTo>
                  <a:lnTo>
                    <a:pt x="15849" y="14082"/>
                  </a:lnTo>
                  <a:cubicBezTo>
                    <a:pt x="15849" y="14082"/>
                    <a:pt x="15850" y="14082"/>
                    <a:pt x="15851" y="14082"/>
                  </a:cubicBezTo>
                  <a:lnTo>
                    <a:pt x="15851" y="14082"/>
                  </a:lnTo>
                  <a:cubicBezTo>
                    <a:pt x="15853" y="14080"/>
                    <a:pt x="15855" y="14079"/>
                    <a:pt x="15857" y="14078"/>
                  </a:cubicBezTo>
                  <a:lnTo>
                    <a:pt x="15857" y="14078"/>
                  </a:lnTo>
                  <a:cubicBezTo>
                    <a:pt x="15857" y="14078"/>
                    <a:pt x="15858" y="14078"/>
                    <a:pt x="15858" y="14079"/>
                  </a:cubicBezTo>
                  <a:lnTo>
                    <a:pt x="15858" y="14079"/>
                  </a:lnTo>
                  <a:cubicBezTo>
                    <a:pt x="15859" y="14078"/>
                    <a:pt x="15859" y="14078"/>
                    <a:pt x="15860" y="14078"/>
                  </a:cubicBezTo>
                  <a:lnTo>
                    <a:pt x="15860" y="14078"/>
                  </a:lnTo>
                  <a:cubicBezTo>
                    <a:pt x="15861" y="14079"/>
                    <a:pt x="15862" y="14080"/>
                    <a:pt x="15863" y="14081"/>
                  </a:cubicBezTo>
                  <a:lnTo>
                    <a:pt x="15863" y="14081"/>
                  </a:lnTo>
                  <a:cubicBezTo>
                    <a:pt x="15863" y="14080"/>
                    <a:pt x="15863" y="14079"/>
                    <a:pt x="15862" y="14078"/>
                  </a:cubicBezTo>
                  <a:close/>
                  <a:moveTo>
                    <a:pt x="15849" y="14083"/>
                  </a:moveTo>
                  <a:lnTo>
                    <a:pt x="15849" y="14083"/>
                  </a:lnTo>
                  <a:cubicBezTo>
                    <a:pt x="15848" y="14083"/>
                    <a:pt x="15847" y="14083"/>
                    <a:pt x="15846" y="14083"/>
                  </a:cubicBezTo>
                  <a:lnTo>
                    <a:pt x="15846" y="14083"/>
                  </a:lnTo>
                  <a:cubicBezTo>
                    <a:pt x="15772" y="14138"/>
                    <a:pt x="15699" y="14192"/>
                    <a:pt x="15627" y="14246"/>
                  </a:cubicBezTo>
                  <a:lnTo>
                    <a:pt x="15627" y="14246"/>
                  </a:lnTo>
                  <a:cubicBezTo>
                    <a:pt x="15701" y="14191"/>
                    <a:pt x="15776" y="14137"/>
                    <a:pt x="15849" y="14083"/>
                  </a:cubicBezTo>
                  <a:close/>
                  <a:moveTo>
                    <a:pt x="15843" y="14083"/>
                  </a:moveTo>
                  <a:lnTo>
                    <a:pt x="15843" y="14083"/>
                  </a:lnTo>
                  <a:cubicBezTo>
                    <a:pt x="2754" y="14161"/>
                    <a:pt x="3" y="19208"/>
                    <a:pt x="4330" y="19208"/>
                  </a:cubicBezTo>
                  <a:cubicBezTo>
                    <a:pt x="6510" y="19208"/>
                    <a:pt x="10487" y="17927"/>
                    <a:pt x="15843" y="14083"/>
                  </a:cubicBezTo>
                  <a:close/>
                  <a:moveTo>
                    <a:pt x="15874" y="14083"/>
                  </a:moveTo>
                  <a:cubicBezTo>
                    <a:pt x="21234" y="17927"/>
                    <a:pt x="25212" y="19208"/>
                    <a:pt x="27392" y="19208"/>
                  </a:cubicBezTo>
                  <a:cubicBezTo>
                    <a:pt x="31719" y="19208"/>
                    <a:pt x="28963" y="14161"/>
                    <a:pt x="15874" y="14083"/>
                  </a:cubicBezTo>
                  <a:close/>
                  <a:moveTo>
                    <a:pt x="15860" y="1"/>
                  </a:moveTo>
                  <a:cubicBezTo>
                    <a:pt x="14365" y="1"/>
                    <a:pt x="12872" y="4691"/>
                    <a:pt x="15862" y="14070"/>
                  </a:cubicBezTo>
                  <a:lnTo>
                    <a:pt x="15862" y="14070"/>
                  </a:lnTo>
                  <a:cubicBezTo>
                    <a:pt x="15865" y="14068"/>
                    <a:pt x="15867" y="14066"/>
                    <a:pt x="15870" y="14064"/>
                  </a:cubicBezTo>
                  <a:lnTo>
                    <a:pt x="15870" y="14064"/>
                  </a:lnTo>
                  <a:cubicBezTo>
                    <a:pt x="15870" y="14065"/>
                    <a:pt x="15869" y="14066"/>
                    <a:pt x="15869" y="14066"/>
                  </a:cubicBezTo>
                  <a:lnTo>
                    <a:pt x="15869" y="14066"/>
                  </a:lnTo>
                  <a:cubicBezTo>
                    <a:pt x="15869" y="14066"/>
                    <a:pt x="15869" y="14066"/>
                    <a:pt x="15870" y="14066"/>
                  </a:cubicBezTo>
                  <a:lnTo>
                    <a:pt x="15870" y="14066"/>
                  </a:lnTo>
                  <a:cubicBezTo>
                    <a:pt x="15869" y="14067"/>
                    <a:pt x="15869" y="14068"/>
                    <a:pt x="15869" y="14069"/>
                  </a:cubicBezTo>
                  <a:lnTo>
                    <a:pt x="15869" y="14069"/>
                  </a:lnTo>
                  <a:cubicBezTo>
                    <a:pt x="15869" y="14069"/>
                    <a:pt x="15868" y="14069"/>
                    <a:pt x="15868" y="14069"/>
                  </a:cubicBezTo>
                  <a:lnTo>
                    <a:pt x="15868" y="14069"/>
                  </a:lnTo>
                  <a:cubicBezTo>
                    <a:pt x="15869" y="14068"/>
                    <a:pt x="15869" y="14067"/>
                    <a:pt x="15869" y="14066"/>
                  </a:cubicBezTo>
                  <a:lnTo>
                    <a:pt x="15869" y="14066"/>
                  </a:lnTo>
                  <a:cubicBezTo>
                    <a:pt x="15867" y="14068"/>
                    <a:pt x="15865" y="14070"/>
                    <a:pt x="15862" y="14072"/>
                  </a:cubicBezTo>
                  <a:lnTo>
                    <a:pt x="15862" y="14072"/>
                  </a:lnTo>
                  <a:cubicBezTo>
                    <a:pt x="15863" y="14072"/>
                    <a:pt x="15863" y="14073"/>
                    <a:pt x="15863" y="14073"/>
                  </a:cubicBezTo>
                  <a:lnTo>
                    <a:pt x="15863" y="14073"/>
                  </a:lnTo>
                  <a:cubicBezTo>
                    <a:pt x="15865" y="14072"/>
                    <a:pt x="15867" y="14071"/>
                    <a:pt x="15868" y="14069"/>
                  </a:cubicBezTo>
                  <a:lnTo>
                    <a:pt x="15868" y="14069"/>
                  </a:lnTo>
                  <a:cubicBezTo>
                    <a:pt x="15868" y="14070"/>
                    <a:pt x="15868" y="14071"/>
                    <a:pt x="15867" y="14072"/>
                  </a:cubicBezTo>
                  <a:lnTo>
                    <a:pt x="15867" y="14072"/>
                  </a:lnTo>
                  <a:cubicBezTo>
                    <a:pt x="15867" y="14072"/>
                    <a:pt x="15868" y="14072"/>
                    <a:pt x="15868" y="14072"/>
                  </a:cubicBezTo>
                  <a:lnTo>
                    <a:pt x="15868" y="14072"/>
                  </a:lnTo>
                  <a:cubicBezTo>
                    <a:pt x="15867" y="14074"/>
                    <a:pt x="15866" y="14076"/>
                    <a:pt x="15866" y="14078"/>
                  </a:cubicBezTo>
                  <a:lnTo>
                    <a:pt x="15866" y="14078"/>
                  </a:lnTo>
                  <a:cubicBezTo>
                    <a:pt x="15866" y="14078"/>
                    <a:pt x="15866" y="14078"/>
                    <a:pt x="15866" y="14078"/>
                  </a:cubicBezTo>
                  <a:lnTo>
                    <a:pt x="15866" y="14078"/>
                  </a:lnTo>
                  <a:cubicBezTo>
                    <a:pt x="15865" y="14078"/>
                    <a:pt x="15865" y="14079"/>
                    <a:pt x="15865" y="14080"/>
                  </a:cubicBezTo>
                  <a:lnTo>
                    <a:pt x="15865" y="14080"/>
                  </a:lnTo>
                  <a:cubicBezTo>
                    <a:pt x="15865" y="14079"/>
                    <a:pt x="15865" y="14079"/>
                    <a:pt x="15865" y="14079"/>
                  </a:cubicBezTo>
                  <a:lnTo>
                    <a:pt x="15865" y="14079"/>
                  </a:lnTo>
                  <a:cubicBezTo>
                    <a:pt x="15865" y="14080"/>
                    <a:pt x="15865" y="14080"/>
                    <a:pt x="15865" y="14080"/>
                  </a:cubicBezTo>
                  <a:lnTo>
                    <a:pt x="15865" y="14080"/>
                  </a:lnTo>
                  <a:cubicBezTo>
                    <a:pt x="15865" y="14080"/>
                    <a:pt x="15865" y="14080"/>
                    <a:pt x="15865" y="14080"/>
                  </a:cubicBezTo>
                  <a:lnTo>
                    <a:pt x="15865" y="14080"/>
                  </a:lnTo>
                  <a:cubicBezTo>
                    <a:pt x="15865" y="14080"/>
                    <a:pt x="15865" y="14080"/>
                    <a:pt x="15865" y="14080"/>
                  </a:cubicBezTo>
                  <a:lnTo>
                    <a:pt x="15865" y="14080"/>
                  </a:lnTo>
                  <a:cubicBezTo>
                    <a:pt x="15865" y="14080"/>
                    <a:pt x="15865" y="14080"/>
                    <a:pt x="15865" y="14080"/>
                  </a:cubicBezTo>
                  <a:lnTo>
                    <a:pt x="15865" y="14080"/>
                  </a:lnTo>
                  <a:cubicBezTo>
                    <a:pt x="15865" y="14080"/>
                    <a:pt x="15865" y="14080"/>
                    <a:pt x="15865" y="14080"/>
                  </a:cubicBezTo>
                  <a:lnTo>
                    <a:pt x="15865" y="14080"/>
                  </a:lnTo>
                  <a:cubicBezTo>
                    <a:pt x="15865" y="14080"/>
                    <a:pt x="15865" y="14080"/>
                    <a:pt x="15865" y="14080"/>
                  </a:cubicBezTo>
                  <a:lnTo>
                    <a:pt x="15865" y="14080"/>
                  </a:lnTo>
                  <a:cubicBezTo>
                    <a:pt x="15865" y="14080"/>
                    <a:pt x="15865" y="14080"/>
                    <a:pt x="15865" y="14079"/>
                  </a:cubicBezTo>
                  <a:lnTo>
                    <a:pt x="15865" y="14079"/>
                  </a:lnTo>
                  <a:cubicBezTo>
                    <a:pt x="15865" y="14079"/>
                    <a:pt x="15865" y="14079"/>
                    <a:pt x="15865" y="14079"/>
                  </a:cubicBezTo>
                  <a:lnTo>
                    <a:pt x="15865" y="14079"/>
                  </a:lnTo>
                  <a:cubicBezTo>
                    <a:pt x="15865" y="14078"/>
                    <a:pt x="15864" y="14078"/>
                    <a:pt x="15864" y="14077"/>
                  </a:cubicBezTo>
                  <a:lnTo>
                    <a:pt x="15864" y="14077"/>
                  </a:lnTo>
                  <a:cubicBezTo>
                    <a:pt x="15865" y="14077"/>
                    <a:pt x="15865" y="14077"/>
                    <a:pt x="15866" y="14078"/>
                  </a:cubicBezTo>
                  <a:lnTo>
                    <a:pt x="15866" y="14078"/>
                  </a:lnTo>
                  <a:cubicBezTo>
                    <a:pt x="15866" y="14076"/>
                    <a:pt x="15867" y="14074"/>
                    <a:pt x="15867" y="14072"/>
                  </a:cubicBezTo>
                  <a:lnTo>
                    <a:pt x="15867" y="14072"/>
                  </a:lnTo>
                  <a:cubicBezTo>
                    <a:pt x="15866" y="14073"/>
                    <a:pt x="15865" y="14074"/>
                    <a:pt x="15863" y="14075"/>
                  </a:cubicBezTo>
                  <a:lnTo>
                    <a:pt x="15863" y="14075"/>
                  </a:lnTo>
                  <a:cubicBezTo>
                    <a:pt x="15863" y="14074"/>
                    <a:pt x="15863" y="14074"/>
                    <a:pt x="15863" y="14073"/>
                  </a:cubicBezTo>
                  <a:lnTo>
                    <a:pt x="15863" y="14073"/>
                  </a:lnTo>
                  <a:cubicBezTo>
                    <a:pt x="15863" y="14073"/>
                    <a:pt x="15863" y="14073"/>
                    <a:pt x="15863" y="14073"/>
                  </a:cubicBezTo>
                  <a:lnTo>
                    <a:pt x="15863" y="14073"/>
                  </a:lnTo>
                  <a:cubicBezTo>
                    <a:pt x="15863" y="14073"/>
                    <a:pt x="15862" y="14072"/>
                    <a:pt x="15862" y="14072"/>
                  </a:cubicBezTo>
                  <a:lnTo>
                    <a:pt x="15862" y="14072"/>
                  </a:lnTo>
                  <a:cubicBezTo>
                    <a:pt x="15862" y="14072"/>
                    <a:pt x="15862" y="14072"/>
                    <a:pt x="15862" y="14072"/>
                  </a:cubicBezTo>
                  <a:lnTo>
                    <a:pt x="15862" y="14072"/>
                  </a:lnTo>
                  <a:cubicBezTo>
                    <a:pt x="15862" y="14071"/>
                    <a:pt x="15862" y="14070"/>
                    <a:pt x="15862" y="14070"/>
                  </a:cubicBezTo>
                  <a:lnTo>
                    <a:pt x="15862" y="14070"/>
                  </a:lnTo>
                  <a:cubicBezTo>
                    <a:pt x="15862" y="14070"/>
                    <a:pt x="15862" y="14070"/>
                    <a:pt x="15862" y="14070"/>
                  </a:cubicBezTo>
                  <a:lnTo>
                    <a:pt x="15862" y="14070"/>
                  </a:lnTo>
                  <a:cubicBezTo>
                    <a:pt x="15833" y="13982"/>
                    <a:pt x="15804" y="13894"/>
                    <a:pt x="15775" y="13805"/>
                  </a:cubicBezTo>
                  <a:lnTo>
                    <a:pt x="15775" y="13805"/>
                  </a:lnTo>
                  <a:cubicBezTo>
                    <a:pt x="15804" y="13894"/>
                    <a:pt x="15832" y="13983"/>
                    <a:pt x="15860" y="14071"/>
                  </a:cubicBezTo>
                  <a:lnTo>
                    <a:pt x="15860" y="14071"/>
                  </a:lnTo>
                  <a:cubicBezTo>
                    <a:pt x="15860" y="14071"/>
                    <a:pt x="15860" y="14071"/>
                    <a:pt x="15860" y="14071"/>
                  </a:cubicBezTo>
                  <a:lnTo>
                    <a:pt x="15860" y="14071"/>
                  </a:lnTo>
                  <a:cubicBezTo>
                    <a:pt x="13104" y="5767"/>
                    <a:pt x="9665" y="2540"/>
                    <a:pt x="8085" y="2540"/>
                  </a:cubicBezTo>
                  <a:cubicBezTo>
                    <a:pt x="6125" y="2540"/>
                    <a:pt x="7023" y="7502"/>
                    <a:pt x="15627" y="13905"/>
                  </a:cubicBezTo>
                  <a:lnTo>
                    <a:pt x="15627" y="13905"/>
                  </a:lnTo>
                  <a:cubicBezTo>
                    <a:pt x="15625" y="13904"/>
                    <a:pt x="15624" y="13903"/>
                    <a:pt x="15622" y="13902"/>
                  </a:cubicBezTo>
                  <a:lnTo>
                    <a:pt x="15622" y="13902"/>
                  </a:lnTo>
                  <a:cubicBezTo>
                    <a:pt x="15624" y="13903"/>
                    <a:pt x="15625" y="13904"/>
                    <a:pt x="15627" y="13905"/>
                  </a:cubicBezTo>
                  <a:lnTo>
                    <a:pt x="15627" y="13905"/>
                  </a:lnTo>
                  <a:cubicBezTo>
                    <a:pt x="15627" y="13905"/>
                    <a:pt x="15627" y="13905"/>
                    <a:pt x="15627" y="13905"/>
                  </a:cubicBezTo>
                  <a:lnTo>
                    <a:pt x="15627" y="13905"/>
                  </a:lnTo>
                  <a:cubicBezTo>
                    <a:pt x="15704" y="13962"/>
                    <a:pt x="15781" y="14017"/>
                    <a:pt x="15858" y="14072"/>
                  </a:cubicBezTo>
                  <a:lnTo>
                    <a:pt x="15858" y="14072"/>
                  </a:lnTo>
                  <a:cubicBezTo>
                    <a:pt x="15859" y="14072"/>
                    <a:pt x="15860" y="14072"/>
                    <a:pt x="15860" y="14071"/>
                  </a:cubicBezTo>
                  <a:lnTo>
                    <a:pt x="15860" y="14071"/>
                  </a:lnTo>
                  <a:cubicBezTo>
                    <a:pt x="15860" y="14072"/>
                    <a:pt x="15861" y="14072"/>
                    <a:pt x="15861" y="14073"/>
                  </a:cubicBezTo>
                  <a:lnTo>
                    <a:pt x="15861" y="14073"/>
                  </a:lnTo>
                  <a:cubicBezTo>
                    <a:pt x="15861" y="14073"/>
                    <a:pt x="15861" y="14073"/>
                    <a:pt x="15861" y="14073"/>
                  </a:cubicBezTo>
                  <a:lnTo>
                    <a:pt x="15861" y="14073"/>
                  </a:lnTo>
                  <a:cubicBezTo>
                    <a:pt x="15861" y="14073"/>
                    <a:pt x="15861" y="14074"/>
                    <a:pt x="15861" y="14074"/>
                  </a:cubicBezTo>
                  <a:lnTo>
                    <a:pt x="15861" y="14074"/>
                  </a:lnTo>
                  <a:cubicBezTo>
                    <a:pt x="15861" y="14074"/>
                    <a:pt x="15861" y="14074"/>
                    <a:pt x="15861" y="14074"/>
                  </a:cubicBezTo>
                  <a:lnTo>
                    <a:pt x="15861" y="14074"/>
                  </a:lnTo>
                  <a:cubicBezTo>
                    <a:pt x="15861" y="14074"/>
                    <a:pt x="15861" y="14073"/>
                    <a:pt x="15861" y="14073"/>
                  </a:cubicBezTo>
                  <a:lnTo>
                    <a:pt x="15861" y="14073"/>
                  </a:lnTo>
                  <a:cubicBezTo>
                    <a:pt x="15860" y="14073"/>
                    <a:pt x="15860" y="14073"/>
                    <a:pt x="15860" y="14073"/>
                  </a:cubicBezTo>
                  <a:lnTo>
                    <a:pt x="15860" y="14073"/>
                  </a:lnTo>
                  <a:cubicBezTo>
                    <a:pt x="15859" y="14073"/>
                    <a:pt x="15859" y="14073"/>
                    <a:pt x="15858" y="14072"/>
                  </a:cubicBezTo>
                  <a:lnTo>
                    <a:pt x="15858" y="14072"/>
                  </a:lnTo>
                  <a:cubicBezTo>
                    <a:pt x="15858" y="14073"/>
                    <a:pt x="15857" y="14073"/>
                    <a:pt x="15857" y="14073"/>
                  </a:cubicBezTo>
                  <a:lnTo>
                    <a:pt x="15857" y="14073"/>
                  </a:lnTo>
                  <a:cubicBezTo>
                    <a:pt x="15857" y="14074"/>
                    <a:pt x="15858" y="14074"/>
                    <a:pt x="15858" y="14075"/>
                  </a:cubicBezTo>
                  <a:lnTo>
                    <a:pt x="15858" y="14075"/>
                  </a:lnTo>
                  <a:cubicBezTo>
                    <a:pt x="15859" y="14074"/>
                    <a:pt x="15859" y="14074"/>
                    <a:pt x="15860" y="14073"/>
                  </a:cubicBezTo>
                  <a:lnTo>
                    <a:pt x="15860" y="14073"/>
                  </a:lnTo>
                  <a:cubicBezTo>
                    <a:pt x="15860" y="14074"/>
                    <a:pt x="15861" y="14074"/>
                    <a:pt x="15861" y="14075"/>
                  </a:cubicBezTo>
                  <a:lnTo>
                    <a:pt x="15861" y="14075"/>
                  </a:lnTo>
                  <a:cubicBezTo>
                    <a:pt x="15861" y="14074"/>
                    <a:pt x="15861" y="14074"/>
                    <a:pt x="15861" y="14074"/>
                  </a:cubicBezTo>
                  <a:lnTo>
                    <a:pt x="15861" y="14074"/>
                  </a:lnTo>
                  <a:cubicBezTo>
                    <a:pt x="15861" y="14075"/>
                    <a:pt x="15862" y="14075"/>
                    <a:pt x="15862" y="14075"/>
                  </a:cubicBezTo>
                  <a:lnTo>
                    <a:pt x="15862" y="14075"/>
                  </a:lnTo>
                  <a:cubicBezTo>
                    <a:pt x="15861" y="14075"/>
                    <a:pt x="15861" y="14075"/>
                    <a:pt x="15861" y="14075"/>
                  </a:cubicBezTo>
                  <a:lnTo>
                    <a:pt x="15861" y="14075"/>
                  </a:lnTo>
                  <a:cubicBezTo>
                    <a:pt x="15861" y="14075"/>
                    <a:pt x="15860" y="14075"/>
                    <a:pt x="15860" y="14076"/>
                  </a:cubicBezTo>
                  <a:cubicBezTo>
                    <a:pt x="15859" y="14075"/>
                    <a:pt x="15859" y="14075"/>
                    <a:pt x="15858" y="14075"/>
                  </a:cubicBezTo>
                  <a:lnTo>
                    <a:pt x="15858" y="14075"/>
                  </a:lnTo>
                  <a:cubicBezTo>
                    <a:pt x="15858" y="14075"/>
                    <a:pt x="15857" y="14075"/>
                    <a:pt x="15857" y="14076"/>
                  </a:cubicBezTo>
                  <a:cubicBezTo>
                    <a:pt x="15856" y="14075"/>
                    <a:pt x="15856" y="14075"/>
                    <a:pt x="15855" y="14075"/>
                  </a:cubicBezTo>
                  <a:lnTo>
                    <a:pt x="15855" y="14075"/>
                  </a:lnTo>
                  <a:cubicBezTo>
                    <a:pt x="15855" y="14075"/>
                    <a:pt x="15854" y="14075"/>
                    <a:pt x="15854" y="14076"/>
                  </a:cubicBezTo>
                  <a:lnTo>
                    <a:pt x="15854" y="14076"/>
                  </a:lnTo>
                  <a:cubicBezTo>
                    <a:pt x="10497" y="10229"/>
                    <a:pt x="6518" y="8947"/>
                    <a:pt x="4335" y="8947"/>
                  </a:cubicBezTo>
                  <a:cubicBezTo>
                    <a:pt x="1" y="8947"/>
                    <a:pt x="2749" y="14004"/>
                    <a:pt x="15845" y="14082"/>
                  </a:cubicBezTo>
                  <a:lnTo>
                    <a:pt x="15845" y="14082"/>
                  </a:lnTo>
                  <a:cubicBezTo>
                    <a:pt x="15848" y="14080"/>
                    <a:pt x="15851" y="14078"/>
                    <a:pt x="15854" y="14076"/>
                  </a:cubicBezTo>
                  <a:lnTo>
                    <a:pt x="15854" y="14076"/>
                  </a:lnTo>
                  <a:cubicBezTo>
                    <a:pt x="15854" y="14076"/>
                    <a:pt x="15855" y="14076"/>
                    <a:pt x="15855" y="14077"/>
                  </a:cubicBezTo>
                  <a:lnTo>
                    <a:pt x="15855" y="14077"/>
                  </a:lnTo>
                  <a:cubicBezTo>
                    <a:pt x="15856" y="14076"/>
                    <a:pt x="15856" y="14076"/>
                    <a:pt x="15857" y="14076"/>
                  </a:cubicBezTo>
                  <a:lnTo>
                    <a:pt x="15857" y="14076"/>
                  </a:lnTo>
                  <a:cubicBezTo>
                    <a:pt x="15857" y="14076"/>
                    <a:pt x="15858" y="14076"/>
                    <a:pt x="15858" y="14077"/>
                  </a:cubicBezTo>
                  <a:lnTo>
                    <a:pt x="15858" y="14077"/>
                  </a:lnTo>
                  <a:cubicBezTo>
                    <a:pt x="15859" y="14076"/>
                    <a:pt x="15859" y="14076"/>
                    <a:pt x="15860" y="14076"/>
                  </a:cubicBezTo>
                  <a:lnTo>
                    <a:pt x="15860" y="14076"/>
                  </a:lnTo>
                  <a:cubicBezTo>
                    <a:pt x="15860" y="14076"/>
                    <a:pt x="15861" y="14076"/>
                    <a:pt x="15861" y="14077"/>
                  </a:cubicBezTo>
                  <a:lnTo>
                    <a:pt x="15861" y="14077"/>
                  </a:lnTo>
                  <a:cubicBezTo>
                    <a:pt x="15861" y="14076"/>
                    <a:pt x="15862" y="14076"/>
                    <a:pt x="15862" y="14076"/>
                  </a:cubicBezTo>
                  <a:lnTo>
                    <a:pt x="15862" y="14076"/>
                  </a:lnTo>
                  <a:cubicBezTo>
                    <a:pt x="15862" y="14077"/>
                    <a:pt x="15862" y="14077"/>
                    <a:pt x="15862" y="14078"/>
                  </a:cubicBezTo>
                  <a:lnTo>
                    <a:pt x="15862" y="14078"/>
                  </a:lnTo>
                  <a:cubicBezTo>
                    <a:pt x="15862" y="14077"/>
                    <a:pt x="15862" y="14077"/>
                    <a:pt x="15861" y="14077"/>
                  </a:cubicBezTo>
                  <a:lnTo>
                    <a:pt x="15861" y="14077"/>
                  </a:lnTo>
                  <a:cubicBezTo>
                    <a:pt x="15861" y="14077"/>
                    <a:pt x="15860" y="14077"/>
                    <a:pt x="15860" y="14078"/>
                  </a:cubicBezTo>
                  <a:lnTo>
                    <a:pt x="15860" y="14078"/>
                  </a:lnTo>
                  <a:cubicBezTo>
                    <a:pt x="15859" y="14077"/>
                    <a:pt x="15859" y="14077"/>
                    <a:pt x="15858" y="14077"/>
                  </a:cubicBezTo>
                  <a:lnTo>
                    <a:pt x="15858" y="14077"/>
                  </a:lnTo>
                  <a:cubicBezTo>
                    <a:pt x="15858" y="14077"/>
                    <a:pt x="15857" y="14077"/>
                    <a:pt x="15857" y="14078"/>
                  </a:cubicBezTo>
                  <a:lnTo>
                    <a:pt x="15857" y="14078"/>
                  </a:lnTo>
                  <a:cubicBezTo>
                    <a:pt x="15856" y="14077"/>
                    <a:pt x="15856" y="14077"/>
                    <a:pt x="15855" y="14077"/>
                  </a:cubicBezTo>
                  <a:lnTo>
                    <a:pt x="15855" y="14077"/>
                  </a:lnTo>
                  <a:cubicBezTo>
                    <a:pt x="15853" y="14078"/>
                    <a:pt x="15851" y="14080"/>
                    <a:pt x="15849" y="14082"/>
                  </a:cubicBezTo>
                  <a:lnTo>
                    <a:pt x="15849" y="14082"/>
                  </a:lnTo>
                  <a:cubicBezTo>
                    <a:pt x="15847" y="14082"/>
                    <a:pt x="15846" y="14082"/>
                    <a:pt x="15845" y="14082"/>
                  </a:cubicBezTo>
                  <a:lnTo>
                    <a:pt x="15845" y="14082"/>
                  </a:lnTo>
                  <a:cubicBezTo>
                    <a:pt x="15845" y="14082"/>
                    <a:pt x="15845" y="14082"/>
                    <a:pt x="15845" y="14082"/>
                  </a:cubicBezTo>
                  <a:lnTo>
                    <a:pt x="15845" y="14082"/>
                  </a:lnTo>
                  <a:cubicBezTo>
                    <a:pt x="15753" y="14082"/>
                    <a:pt x="15660" y="14083"/>
                    <a:pt x="15566" y="14083"/>
                  </a:cubicBezTo>
                  <a:cubicBezTo>
                    <a:pt x="15659" y="14083"/>
                    <a:pt x="15751" y="14083"/>
                    <a:pt x="15843" y="14083"/>
                  </a:cubicBezTo>
                  <a:lnTo>
                    <a:pt x="15843" y="14083"/>
                  </a:lnTo>
                  <a:cubicBezTo>
                    <a:pt x="15843" y="14083"/>
                    <a:pt x="15843" y="14083"/>
                    <a:pt x="15843" y="14083"/>
                  </a:cubicBezTo>
                  <a:lnTo>
                    <a:pt x="15843" y="14083"/>
                  </a:lnTo>
                  <a:cubicBezTo>
                    <a:pt x="15844" y="14083"/>
                    <a:pt x="15845" y="14083"/>
                    <a:pt x="15846" y="14083"/>
                  </a:cubicBezTo>
                  <a:lnTo>
                    <a:pt x="15846" y="14083"/>
                  </a:lnTo>
                  <a:cubicBezTo>
                    <a:pt x="15846" y="14083"/>
                    <a:pt x="15846" y="14083"/>
                    <a:pt x="15846" y="14083"/>
                  </a:cubicBezTo>
                  <a:lnTo>
                    <a:pt x="15846" y="14083"/>
                  </a:lnTo>
                  <a:cubicBezTo>
                    <a:pt x="15847" y="14083"/>
                    <a:pt x="15848" y="14083"/>
                    <a:pt x="15849" y="14083"/>
                  </a:cubicBezTo>
                  <a:lnTo>
                    <a:pt x="15849" y="14083"/>
                  </a:lnTo>
                  <a:cubicBezTo>
                    <a:pt x="15849" y="14083"/>
                    <a:pt x="15849" y="14083"/>
                    <a:pt x="15849" y="14083"/>
                  </a:cubicBezTo>
                  <a:lnTo>
                    <a:pt x="15849" y="14083"/>
                  </a:lnTo>
                  <a:cubicBezTo>
                    <a:pt x="15850" y="14083"/>
                    <a:pt x="15851" y="14083"/>
                    <a:pt x="15852" y="14083"/>
                  </a:cubicBezTo>
                  <a:lnTo>
                    <a:pt x="15852" y="14083"/>
                  </a:lnTo>
                  <a:cubicBezTo>
                    <a:pt x="15852" y="14083"/>
                    <a:pt x="15852" y="14083"/>
                    <a:pt x="15852" y="14083"/>
                  </a:cubicBezTo>
                  <a:lnTo>
                    <a:pt x="15852" y="14083"/>
                  </a:lnTo>
                  <a:cubicBezTo>
                    <a:pt x="15854" y="14083"/>
                    <a:pt x="15856" y="14083"/>
                    <a:pt x="15858" y="14083"/>
                  </a:cubicBezTo>
                  <a:lnTo>
                    <a:pt x="15858" y="14083"/>
                  </a:lnTo>
                  <a:cubicBezTo>
                    <a:pt x="15860" y="14083"/>
                    <a:pt x="15862" y="14083"/>
                    <a:pt x="15864" y="14083"/>
                  </a:cubicBezTo>
                  <a:lnTo>
                    <a:pt x="15864" y="14083"/>
                  </a:lnTo>
                  <a:cubicBezTo>
                    <a:pt x="15864" y="14083"/>
                    <a:pt x="15864" y="14083"/>
                    <a:pt x="15864" y="14083"/>
                  </a:cubicBezTo>
                  <a:lnTo>
                    <a:pt x="15864" y="14083"/>
                  </a:lnTo>
                  <a:cubicBezTo>
                    <a:pt x="15862" y="14083"/>
                    <a:pt x="15860" y="14083"/>
                    <a:pt x="15858" y="14083"/>
                  </a:cubicBezTo>
                  <a:lnTo>
                    <a:pt x="15858" y="14083"/>
                  </a:lnTo>
                  <a:cubicBezTo>
                    <a:pt x="15856" y="14083"/>
                    <a:pt x="15854" y="14083"/>
                    <a:pt x="15852" y="14083"/>
                  </a:cubicBezTo>
                  <a:lnTo>
                    <a:pt x="15852" y="14083"/>
                  </a:lnTo>
                  <a:cubicBezTo>
                    <a:pt x="15777" y="14137"/>
                    <a:pt x="15702" y="14191"/>
                    <a:pt x="15627" y="14246"/>
                  </a:cubicBezTo>
                  <a:lnTo>
                    <a:pt x="15627" y="14246"/>
                  </a:lnTo>
                  <a:cubicBezTo>
                    <a:pt x="15627" y="14246"/>
                    <a:pt x="15627" y="14246"/>
                    <a:pt x="15627" y="14246"/>
                  </a:cubicBezTo>
                  <a:lnTo>
                    <a:pt x="15627" y="14246"/>
                  </a:lnTo>
                  <a:cubicBezTo>
                    <a:pt x="15625" y="14247"/>
                    <a:pt x="15623" y="14248"/>
                    <a:pt x="15622" y="14249"/>
                  </a:cubicBezTo>
                  <a:cubicBezTo>
                    <a:pt x="15623" y="14248"/>
                    <a:pt x="15625" y="14247"/>
                    <a:pt x="15627" y="14246"/>
                  </a:cubicBezTo>
                  <a:lnTo>
                    <a:pt x="15627" y="14246"/>
                  </a:lnTo>
                  <a:cubicBezTo>
                    <a:pt x="7020" y="20651"/>
                    <a:pt x="6124" y="25620"/>
                    <a:pt x="8087" y="25620"/>
                  </a:cubicBezTo>
                  <a:cubicBezTo>
                    <a:pt x="9669" y="25620"/>
                    <a:pt x="13109" y="22391"/>
                    <a:pt x="15864" y="14083"/>
                  </a:cubicBezTo>
                  <a:lnTo>
                    <a:pt x="15864" y="14083"/>
                  </a:lnTo>
                  <a:cubicBezTo>
                    <a:pt x="15835" y="14175"/>
                    <a:pt x="15805" y="14268"/>
                    <a:pt x="15775" y="14361"/>
                  </a:cubicBezTo>
                  <a:cubicBezTo>
                    <a:pt x="15805" y="14268"/>
                    <a:pt x="15835" y="14176"/>
                    <a:pt x="15865" y="14085"/>
                  </a:cubicBezTo>
                  <a:lnTo>
                    <a:pt x="15865" y="14085"/>
                  </a:lnTo>
                  <a:cubicBezTo>
                    <a:pt x="15865" y="14085"/>
                    <a:pt x="15865" y="14085"/>
                    <a:pt x="15865" y="14085"/>
                  </a:cubicBezTo>
                  <a:lnTo>
                    <a:pt x="15865" y="14085"/>
                  </a:lnTo>
                  <a:cubicBezTo>
                    <a:pt x="15865" y="14085"/>
                    <a:pt x="15865" y="14085"/>
                    <a:pt x="15865" y="14085"/>
                  </a:cubicBezTo>
                  <a:lnTo>
                    <a:pt x="15865" y="14085"/>
                  </a:lnTo>
                  <a:cubicBezTo>
                    <a:pt x="15895" y="14176"/>
                    <a:pt x="15925" y="14268"/>
                    <a:pt x="15955" y="14361"/>
                  </a:cubicBezTo>
                  <a:cubicBezTo>
                    <a:pt x="15925" y="14268"/>
                    <a:pt x="15896" y="14176"/>
                    <a:pt x="15867" y="14085"/>
                  </a:cubicBezTo>
                  <a:lnTo>
                    <a:pt x="15867" y="14085"/>
                  </a:lnTo>
                  <a:cubicBezTo>
                    <a:pt x="15867" y="14085"/>
                    <a:pt x="15867" y="14085"/>
                    <a:pt x="15867" y="14085"/>
                  </a:cubicBezTo>
                  <a:lnTo>
                    <a:pt x="15867" y="14085"/>
                  </a:lnTo>
                  <a:cubicBezTo>
                    <a:pt x="15866" y="14084"/>
                    <a:pt x="15866" y="14084"/>
                    <a:pt x="15866" y="14083"/>
                  </a:cubicBezTo>
                  <a:lnTo>
                    <a:pt x="15866" y="14083"/>
                  </a:lnTo>
                  <a:cubicBezTo>
                    <a:pt x="15867" y="14083"/>
                    <a:pt x="15867" y="14083"/>
                    <a:pt x="15867" y="14083"/>
                  </a:cubicBezTo>
                  <a:lnTo>
                    <a:pt x="15867" y="14083"/>
                  </a:lnTo>
                  <a:cubicBezTo>
                    <a:pt x="15867" y="14083"/>
                    <a:pt x="15867" y="14083"/>
                    <a:pt x="15867" y="14083"/>
                  </a:cubicBezTo>
                  <a:lnTo>
                    <a:pt x="15867" y="14083"/>
                  </a:lnTo>
                  <a:cubicBezTo>
                    <a:pt x="15868" y="14083"/>
                    <a:pt x="15869" y="14083"/>
                    <a:pt x="15870" y="14083"/>
                  </a:cubicBezTo>
                  <a:lnTo>
                    <a:pt x="15870" y="14083"/>
                  </a:lnTo>
                  <a:cubicBezTo>
                    <a:pt x="15870" y="14083"/>
                    <a:pt x="15870" y="14083"/>
                    <a:pt x="15870" y="14083"/>
                  </a:cubicBezTo>
                  <a:lnTo>
                    <a:pt x="15870" y="14083"/>
                  </a:lnTo>
                  <a:cubicBezTo>
                    <a:pt x="15871" y="14083"/>
                    <a:pt x="15872" y="14083"/>
                    <a:pt x="15874" y="14083"/>
                  </a:cubicBezTo>
                  <a:lnTo>
                    <a:pt x="15874" y="14083"/>
                  </a:lnTo>
                  <a:cubicBezTo>
                    <a:pt x="15873" y="14083"/>
                    <a:pt x="15873" y="14083"/>
                    <a:pt x="15873" y="14083"/>
                  </a:cubicBezTo>
                  <a:lnTo>
                    <a:pt x="15873" y="14083"/>
                  </a:lnTo>
                  <a:cubicBezTo>
                    <a:pt x="15965" y="14083"/>
                    <a:pt x="16057" y="14083"/>
                    <a:pt x="16150" y="14083"/>
                  </a:cubicBezTo>
                  <a:cubicBezTo>
                    <a:pt x="16057" y="14083"/>
                    <a:pt x="15964" y="14082"/>
                    <a:pt x="15871" y="14082"/>
                  </a:cubicBezTo>
                  <a:lnTo>
                    <a:pt x="15871" y="14082"/>
                  </a:lnTo>
                  <a:cubicBezTo>
                    <a:pt x="15871" y="14082"/>
                    <a:pt x="15871" y="14082"/>
                    <a:pt x="15871" y="14082"/>
                  </a:cubicBezTo>
                  <a:lnTo>
                    <a:pt x="15871" y="14082"/>
                  </a:lnTo>
                  <a:cubicBezTo>
                    <a:pt x="15870" y="14082"/>
                    <a:pt x="15869" y="14082"/>
                    <a:pt x="15868" y="14082"/>
                  </a:cubicBezTo>
                  <a:lnTo>
                    <a:pt x="15868" y="14082"/>
                  </a:lnTo>
                  <a:cubicBezTo>
                    <a:pt x="15867" y="14081"/>
                    <a:pt x="15867" y="14081"/>
                    <a:pt x="15866" y="14081"/>
                  </a:cubicBezTo>
                  <a:lnTo>
                    <a:pt x="15866" y="14081"/>
                  </a:lnTo>
                  <a:cubicBezTo>
                    <a:pt x="15866" y="14081"/>
                    <a:pt x="15866" y="14081"/>
                    <a:pt x="15866" y="14082"/>
                  </a:cubicBezTo>
                  <a:lnTo>
                    <a:pt x="15866" y="14082"/>
                  </a:lnTo>
                  <a:cubicBezTo>
                    <a:pt x="15867" y="14082"/>
                    <a:pt x="15867" y="14082"/>
                    <a:pt x="15868" y="14082"/>
                  </a:cubicBezTo>
                  <a:lnTo>
                    <a:pt x="15868" y="14082"/>
                  </a:lnTo>
                  <a:cubicBezTo>
                    <a:pt x="15868" y="14082"/>
                    <a:pt x="15868" y="14082"/>
                    <a:pt x="15868" y="14082"/>
                  </a:cubicBezTo>
                  <a:lnTo>
                    <a:pt x="15868" y="14082"/>
                  </a:lnTo>
                  <a:cubicBezTo>
                    <a:pt x="15867" y="14082"/>
                    <a:pt x="15867" y="14082"/>
                    <a:pt x="15866" y="14082"/>
                  </a:cubicBezTo>
                  <a:lnTo>
                    <a:pt x="15866" y="14082"/>
                  </a:lnTo>
                  <a:cubicBezTo>
                    <a:pt x="15866" y="14082"/>
                    <a:pt x="15866" y="14082"/>
                    <a:pt x="15866" y="14082"/>
                  </a:cubicBezTo>
                  <a:lnTo>
                    <a:pt x="15866" y="14082"/>
                  </a:lnTo>
                  <a:cubicBezTo>
                    <a:pt x="15866" y="14082"/>
                    <a:pt x="15866" y="14082"/>
                    <a:pt x="15866" y="14082"/>
                  </a:cubicBezTo>
                  <a:lnTo>
                    <a:pt x="15866" y="14082"/>
                  </a:lnTo>
                  <a:cubicBezTo>
                    <a:pt x="15866" y="14081"/>
                    <a:pt x="15866" y="14081"/>
                    <a:pt x="15866" y="14081"/>
                  </a:cubicBezTo>
                  <a:lnTo>
                    <a:pt x="15866" y="14081"/>
                  </a:lnTo>
                  <a:cubicBezTo>
                    <a:pt x="15866" y="14081"/>
                    <a:pt x="15866" y="14081"/>
                    <a:pt x="15866" y="14081"/>
                  </a:cubicBezTo>
                  <a:lnTo>
                    <a:pt x="15866" y="14081"/>
                  </a:lnTo>
                  <a:cubicBezTo>
                    <a:pt x="15867" y="14080"/>
                    <a:pt x="15867" y="14079"/>
                    <a:pt x="15867" y="14079"/>
                  </a:cubicBezTo>
                  <a:lnTo>
                    <a:pt x="15867" y="14079"/>
                  </a:lnTo>
                  <a:cubicBezTo>
                    <a:pt x="15868" y="14080"/>
                    <a:pt x="15870" y="14081"/>
                    <a:pt x="15871" y="14082"/>
                  </a:cubicBezTo>
                  <a:lnTo>
                    <a:pt x="15871" y="14082"/>
                  </a:lnTo>
                  <a:cubicBezTo>
                    <a:pt x="28968" y="14004"/>
                    <a:pt x="31722" y="8947"/>
                    <a:pt x="27387" y="8947"/>
                  </a:cubicBezTo>
                  <a:cubicBezTo>
                    <a:pt x="25205" y="8947"/>
                    <a:pt x="21228" y="10228"/>
                    <a:pt x="15870" y="14070"/>
                  </a:cubicBezTo>
                  <a:lnTo>
                    <a:pt x="15870" y="14070"/>
                  </a:lnTo>
                  <a:cubicBezTo>
                    <a:pt x="15870" y="14069"/>
                    <a:pt x="15871" y="14068"/>
                    <a:pt x="15871" y="14067"/>
                  </a:cubicBezTo>
                  <a:lnTo>
                    <a:pt x="15871" y="14067"/>
                  </a:lnTo>
                  <a:cubicBezTo>
                    <a:pt x="15871" y="14067"/>
                    <a:pt x="15871" y="14067"/>
                    <a:pt x="15871" y="14068"/>
                  </a:cubicBezTo>
                  <a:lnTo>
                    <a:pt x="15871" y="14068"/>
                  </a:lnTo>
                  <a:cubicBezTo>
                    <a:pt x="15871" y="14067"/>
                    <a:pt x="15871" y="14066"/>
                    <a:pt x="15872" y="14065"/>
                  </a:cubicBezTo>
                  <a:lnTo>
                    <a:pt x="15872" y="14065"/>
                  </a:lnTo>
                  <a:cubicBezTo>
                    <a:pt x="15872" y="14065"/>
                    <a:pt x="15872" y="14065"/>
                    <a:pt x="15872" y="14065"/>
                  </a:cubicBezTo>
                  <a:lnTo>
                    <a:pt x="15872" y="14065"/>
                  </a:lnTo>
                  <a:cubicBezTo>
                    <a:pt x="15872" y="14064"/>
                    <a:pt x="15872" y="14063"/>
                    <a:pt x="15873" y="14062"/>
                  </a:cubicBezTo>
                  <a:lnTo>
                    <a:pt x="15873" y="14062"/>
                  </a:lnTo>
                  <a:cubicBezTo>
                    <a:pt x="15872" y="14062"/>
                    <a:pt x="15872" y="14062"/>
                    <a:pt x="15872" y="14062"/>
                  </a:cubicBezTo>
                  <a:lnTo>
                    <a:pt x="15872" y="14062"/>
                  </a:lnTo>
                  <a:cubicBezTo>
                    <a:pt x="15900" y="13977"/>
                    <a:pt x="15927" y="13891"/>
                    <a:pt x="15955" y="13805"/>
                  </a:cubicBezTo>
                  <a:lnTo>
                    <a:pt x="15955" y="13805"/>
                  </a:lnTo>
                  <a:cubicBezTo>
                    <a:pt x="15927" y="13892"/>
                    <a:pt x="15899" y="13978"/>
                    <a:pt x="15870" y="14064"/>
                  </a:cubicBezTo>
                  <a:lnTo>
                    <a:pt x="15870" y="14064"/>
                  </a:lnTo>
                  <a:cubicBezTo>
                    <a:pt x="15870" y="14064"/>
                    <a:pt x="15870" y="14064"/>
                    <a:pt x="15870" y="14064"/>
                  </a:cubicBezTo>
                  <a:lnTo>
                    <a:pt x="15870" y="14064"/>
                  </a:lnTo>
                  <a:cubicBezTo>
                    <a:pt x="18851" y="4689"/>
                    <a:pt x="17355" y="1"/>
                    <a:pt x="15860" y="1"/>
                  </a:cubicBezTo>
                  <a:close/>
                  <a:moveTo>
                    <a:pt x="15867" y="14083"/>
                  </a:moveTo>
                  <a:lnTo>
                    <a:pt x="15867" y="14083"/>
                  </a:lnTo>
                  <a:cubicBezTo>
                    <a:pt x="15943" y="14139"/>
                    <a:pt x="16018" y="14194"/>
                    <a:pt x="16095" y="14249"/>
                  </a:cubicBezTo>
                  <a:cubicBezTo>
                    <a:pt x="16018" y="14194"/>
                    <a:pt x="15942" y="14139"/>
                    <a:pt x="15867" y="14085"/>
                  </a:cubicBezTo>
                  <a:lnTo>
                    <a:pt x="15867" y="14085"/>
                  </a:lnTo>
                  <a:cubicBezTo>
                    <a:pt x="18616" y="22391"/>
                    <a:pt x="22054" y="25620"/>
                    <a:pt x="23636" y="25620"/>
                  </a:cubicBezTo>
                  <a:cubicBezTo>
                    <a:pt x="25615" y="25620"/>
                    <a:pt x="24689" y="20567"/>
                    <a:pt x="15870" y="14083"/>
                  </a:cubicBezTo>
                  <a:lnTo>
                    <a:pt x="15870" y="14083"/>
                  </a:lnTo>
                  <a:cubicBezTo>
                    <a:pt x="15869" y="14083"/>
                    <a:pt x="15868" y="14083"/>
                    <a:pt x="15867" y="14083"/>
                  </a:cubicBezTo>
                  <a:close/>
                  <a:moveTo>
                    <a:pt x="15865" y="14085"/>
                  </a:moveTo>
                  <a:cubicBezTo>
                    <a:pt x="12871" y="23471"/>
                    <a:pt x="14364" y="28164"/>
                    <a:pt x="15860" y="28164"/>
                  </a:cubicBezTo>
                  <a:cubicBezTo>
                    <a:pt x="17355" y="28164"/>
                    <a:pt x="18853" y="23471"/>
                    <a:pt x="15865" y="14085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2028650" y="2201550"/>
              <a:ext cx="784200" cy="673525"/>
            </a:xfrm>
            <a:custGeom>
              <a:avLst/>
              <a:gdLst/>
              <a:ahLst/>
              <a:cxnLst/>
              <a:rect l="l" t="t" r="r" b="b"/>
              <a:pathLst>
                <a:path w="31368" h="26941" extrusionOk="0">
                  <a:moveTo>
                    <a:pt x="5287" y="4715"/>
                  </a:moveTo>
                  <a:cubicBezTo>
                    <a:pt x="2628" y="4715"/>
                    <a:pt x="4586" y="9659"/>
                    <a:pt x="15678" y="13465"/>
                  </a:cubicBezTo>
                  <a:lnTo>
                    <a:pt x="15678" y="13465"/>
                  </a:lnTo>
                  <a:cubicBezTo>
                    <a:pt x="15678" y="13463"/>
                    <a:pt x="15678" y="13461"/>
                    <a:pt x="15678" y="13458"/>
                  </a:cubicBezTo>
                  <a:lnTo>
                    <a:pt x="15678" y="13458"/>
                  </a:lnTo>
                  <a:cubicBezTo>
                    <a:pt x="15655" y="13425"/>
                    <a:pt x="15631" y="13391"/>
                    <a:pt x="15607" y="13357"/>
                  </a:cubicBezTo>
                  <a:lnTo>
                    <a:pt x="15607" y="13357"/>
                  </a:lnTo>
                  <a:cubicBezTo>
                    <a:pt x="10987" y="6971"/>
                    <a:pt x="7084" y="4715"/>
                    <a:pt x="5287" y="4715"/>
                  </a:cubicBezTo>
                  <a:close/>
                  <a:moveTo>
                    <a:pt x="15686" y="13464"/>
                  </a:moveTo>
                  <a:lnTo>
                    <a:pt x="15686" y="13464"/>
                  </a:lnTo>
                  <a:cubicBezTo>
                    <a:pt x="15687" y="13464"/>
                    <a:pt x="15687" y="13465"/>
                    <a:pt x="15687" y="13465"/>
                  </a:cubicBezTo>
                  <a:lnTo>
                    <a:pt x="15687" y="13465"/>
                  </a:lnTo>
                  <a:cubicBezTo>
                    <a:pt x="15688" y="13465"/>
                    <a:pt x="15689" y="13465"/>
                    <a:pt x="15689" y="13464"/>
                  </a:cubicBezTo>
                  <a:lnTo>
                    <a:pt x="15689" y="13464"/>
                  </a:lnTo>
                  <a:cubicBezTo>
                    <a:pt x="15689" y="13465"/>
                    <a:pt x="15688" y="13466"/>
                    <a:pt x="15688" y="13466"/>
                  </a:cubicBezTo>
                  <a:lnTo>
                    <a:pt x="15688" y="13466"/>
                  </a:lnTo>
                  <a:cubicBezTo>
                    <a:pt x="15688" y="13466"/>
                    <a:pt x="15687" y="13465"/>
                    <a:pt x="15687" y="13465"/>
                  </a:cubicBezTo>
                  <a:lnTo>
                    <a:pt x="15687" y="13465"/>
                  </a:lnTo>
                  <a:cubicBezTo>
                    <a:pt x="15687" y="13465"/>
                    <a:pt x="15687" y="13465"/>
                    <a:pt x="15686" y="13465"/>
                  </a:cubicBezTo>
                  <a:lnTo>
                    <a:pt x="15686" y="13465"/>
                  </a:lnTo>
                  <a:cubicBezTo>
                    <a:pt x="15686" y="13465"/>
                    <a:pt x="15686" y="13464"/>
                    <a:pt x="15686" y="13464"/>
                  </a:cubicBezTo>
                  <a:close/>
                  <a:moveTo>
                    <a:pt x="15680" y="13466"/>
                  </a:moveTo>
                  <a:cubicBezTo>
                    <a:pt x="15681" y="13466"/>
                    <a:pt x="15681" y="13466"/>
                    <a:pt x="15682" y="13467"/>
                  </a:cubicBezTo>
                  <a:lnTo>
                    <a:pt x="15682" y="13467"/>
                  </a:lnTo>
                  <a:cubicBezTo>
                    <a:pt x="15683" y="13466"/>
                    <a:pt x="15683" y="13466"/>
                    <a:pt x="15684" y="13466"/>
                  </a:cubicBezTo>
                  <a:lnTo>
                    <a:pt x="15684" y="13466"/>
                  </a:lnTo>
                  <a:cubicBezTo>
                    <a:pt x="15684" y="13466"/>
                    <a:pt x="15684" y="13467"/>
                    <a:pt x="15685" y="13467"/>
                  </a:cubicBezTo>
                  <a:lnTo>
                    <a:pt x="15685" y="13467"/>
                  </a:lnTo>
                  <a:cubicBezTo>
                    <a:pt x="15684" y="13467"/>
                    <a:pt x="15683" y="13467"/>
                    <a:pt x="15682" y="13467"/>
                  </a:cubicBezTo>
                  <a:lnTo>
                    <a:pt x="15682" y="13467"/>
                  </a:lnTo>
                  <a:cubicBezTo>
                    <a:pt x="15681" y="13467"/>
                    <a:pt x="15681" y="13467"/>
                    <a:pt x="15680" y="13467"/>
                  </a:cubicBezTo>
                  <a:lnTo>
                    <a:pt x="15680" y="13467"/>
                  </a:lnTo>
                  <a:cubicBezTo>
                    <a:pt x="15680" y="13467"/>
                    <a:pt x="15680" y="13466"/>
                    <a:pt x="15680" y="13466"/>
                  </a:cubicBezTo>
                  <a:close/>
                  <a:moveTo>
                    <a:pt x="15690" y="13466"/>
                  </a:moveTo>
                  <a:lnTo>
                    <a:pt x="15690" y="13466"/>
                  </a:lnTo>
                  <a:cubicBezTo>
                    <a:pt x="15690" y="13466"/>
                    <a:pt x="15689" y="13467"/>
                    <a:pt x="15689" y="13468"/>
                  </a:cubicBezTo>
                  <a:lnTo>
                    <a:pt x="15689" y="13468"/>
                  </a:lnTo>
                  <a:cubicBezTo>
                    <a:pt x="15689" y="13467"/>
                    <a:pt x="15688" y="13467"/>
                    <a:pt x="15688" y="13466"/>
                  </a:cubicBezTo>
                  <a:lnTo>
                    <a:pt x="15688" y="13466"/>
                  </a:lnTo>
                  <a:cubicBezTo>
                    <a:pt x="15689" y="13466"/>
                    <a:pt x="15690" y="13466"/>
                    <a:pt x="15690" y="13466"/>
                  </a:cubicBezTo>
                  <a:close/>
                  <a:moveTo>
                    <a:pt x="15688" y="13466"/>
                  </a:moveTo>
                  <a:lnTo>
                    <a:pt x="15688" y="13466"/>
                  </a:lnTo>
                  <a:cubicBezTo>
                    <a:pt x="15687" y="13467"/>
                    <a:pt x="15687" y="13467"/>
                    <a:pt x="15687" y="13468"/>
                  </a:cubicBezTo>
                  <a:lnTo>
                    <a:pt x="15687" y="13468"/>
                  </a:lnTo>
                  <a:cubicBezTo>
                    <a:pt x="15687" y="13467"/>
                    <a:pt x="15687" y="13467"/>
                    <a:pt x="15686" y="13467"/>
                  </a:cubicBezTo>
                  <a:lnTo>
                    <a:pt x="15686" y="13467"/>
                  </a:lnTo>
                  <a:cubicBezTo>
                    <a:pt x="15686" y="13467"/>
                    <a:pt x="15686" y="13467"/>
                    <a:pt x="15686" y="13467"/>
                  </a:cubicBezTo>
                  <a:lnTo>
                    <a:pt x="15686" y="13467"/>
                  </a:lnTo>
                  <a:cubicBezTo>
                    <a:pt x="15687" y="13467"/>
                    <a:pt x="15687" y="13467"/>
                    <a:pt x="15688" y="13466"/>
                  </a:cubicBezTo>
                  <a:close/>
                  <a:moveTo>
                    <a:pt x="15686" y="13467"/>
                  </a:moveTo>
                  <a:cubicBezTo>
                    <a:pt x="15687" y="13467"/>
                    <a:pt x="15687" y="13467"/>
                    <a:pt x="15687" y="13468"/>
                  </a:cubicBezTo>
                  <a:lnTo>
                    <a:pt x="15687" y="13468"/>
                  </a:lnTo>
                  <a:cubicBezTo>
                    <a:pt x="15687" y="13468"/>
                    <a:pt x="15687" y="13468"/>
                    <a:pt x="15687" y="13468"/>
                  </a:cubicBezTo>
                  <a:lnTo>
                    <a:pt x="15687" y="13468"/>
                  </a:lnTo>
                  <a:cubicBezTo>
                    <a:pt x="15687" y="13468"/>
                    <a:pt x="15686" y="13468"/>
                    <a:pt x="15686" y="13468"/>
                  </a:cubicBezTo>
                  <a:lnTo>
                    <a:pt x="15686" y="13468"/>
                  </a:lnTo>
                  <a:cubicBezTo>
                    <a:pt x="15686" y="13468"/>
                    <a:pt x="15686" y="13467"/>
                    <a:pt x="15686" y="13467"/>
                  </a:cubicBezTo>
                  <a:close/>
                  <a:moveTo>
                    <a:pt x="26221" y="4937"/>
                  </a:moveTo>
                  <a:cubicBezTo>
                    <a:pt x="24393" y="4937"/>
                    <a:pt x="20437" y="7151"/>
                    <a:pt x="15692" y="13464"/>
                  </a:cubicBezTo>
                  <a:lnTo>
                    <a:pt x="15692" y="13464"/>
                  </a:lnTo>
                  <a:cubicBezTo>
                    <a:pt x="15694" y="13463"/>
                    <a:pt x="15696" y="13462"/>
                    <a:pt x="15698" y="13462"/>
                  </a:cubicBezTo>
                  <a:lnTo>
                    <a:pt x="15698" y="13462"/>
                  </a:lnTo>
                  <a:cubicBezTo>
                    <a:pt x="15698" y="13462"/>
                    <a:pt x="15697" y="13463"/>
                    <a:pt x="15697" y="13464"/>
                  </a:cubicBezTo>
                  <a:lnTo>
                    <a:pt x="15697" y="13464"/>
                  </a:lnTo>
                  <a:cubicBezTo>
                    <a:pt x="15697" y="13463"/>
                    <a:pt x="15698" y="13463"/>
                    <a:pt x="15699" y="13463"/>
                  </a:cubicBezTo>
                  <a:lnTo>
                    <a:pt x="15699" y="13463"/>
                  </a:lnTo>
                  <a:cubicBezTo>
                    <a:pt x="15699" y="13462"/>
                    <a:pt x="15700" y="13462"/>
                    <a:pt x="15700" y="13461"/>
                  </a:cubicBezTo>
                  <a:lnTo>
                    <a:pt x="15700" y="13461"/>
                  </a:lnTo>
                  <a:cubicBezTo>
                    <a:pt x="15700" y="13461"/>
                    <a:pt x="15699" y="13461"/>
                    <a:pt x="15698" y="13462"/>
                  </a:cubicBezTo>
                  <a:lnTo>
                    <a:pt x="15698" y="13462"/>
                  </a:lnTo>
                  <a:cubicBezTo>
                    <a:pt x="15753" y="13389"/>
                    <a:pt x="15808" y="13315"/>
                    <a:pt x="15863" y="13242"/>
                  </a:cubicBezTo>
                  <a:lnTo>
                    <a:pt x="15863" y="13242"/>
                  </a:lnTo>
                  <a:cubicBezTo>
                    <a:pt x="15808" y="13315"/>
                    <a:pt x="15754" y="13388"/>
                    <a:pt x="15700" y="13461"/>
                  </a:cubicBezTo>
                  <a:lnTo>
                    <a:pt x="15700" y="13461"/>
                  </a:lnTo>
                  <a:cubicBezTo>
                    <a:pt x="15786" y="13434"/>
                    <a:pt x="15873" y="13408"/>
                    <a:pt x="15960" y="13380"/>
                  </a:cubicBezTo>
                  <a:lnTo>
                    <a:pt x="15960" y="13380"/>
                  </a:lnTo>
                  <a:cubicBezTo>
                    <a:pt x="15872" y="13408"/>
                    <a:pt x="15785" y="13435"/>
                    <a:pt x="15699" y="13463"/>
                  </a:cubicBezTo>
                  <a:lnTo>
                    <a:pt x="15699" y="13463"/>
                  </a:lnTo>
                  <a:cubicBezTo>
                    <a:pt x="15697" y="13465"/>
                    <a:pt x="15696" y="13467"/>
                    <a:pt x="15694" y="13469"/>
                  </a:cubicBezTo>
                  <a:lnTo>
                    <a:pt x="15694" y="13469"/>
                  </a:lnTo>
                  <a:cubicBezTo>
                    <a:pt x="26931" y="9875"/>
                    <a:pt x="28951" y="4937"/>
                    <a:pt x="26221" y="4937"/>
                  </a:cubicBezTo>
                  <a:close/>
                  <a:moveTo>
                    <a:pt x="15689" y="13468"/>
                  </a:moveTo>
                  <a:lnTo>
                    <a:pt x="15689" y="13468"/>
                  </a:lnTo>
                  <a:cubicBezTo>
                    <a:pt x="15689" y="13468"/>
                    <a:pt x="15690" y="13469"/>
                    <a:pt x="15690" y="13469"/>
                  </a:cubicBezTo>
                  <a:lnTo>
                    <a:pt x="15690" y="13469"/>
                  </a:lnTo>
                  <a:cubicBezTo>
                    <a:pt x="15689" y="13469"/>
                    <a:pt x="15689" y="13469"/>
                    <a:pt x="15688" y="13469"/>
                  </a:cubicBezTo>
                  <a:lnTo>
                    <a:pt x="15688" y="13469"/>
                  </a:lnTo>
                  <a:cubicBezTo>
                    <a:pt x="15688" y="13468"/>
                    <a:pt x="15689" y="13468"/>
                    <a:pt x="15689" y="13468"/>
                  </a:cubicBezTo>
                  <a:close/>
                  <a:moveTo>
                    <a:pt x="15689" y="13470"/>
                  </a:moveTo>
                  <a:cubicBezTo>
                    <a:pt x="15689" y="13471"/>
                    <a:pt x="15689" y="13471"/>
                    <a:pt x="15689" y="13471"/>
                  </a:cubicBezTo>
                  <a:lnTo>
                    <a:pt x="15689" y="13471"/>
                  </a:lnTo>
                  <a:cubicBezTo>
                    <a:pt x="15689" y="13471"/>
                    <a:pt x="15689" y="13471"/>
                    <a:pt x="15689" y="13471"/>
                  </a:cubicBezTo>
                  <a:lnTo>
                    <a:pt x="15689" y="13471"/>
                  </a:lnTo>
                  <a:cubicBezTo>
                    <a:pt x="15689" y="13471"/>
                    <a:pt x="15689" y="13471"/>
                    <a:pt x="15689" y="13470"/>
                  </a:cubicBezTo>
                  <a:close/>
                  <a:moveTo>
                    <a:pt x="15685" y="13469"/>
                  </a:moveTo>
                  <a:lnTo>
                    <a:pt x="15685" y="13469"/>
                  </a:lnTo>
                  <a:cubicBezTo>
                    <a:pt x="15685" y="13469"/>
                    <a:pt x="15685" y="13469"/>
                    <a:pt x="15686" y="13469"/>
                  </a:cubicBezTo>
                  <a:lnTo>
                    <a:pt x="15686" y="13469"/>
                  </a:lnTo>
                  <a:cubicBezTo>
                    <a:pt x="15685" y="13470"/>
                    <a:pt x="15685" y="13470"/>
                    <a:pt x="15685" y="13471"/>
                  </a:cubicBezTo>
                  <a:lnTo>
                    <a:pt x="15685" y="13471"/>
                  </a:lnTo>
                  <a:cubicBezTo>
                    <a:pt x="15685" y="13470"/>
                    <a:pt x="15685" y="13470"/>
                    <a:pt x="15685" y="13469"/>
                  </a:cubicBezTo>
                  <a:close/>
                  <a:moveTo>
                    <a:pt x="15686" y="13470"/>
                  </a:moveTo>
                  <a:lnTo>
                    <a:pt x="15686" y="13470"/>
                  </a:lnTo>
                  <a:cubicBezTo>
                    <a:pt x="15686" y="13470"/>
                    <a:pt x="15687" y="13470"/>
                    <a:pt x="15687" y="13470"/>
                  </a:cubicBezTo>
                  <a:lnTo>
                    <a:pt x="15687" y="13470"/>
                  </a:lnTo>
                  <a:cubicBezTo>
                    <a:pt x="15687" y="13470"/>
                    <a:pt x="15687" y="13470"/>
                    <a:pt x="15687" y="13470"/>
                  </a:cubicBezTo>
                  <a:lnTo>
                    <a:pt x="15687" y="13470"/>
                  </a:lnTo>
                  <a:cubicBezTo>
                    <a:pt x="15688" y="13470"/>
                    <a:pt x="15688" y="13470"/>
                    <a:pt x="15689" y="13470"/>
                  </a:cubicBezTo>
                  <a:lnTo>
                    <a:pt x="15689" y="13470"/>
                  </a:lnTo>
                  <a:cubicBezTo>
                    <a:pt x="15689" y="13471"/>
                    <a:pt x="15689" y="13471"/>
                    <a:pt x="15689" y="13471"/>
                  </a:cubicBezTo>
                  <a:lnTo>
                    <a:pt x="15689" y="13471"/>
                  </a:lnTo>
                  <a:cubicBezTo>
                    <a:pt x="15689" y="13471"/>
                    <a:pt x="15688" y="13471"/>
                    <a:pt x="15687" y="13471"/>
                  </a:cubicBezTo>
                  <a:lnTo>
                    <a:pt x="15687" y="13471"/>
                  </a:lnTo>
                  <a:cubicBezTo>
                    <a:pt x="15687" y="13471"/>
                    <a:pt x="15687" y="13471"/>
                    <a:pt x="15687" y="13470"/>
                  </a:cubicBezTo>
                  <a:lnTo>
                    <a:pt x="15687" y="13470"/>
                  </a:lnTo>
                  <a:cubicBezTo>
                    <a:pt x="15687" y="13471"/>
                    <a:pt x="15686" y="13471"/>
                    <a:pt x="15686" y="13471"/>
                  </a:cubicBezTo>
                  <a:lnTo>
                    <a:pt x="15686" y="13471"/>
                  </a:lnTo>
                  <a:cubicBezTo>
                    <a:pt x="15686" y="13471"/>
                    <a:pt x="15686" y="13470"/>
                    <a:pt x="15686" y="13470"/>
                  </a:cubicBezTo>
                  <a:close/>
                  <a:moveTo>
                    <a:pt x="15672" y="13470"/>
                  </a:moveTo>
                  <a:lnTo>
                    <a:pt x="15672" y="13470"/>
                  </a:lnTo>
                  <a:cubicBezTo>
                    <a:pt x="15671" y="13470"/>
                    <a:pt x="15670" y="13470"/>
                    <a:pt x="15670" y="13470"/>
                  </a:cubicBezTo>
                  <a:lnTo>
                    <a:pt x="15670" y="13470"/>
                  </a:lnTo>
                  <a:cubicBezTo>
                    <a:pt x="15670" y="13471"/>
                    <a:pt x="15671" y="13471"/>
                    <a:pt x="15672" y="13471"/>
                  </a:cubicBezTo>
                  <a:lnTo>
                    <a:pt x="15672" y="13471"/>
                  </a:lnTo>
                  <a:cubicBezTo>
                    <a:pt x="15673" y="13471"/>
                    <a:pt x="15674" y="13471"/>
                    <a:pt x="15675" y="13471"/>
                  </a:cubicBezTo>
                  <a:lnTo>
                    <a:pt x="15675" y="13471"/>
                  </a:lnTo>
                  <a:cubicBezTo>
                    <a:pt x="15674" y="13470"/>
                    <a:pt x="15673" y="13470"/>
                    <a:pt x="15672" y="13470"/>
                  </a:cubicBezTo>
                  <a:close/>
                  <a:moveTo>
                    <a:pt x="15678" y="13470"/>
                  </a:moveTo>
                  <a:cubicBezTo>
                    <a:pt x="15677" y="13470"/>
                    <a:pt x="15676" y="13470"/>
                    <a:pt x="15675" y="13471"/>
                  </a:cubicBezTo>
                  <a:lnTo>
                    <a:pt x="15675" y="13471"/>
                  </a:lnTo>
                  <a:cubicBezTo>
                    <a:pt x="15676" y="13471"/>
                    <a:pt x="15677" y="13471"/>
                    <a:pt x="15678" y="13472"/>
                  </a:cubicBezTo>
                  <a:lnTo>
                    <a:pt x="15678" y="13472"/>
                  </a:lnTo>
                  <a:cubicBezTo>
                    <a:pt x="15678" y="13471"/>
                    <a:pt x="15678" y="13470"/>
                    <a:pt x="15678" y="13470"/>
                  </a:cubicBezTo>
                  <a:close/>
                  <a:moveTo>
                    <a:pt x="15685" y="13471"/>
                  </a:moveTo>
                  <a:cubicBezTo>
                    <a:pt x="15685" y="13471"/>
                    <a:pt x="15685" y="13472"/>
                    <a:pt x="15685" y="13472"/>
                  </a:cubicBezTo>
                  <a:lnTo>
                    <a:pt x="15685" y="13472"/>
                  </a:lnTo>
                  <a:cubicBezTo>
                    <a:pt x="15684" y="13472"/>
                    <a:pt x="15684" y="13473"/>
                    <a:pt x="15683" y="13473"/>
                  </a:cubicBezTo>
                  <a:lnTo>
                    <a:pt x="15683" y="13473"/>
                  </a:lnTo>
                  <a:cubicBezTo>
                    <a:pt x="15684" y="13472"/>
                    <a:pt x="15684" y="13471"/>
                    <a:pt x="15685" y="13471"/>
                  </a:cubicBezTo>
                  <a:close/>
                  <a:moveTo>
                    <a:pt x="15686" y="13471"/>
                  </a:moveTo>
                  <a:cubicBezTo>
                    <a:pt x="15686" y="13471"/>
                    <a:pt x="15686" y="13471"/>
                    <a:pt x="15686" y="13472"/>
                  </a:cubicBezTo>
                  <a:lnTo>
                    <a:pt x="15686" y="13472"/>
                  </a:lnTo>
                  <a:cubicBezTo>
                    <a:pt x="15687" y="13472"/>
                    <a:pt x="15687" y="13471"/>
                    <a:pt x="15687" y="13471"/>
                  </a:cubicBezTo>
                  <a:lnTo>
                    <a:pt x="15687" y="13471"/>
                  </a:lnTo>
                  <a:cubicBezTo>
                    <a:pt x="15688" y="13472"/>
                    <a:pt x="15688" y="13472"/>
                    <a:pt x="15688" y="13473"/>
                  </a:cubicBezTo>
                  <a:lnTo>
                    <a:pt x="15688" y="13473"/>
                  </a:lnTo>
                  <a:cubicBezTo>
                    <a:pt x="15689" y="13473"/>
                    <a:pt x="15690" y="13472"/>
                    <a:pt x="15690" y="13472"/>
                  </a:cubicBezTo>
                  <a:lnTo>
                    <a:pt x="15690" y="13472"/>
                  </a:lnTo>
                  <a:cubicBezTo>
                    <a:pt x="15690" y="13473"/>
                    <a:pt x="15689" y="13473"/>
                    <a:pt x="15689" y="13474"/>
                  </a:cubicBezTo>
                  <a:lnTo>
                    <a:pt x="15689" y="13474"/>
                  </a:lnTo>
                  <a:cubicBezTo>
                    <a:pt x="15689" y="13473"/>
                    <a:pt x="15689" y="13473"/>
                    <a:pt x="15688" y="13473"/>
                  </a:cubicBezTo>
                  <a:lnTo>
                    <a:pt x="15688" y="13473"/>
                  </a:lnTo>
                  <a:cubicBezTo>
                    <a:pt x="15688" y="13473"/>
                    <a:pt x="15687" y="13473"/>
                    <a:pt x="15686" y="13473"/>
                  </a:cubicBezTo>
                  <a:lnTo>
                    <a:pt x="15686" y="13473"/>
                  </a:lnTo>
                  <a:cubicBezTo>
                    <a:pt x="15686" y="13473"/>
                    <a:pt x="15686" y="13472"/>
                    <a:pt x="15686" y="13472"/>
                  </a:cubicBezTo>
                  <a:lnTo>
                    <a:pt x="15686" y="13472"/>
                  </a:lnTo>
                  <a:cubicBezTo>
                    <a:pt x="15686" y="13472"/>
                    <a:pt x="15686" y="13472"/>
                    <a:pt x="15686" y="13472"/>
                  </a:cubicBezTo>
                  <a:lnTo>
                    <a:pt x="15686" y="13472"/>
                  </a:lnTo>
                  <a:cubicBezTo>
                    <a:pt x="15686" y="13472"/>
                    <a:pt x="15686" y="13471"/>
                    <a:pt x="15686" y="13471"/>
                  </a:cubicBezTo>
                  <a:close/>
                  <a:moveTo>
                    <a:pt x="15680" y="13472"/>
                  </a:moveTo>
                  <a:cubicBezTo>
                    <a:pt x="15681" y="13472"/>
                    <a:pt x="15681" y="13473"/>
                    <a:pt x="15682" y="13473"/>
                  </a:cubicBezTo>
                  <a:lnTo>
                    <a:pt x="15682" y="13473"/>
                  </a:lnTo>
                  <a:cubicBezTo>
                    <a:pt x="15682" y="13473"/>
                    <a:pt x="15683" y="13473"/>
                    <a:pt x="15683" y="13473"/>
                  </a:cubicBezTo>
                  <a:lnTo>
                    <a:pt x="15683" y="13473"/>
                  </a:lnTo>
                  <a:cubicBezTo>
                    <a:pt x="15683" y="13473"/>
                    <a:pt x="15683" y="13473"/>
                    <a:pt x="15683" y="13473"/>
                  </a:cubicBezTo>
                  <a:lnTo>
                    <a:pt x="15683" y="13473"/>
                  </a:lnTo>
                  <a:cubicBezTo>
                    <a:pt x="15683" y="13473"/>
                    <a:pt x="15682" y="13473"/>
                    <a:pt x="15682" y="13473"/>
                  </a:cubicBezTo>
                  <a:lnTo>
                    <a:pt x="15682" y="13473"/>
                  </a:lnTo>
                  <a:cubicBezTo>
                    <a:pt x="15681" y="13473"/>
                    <a:pt x="15681" y="13473"/>
                    <a:pt x="15680" y="13474"/>
                  </a:cubicBezTo>
                  <a:lnTo>
                    <a:pt x="15680" y="13474"/>
                  </a:lnTo>
                  <a:cubicBezTo>
                    <a:pt x="15680" y="13473"/>
                    <a:pt x="15680" y="13473"/>
                    <a:pt x="15680" y="13472"/>
                  </a:cubicBezTo>
                  <a:close/>
                  <a:moveTo>
                    <a:pt x="15685" y="13473"/>
                  </a:moveTo>
                  <a:cubicBezTo>
                    <a:pt x="15685" y="13474"/>
                    <a:pt x="15685" y="13474"/>
                    <a:pt x="15685" y="13474"/>
                  </a:cubicBezTo>
                  <a:lnTo>
                    <a:pt x="15685" y="13474"/>
                  </a:lnTo>
                  <a:cubicBezTo>
                    <a:pt x="15684" y="13474"/>
                    <a:pt x="15684" y="13474"/>
                    <a:pt x="15684" y="13474"/>
                  </a:cubicBezTo>
                  <a:lnTo>
                    <a:pt x="15684" y="13474"/>
                  </a:lnTo>
                  <a:cubicBezTo>
                    <a:pt x="15684" y="13474"/>
                    <a:pt x="15684" y="13473"/>
                    <a:pt x="15685" y="13473"/>
                  </a:cubicBezTo>
                  <a:close/>
                  <a:moveTo>
                    <a:pt x="15686" y="13473"/>
                  </a:moveTo>
                  <a:cubicBezTo>
                    <a:pt x="15686" y="13474"/>
                    <a:pt x="15686" y="13474"/>
                    <a:pt x="15686" y="13474"/>
                  </a:cubicBezTo>
                  <a:lnTo>
                    <a:pt x="15686" y="13474"/>
                  </a:lnTo>
                  <a:cubicBezTo>
                    <a:pt x="15686" y="13474"/>
                    <a:pt x="15685" y="13474"/>
                    <a:pt x="15685" y="13474"/>
                  </a:cubicBezTo>
                  <a:lnTo>
                    <a:pt x="15685" y="13474"/>
                  </a:lnTo>
                  <a:cubicBezTo>
                    <a:pt x="15685" y="13474"/>
                    <a:pt x="15686" y="13474"/>
                    <a:pt x="15686" y="13473"/>
                  </a:cubicBezTo>
                  <a:close/>
                  <a:moveTo>
                    <a:pt x="15688" y="13475"/>
                  </a:moveTo>
                  <a:lnTo>
                    <a:pt x="15688" y="13475"/>
                  </a:lnTo>
                  <a:cubicBezTo>
                    <a:pt x="15688" y="13475"/>
                    <a:pt x="15687" y="13476"/>
                    <a:pt x="15687" y="13476"/>
                  </a:cubicBezTo>
                  <a:lnTo>
                    <a:pt x="15687" y="13476"/>
                  </a:lnTo>
                  <a:cubicBezTo>
                    <a:pt x="15688" y="13477"/>
                    <a:pt x="15688" y="13477"/>
                    <a:pt x="15689" y="13477"/>
                  </a:cubicBezTo>
                  <a:lnTo>
                    <a:pt x="15689" y="13477"/>
                  </a:lnTo>
                  <a:cubicBezTo>
                    <a:pt x="15689" y="13476"/>
                    <a:pt x="15689" y="13476"/>
                    <a:pt x="15690" y="13475"/>
                  </a:cubicBezTo>
                  <a:lnTo>
                    <a:pt x="15690" y="13475"/>
                  </a:lnTo>
                  <a:cubicBezTo>
                    <a:pt x="15690" y="13476"/>
                    <a:pt x="15690" y="13476"/>
                    <a:pt x="15690" y="13476"/>
                  </a:cubicBezTo>
                  <a:lnTo>
                    <a:pt x="15690" y="13476"/>
                  </a:lnTo>
                  <a:cubicBezTo>
                    <a:pt x="15690" y="13476"/>
                    <a:pt x="15690" y="13475"/>
                    <a:pt x="15690" y="13475"/>
                  </a:cubicBezTo>
                  <a:lnTo>
                    <a:pt x="15690" y="13475"/>
                  </a:lnTo>
                  <a:cubicBezTo>
                    <a:pt x="15690" y="13475"/>
                    <a:pt x="15690" y="13475"/>
                    <a:pt x="15690" y="13475"/>
                  </a:cubicBezTo>
                  <a:lnTo>
                    <a:pt x="15690" y="13475"/>
                  </a:lnTo>
                  <a:cubicBezTo>
                    <a:pt x="15689" y="13475"/>
                    <a:pt x="15689" y="13475"/>
                    <a:pt x="15688" y="13475"/>
                  </a:cubicBezTo>
                  <a:close/>
                  <a:moveTo>
                    <a:pt x="15682" y="13475"/>
                  </a:moveTo>
                  <a:lnTo>
                    <a:pt x="15682" y="13475"/>
                  </a:lnTo>
                  <a:cubicBezTo>
                    <a:pt x="15681" y="13475"/>
                    <a:pt x="15680" y="13475"/>
                    <a:pt x="15680" y="13475"/>
                  </a:cubicBezTo>
                  <a:lnTo>
                    <a:pt x="15680" y="13475"/>
                  </a:lnTo>
                  <a:cubicBezTo>
                    <a:pt x="15680" y="13476"/>
                    <a:pt x="15680" y="13477"/>
                    <a:pt x="15680" y="13477"/>
                  </a:cubicBezTo>
                  <a:lnTo>
                    <a:pt x="15680" y="13477"/>
                  </a:lnTo>
                  <a:cubicBezTo>
                    <a:pt x="15680" y="13476"/>
                    <a:pt x="15681" y="13476"/>
                    <a:pt x="15682" y="13475"/>
                  </a:cubicBezTo>
                  <a:close/>
                  <a:moveTo>
                    <a:pt x="15686" y="13476"/>
                  </a:moveTo>
                  <a:lnTo>
                    <a:pt x="15686" y="13476"/>
                  </a:lnTo>
                  <a:cubicBezTo>
                    <a:pt x="15686" y="13477"/>
                    <a:pt x="15686" y="13477"/>
                    <a:pt x="15686" y="13477"/>
                  </a:cubicBezTo>
                  <a:lnTo>
                    <a:pt x="15686" y="13477"/>
                  </a:lnTo>
                  <a:cubicBezTo>
                    <a:pt x="15686" y="13477"/>
                    <a:pt x="15687" y="13477"/>
                    <a:pt x="15687" y="13476"/>
                  </a:cubicBezTo>
                  <a:lnTo>
                    <a:pt x="15687" y="13476"/>
                  </a:lnTo>
                  <a:cubicBezTo>
                    <a:pt x="15687" y="13476"/>
                    <a:pt x="15686" y="13476"/>
                    <a:pt x="15686" y="13476"/>
                  </a:cubicBezTo>
                  <a:close/>
                  <a:moveTo>
                    <a:pt x="15692" y="13472"/>
                  </a:moveTo>
                  <a:lnTo>
                    <a:pt x="15692" y="13472"/>
                  </a:lnTo>
                  <a:cubicBezTo>
                    <a:pt x="15693" y="13474"/>
                    <a:pt x="15695" y="13476"/>
                    <a:pt x="15696" y="13478"/>
                  </a:cubicBezTo>
                  <a:lnTo>
                    <a:pt x="15696" y="13478"/>
                  </a:lnTo>
                  <a:cubicBezTo>
                    <a:pt x="15695" y="13477"/>
                    <a:pt x="15694" y="13477"/>
                    <a:pt x="15693" y="13477"/>
                  </a:cubicBezTo>
                  <a:lnTo>
                    <a:pt x="15693" y="13477"/>
                  </a:lnTo>
                  <a:cubicBezTo>
                    <a:pt x="15693" y="13476"/>
                    <a:pt x="15692" y="13475"/>
                    <a:pt x="15691" y="13474"/>
                  </a:cubicBezTo>
                  <a:lnTo>
                    <a:pt x="15691" y="13474"/>
                  </a:lnTo>
                  <a:cubicBezTo>
                    <a:pt x="15691" y="13473"/>
                    <a:pt x="15692" y="13473"/>
                    <a:pt x="15692" y="13472"/>
                  </a:cubicBezTo>
                  <a:close/>
                  <a:moveTo>
                    <a:pt x="15680" y="13486"/>
                  </a:moveTo>
                  <a:lnTo>
                    <a:pt x="15680" y="13486"/>
                  </a:lnTo>
                  <a:cubicBezTo>
                    <a:pt x="15679" y="13487"/>
                    <a:pt x="15679" y="13488"/>
                    <a:pt x="15678" y="13488"/>
                  </a:cubicBezTo>
                  <a:lnTo>
                    <a:pt x="15678" y="13488"/>
                  </a:lnTo>
                  <a:cubicBezTo>
                    <a:pt x="15678" y="13490"/>
                    <a:pt x="15678" y="13491"/>
                    <a:pt x="15678" y="13492"/>
                  </a:cubicBezTo>
                  <a:lnTo>
                    <a:pt x="15678" y="13492"/>
                  </a:lnTo>
                  <a:cubicBezTo>
                    <a:pt x="15678" y="13491"/>
                    <a:pt x="15679" y="13490"/>
                    <a:pt x="15680" y="13489"/>
                  </a:cubicBezTo>
                  <a:lnTo>
                    <a:pt x="15680" y="13489"/>
                  </a:lnTo>
                  <a:cubicBezTo>
                    <a:pt x="15680" y="13488"/>
                    <a:pt x="15680" y="13487"/>
                    <a:pt x="15680" y="13486"/>
                  </a:cubicBezTo>
                  <a:close/>
                  <a:moveTo>
                    <a:pt x="15695" y="13471"/>
                  </a:moveTo>
                  <a:lnTo>
                    <a:pt x="15695" y="13471"/>
                  </a:lnTo>
                  <a:cubicBezTo>
                    <a:pt x="15783" y="13501"/>
                    <a:pt x="15871" y="13531"/>
                    <a:pt x="15960" y="13561"/>
                  </a:cubicBezTo>
                  <a:cubicBezTo>
                    <a:pt x="15871" y="13531"/>
                    <a:pt x="15781" y="13501"/>
                    <a:pt x="15693" y="13472"/>
                  </a:cubicBezTo>
                  <a:lnTo>
                    <a:pt x="15693" y="13472"/>
                  </a:lnTo>
                  <a:cubicBezTo>
                    <a:pt x="15692" y="13472"/>
                    <a:pt x="15692" y="13472"/>
                    <a:pt x="15692" y="13472"/>
                  </a:cubicBezTo>
                  <a:lnTo>
                    <a:pt x="15692" y="13472"/>
                  </a:lnTo>
                  <a:cubicBezTo>
                    <a:pt x="15692" y="13472"/>
                    <a:pt x="15692" y="13472"/>
                    <a:pt x="15692" y="13472"/>
                  </a:cubicBezTo>
                  <a:lnTo>
                    <a:pt x="15692" y="13472"/>
                  </a:lnTo>
                  <a:cubicBezTo>
                    <a:pt x="15692" y="13472"/>
                    <a:pt x="15692" y="13472"/>
                    <a:pt x="15692" y="13472"/>
                  </a:cubicBezTo>
                  <a:lnTo>
                    <a:pt x="15692" y="13472"/>
                  </a:lnTo>
                  <a:cubicBezTo>
                    <a:pt x="15692" y="13472"/>
                    <a:pt x="15692" y="13472"/>
                    <a:pt x="15693" y="13472"/>
                  </a:cubicBezTo>
                  <a:lnTo>
                    <a:pt x="15693" y="13472"/>
                  </a:lnTo>
                  <a:cubicBezTo>
                    <a:pt x="15693" y="13472"/>
                    <a:pt x="15693" y="13472"/>
                    <a:pt x="15693" y="13471"/>
                  </a:cubicBezTo>
                  <a:lnTo>
                    <a:pt x="15693" y="13471"/>
                  </a:lnTo>
                  <a:cubicBezTo>
                    <a:pt x="15693" y="13471"/>
                    <a:pt x="15694" y="13471"/>
                    <a:pt x="15695" y="13471"/>
                  </a:cubicBezTo>
                  <a:close/>
                  <a:moveTo>
                    <a:pt x="11702" y="1"/>
                  </a:moveTo>
                  <a:cubicBezTo>
                    <a:pt x="10072" y="1"/>
                    <a:pt x="9751" y="4999"/>
                    <a:pt x="15678" y="13453"/>
                  </a:cubicBezTo>
                  <a:lnTo>
                    <a:pt x="15678" y="13453"/>
                  </a:lnTo>
                  <a:cubicBezTo>
                    <a:pt x="15680" y="13360"/>
                    <a:pt x="15681" y="13266"/>
                    <a:pt x="15682" y="13172"/>
                  </a:cubicBezTo>
                  <a:lnTo>
                    <a:pt x="15682" y="13172"/>
                  </a:lnTo>
                  <a:cubicBezTo>
                    <a:pt x="15681" y="13267"/>
                    <a:pt x="15680" y="13361"/>
                    <a:pt x="15680" y="13455"/>
                  </a:cubicBezTo>
                  <a:lnTo>
                    <a:pt x="15680" y="13455"/>
                  </a:lnTo>
                  <a:cubicBezTo>
                    <a:pt x="15679" y="13454"/>
                    <a:pt x="15679" y="13453"/>
                    <a:pt x="15678" y="13453"/>
                  </a:cubicBezTo>
                  <a:lnTo>
                    <a:pt x="15678" y="13453"/>
                  </a:lnTo>
                  <a:cubicBezTo>
                    <a:pt x="15678" y="13454"/>
                    <a:pt x="15678" y="13455"/>
                    <a:pt x="15678" y="13456"/>
                  </a:cubicBezTo>
                  <a:lnTo>
                    <a:pt x="15678" y="13456"/>
                  </a:lnTo>
                  <a:cubicBezTo>
                    <a:pt x="15624" y="13380"/>
                    <a:pt x="15570" y="13304"/>
                    <a:pt x="15516" y="13228"/>
                  </a:cubicBezTo>
                  <a:lnTo>
                    <a:pt x="15516" y="13228"/>
                  </a:lnTo>
                  <a:cubicBezTo>
                    <a:pt x="15546" y="13271"/>
                    <a:pt x="15577" y="13314"/>
                    <a:pt x="15607" y="13357"/>
                  </a:cubicBezTo>
                  <a:lnTo>
                    <a:pt x="15607" y="13357"/>
                  </a:lnTo>
                  <a:cubicBezTo>
                    <a:pt x="15631" y="13390"/>
                    <a:pt x="15655" y="13423"/>
                    <a:pt x="15678" y="13456"/>
                  </a:cubicBezTo>
                  <a:lnTo>
                    <a:pt x="15678" y="13456"/>
                  </a:lnTo>
                  <a:cubicBezTo>
                    <a:pt x="15678" y="13457"/>
                    <a:pt x="15678" y="13458"/>
                    <a:pt x="15678" y="13458"/>
                  </a:cubicBezTo>
                  <a:lnTo>
                    <a:pt x="15678" y="13458"/>
                  </a:lnTo>
                  <a:cubicBezTo>
                    <a:pt x="15679" y="13459"/>
                    <a:pt x="15679" y="13460"/>
                    <a:pt x="15680" y="13461"/>
                  </a:cubicBezTo>
                  <a:lnTo>
                    <a:pt x="15680" y="13461"/>
                  </a:lnTo>
                  <a:cubicBezTo>
                    <a:pt x="15680" y="13460"/>
                    <a:pt x="15680" y="13459"/>
                    <a:pt x="15680" y="13458"/>
                  </a:cubicBezTo>
                  <a:lnTo>
                    <a:pt x="15680" y="13458"/>
                  </a:lnTo>
                  <a:cubicBezTo>
                    <a:pt x="15682" y="13460"/>
                    <a:pt x="15683" y="13462"/>
                    <a:pt x="15685" y="13465"/>
                  </a:cubicBezTo>
                  <a:lnTo>
                    <a:pt x="15685" y="13465"/>
                  </a:lnTo>
                  <a:cubicBezTo>
                    <a:pt x="15685" y="13465"/>
                    <a:pt x="15685" y="13465"/>
                    <a:pt x="15685" y="13466"/>
                  </a:cubicBezTo>
                  <a:lnTo>
                    <a:pt x="15685" y="13466"/>
                  </a:lnTo>
                  <a:cubicBezTo>
                    <a:pt x="15684" y="13466"/>
                    <a:pt x="15684" y="13466"/>
                    <a:pt x="15684" y="13466"/>
                  </a:cubicBezTo>
                  <a:lnTo>
                    <a:pt x="15684" y="13466"/>
                  </a:lnTo>
                  <a:cubicBezTo>
                    <a:pt x="15682" y="13464"/>
                    <a:pt x="15681" y="13462"/>
                    <a:pt x="15680" y="13461"/>
                  </a:cubicBezTo>
                  <a:lnTo>
                    <a:pt x="15680" y="13461"/>
                  </a:lnTo>
                  <a:cubicBezTo>
                    <a:pt x="15680" y="13462"/>
                    <a:pt x="15680" y="13464"/>
                    <a:pt x="15680" y="13466"/>
                  </a:cubicBezTo>
                  <a:lnTo>
                    <a:pt x="15680" y="13466"/>
                  </a:lnTo>
                  <a:cubicBezTo>
                    <a:pt x="15679" y="13466"/>
                    <a:pt x="15679" y="13465"/>
                    <a:pt x="15678" y="13465"/>
                  </a:cubicBezTo>
                  <a:lnTo>
                    <a:pt x="15678" y="13465"/>
                  </a:lnTo>
                  <a:cubicBezTo>
                    <a:pt x="15678" y="13466"/>
                    <a:pt x="15678" y="13466"/>
                    <a:pt x="15678" y="13467"/>
                  </a:cubicBezTo>
                  <a:lnTo>
                    <a:pt x="15678" y="13467"/>
                  </a:lnTo>
                  <a:cubicBezTo>
                    <a:pt x="15679" y="13467"/>
                    <a:pt x="15679" y="13467"/>
                    <a:pt x="15680" y="13467"/>
                  </a:cubicBezTo>
                  <a:lnTo>
                    <a:pt x="15680" y="13467"/>
                  </a:lnTo>
                  <a:cubicBezTo>
                    <a:pt x="15679" y="13467"/>
                    <a:pt x="15679" y="13468"/>
                    <a:pt x="15678" y="13468"/>
                  </a:cubicBezTo>
                  <a:lnTo>
                    <a:pt x="15678" y="13468"/>
                  </a:lnTo>
                  <a:cubicBezTo>
                    <a:pt x="15678" y="13467"/>
                    <a:pt x="15678" y="13467"/>
                    <a:pt x="15678" y="13467"/>
                  </a:cubicBezTo>
                  <a:lnTo>
                    <a:pt x="15678" y="13467"/>
                  </a:lnTo>
                  <a:cubicBezTo>
                    <a:pt x="11624" y="12128"/>
                    <a:pt x="8444" y="11641"/>
                    <a:pt x="6139" y="11641"/>
                  </a:cubicBezTo>
                  <a:cubicBezTo>
                    <a:pt x="0" y="11641"/>
                    <a:pt x="84" y="15097"/>
                    <a:pt x="6461" y="15097"/>
                  </a:cubicBezTo>
                  <a:cubicBezTo>
                    <a:pt x="8732" y="15097"/>
                    <a:pt x="11800" y="14659"/>
                    <a:pt x="15670" y="13470"/>
                  </a:cubicBezTo>
                  <a:lnTo>
                    <a:pt x="15670" y="13470"/>
                  </a:lnTo>
                  <a:cubicBezTo>
                    <a:pt x="15582" y="13440"/>
                    <a:pt x="15493" y="13410"/>
                    <a:pt x="15404" y="13380"/>
                  </a:cubicBezTo>
                  <a:lnTo>
                    <a:pt x="15404" y="13380"/>
                  </a:lnTo>
                  <a:cubicBezTo>
                    <a:pt x="15494" y="13411"/>
                    <a:pt x="15583" y="13440"/>
                    <a:pt x="15672" y="13470"/>
                  </a:cubicBezTo>
                  <a:lnTo>
                    <a:pt x="15672" y="13470"/>
                  </a:lnTo>
                  <a:cubicBezTo>
                    <a:pt x="15674" y="13469"/>
                    <a:pt x="15676" y="13468"/>
                    <a:pt x="15678" y="13468"/>
                  </a:cubicBezTo>
                  <a:lnTo>
                    <a:pt x="15678" y="13468"/>
                  </a:lnTo>
                  <a:cubicBezTo>
                    <a:pt x="15678" y="13468"/>
                    <a:pt x="15678" y="13469"/>
                    <a:pt x="15678" y="13470"/>
                  </a:cubicBezTo>
                  <a:lnTo>
                    <a:pt x="15678" y="13470"/>
                  </a:lnTo>
                  <a:cubicBezTo>
                    <a:pt x="15679" y="13469"/>
                    <a:pt x="15679" y="13469"/>
                    <a:pt x="15680" y="13469"/>
                  </a:cubicBezTo>
                  <a:lnTo>
                    <a:pt x="15680" y="13469"/>
                  </a:lnTo>
                  <a:cubicBezTo>
                    <a:pt x="15680" y="13468"/>
                    <a:pt x="15680" y="13468"/>
                    <a:pt x="15680" y="13467"/>
                  </a:cubicBezTo>
                  <a:lnTo>
                    <a:pt x="15680" y="13467"/>
                  </a:lnTo>
                  <a:cubicBezTo>
                    <a:pt x="15681" y="13468"/>
                    <a:pt x="15681" y="13468"/>
                    <a:pt x="15682" y="13468"/>
                  </a:cubicBezTo>
                  <a:lnTo>
                    <a:pt x="15682" y="13468"/>
                  </a:lnTo>
                  <a:cubicBezTo>
                    <a:pt x="15683" y="13468"/>
                    <a:pt x="15684" y="13468"/>
                    <a:pt x="15685" y="13467"/>
                  </a:cubicBezTo>
                  <a:lnTo>
                    <a:pt x="15685" y="13467"/>
                  </a:lnTo>
                  <a:cubicBezTo>
                    <a:pt x="15685" y="13468"/>
                    <a:pt x="15685" y="13469"/>
                    <a:pt x="15685" y="13469"/>
                  </a:cubicBezTo>
                  <a:lnTo>
                    <a:pt x="15685" y="13469"/>
                  </a:lnTo>
                  <a:cubicBezTo>
                    <a:pt x="15684" y="13469"/>
                    <a:pt x="15683" y="13469"/>
                    <a:pt x="15682" y="13468"/>
                  </a:cubicBezTo>
                  <a:lnTo>
                    <a:pt x="15682" y="13468"/>
                  </a:lnTo>
                  <a:cubicBezTo>
                    <a:pt x="15681" y="13468"/>
                    <a:pt x="15681" y="13469"/>
                    <a:pt x="15680" y="13469"/>
                  </a:cubicBezTo>
                  <a:lnTo>
                    <a:pt x="15680" y="13469"/>
                  </a:lnTo>
                  <a:cubicBezTo>
                    <a:pt x="15680" y="13470"/>
                    <a:pt x="15680" y="13471"/>
                    <a:pt x="15680" y="13472"/>
                  </a:cubicBezTo>
                  <a:lnTo>
                    <a:pt x="15680" y="13472"/>
                  </a:lnTo>
                  <a:cubicBezTo>
                    <a:pt x="15679" y="13472"/>
                    <a:pt x="15679" y="13472"/>
                    <a:pt x="15678" y="13472"/>
                  </a:cubicBezTo>
                  <a:lnTo>
                    <a:pt x="15678" y="13472"/>
                  </a:lnTo>
                  <a:cubicBezTo>
                    <a:pt x="15678" y="13472"/>
                    <a:pt x="15678" y="13473"/>
                    <a:pt x="15678" y="13473"/>
                  </a:cubicBezTo>
                  <a:lnTo>
                    <a:pt x="15678" y="13473"/>
                  </a:lnTo>
                  <a:cubicBezTo>
                    <a:pt x="15679" y="13474"/>
                    <a:pt x="15679" y="13474"/>
                    <a:pt x="15679" y="13474"/>
                  </a:cubicBezTo>
                  <a:lnTo>
                    <a:pt x="15679" y="13474"/>
                  </a:lnTo>
                  <a:cubicBezTo>
                    <a:pt x="15679" y="13474"/>
                    <a:pt x="15679" y="13474"/>
                    <a:pt x="15678" y="13474"/>
                  </a:cubicBezTo>
                  <a:lnTo>
                    <a:pt x="15678" y="13474"/>
                  </a:lnTo>
                  <a:cubicBezTo>
                    <a:pt x="15678" y="13474"/>
                    <a:pt x="15678" y="13474"/>
                    <a:pt x="15678" y="13473"/>
                  </a:cubicBezTo>
                  <a:lnTo>
                    <a:pt x="15678" y="13473"/>
                  </a:lnTo>
                  <a:cubicBezTo>
                    <a:pt x="15676" y="13473"/>
                    <a:pt x="15674" y="13472"/>
                    <a:pt x="15672" y="13471"/>
                  </a:cubicBezTo>
                  <a:lnTo>
                    <a:pt x="15672" y="13471"/>
                  </a:lnTo>
                  <a:cubicBezTo>
                    <a:pt x="4442" y="17065"/>
                    <a:pt x="2420" y="22004"/>
                    <a:pt x="5150" y="22004"/>
                  </a:cubicBezTo>
                  <a:cubicBezTo>
                    <a:pt x="6977" y="22004"/>
                    <a:pt x="10931" y="19793"/>
                    <a:pt x="15678" y="13488"/>
                  </a:cubicBezTo>
                  <a:lnTo>
                    <a:pt x="15678" y="13488"/>
                  </a:lnTo>
                  <a:cubicBezTo>
                    <a:pt x="15678" y="13486"/>
                    <a:pt x="15678" y="13484"/>
                    <a:pt x="15678" y="13482"/>
                  </a:cubicBezTo>
                  <a:lnTo>
                    <a:pt x="15678" y="13482"/>
                  </a:lnTo>
                  <a:cubicBezTo>
                    <a:pt x="15624" y="13554"/>
                    <a:pt x="15570" y="13627"/>
                    <a:pt x="15515" y="13700"/>
                  </a:cubicBezTo>
                  <a:cubicBezTo>
                    <a:pt x="15570" y="13626"/>
                    <a:pt x="15624" y="13553"/>
                    <a:pt x="15678" y="13480"/>
                  </a:cubicBezTo>
                  <a:lnTo>
                    <a:pt x="15678" y="13480"/>
                  </a:lnTo>
                  <a:cubicBezTo>
                    <a:pt x="15678" y="13480"/>
                    <a:pt x="15678" y="13481"/>
                    <a:pt x="15678" y="13482"/>
                  </a:cubicBezTo>
                  <a:lnTo>
                    <a:pt x="15678" y="13482"/>
                  </a:lnTo>
                  <a:cubicBezTo>
                    <a:pt x="15679" y="13481"/>
                    <a:pt x="15679" y="13480"/>
                    <a:pt x="15680" y="13480"/>
                  </a:cubicBezTo>
                  <a:lnTo>
                    <a:pt x="15680" y="13480"/>
                  </a:lnTo>
                  <a:cubicBezTo>
                    <a:pt x="15680" y="13482"/>
                    <a:pt x="15680" y="13484"/>
                    <a:pt x="15680" y="13486"/>
                  </a:cubicBezTo>
                  <a:lnTo>
                    <a:pt x="15680" y="13486"/>
                  </a:lnTo>
                  <a:cubicBezTo>
                    <a:pt x="15681" y="13484"/>
                    <a:pt x="15683" y="13482"/>
                    <a:pt x="15685" y="13480"/>
                  </a:cubicBezTo>
                  <a:lnTo>
                    <a:pt x="15685" y="13480"/>
                  </a:lnTo>
                  <a:cubicBezTo>
                    <a:pt x="15685" y="13481"/>
                    <a:pt x="15685" y="13482"/>
                    <a:pt x="15685" y="13483"/>
                  </a:cubicBezTo>
                  <a:lnTo>
                    <a:pt x="15685" y="13483"/>
                  </a:lnTo>
                  <a:cubicBezTo>
                    <a:pt x="15685" y="13482"/>
                    <a:pt x="15686" y="13481"/>
                    <a:pt x="15686" y="13480"/>
                  </a:cubicBezTo>
                  <a:lnTo>
                    <a:pt x="15686" y="13480"/>
                  </a:lnTo>
                  <a:cubicBezTo>
                    <a:pt x="15686" y="13479"/>
                    <a:pt x="15686" y="13478"/>
                    <a:pt x="15686" y="13477"/>
                  </a:cubicBezTo>
                  <a:lnTo>
                    <a:pt x="15686" y="13477"/>
                  </a:lnTo>
                  <a:cubicBezTo>
                    <a:pt x="15686" y="13478"/>
                    <a:pt x="15685" y="13479"/>
                    <a:pt x="15685" y="13480"/>
                  </a:cubicBezTo>
                  <a:lnTo>
                    <a:pt x="15685" y="13480"/>
                  </a:lnTo>
                  <a:cubicBezTo>
                    <a:pt x="15685" y="13478"/>
                    <a:pt x="15685" y="13477"/>
                    <a:pt x="15685" y="13476"/>
                  </a:cubicBezTo>
                  <a:lnTo>
                    <a:pt x="15685" y="13476"/>
                  </a:lnTo>
                  <a:cubicBezTo>
                    <a:pt x="15684" y="13475"/>
                    <a:pt x="15684" y="13475"/>
                    <a:pt x="15683" y="13475"/>
                  </a:cubicBezTo>
                  <a:lnTo>
                    <a:pt x="15683" y="13475"/>
                  </a:lnTo>
                  <a:cubicBezTo>
                    <a:pt x="15682" y="13477"/>
                    <a:pt x="15681" y="13478"/>
                    <a:pt x="15680" y="13480"/>
                  </a:cubicBezTo>
                  <a:lnTo>
                    <a:pt x="15680" y="13480"/>
                  </a:lnTo>
                  <a:cubicBezTo>
                    <a:pt x="15680" y="13479"/>
                    <a:pt x="15680" y="13478"/>
                    <a:pt x="15680" y="13477"/>
                  </a:cubicBezTo>
                  <a:lnTo>
                    <a:pt x="15680" y="13477"/>
                  </a:lnTo>
                  <a:cubicBezTo>
                    <a:pt x="15679" y="13478"/>
                    <a:pt x="15679" y="13479"/>
                    <a:pt x="15678" y="13480"/>
                  </a:cubicBezTo>
                  <a:lnTo>
                    <a:pt x="15678" y="13480"/>
                  </a:lnTo>
                  <a:cubicBezTo>
                    <a:pt x="15678" y="13478"/>
                    <a:pt x="15678" y="13477"/>
                    <a:pt x="15678" y="13476"/>
                  </a:cubicBezTo>
                  <a:lnTo>
                    <a:pt x="15678" y="13476"/>
                  </a:lnTo>
                  <a:cubicBezTo>
                    <a:pt x="15587" y="13504"/>
                    <a:pt x="15496" y="13532"/>
                    <a:pt x="15404" y="13561"/>
                  </a:cubicBezTo>
                  <a:cubicBezTo>
                    <a:pt x="15496" y="13532"/>
                    <a:pt x="15587" y="13503"/>
                    <a:pt x="15678" y="13474"/>
                  </a:cubicBezTo>
                  <a:lnTo>
                    <a:pt x="15678" y="13474"/>
                  </a:lnTo>
                  <a:cubicBezTo>
                    <a:pt x="15678" y="13475"/>
                    <a:pt x="15678" y="13475"/>
                    <a:pt x="15678" y="13476"/>
                  </a:cubicBezTo>
                  <a:lnTo>
                    <a:pt x="15678" y="13476"/>
                  </a:lnTo>
                  <a:cubicBezTo>
                    <a:pt x="15679" y="13476"/>
                    <a:pt x="15679" y="13476"/>
                    <a:pt x="15680" y="13475"/>
                  </a:cubicBezTo>
                  <a:lnTo>
                    <a:pt x="15680" y="13475"/>
                  </a:lnTo>
                  <a:cubicBezTo>
                    <a:pt x="15680" y="13475"/>
                    <a:pt x="15680" y="13474"/>
                    <a:pt x="15680" y="13474"/>
                  </a:cubicBezTo>
                  <a:lnTo>
                    <a:pt x="15680" y="13474"/>
                  </a:lnTo>
                  <a:cubicBezTo>
                    <a:pt x="15680" y="13474"/>
                    <a:pt x="15681" y="13474"/>
                    <a:pt x="15682" y="13475"/>
                  </a:cubicBezTo>
                  <a:lnTo>
                    <a:pt x="15682" y="13475"/>
                  </a:lnTo>
                  <a:cubicBezTo>
                    <a:pt x="15682" y="13475"/>
                    <a:pt x="15682" y="13475"/>
                    <a:pt x="15682" y="13475"/>
                  </a:cubicBezTo>
                  <a:lnTo>
                    <a:pt x="15682" y="13475"/>
                  </a:lnTo>
                  <a:cubicBezTo>
                    <a:pt x="15682" y="13475"/>
                    <a:pt x="15682" y="13475"/>
                    <a:pt x="15682" y="13475"/>
                  </a:cubicBezTo>
                  <a:lnTo>
                    <a:pt x="15682" y="13475"/>
                  </a:lnTo>
                  <a:cubicBezTo>
                    <a:pt x="15682" y="13475"/>
                    <a:pt x="15683" y="13475"/>
                    <a:pt x="15683" y="13475"/>
                  </a:cubicBezTo>
                  <a:lnTo>
                    <a:pt x="15683" y="13475"/>
                  </a:lnTo>
                  <a:cubicBezTo>
                    <a:pt x="15683" y="13475"/>
                    <a:pt x="15684" y="13474"/>
                    <a:pt x="15684" y="13474"/>
                  </a:cubicBezTo>
                  <a:lnTo>
                    <a:pt x="15684" y="13474"/>
                  </a:lnTo>
                  <a:cubicBezTo>
                    <a:pt x="15684" y="13474"/>
                    <a:pt x="15684" y="13474"/>
                    <a:pt x="15685" y="13474"/>
                  </a:cubicBezTo>
                  <a:lnTo>
                    <a:pt x="15685" y="13474"/>
                  </a:lnTo>
                  <a:cubicBezTo>
                    <a:pt x="15685" y="13474"/>
                    <a:pt x="15685" y="13475"/>
                    <a:pt x="15685" y="13476"/>
                  </a:cubicBezTo>
                  <a:lnTo>
                    <a:pt x="15685" y="13476"/>
                  </a:lnTo>
                  <a:cubicBezTo>
                    <a:pt x="15685" y="13476"/>
                    <a:pt x="15686" y="13476"/>
                    <a:pt x="15686" y="13476"/>
                  </a:cubicBezTo>
                  <a:lnTo>
                    <a:pt x="15686" y="13476"/>
                  </a:lnTo>
                  <a:cubicBezTo>
                    <a:pt x="15686" y="13476"/>
                    <a:pt x="15686" y="13475"/>
                    <a:pt x="15686" y="13474"/>
                  </a:cubicBezTo>
                  <a:lnTo>
                    <a:pt x="15686" y="13474"/>
                  </a:lnTo>
                  <a:cubicBezTo>
                    <a:pt x="15687" y="13475"/>
                    <a:pt x="15687" y="13475"/>
                    <a:pt x="15688" y="13475"/>
                  </a:cubicBezTo>
                  <a:lnTo>
                    <a:pt x="15688" y="13475"/>
                  </a:lnTo>
                  <a:cubicBezTo>
                    <a:pt x="15688" y="13475"/>
                    <a:pt x="15689" y="13474"/>
                    <a:pt x="15689" y="13474"/>
                  </a:cubicBezTo>
                  <a:lnTo>
                    <a:pt x="15689" y="13474"/>
                  </a:lnTo>
                  <a:cubicBezTo>
                    <a:pt x="15689" y="13474"/>
                    <a:pt x="15690" y="13475"/>
                    <a:pt x="15690" y="13475"/>
                  </a:cubicBezTo>
                  <a:lnTo>
                    <a:pt x="15690" y="13475"/>
                  </a:lnTo>
                  <a:cubicBezTo>
                    <a:pt x="15690" y="13475"/>
                    <a:pt x="15691" y="13474"/>
                    <a:pt x="15691" y="13474"/>
                  </a:cubicBezTo>
                  <a:lnTo>
                    <a:pt x="15691" y="13474"/>
                  </a:lnTo>
                  <a:cubicBezTo>
                    <a:pt x="15692" y="13475"/>
                    <a:pt x="15693" y="13476"/>
                    <a:pt x="15693" y="13477"/>
                  </a:cubicBezTo>
                  <a:lnTo>
                    <a:pt x="15693" y="13477"/>
                  </a:lnTo>
                  <a:cubicBezTo>
                    <a:pt x="15692" y="13476"/>
                    <a:pt x="15691" y="13476"/>
                    <a:pt x="15690" y="13476"/>
                  </a:cubicBezTo>
                  <a:lnTo>
                    <a:pt x="15690" y="13476"/>
                  </a:lnTo>
                  <a:cubicBezTo>
                    <a:pt x="15691" y="13477"/>
                    <a:pt x="15692" y="13477"/>
                    <a:pt x="15692" y="13478"/>
                  </a:cubicBezTo>
                  <a:lnTo>
                    <a:pt x="15692" y="13478"/>
                  </a:lnTo>
                  <a:cubicBezTo>
                    <a:pt x="15693" y="13479"/>
                    <a:pt x="15694" y="13479"/>
                    <a:pt x="15695" y="13479"/>
                  </a:cubicBezTo>
                  <a:lnTo>
                    <a:pt x="15695" y="13479"/>
                  </a:lnTo>
                  <a:cubicBezTo>
                    <a:pt x="15751" y="13557"/>
                    <a:pt x="15807" y="13635"/>
                    <a:pt x="15863" y="13714"/>
                  </a:cubicBezTo>
                  <a:cubicBezTo>
                    <a:pt x="15835" y="13675"/>
                    <a:pt x="15807" y="13635"/>
                    <a:pt x="15779" y="13596"/>
                  </a:cubicBezTo>
                  <a:lnTo>
                    <a:pt x="15779" y="13596"/>
                  </a:lnTo>
                  <a:cubicBezTo>
                    <a:pt x="15751" y="13557"/>
                    <a:pt x="15723" y="13518"/>
                    <a:pt x="15695" y="13479"/>
                  </a:cubicBezTo>
                  <a:lnTo>
                    <a:pt x="15695" y="13479"/>
                  </a:lnTo>
                  <a:cubicBezTo>
                    <a:pt x="15696" y="13480"/>
                    <a:pt x="15697" y="13480"/>
                    <a:pt x="15698" y="13480"/>
                  </a:cubicBezTo>
                  <a:lnTo>
                    <a:pt x="15698" y="13480"/>
                  </a:lnTo>
                  <a:cubicBezTo>
                    <a:pt x="15697" y="13479"/>
                    <a:pt x="15697" y="13478"/>
                    <a:pt x="15696" y="13478"/>
                  </a:cubicBezTo>
                  <a:lnTo>
                    <a:pt x="15696" y="13478"/>
                  </a:lnTo>
                  <a:cubicBezTo>
                    <a:pt x="19745" y="14814"/>
                    <a:pt x="22923" y="15300"/>
                    <a:pt x="25226" y="15300"/>
                  </a:cubicBezTo>
                  <a:cubicBezTo>
                    <a:pt x="31368" y="15300"/>
                    <a:pt x="31288" y="11845"/>
                    <a:pt x="24908" y="11845"/>
                  </a:cubicBezTo>
                  <a:cubicBezTo>
                    <a:pt x="22637" y="11845"/>
                    <a:pt x="19567" y="12283"/>
                    <a:pt x="15695" y="13471"/>
                  </a:cubicBezTo>
                  <a:lnTo>
                    <a:pt x="15695" y="13471"/>
                  </a:lnTo>
                  <a:cubicBezTo>
                    <a:pt x="15694" y="13471"/>
                    <a:pt x="15694" y="13470"/>
                    <a:pt x="15693" y="13470"/>
                  </a:cubicBezTo>
                  <a:lnTo>
                    <a:pt x="15693" y="13470"/>
                  </a:lnTo>
                  <a:cubicBezTo>
                    <a:pt x="15694" y="13470"/>
                    <a:pt x="15694" y="13469"/>
                    <a:pt x="15694" y="13469"/>
                  </a:cubicBezTo>
                  <a:lnTo>
                    <a:pt x="15694" y="13469"/>
                  </a:lnTo>
                  <a:cubicBezTo>
                    <a:pt x="15694" y="13469"/>
                    <a:pt x="15693" y="13470"/>
                    <a:pt x="15692" y="13470"/>
                  </a:cubicBezTo>
                  <a:lnTo>
                    <a:pt x="15692" y="13470"/>
                  </a:lnTo>
                  <a:cubicBezTo>
                    <a:pt x="15692" y="13470"/>
                    <a:pt x="15692" y="13470"/>
                    <a:pt x="15692" y="13470"/>
                  </a:cubicBezTo>
                  <a:lnTo>
                    <a:pt x="15692" y="13470"/>
                  </a:lnTo>
                  <a:cubicBezTo>
                    <a:pt x="15692" y="13470"/>
                    <a:pt x="15692" y="13470"/>
                    <a:pt x="15692" y="13470"/>
                  </a:cubicBezTo>
                  <a:lnTo>
                    <a:pt x="15692" y="13470"/>
                  </a:lnTo>
                  <a:cubicBezTo>
                    <a:pt x="15692" y="13470"/>
                    <a:pt x="15691" y="13470"/>
                    <a:pt x="15691" y="13470"/>
                  </a:cubicBezTo>
                  <a:lnTo>
                    <a:pt x="15691" y="13470"/>
                  </a:lnTo>
                  <a:cubicBezTo>
                    <a:pt x="15691" y="13470"/>
                    <a:pt x="15690" y="13470"/>
                    <a:pt x="15690" y="13469"/>
                  </a:cubicBezTo>
                  <a:lnTo>
                    <a:pt x="15690" y="13469"/>
                  </a:lnTo>
                  <a:cubicBezTo>
                    <a:pt x="15691" y="13469"/>
                    <a:pt x="15691" y="13470"/>
                    <a:pt x="15692" y="13470"/>
                  </a:cubicBezTo>
                  <a:lnTo>
                    <a:pt x="15692" y="13470"/>
                  </a:lnTo>
                  <a:cubicBezTo>
                    <a:pt x="15693" y="13468"/>
                    <a:pt x="15695" y="13466"/>
                    <a:pt x="15697" y="13464"/>
                  </a:cubicBezTo>
                  <a:lnTo>
                    <a:pt x="15697" y="13464"/>
                  </a:lnTo>
                  <a:cubicBezTo>
                    <a:pt x="15694" y="13464"/>
                    <a:pt x="15692" y="13465"/>
                    <a:pt x="15690" y="13466"/>
                  </a:cubicBezTo>
                  <a:lnTo>
                    <a:pt x="15690" y="13466"/>
                  </a:lnTo>
                  <a:cubicBezTo>
                    <a:pt x="15691" y="13465"/>
                    <a:pt x="15691" y="13464"/>
                    <a:pt x="15692" y="13464"/>
                  </a:cubicBezTo>
                  <a:lnTo>
                    <a:pt x="15692" y="13464"/>
                  </a:lnTo>
                  <a:cubicBezTo>
                    <a:pt x="15691" y="13464"/>
                    <a:pt x="15690" y="13464"/>
                    <a:pt x="15689" y="13464"/>
                  </a:cubicBezTo>
                  <a:lnTo>
                    <a:pt x="15689" y="13464"/>
                  </a:lnTo>
                  <a:cubicBezTo>
                    <a:pt x="21825" y="5104"/>
                    <a:pt x="21591" y="88"/>
                    <a:pt x="19945" y="88"/>
                  </a:cubicBezTo>
                  <a:cubicBezTo>
                    <a:pt x="18465" y="88"/>
                    <a:pt x="15845" y="4142"/>
                    <a:pt x="15686" y="13464"/>
                  </a:cubicBezTo>
                  <a:lnTo>
                    <a:pt x="15686" y="13464"/>
                  </a:lnTo>
                  <a:cubicBezTo>
                    <a:pt x="15686" y="13463"/>
                    <a:pt x="15685" y="13462"/>
                    <a:pt x="15685" y="13461"/>
                  </a:cubicBezTo>
                  <a:lnTo>
                    <a:pt x="15685" y="13461"/>
                  </a:lnTo>
                  <a:cubicBezTo>
                    <a:pt x="15685" y="13462"/>
                    <a:pt x="15685" y="13463"/>
                    <a:pt x="15685" y="13464"/>
                  </a:cubicBezTo>
                  <a:lnTo>
                    <a:pt x="15685" y="13464"/>
                  </a:lnTo>
                  <a:cubicBezTo>
                    <a:pt x="15683" y="13462"/>
                    <a:pt x="15682" y="13460"/>
                    <a:pt x="15680" y="13458"/>
                  </a:cubicBezTo>
                  <a:lnTo>
                    <a:pt x="15680" y="13458"/>
                  </a:lnTo>
                  <a:cubicBezTo>
                    <a:pt x="15680" y="13457"/>
                    <a:pt x="15680" y="13456"/>
                    <a:pt x="15680" y="13455"/>
                  </a:cubicBezTo>
                  <a:lnTo>
                    <a:pt x="15680" y="13455"/>
                  </a:lnTo>
                  <a:cubicBezTo>
                    <a:pt x="15682" y="13457"/>
                    <a:pt x="15683" y="13459"/>
                    <a:pt x="15685" y="13461"/>
                  </a:cubicBezTo>
                  <a:lnTo>
                    <a:pt x="15685" y="13461"/>
                  </a:lnTo>
                  <a:cubicBezTo>
                    <a:pt x="15732" y="4105"/>
                    <a:pt x="13180" y="1"/>
                    <a:pt x="11702" y="1"/>
                  </a:cubicBezTo>
                  <a:close/>
                  <a:moveTo>
                    <a:pt x="15698" y="13480"/>
                  </a:moveTo>
                  <a:lnTo>
                    <a:pt x="15698" y="13480"/>
                  </a:lnTo>
                  <a:cubicBezTo>
                    <a:pt x="15725" y="13519"/>
                    <a:pt x="15752" y="13557"/>
                    <a:pt x="15779" y="13596"/>
                  </a:cubicBezTo>
                  <a:lnTo>
                    <a:pt x="15779" y="13596"/>
                  </a:lnTo>
                  <a:cubicBezTo>
                    <a:pt x="20390" y="19973"/>
                    <a:pt x="24287" y="22226"/>
                    <a:pt x="26080" y="22226"/>
                  </a:cubicBezTo>
                  <a:cubicBezTo>
                    <a:pt x="28736" y="22226"/>
                    <a:pt x="26779" y="17286"/>
                    <a:pt x="15698" y="13480"/>
                  </a:cubicBezTo>
                  <a:close/>
                  <a:moveTo>
                    <a:pt x="15678" y="13492"/>
                  </a:moveTo>
                  <a:cubicBezTo>
                    <a:pt x="9546" y="21843"/>
                    <a:pt x="9781" y="26853"/>
                    <a:pt x="11426" y="26853"/>
                  </a:cubicBezTo>
                  <a:cubicBezTo>
                    <a:pt x="12905" y="26853"/>
                    <a:pt x="15524" y="22803"/>
                    <a:pt x="15678" y="13492"/>
                  </a:cubicBezTo>
                  <a:close/>
                  <a:moveTo>
                    <a:pt x="15689" y="13477"/>
                  </a:moveTo>
                  <a:lnTo>
                    <a:pt x="15689" y="13477"/>
                  </a:lnTo>
                  <a:cubicBezTo>
                    <a:pt x="15688" y="13478"/>
                    <a:pt x="15687" y="13479"/>
                    <a:pt x="15686" y="13480"/>
                  </a:cubicBezTo>
                  <a:lnTo>
                    <a:pt x="15686" y="13480"/>
                  </a:lnTo>
                  <a:cubicBezTo>
                    <a:pt x="15685" y="13576"/>
                    <a:pt x="15683" y="13673"/>
                    <a:pt x="15682" y="13770"/>
                  </a:cubicBezTo>
                  <a:cubicBezTo>
                    <a:pt x="15683" y="13673"/>
                    <a:pt x="15684" y="13578"/>
                    <a:pt x="15685" y="13483"/>
                  </a:cubicBezTo>
                  <a:lnTo>
                    <a:pt x="15685" y="13483"/>
                  </a:lnTo>
                  <a:cubicBezTo>
                    <a:pt x="15683" y="13485"/>
                    <a:pt x="15681" y="13487"/>
                    <a:pt x="15680" y="13489"/>
                  </a:cubicBezTo>
                  <a:lnTo>
                    <a:pt x="15680" y="13489"/>
                  </a:lnTo>
                  <a:cubicBezTo>
                    <a:pt x="15640" y="22839"/>
                    <a:pt x="18192" y="26941"/>
                    <a:pt x="19669" y="26941"/>
                  </a:cubicBezTo>
                  <a:cubicBezTo>
                    <a:pt x="21300" y="26941"/>
                    <a:pt x="21620" y="21938"/>
                    <a:pt x="15692" y="13478"/>
                  </a:cubicBezTo>
                  <a:lnTo>
                    <a:pt x="15692" y="13478"/>
                  </a:lnTo>
                  <a:cubicBezTo>
                    <a:pt x="15691" y="13478"/>
                    <a:pt x="15690" y="13477"/>
                    <a:pt x="15689" y="13477"/>
                  </a:cubicBezTo>
                  <a:close/>
                </a:path>
              </a:pathLst>
            </a:custGeom>
            <a:solidFill>
              <a:srgbClr val="FFA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2342825" y="2460600"/>
              <a:ext cx="155750" cy="155775"/>
            </a:xfrm>
            <a:custGeom>
              <a:avLst/>
              <a:gdLst/>
              <a:ahLst/>
              <a:cxnLst/>
              <a:rect l="l" t="t" r="r" b="b"/>
              <a:pathLst>
                <a:path w="6230" h="6231" extrusionOk="0">
                  <a:moveTo>
                    <a:pt x="3115" y="1"/>
                  </a:moveTo>
                  <a:cubicBezTo>
                    <a:pt x="1405" y="1"/>
                    <a:pt x="1" y="1391"/>
                    <a:pt x="1" y="3116"/>
                  </a:cubicBezTo>
                  <a:cubicBezTo>
                    <a:pt x="1" y="4826"/>
                    <a:pt x="1405" y="6230"/>
                    <a:pt x="3115" y="6230"/>
                  </a:cubicBezTo>
                  <a:cubicBezTo>
                    <a:pt x="4839" y="6230"/>
                    <a:pt x="6230" y="4826"/>
                    <a:pt x="6230" y="3116"/>
                  </a:cubicBezTo>
                  <a:cubicBezTo>
                    <a:pt x="6230" y="1391"/>
                    <a:pt x="4839" y="1"/>
                    <a:pt x="3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207;p25"/>
          <p:cNvGrpSpPr/>
          <p:nvPr/>
        </p:nvGrpSpPr>
        <p:grpSpPr>
          <a:xfrm>
            <a:off x="8617030" y="4055134"/>
            <a:ext cx="394463" cy="350302"/>
            <a:chOff x="2024250" y="2186425"/>
            <a:chExt cx="793050" cy="704125"/>
          </a:xfrm>
        </p:grpSpPr>
        <p:sp>
          <p:nvSpPr>
            <p:cNvPr id="208" name="Google Shape;208;p25"/>
            <p:cNvSpPr/>
            <p:nvPr/>
          </p:nvSpPr>
          <p:spPr>
            <a:xfrm>
              <a:off x="2024250" y="2186425"/>
              <a:ext cx="793050" cy="704125"/>
            </a:xfrm>
            <a:custGeom>
              <a:avLst/>
              <a:gdLst/>
              <a:ahLst/>
              <a:cxnLst/>
              <a:rect l="l" t="t" r="r" b="b"/>
              <a:pathLst>
                <a:path w="31722" h="28165" extrusionOk="0">
                  <a:moveTo>
                    <a:pt x="23639" y="2540"/>
                  </a:moveTo>
                  <a:cubicBezTo>
                    <a:pt x="22059" y="2540"/>
                    <a:pt x="18622" y="5765"/>
                    <a:pt x="15873" y="14062"/>
                  </a:cubicBezTo>
                  <a:lnTo>
                    <a:pt x="15873" y="14062"/>
                  </a:lnTo>
                  <a:cubicBezTo>
                    <a:pt x="15946" y="14009"/>
                    <a:pt x="16020" y="13956"/>
                    <a:pt x="16094" y="13902"/>
                  </a:cubicBezTo>
                  <a:lnTo>
                    <a:pt x="16094" y="13902"/>
                  </a:lnTo>
                  <a:cubicBezTo>
                    <a:pt x="16019" y="13956"/>
                    <a:pt x="15945" y="14010"/>
                    <a:pt x="15872" y="14065"/>
                  </a:cubicBezTo>
                  <a:lnTo>
                    <a:pt x="15872" y="14065"/>
                  </a:lnTo>
                  <a:cubicBezTo>
                    <a:pt x="15871" y="14065"/>
                    <a:pt x="15871" y="14066"/>
                    <a:pt x="15871" y="14067"/>
                  </a:cubicBezTo>
                  <a:lnTo>
                    <a:pt x="15871" y="14067"/>
                  </a:lnTo>
                  <a:cubicBezTo>
                    <a:pt x="24685" y="7586"/>
                    <a:pt x="25615" y="2540"/>
                    <a:pt x="23639" y="2540"/>
                  </a:cubicBezTo>
                  <a:close/>
                  <a:moveTo>
                    <a:pt x="15627" y="13905"/>
                  </a:moveTo>
                  <a:lnTo>
                    <a:pt x="15627" y="13905"/>
                  </a:lnTo>
                  <a:cubicBezTo>
                    <a:pt x="15702" y="13962"/>
                    <a:pt x="15779" y="14018"/>
                    <a:pt x="15855" y="14075"/>
                  </a:cubicBezTo>
                  <a:lnTo>
                    <a:pt x="15855" y="14075"/>
                  </a:lnTo>
                  <a:cubicBezTo>
                    <a:pt x="15856" y="14074"/>
                    <a:pt x="15856" y="14074"/>
                    <a:pt x="15857" y="14073"/>
                  </a:cubicBezTo>
                  <a:lnTo>
                    <a:pt x="15857" y="14073"/>
                  </a:lnTo>
                  <a:cubicBezTo>
                    <a:pt x="15781" y="14018"/>
                    <a:pt x="15704" y="13962"/>
                    <a:pt x="15627" y="13905"/>
                  </a:cubicBezTo>
                  <a:close/>
                  <a:moveTo>
                    <a:pt x="15863" y="14075"/>
                  </a:moveTo>
                  <a:cubicBezTo>
                    <a:pt x="15864" y="14076"/>
                    <a:pt x="15864" y="14076"/>
                    <a:pt x="15864" y="14077"/>
                  </a:cubicBezTo>
                  <a:lnTo>
                    <a:pt x="15864" y="14077"/>
                  </a:lnTo>
                  <a:cubicBezTo>
                    <a:pt x="15864" y="14077"/>
                    <a:pt x="15864" y="14077"/>
                    <a:pt x="15864" y="14077"/>
                  </a:cubicBezTo>
                  <a:lnTo>
                    <a:pt x="15864" y="14077"/>
                  </a:lnTo>
                  <a:cubicBezTo>
                    <a:pt x="15864" y="14076"/>
                    <a:pt x="15864" y="14076"/>
                    <a:pt x="15863" y="14075"/>
                  </a:cubicBezTo>
                  <a:lnTo>
                    <a:pt x="15863" y="14075"/>
                  </a:lnTo>
                  <a:cubicBezTo>
                    <a:pt x="15863" y="14075"/>
                    <a:pt x="15863" y="14075"/>
                    <a:pt x="15863" y="14075"/>
                  </a:cubicBezTo>
                  <a:close/>
                  <a:moveTo>
                    <a:pt x="15870" y="14070"/>
                  </a:moveTo>
                  <a:lnTo>
                    <a:pt x="15870" y="14070"/>
                  </a:lnTo>
                  <a:cubicBezTo>
                    <a:pt x="15869" y="14073"/>
                    <a:pt x="15868" y="14076"/>
                    <a:pt x="15867" y="14079"/>
                  </a:cubicBezTo>
                  <a:lnTo>
                    <a:pt x="15867" y="14079"/>
                  </a:lnTo>
                  <a:cubicBezTo>
                    <a:pt x="15867" y="14079"/>
                    <a:pt x="15867" y="14079"/>
                    <a:pt x="15867" y="14079"/>
                  </a:cubicBezTo>
                  <a:lnTo>
                    <a:pt x="15867" y="14079"/>
                  </a:lnTo>
                  <a:cubicBezTo>
                    <a:pt x="15868" y="14076"/>
                    <a:pt x="15869" y="14073"/>
                    <a:pt x="15870" y="14070"/>
                  </a:cubicBezTo>
                  <a:lnTo>
                    <a:pt x="15870" y="14070"/>
                  </a:lnTo>
                  <a:cubicBezTo>
                    <a:pt x="15870" y="14070"/>
                    <a:pt x="15870" y="14070"/>
                    <a:pt x="15870" y="14070"/>
                  </a:cubicBezTo>
                  <a:close/>
                  <a:moveTo>
                    <a:pt x="15862" y="14082"/>
                  </a:moveTo>
                  <a:cubicBezTo>
                    <a:pt x="15862" y="14082"/>
                    <a:pt x="15862" y="14082"/>
                    <a:pt x="15862" y="14082"/>
                  </a:cubicBezTo>
                  <a:lnTo>
                    <a:pt x="15862" y="14082"/>
                  </a:lnTo>
                  <a:cubicBezTo>
                    <a:pt x="15861" y="14082"/>
                    <a:pt x="15860" y="14082"/>
                    <a:pt x="15858" y="14082"/>
                  </a:cubicBezTo>
                  <a:lnTo>
                    <a:pt x="15858" y="14082"/>
                  </a:lnTo>
                  <a:cubicBezTo>
                    <a:pt x="15857" y="14082"/>
                    <a:pt x="15855" y="14082"/>
                    <a:pt x="15854" y="14082"/>
                  </a:cubicBezTo>
                  <a:lnTo>
                    <a:pt x="15854" y="14082"/>
                  </a:lnTo>
                  <a:cubicBezTo>
                    <a:pt x="15854" y="14082"/>
                    <a:pt x="15854" y="14082"/>
                    <a:pt x="15854" y="14082"/>
                  </a:cubicBezTo>
                  <a:lnTo>
                    <a:pt x="15854" y="14082"/>
                  </a:lnTo>
                  <a:cubicBezTo>
                    <a:pt x="15855" y="14082"/>
                    <a:pt x="15857" y="14082"/>
                    <a:pt x="15858" y="14082"/>
                  </a:cubicBezTo>
                  <a:lnTo>
                    <a:pt x="15858" y="14082"/>
                  </a:lnTo>
                  <a:cubicBezTo>
                    <a:pt x="15860" y="14082"/>
                    <a:pt x="15861" y="14082"/>
                    <a:pt x="15862" y="14082"/>
                  </a:cubicBezTo>
                  <a:close/>
                  <a:moveTo>
                    <a:pt x="15862" y="14078"/>
                  </a:moveTo>
                  <a:lnTo>
                    <a:pt x="15862" y="14078"/>
                  </a:lnTo>
                  <a:cubicBezTo>
                    <a:pt x="15863" y="14078"/>
                    <a:pt x="15863" y="14078"/>
                    <a:pt x="15863" y="14078"/>
                  </a:cubicBezTo>
                  <a:lnTo>
                    <a:pt x="15863" y="14078"/>
                  </a:lnTo>
                  <a:cubicBezTo>
                    <a:pt x="15863" y="14079"/>
                    <a:pt x="15863" y="14080"/>
                    <a:pt x="15863" y="14081"/>
                  </a:cubicBezTo>
                  <a:lnTo>
                    <a:pt x="15863" y="14081"/>
                  </a:lnTo>
                  <a:cubicBezTo>
                    <a:pt x="15863" y="14081"/>
                    <a:pt x="15863" y="14081"/>
                    <a:pt x="15863" y="14081"/>
                  </a:cubicBezTo>
                  <a:lnTo>
                    <a:pt x="15863" y="14081"/>
                  </a:lnTo>
                  <a:cubicBezTo>
                    <a:pt x="15864" y="14081"/>
                    <a:pt x="15864" y="14081"/>
                    <a:pt x="15864" y="14082"/>
                  </a:cubicBezTo>
                  <a:lnTo>
                    <a:pt x="15864" y="14082"/>
                  </a:lnTo>
                  <a:cubicBezTo>
                    <a:pt x="15863" y="14082"/>
                    <a:pt x="15863" y="14082"/>
                    <a:pt x="15862" y="14082"/>
                  </a:cubicBezTo>
                  <a:lnTo>
                    <a:pt x="15862" y="14082"/>
                  </a:lnTo>
                  <a:cubicBezTo>
                    <a:pt x="15861" y="14081"/>
                    <a:pt x="15860" y="14080"/>
                    <a:pt x="15858" y="14079"/>
                  </a:cubicBezTo>
                  <a:lnTo>
                    <a:pt x="15858" y="14079"/>
                  </a:lnTo>
                  <a:cubicBezTo>
                    <a:pt x="15857" y="14080"/>
                    <a:pt x="15855" y="14081"/>
                    <a:pt x="15854" y="14082"/>
                  </a:cubicBezTo>
                  <a:lnTo>
                    <a:pt x="15854" y="14082"/>
                  </a:lnTo>
                  <a:cubicBezTo>
                    <a:pt x="15853" y="14082"/>
                    <a:pt x="15852" y="14082"/>
                    <a:pt x="15851" y="14082"/>
                  </a:cubicBezTo>
                  <a:lnTo>
                    <a:pt x="15851" y="14082"/>
                  </a:lnTo>
                  <a:cubicBezTo>
                    <a:pt x="15851" y="14082"/>
                    <a:pt x="15851" y="14082"/>
                    <a:pt x="15851" y="14082"/>
                  </a:cubicBezTo>
                  <a:lnTo>
                    <a:pt x="15851" y="14082"/>
                  </a:lnTo>
                  <a:cubicBezTo>
                    <a:pt x="15850" y="14082"/>
                    <a:pt x="15849" y="14082"/>
                    <a:pt x="15848" y="14082"/>
                  </a:cubicBezTo>
                  <a:lnTo>
                    <a:pt x="15848" y="14082"/>
                  </a:lnTo>
                  <a:cubicBezTo>
                    <a:pt x="15848" y="14082"/>
                    <a:pt x="15848" y="14082"/>
                    <a:pt x="15849" y="14082"/>
                  </a:cubicBezTo>
                  <a:lnTo>
                    <a:pt x="15849" y="14082"/>
                  </a:lnTo>
                  <a:cubicBezTo>
                    <a:pt x="15849" y="14082"/>
                    <a:pt x="15850" y="14082"/>
                    <a:pt x="15851" y="14082"/>
                  </a:cubicBezTo>
                  <a:lnTo>
                    <a:pt x="15851" y="14082"/>
                  </a:lnTo>
                  <a:cubicBezTo>
                    <a:pt x="15853" y="14080"/>
                    <a:pt x="15855" y="14079"/>
                    <a:pt x="15857" y="14078"/>
                  </a:cubicBezTo>
                  <a:lnTo>
                    <a:pt x="15857" y="14078"/>
                  </a:lnTo>
                  <a:cubicBezTo>
                    <a:pt x="15857" y="14078"/>
                    <a:pt x="15858" y="14078"/>
                    <a:pt x="15858" y="14079"/>
                  </a:cubicBezTo>
                  <a:lnTo>
                    <a:pt x="15858" y="14079"/>
                  </a:lnTo>
                  <a:cubicBezTo>
                    <a:pt x="15859" y="14078"/>
                    <a:pt x="15859" y="14078"/>
                    <a:pt x="15860" y="14078"/>
                  </a:cubicBezTo>
                  <a:lnTo>
                    <a:pt x="15860" y="14078"/>
                  </a:lnTo>
                  <a:cubicBezTo>
                    <a:pt x="15861" y="14079"/>
                    <a:pt x="15862" y="14080"/>
                    <a:pt x="15863" y="14081"/>
                  </a:cubicBezTo>
                  <a:lnTo>
                    <a:pt x="15863" y="14081"/>
                  </a:lnTo>
                  <a:cubicBezTo>
                    <a:pt x="15863" y="14080"/>
                    <a:pt x="15863" y="14079"/>
                    <a:pt x="15862" y="14078"/>
                  </a:cubicBezTo>
                  <a:close/>
                  <a:moveTo>
                    <a:pt x="15849" y="14083"/>
                  </a:moveTo>
                  <a:lnTo>
                    <a:pt x="15849" y="14083"/>
                  </a:lnTo>
                  <a:cubicBezTo>
                    <a:pt x="15848" y="14083"/>
                    <a:pt x="15847" y="14083"/>
                    <a:pt x="15846" y="14083"/>
                  </a:cubicBezTo>
                  <a:lnTo>
                    <a:pt x="15846" y="14083"/>
                  </a:lnTo>
                  <a:cubicBezTo>
                    <a:pt x="15772" y="14138"/>
                    <a:pt x="15699" y="14192"/>
                    <a:pt x="15627" y="14246"/>
                  </a:cubicBezTo>
                  <a:lnTo>
                    <a:pt x="15627" y="14246"/>
                  </a:lnTo>
                  <a:cubicBezTo>
                    <a:pt x="15701" y="14191"/>
                    <a:pt x="15776" y="14137"/>
                    <a:pt x="15849" y="14083"/>
                  </a:cubicBezTo>
                  <a:close/>
                  <a:moveTo>
                    <a:pt x="15843" y="14083"/>
                  </a:moveTo>
                  <a:lnTo>
                    <a:pt x="15843" y="14083"/>
                  </a:lnTo>
                  <a:cubicBezTo>
                    <a:pt x="2754" y="14161"/>
                    <a:pt x="3" y="19208"/>
                    <a:pt x="4330" y="19208"/>
                  </a:cubicBezTo>
                  <a:cubicBezTo>
                    <a:pt x="6510" y="19208"/>
                    <a:pt x="10487" y="17927"/>
                    <a:pt x="15843" y="14083"/>
                  </a:cubicBezTo>
                  <a:close/>
                  <a:moveTo>
                    <a:pt x="15874" y="14083"/>
                  </a:moveTo>
                  <a:cubicBezTo>
                    <a:pt x="21234" y="17927"/>
                    <a:pt x="25212" y="19208"/>
                    <a:pt x="27392" y="19208"/>
                  </a:cubicBezTo>
                  <a:cubicBezTo>
                    <a:pt x="31719" y="19208"/>
                    <a:pt x="28963" y="14161"/>
                    <a:pt x="15874" y="14083"/>
                  </a:cubicBezTo>
                  <a:close/>
                  <a:moveTo>
                    <a:pt x="15860" y="1"/>
                  </a:moveTo>
                  <a:cubicBezTo>
                    <a:pt x="14365" y="1"/>
                    <a:pt x="12872" y="4691"/>
                    <a:pt x="15862" y="14070"/>
                  </a:cubicBezTo>
                  <a:lnTo>
                    <a:pt x="15862" y="14070"/>
                  </a:lnTo>
                  <a:cubicBezTo>
                    <a:pt x="15865" y="14068"/>
                    <a:pt x="15867" y="14066"/>
                    <a:pt x="15870" y="14064"/>
                  </a:cubicBezTo>
                  <a:lnTo>
                    <a:pt x="15870" y="14064"/>
                  </a:lnTo>
                  <a:cubicBezTo>
                    <a:pt x="15870" y="14065"/>
                    <a:pt x="15869" y="14066"/>
                    <a:pt x="15869" y="14066"/>
                  </a:cubicBezTo>
                  <a:lnTo>
                    <a:pt x="15869" y="14066"/>
                  </a:lnTo>
                  <a:cubicBezTo>
                    <a:pt x="15869" y="14066"/>
                    <a:pt x="15869" y="14066"/>
                    <a:pt x="15870" y="14066"/>
                  </a:cubicBezTo>
                  <a:lnTo>
                    <a:pt x="15870" y="14066"/>
                  </a:lnTo>
                  <a:cubicBezTo>
                    <a:pt x="15869" y="14067"/>
                    <a:pt x="15869" y="14068"/>
                    <a:pt x="15869" y="14069"/>
                  </a:cubicBezTo>
                  <a:lnTo>
                    <a:pt x="15869" y="14069"/>
                  </a:lnTo>
                  <a:cubicBezTo>
                    <a:pt x="15869" y="14069"/>
                    <a:pt x="15868" y="14069"/>
                    <a:pt x="15868" y="14069"/>
                  </a:cubicBezTo>
                  <a:lnTo>
                    <a:pt x="15868" y="14069"/>
                  </a:lnTo>
                  <a:cubicBezTo>
                    <a:pt x="15869" y="14068"/>
                    <a:pt x="15869" y="14067"/>
                    <a:pt x="15869" y="14066"/>
                  </a:cubicBezTo>
                  <a:lnTo>
                    <a:pt x="15869" y="14066"/>
                  </a:lnTo>
                  <a:cubicBezTo>
                    <a:pt x="15867" y="14068"/>
                    <a:pt x="15865" y="14070"/>
                    <a:pt x="15862" y="14072"/>
                  </a:cubicBezTo>
                  <a:lnTo>
                    <a:pt x="15862" y="14072"/>
                  </a:lnTo>
                  <a:cubicBezTo>
                    <a:pt x="15863" y="14072"/>
                    <a:pt x="15863" y="14073"/>
                    <a:pt x="15863" y="14073"/>
                  </a:cubicBezTo>
                  <a:lnTo>
                    <a:pt x="15863" y="14073"/>
                  </a:lnTo>
                  <a:cubicBezTo>
                    <a:pt x="15865" y="14072"/>
                    <a:pt x="15867" y="14071"/>
                    <a:pt x="15868" y="14069"/>
                  </a:cubicBezTo>
                  <a:lnTo>
                    <a:pt x="15868" y="14069"/>
                  </a:lnTo>
                  <a:cubicBezTo>
                    <a:pt x="15868" y="14070"/>
                    <a:pt x="15868" y="14071"/>
                    <a:pt x="15867" y="14072"/>
                  </a:cubicBezTo>
                  <a:lnTo>
                    <a:pt x="15867" y="14072"/>
                  </a:lnTo>
                  <a:cubicBezTo>
                    <a:pt x="15867" y="14072"/>
                    <a:pt x="15868" y="14072"/>
                    <a:pt x="15868" y="14072"/>
                  </a:cubicBezTo>
                  <a:lnTo>
                    <a:pt x="15868" y="14072"/>
                  </a:lnTo>
                  <a:cubicBezTo>
                    <a:pt x="15867" y="14074"/>
                    <a:pt x="15866" y="14076"/>
                    <a:pt x="15866" y="14078"/>
                  </a:cubicBezTo>
                  <a:lnTo>
                    <a:pt x="15866" y="14078"/>
                  </a:lnTo>
                  <a:cubicBezTo>
                    <a:pt x="15866" y="14078"/>
                    <a:pt x="15866" y="14078"/>
                    <a:pt x="15866" y="14078"/>
                  </a:cubicBezTo>
                  <a:lnTo>
                    <a:pt x="15866" y="14078"/>
                  </a:lnTo>
                  <a:cubicBezTo>
                    <a:pt x="15865" y="14078"/>
                    <a:pt x="15865" y="14079"/>
                    <a:pt x="15865" y="14080"/>
                  </a:cubicBezTo>
                  <a:lnTo>
                    <a:pt x="15865" y="14080"/>
                  </a:lnTo>
                  <a:cubicBezTo>
                    <a:pt x="15865" y="14079"/>
                    <a:pt x="15865" y="14079"/>
                    <a:pt x="15865" y="14079"/>
                  </a:cubicBezTo>
                  <a:lnTo>
                    <a:pt x="15865" y="14079"/>
                  </a:lnTo>
                  <a:cubicBezTo>
                    <a:pt x="15865" y="14080"/>
                    <a:pt x="15865" y="14080"/>
                    <a:pt x="15865" y="14080"/>
                  </a:cubicBezTo>
                  <a:lnTo>
                    <a:pt x="15865" y="14080"/>
                  </a:lnTo>
                  <a:cubicBezTo>
                    <a:pt x="15865" y="14080"/>
                    <a:pt x="15865" y="14080"/>
                    <a:pt x="15865" y="14080"/>
                  </a:cubicBezTo>
                  <a:lnTo>
                    <a:pt x="15865" y="14080"/>
                  </a:lnTo>
                  <a:cubicBezTo>
                    <a:pt x="15865" y="14080"/>
                    <a:pt x="15865" y="14080"/>
                    <a:pt x="15865" y="14080"/>
                  </a:cubicBezTo>
                  <a:lnTo>
                    <a:pt x="15865" y="14080"/>
                  </a:lnTo>
                  <a:cubicBezTo>
                    <a:pt x="15865" y="14080"/>
                    <a:pt x="15865" y="14080"/>
                    <a:pt x="15865" y="14080"/>
                  </a:cubicBezTo>
                  <a:lnTo>
                    <a:pt x="15865" y="14080"/>
                  </a:lnTo>
                  <a:cubicBezTo>
                    <a:pt x="15865" y="14080"/>
                    <a:pt x="15865" y="14080"/>
                    <a:pt x="15865" y="14080"/>
                  </a:cubicBezTo>
                  <a:lnTo>
                    <a:pt x="15865" y="14080"/>
                  </a:lnTo>
                  <a:cubicBezTo>
                    <a:pt x="15865" y="14080"/>
                    <a:pt x="15865" y="14080"/>
                    <a:pt x="15865" y="14080"/>
                  </a:cubicBezTo>
                  <a:lnTo>
                    <a:pt x="15865" y="14080"/>
                  </a:lnTo>
                  <a:cubicBezTo>
                    <a:pt x="15865" y="14080"/>
                    <a:pt x="15865" y="14080"/>
                    <a:pt x="15865" y="14079"/>
                  </a:cubicBezTo>
                  <a:lnTo>
                    <a:pt x="15865" y="14079"/>
                  </a:lnTo>
                  <a:cubicBezTo>
                    <a:pt x="15865" y="14079"/>
                    <a:pt x="15865" y="14079"/>
                    <a:pt x="15865" y="14079"/>
                  </a:cubicBezTo>
                  <a:lnTo>
                    <a:pt x="15865" y="14079"/>
                  </a:lnTo>
                  <a:cubicBezTo>
                    <a:pt x="15865" y="14078"/>
                    <a:pt x="15864" y="14078"/>
                    <a:pt x="15864" y="14077"/>
                  </a:cubicBezTo>
                  <a:lnTo>
                    <a:pt x="15864" y="14077"/>
                  </a:lnTo>
                  <a:cubicBezTo>
                    <a:pt x="15865" y="14077"/>
                    <a:pt x="15865" y="14077"/>
                    <a:pt x="15866" y="14078"/>
                  </a:cubicBezTo>
                  <a:lnTo>
                    <a:pt x="15866" y="14078"/>
                  </a:lnTo>
                  <a:cubicBezTo>
                    <a:pt x="15866" y="14076"/>
                    <a:pt x="15867" y="14074"/>
                    <a:pt x="15867" y="14072"/>
                  </a:cubicBezTo>
                  <a:lnTo>
                    <a:pt x="15867" y="14072"/>
                  </a:lnTo>
                  <a:cubicBezTo>
                    <a:pt x="15866" y="14073"/>
                    <a:pt x="15865" y="14074"/>
                    <a:pt x="15863" y="14075"/>
                  </a:cubicBezTo>
                  <a:lnTo>
                    <a:pt x="15863" y="14075"/>
                  </a:lnTo>
                  <a:cubicBezTo>
                    <a:pt x="15863" y="14074"/>
                    <a:pt x="15863" y="14074"/>
                    <a:pt x="15863" y="14073"/>
                  </a:cubicBezTo>
                  <a:lnTo>
                    <a:pt x="15863" y="14073"/>
                  </a:lnTo>
                  <a:cubicBezTo>
                    <a:pt x="15863" y="14073"/>
                    <a:pt x="15863" y="14073"/>
                    <a:pt x="15863" y="14073"/>
                  </a:cubicBezTo>
                  <a:lnTo>
                    <a:pt x="15863" y="14073"/>
                  </a:lnTo>
                  <a:cubicBezTo>
                    <a:pt x="15863" y="14073"/>
                    <a:pt x="15862" y="14072"/>
                    <a:pt x="15862" y="14072"/>
                  </a:cubicBezTo>
                  <a:lnTo>
                    <a:pt x="15862" y="14072"/>
                  </a:lnTo>
                  <a:cubicBezTo>
                    <a:pt x="15862" y="14072"/>
                    <a:pt x="15862" y="14072"/>
                    <a:pt x="15862" y="14072"/>
                  </a:cubicBezTo>
                  <a:lnTo>
                    <a:pt x="15862" y="14072"/>
                  </a:lnTo>
                  <a:cubicBezTo>
                    <a:pt x="15862" y="14071"/>
                    <a:pt x="15862" y="14070"/>
                    <a:pt x="15862" y="14070"/>
                  </a:cubicBezTo>
                  <a:lnTo>
                    <a:pt x="15862" y="14070"/>
                  </a:lnTo>
                  <a:cubicBezTo>
                    <a:pt x="15862" y="14070"/>
                    <a:pt x="15862" y="14070"/>
                    <a:pt x="15862" y="14070"/>
                  </a:cubicBezTo>
                  <a:lnTo>
                    <a:pt x="15862" y="14070"/>
                  </a:lnTo>
                  <a:cubicBezTo>
                    <a:pt x="15833" y="13982"/>
                    <a:pt x="15804" y="13894"/>
                    <a:pt x="15775" y="13805"/>
                  </a:cubicBezTo>
                  <a:lnTo>
                    <a:pt x="15775" y="13805"/>
                  </a:lnTo>
                  <a:cubicBezTo>
                    <a:pt x="15804" y="13894"/>
                    <a:pt x="15832" y="13983"/>
                    <a:pt x="15860" y="14071"/>
                  </a:cubicBezTo>
                  <a:lnTo>
                    <a:pt x="15860" y="14071"/>
                  </a:lnTo>
                  <a:cubicBezTo>
                    <a:pt x="15860" y="14071"/>
                    <a:pt x="15860" y="14071"/>
                    <a:pt x="15860" y="14071"/>
                  </a:cubicBezTo>
                  <a:lnTo>
                    <a:pt x="15860" y="14071"/>
                  </a:lnTo>
                  <a:cubicBezTo>
                    <a:pt x="13104" y="5767"/>
                    <a:pt x="9665" y="2540"/>
                    <a:pt x="8085" y="2540"/>
                  </a:cubicBezTo>
                  <a:cubicBezTo>
                    <a:pt x="6125" y="2540"/>
                    <a:pt x="7023" y="7502"/>
                    <a:pt x="15627" y="13905"/>
                  </a:cubicBezTo>
                  <a:lnTo>
                    <a:pt x="15627" y="13905"/>
                  </a:lnTo>
                  <a:cubicBezTo>
                    <a:pt x="15625" y="13904"/>
                    <a:pt x="15624" y="13903"/>
                    <a:pt x="15622" y="13902"/>
                  </a:cubicBezTo>
                  <a:lnTo>
                    <a:pt x="15622" y="13902"/>
                  </a:lnTo>
                  <a:cubicBezTo>
                    <a:pt x="15624" y="13903"/>
                    <a:pt x="15625" y="13904"/>
                    <a:pt x="15627" y="13905"/>
                  </a:cubicBezTo>
                  <a:lnTo>
                    <a:pt x="15627" y="13905"/>
                  </a:lnTo>
                  <a:cubicBezTo>
                    <a:pt x="15627" y="13905"/>
                    <a:pt x="15627" y="13905"/>
                    <a:pt x="15627" y="13905"/>
                  </a:cubicBezTo>
                  <a:lnTo>
                    <a:pt x="15627" y="13905"/>
                  </a:lnTo>
                  <a:cubicBezTo>
                    <a:pt x="15704" y="13962"/>
                    <a:pt x="15781" y="14017"/>
                    <a:pt x="15858" y="14072"/>
                  </a:cubicBezTo>
                  <a:lnTo>
                    <a:pt x="15858" y="14072"/>
                  </a:lnTo>
                  <a:cubicBezTo>
                    <a:pt x="15859" y="14072"/>
                    <a:pt x="15860" y="14072"/>
                    <a:pt x="15860" y="14071"/>
                  </a:cubicBezTo>
                  <a:lnTo>
                    <a:pt x="15860" y="14071"/>
                  </a:lnTo>
                  <a:cubicBezTo>
                    <a:pt x="15860" y="14072"/>
                    <a:pt x="15861" y="14072"/>
                    <a:pt x="15861" y="14073"/>
                  </a:cubicBezTo>
                  <a:lnTo>
                    <a:pt x="15861" y="14073"/>
                  </a:lnTo>
                  <a:cubicBezTo>
                    <a:pt x="15861" y="14073"/>
                    <a:pt x="15861" y="14073"/>
                    <a:pt x="15861" y="14073"/>
                  </a:cubicBezTo>
                  <a:lnTo>
                    <a:pt x="15861" y="14073"/>
                  </a:lnTo>
                  <a:cubicBezTo>
                    <a:pt x="15861" y="14073"/>
                    <a:pt x="15861" y="14074"/>
                    <a:pt x="15861" y="14074"/>
                  </a:cubicBezTo>
                  <a:lnTo>
                    <a:pt x="15861" y="14074"/>
                  </a:lnTo>
                  <a:cubicBezTo>
                    <a:pt x="15861" y="14074"/>
                    <a:pt x="15861" y="14074"/>
                    <a:pt x="15861" y="14074"/>
                  </a:cubicBezTo>
                  <a:lnTo>
                    <a:pt x="15861" y="14074"/>
                  </a:lnTo>
                  <a:cubicBezTo>
                    <a:pt x="15861" y="14074"/>
                    <a:pt x="15861" y="14073"/>
                    <a:pt x="15861" y="14073"/>
                  </a:cubicBezTo>
                  <a:lnTo>
                    <a:pt x="15861" y="14073"/>
                  </a:lnTo>
                  <a:cubicBezTo>
                    <a:pt x="15860" y="14073"/>
                    <a:pt x="15860" y="14073"/>
                    <a:pt x="15860" y="14073"/>
                  </a:cubicBezTo>
                  <a:lnTo>
                    <a:pt x="15860" y="14073"/>
                  </a:lnTo>
                  <a:cubicBezTo>
                    <a:pt x="15859" y="14073"/>
                    <a:pt x="15859" y="14073"/>
                    <a:pt x="15858" y="14072"/>
                  </a:cubicBezTo>
                  <a:lnTo>
                    <a:pt x="15858" y="14072"/>
                  </a:lnTo>
                  <a:cubicBezTo>
                    <a:pt x="15858" y="14073"/>
                    <a:pt x="15857" y="14073"/>
                    <a:pt x="15857" y="14073"/>
                  </a:cubicBezTo>
                  <a:lnTo>
                    <a:pt x="15857" y="14073"/>
                  </a:lnTo>
                  <a:cubicBezTo>
                    <a:pt x="15857" y="14074"/>
                    <a:pt x="15858" y="14074"/>
                    <a:pt x="15858" y="14075"/>
                  </a:cubicBezTo>
                  <a:lnTo>
                    <a:pt x="15858" y="14075"/>
                  </a:lnTo>
                  <a:cubicBezTo>
                    <a:pt x="15859" y="14074"/>
                    <a:pt x="15859" y="14074"/>
                    <a:pt x="15860" y="14073"/>
                  </a:cubicBezTo>
                  <a:lnTo>
                    <a:pt x="15860" y="14073"/>
                  </a:lnTo>
                  <a:cubicBezTo>
                    <a:pt x="15860" y="14074"/>
                    <a:pt x="15861" y="14074"/>
                    <a:pt x="15861" y="14075"/>
                  </a:cubicBezTo>
                  <a:lnTo>
                    <a:pt x="15861" y="14075"/>
                  </a:lnTo>
                  <a:cubicBezTo>
                    <a:pt x="15861" y="14074"/>
                    <a:pt x="15861" y="14074"/>
                    <a:pt x="15861" y="14074"/>
                  </a:cubicBezTo>
                  <a:lnTo>
                    <a:pt x="15861" y="14074"/>
                  </a:lnTo>
                  <a:cubicBezTo>
                    <a:pt x="15861" y="14075"/>
                    <a:pt x="15862" y="14075"/>
                    <a:pt x="15862" y="14075"/>
                  </a:cubicBezTo>
                  <a:lnTo>
                    <a:pt x="15862" y="14075"/>
                  </a:lnTo>
                  <a:cubicBezTo>
                    <a:pt x="15861" y="14075"/>
                    <a:pt x="15861" y="14075"/>
                    <a:pt x="15861" y="14075"/>
                  </a:cubicBezTo>
                  <a:lnTo>
                    <a:pt x="15861" y="14075"/>
                  </a:lnTo>
                  <a:cubicBezTo>
                    <a:pt x="15861" y="14075"/>
                    <a:pt x="15860" y="14075"/>
                    <a:pt x="15860" y="14076"/>
                  </a:cubicBezTo>
                  <a:cubicBezTo>
                    <a:pt x="15859" y="14075"/>
                    <a:pt x="15859" y="14075"/>
                    <a:pt x="15858" y="14075"/>
                  </a:cubicBezTo>
                  <a:lnTo>
                    <a:pt x="15858" y="14075"/>
                  </a:lnTo>
                  <a:cubicBezTo>
                    <a:pt x="15858" y="14075"/>
                    <a:pt x="15857" y="14075"/>
                    <a:pt x="15857" y="14076"/>
                  </a:cubicBezTo>
                  <a:cubicBezTo>
                    <a:pt x="15856" y="14075"/>
                    <a:pt x="15856" y="14075"/>
                    <a:pt x="15855" y="14075"/>
                  </a:cubicBezTo>
                  <a:lnTo>
                    <a:pt x="15855" y="14075"/>
                  </a:lnTo>
                  <a:cubicBezTo>
                    <a:pt x="15855" y="14075"/>
                    <a:pt x="15854" y="14075"/>
                    <a:pt x="15854" y="14076"/>
                  </a:cubicBezTo>
                  <a:lnTo>
                    <a:pt x="15854" y="14076"/>
                  </a:lnTo>
                  <a:cubicBezTo>
                    <a:pt x="10497" y="10229"/>
                    <a:pt x="6518" y="8947"/>
                    <a:pt x="4335" y="8947"/>
                  </a:cubicBezTo>
                  <a:cubicBezTo>
                    <a:pt x="1" y="8947"/>
                    <a:pt x="2749" y="14004"/>
                    <a:pt x="15845" y="14082"/>
                  </a:cubicBezTo>
                  <a:lnTo>
                    <a:pt x="15845" y="14082"/>
                  </a:lnTo>
                  <a:cubicBezTo>
                    <a:pt x="15848" y="14080"/>
                    <a:pt x="15851" y="14078"/>
                    <a:pt x="15854" y="14076"/>
                  </a:cubicBezTo>
                  <a:lnTo>
                    <a:pt x="15854" y="14076"/>
                  </a:lnTo>
                  <a:cubicBezTo>
                    <a:pt x="15854" y="14076"/>
                    <a:pt x="15855" y="14076"/>
                    <a:pt x="15855" y="14077"/>
                  </a:cubicBezTo>
                  <a:lnTo>
                    <a:pt x="15855" y="14077"/>
                  </a:lnTo>
                  <a:cubicBezTo>
                    <a:pt x="15856" y="14076"/>
                    <a:pt x="15856" y="14076"/>
                    <a:pt x="15857" y="14076"/>
                  </a:cubicBezTo>
                  <a:lnTo>
                    <a:pt x="15857" y="14076"/>
                  </a:lnTo>
                  <a:cubicBezTo>
                    <a:pt x="15857" y="14076"/>
                    <a:pt x="15858" y="14076"/>
                    <a:pt x="15858" y="14077"/>
                  </a:cubicBezTo>
                  <a:lnTo>
                    <a:pt x="15858" y="14077"/>
                  </a:lnTo>
                  <a:cubicBezTo>
                    <a:pt x="15859" y="14076"/>
                    <a:pt x="15859" y="14076"/>
                    <a:pt x="15860" y="14076"/>
                  </a:cubicBezTo>
                  <a:lnTo>
                    <a:pt x="15860" y="14076"/>
                  </a:lnTo>
                  <a:cubicBezTo>
                    <a:pt x="15860" y="14076"/>
                    <a:pt x="15861" y="14076"/>
                    <a:pt x="15861" y="14077"/>
                  </a:cubicBezTo>
                  <a:lnTo>
                    <a:pt x="15861" y="14077"/>
                  </a:lnTo>
                  <a:cubicBezTo>
                    <a:pt x="15861" y="14076"/>
                    <a:pt x="15862" y="14076"/>
                    <a:pt x="15862" y="14076"/>
                  </a:cubicBezTo>
                  <a:lnTo>
                    <a:pt x="15862" y="14076"/>
                  </a:lnTo>
                  <a:cubicBezTo>
                    <a:pt x="15862" y="14077"/>
                    <a:pt x="15862" y="14077"/>
                    <a:pt x="15862" y="14078"/>
                  </a:cubicBezTo>
                  <a:lnTo>
                    <a:pt x="15862" y="14078"/>
                  </a:lnTo>
                  <a:cubicBezTo>
                    <a:pt x="15862" y="14077"/>
                    <a:pt x="15862" y="14077"/>
                    <a:pt x="15861" y="14077"/>
                  </a:cubicBezTo>
                  <a:lnTo>
                    <a:pt x="15861" y="14077"/>
                  </a:lnTo>
                  <a:cubicBezTo>
                    <a:pt x="15861" y="14077"/>
                    <a:pt x="15860" y="14077"/>
                    <a:pt x="15860" y="14078"/>
                  </a:cubicBezTo>
                  <a:lnTo>
                    <a:pt x="15860" y="14078"/>
                  </a:lnTo>
                  <a:cubicBezTo>
                    <a:pt x="15859" y="14077"/>
                    <a:pt x="15859" y="14077"/>
                    <a:pt x="15858" y="14077"/>
                  </a:cubicBezTo>
                  <a:lnTo>
                    <a:pt x="15858" y="14077"/>
                  </a:lnTo>
                  <a:cubicBezTo>
                    <a:pt x="15858" y="14077"/>
                    <a:pt x="15857" y="14077"/>
                    <a:pt x="15857" y="14078"/>
                  </a:cubicBezTo>
                  <a:lnTo>
                    <a:pt x="15857" y="14078"/>
                  </a:lnTo>
                  <a:cubicBezTo>
                    <a:pt x="15856" y="14077"/>
                    <a:pt x="15856" y="14077"/>
                    <a:pt x="15855" y="14077"/>
                  </a:cubicBezTo>
                  <a:lnTo>
                    <a:pt x="15855" y="14077"/>
                  </a:lnTo>
                  <a:cubicBezTo>
                    <a:pt x="15853" y="14078"/>
                    <a:pt x="15851" y="14080"/>
                    <a:pt x="15849" y="14082"/>
                  </a:cubicBezTo>
                  <a:lnTo>
                    <a:pt x="15849" y="14082"/>
                  </a:lnTo>
                  <a:cubicBezTo>
                    <a:pt x="15847" y="14082"/>
                    <a:pt x="15846" y="14082"/>
                    <a:pt x="15845" y="14082"/>
                  </a:cubicBezTo>
                  <a:lnTo>
                    <a:pt x="15845" y="14082"/>
                  </a:lnTo>
                  <a:cubicBezTo>
                    <a:pt x="15845" y="14082"/>
                    <a:pt x="15845" y="14082"/>
                    <a:pt x="15845" y="14082"/>
                  </a:cubicBezTo>
                  <a:lnTo>
                    <a:pt x="15845" y="14082"/>
                  </a:lnTo>
                  <a:cubicBezTo>
                    <a:pt x="15753" y="14082"/>
                    <a:pt x="15660" y="14083"/>
                    <a:pt x="15566" y="14083"/>
                  </a:cubicBezTo>
                  <a:cubicBezTo>
                    <a:pt x="15659" y="14083"/>
                    <a:pt x="15751" y="14083"/>
                    <a:pt x="15843" y="14083"/>
                  </a:cubicBezTo>
                  <a:lnTo>
                    <a:pt x="15843" y="14083"/>
                  </a:lnTo>
                  <a:cubicBezTo>
                    <a:pt x="15843" y="14083"/>
                    <a:pt x="15843" y="14083"/>
                    <a:pt x="15843" y="14083"/>
                  </a:cubicBezTo>
                  <a:lnTo>
                    <a:pt x="15843" y="14083"/>
                  </a:lnTo>
                  <a:cubicBezTo>
                    <a:pt x="15844" y="14083"/>
                    <a:pt x="15845" y="14083"/>
                    <a:pt x="15846" y="14083"/>
                  </a:cubicBezTo>
                  <a:lnTo>
                    <a:pt x="15846" y="14083"/>
                  </a:lnTo>
                  <a:cubicBezTo>
                    <a:pt x="15846" y="14083"/>
                    <a:pt x="15846" y="14083"/>
                    <a:pt x="15846" y="14083"/>
                  </a:cubicBezTo>
                  <a:lnTo>
                    <a:pt x="15846" y="14083"/>
                  </a:lnTo>
                  <a:cubicBezTo>
                    <a:pt x="15847" y="14083"/>
                    <a:pt x="15848" y="14083"/>
                    <a:pt x="15849" y="14083"/>
                  </a:cubicBezTo>
                  <a:lnTo>
                    <a:pt x="15849" y="14083"/>
                  </a:lnTo>
                  <a:cubicBezTo>
                    <a:pt x="15849" y="14083"/>
                    <a:pt x="15849" y="14083"/>
                    <a:pt x="15849" y="14083"/>
                  </a:cubicBezTo>
                  <a:lnTo>
                    <a:pt x="15849" y="14083"/>
                  </a:lnTo>
                  <a:cubicBezTo>
                    <a:pt x="15850" y="14083"/>
                    <a:pt x="15851" y="14083"/>
                    <a:pt x="15852" y="14083"/>
                  </a:cubicBezTo>
                  <a:lnTo>
                    <a:pt x="15852" y="14083"/>
                  </a:lnTo>
                  <a:cubicBezTo>
                    <a:pt x="15852" y="14083"/>
                    <a:pt x="15852" y="14083"/>
                    <a:pt x="15852" y="14083"/>
                  </a:cubicBezTo>
                  <a:lnTo>
                    <a:pt x="15852" y="14083"/>
                  </a:lnTo>
                  <a:cubicBezTo>
                    <a:pt x="15854" y="14083"/>
                    <a:pt x="15856" y="14083"/>
                    <a:pt x="15858" y="14083"/>
                  </a:cubicBezTo>
                  <a:lnTo>
                    <a:pt x="15858" y="14083"/>
                  </a:lnTo>
                  <a:cubicBezTo>
                    <a:pt x="15860" y="14083"/>
                    <a:pt x="15862" y="14083"/>
                    <a:pt x="15864" y="14083"/>
                  </a:cubicBezTo>
                  <a:lnTo>
                    <a:pt x="15864" y="14083"/>
                  </a:lnTo>
                  <a:cubicBezTo>
                    <a:pt x="15864" y="14083"/>
                    <a:pt x="15864" y="14083"/>
                    <a:pt x="15864" y="14083"/>
                  </a:cubicBezTo>
                  <a:lnTo>
                    <a:pt x="15864" y="14083"/>
                  </a:lnTo>
                  <a:cubicBezTo>
                    <a:pt x="15862" y="14083"/>
                    <a:pt x="15860" y="14083"/>
                    <a:pt x="15858" y="14083"/>
                  </a:cubicBezTo>
                  <a:lnTo>
                    <a:pt x="15858" y="14083"/>
                  </a:lnTo>
                  <a:cubicBezTo>
                    <a:pt x="15856" y="14083"/>
                    <a:pt x="15854" y="14083"/>
                    <a:pt x="15852" y="14083"/>
                  </a:cubicBezTo>
                  <a:lnTo>
                    <a:pt x="15852" y="14083"/>
                  </a:lnTo>
                  <a:cubicBezTo>
                    <a:pt x="15777" y="14137"/>
                    <a:pt x="15702" y="14191"/>
                    <a:pt x="15627" y="14246"/>
                  </a:cubicBezTo>
                  <a:lnTo>
                    <a:pt x="15627" y="14246"/>
                  </a:lnTo>
                  <a:cubicBezTo>
                    <a:pt x="15627" y="14246"/>
                    <a:pt x="15627" y="14246"/>
                    <a:pt x="15627" y="14246"/>
                  </a:cubicBezTo>
                  <a:lnTo>
                    <a:pt x="15627" y="14246"/>
                  </a:lnTo>
                  <a:cubicBezTo>
                    <a:pt x="15625" y="14247"/>
                    <a:pt x="15623" y="14248"/>
                    <a:pt x="15622" y="14249"/>
                  </a:cubicBezTo>
                  <a:cubicBezTo>
                    <a:pt x="15623" y="14248"/>
                    <a:pt x="15625" y="14247"/>
                    <a:pt x="15627" y="14246"/>
                  </a:cubicBezTo>
                  <a:lnTo>
                    <a:pt x="15627" y="14246"/>
                  </a:lnTo>
                  <a:cubicBezTo>
                    <a:pt x="7020" y="20651"/>
                    <a:pt x="6124" y="25620"/>
                    <a:pt x="8087" y="25620"/>
                  </a:cubicBezTo>
                  <a:cubicBezTo>
                    <a:pt x="9669" y="25620"/>
                    <a:pt x="13109" y="22391"/>
                    <a:pt x="15864" y="14083"/>
                  </a:cubicBezTo>
                  <a:lnTo>
                    <a:pt x="15864" y="14083"/>
                  </a:lnTo>
                  <a:cubicBezTo>
                    <a:pt x="15835" y="14175"/>
                    <a:pt x="15805" y="14268"/>
                    <a:pt x="15775" y="14361"/>
                  </a:cubicBezTo>
                  <a:cubicBezTo>
                    <a:pt x="15805" y="14268"/>
                    <a:pt x="15835" y="14176"/>
                    <a:pt x="15865" y="14085"/>
                  </a:cubicBezTo>
                  <a:lnTo>
                    <a:pt x="15865" y="14085"/>
                  </a:lnTo>
                  <a:cubicBezTo>
                    <a:pt x="15865" y="14085"/>
                    <a:pt x="15865" y="14085"/>
                    <a:pt x="15865" y="14085"/>
                  </a:cubicBezTo>
                  <a:lnTo>
                    <a:pt x="15865" y="14085"/>
                  </a:lnTo>
                  <a:cubicBezTo>
                    <a:pt x="15865" y="14085"/>
                    <a:pt x="15865" y="14085"/>
                    <a:pt x="15865" y="14085"/>
                  </a:cubicBezTo>
                  <a:lnTo>
                    <a:pt x="15865" y="14085"/>
                  </a:lnTo>
                  <a:cubicBezTo>
                    <a:pt x="15895" y="14176"/>
                    <a:pt x="15925" y="14268"/>
                    <a:pt x="15955" y="14361"/>
                  </a:cubicBezTo>
                  <a:cubicBezTo>
                    <a:pt x="15925" y="14268"/>
                    <a:pt x="15896" y="14176"/>
                    <a:pt x="15867" y="14085"/>
                  </a:cubicBezTo>
                  <a:lnTo>
                    <a:pt x="15867" y="14085"/>
                  </a:lnTo>
                  <a:cubicBezTo>
                    <a:pt x="15867" y="14085"/>
                    <a:pt x="15867" y="14085"/>
                    <a:pt x="15867" y="14085"/>
                  </a:cubicBezTo>
                  <a:lnTo>
                    <a:pt x="15867" y="14085"/>
                  </a:lnTo>
                  <a:cubicBezTo>
                    <a:pt x="15866" y="14084"/>
                    <a:pt x="15866" y="14084"/>
                    <a:pt x="15866" y="14083"/>
                  </a:cubicBezTo>
                  <a:lnTo>
                    <a:pt x="15866" y="14083"/>
                  </a:lnTo>
                  <a:cubicBezTo>
                    <a:pt x="15867" y="14083"/>
                    <a:pt x="15867" y="14083"/>
                    <a:pt x="15867" y="14083"/>
                  </a:cubicBezTo>
                  <a:lnTo>
                    <a:pt x="15867" y="14083"/>
                  </a:lnTo>
                  <a:cubicBezTo>
                    <a:pt x="15867" y="14083"/>
                    <a:pt x="15867" y="14083"/>
                    <a:pt x="15867" y="14083"/>
                  </a:cubicBezTo>
                  <a:lnTo>
                    <a:pt x="15867" y="14083"/>
                  </a:lnTo>
                  <a:cubicBezTo>
                    <a:pt x="15868" y="14083"/>
                    <a:pt x="15869" y="14083"/>
                    <a:pt x="15870" y="14083"/>
                  </a:cubicBezTo>
                  <a:lnTo>
                    <a:pt x="15870" y="14083"/>
                  </a:lnTo>
                  <a:cubicBezTo>
                    <a:pt x="15870" y="14083"/>
                    <a:pt x="15870" y="14083"/>
                    <a:pt x="15870" y="14083"/>
                  </a:cubicBezTo>
                  <a:lnTo>
                    <a:pt x="15870" y="14083"/>
                  </a:lnTo>
                  <a:cubicBezTo>
                    <a:pt x="15871" y="14083"/>
                    <a:pt x="15872" y="14083"/>
                    <a:pt x="15874" y="14083"/>
                  </a:cubicBezTo>
                  <a:lnTo>
                    <a:pt x="15874" y="14083"/>
                  </a:lnTo>
                  <a:cubicBezTo>
                    <a:pt x="15873" y="14083"/>
                    <a:pt x="15873" y="14083"/>
                    <a:pt x="15873" y="14083"/>
                  </a:cubicBezTo>
                  <a:lnTo>
                    <a:pt x="15873" y="14083"/>
                  </a:lnTo>
                  <a:cubicBezTo>
                    <a:pt x="15965" y="14083"/>
                    <a:pt x="16057" y="14083"/>
                    <a:pt x="16150" y="14083"/>
                  </a:cubicBezTo>
                  <a:cubicBezTo>
                    <a:pt x="16057" y="14083"/>
                    <a:pt x="15964" y="14082"/>
                    <a:pt x="15871" y="14082"/>
                  </a:cubicBezTo>
                  <a:lnTo>
                    <a:pt x="15871" y="14082"/>
                  </a:lnTo>
                  <a:cubicBezTo>
                    <a:pt x="15871" y="14082"/>
                    <a:pt x="15871" y="14082"/>
                    <a:pt x="15871" y="14082"/>
                  </a:cubicBezTo>
                  <a:lnTo>
                    <a:pt x="15871" y="14082"/>
                  </a:lnTo>
                  <a:cubicBezTo>
                    <a:pt x="15870" y="14082"/>
                    <a:pt x="15869" y="14082"/>
                    <a:pt x="15868" y="14082"/>
                  </a:cubicBezTo>
                  <a:lnTo>
                    <a:pt x="15868" y="14082"/>
                  </a:lnTo>
                  <a:cubicBezTo>
                    <a:pt x="15867" y="14081"/>
                    <a:pt x="15867" y="14081"/>
                    <a:pt x="15866" y="14081"/>
                  </a:cubicBezTo>
                  <a:lnTo>
                    <a:pt x="15866" y="14081"/>
                  </a:lnTo>
                  <a:cubicBezTo>
                    <a:pt x="15866" y="14081"/>
                    <a:pt x="15866" y="14081"/>
                    <a:pt x="15866" y="14082"/>
                  </a:cubicBezTo>
                  <a:lnTo>
                    <a:pt x="15866" y="14082"/>
                  </a:lnTo>
                  <a:cubicBezTo>
                    <a:pt x="15867" y="14082"/>
                    <a:pt x="15867" y="14082"/>
                    <a:pt x="15868" y="14082"/>
                  </a:cubicBezTo>
                  <a:lnTo>
                    <a:pt x="15868" y="14082"/>
                  </a:lnTo>
                  <a:cubicBezTo>
                    <a:pt x="15868" y="14082"/>
                    <a:pt x="15868" y="14082"/>
                    <a:pt x="15868" y="14082"/>
                  </a:cubicBezTo>
                  <a:lnTo>
                    <a:pt x="15868" y="14082"/>
                  </a:lnTo>
                  <a:cubicBezTo>
                    <a:pt x="15867" y="14082"/>
                    <a:pt x="15867" y="14082"/>
                    <a:pt x="15866" y="14082"/>
                  </a:cubicBezTo>
                  <a:lnTo>
                    <a:pt x="15866" y="14082"/>
                  </a:lnTo>
                  <a:cubicBezTo>
                    <a:pt x="15866" y="14082"/>
                    <a:pt x="15866" y="14082"/>
                    <a:pt x="15866" y="14082"/>
                  </a:cubicBezTo>
                  <a:lnTo>
                    <a:pt x="15866" y="14082"/>
                  </a:lnTo>
                  <a:cubicBezTo>
                    <a:pt x="15866" y="14082"/>
                    <a:pt x="15866" y="14082"/>
                    <a:pt x="15866" y="14082"/>
                  </a:cubicBezTo>
                  <a:lnTo>
                    <a:pt x="15866" y="14082"/>
                  </a:lnTo>
                  <a:cubicBezTo>
                    <a:pt x="15866" y="14081"/>
                    <a:pt x="15866" y="14081"/>
                    <a:pt x="15866" y="14081"/>
                  </a:cubicBezTo>
                  <a:lnTo>
                    <a:pt x="15866" y="14081"/>
                  </a:lnTo>
                  <a:cubicBezTo>
                    <a:pt x="15866" y="14081"/>
                    <a:pt x="15866" y="14081"/>
                    <a:pt x="15866" y="14081"/>
                  </a:cubicBezTo>
                  <a:lnTo>
                    <a:pt x="15866" y="14081"/>
                  </a:lnTo>
                  <a:cubicBezTo>
                    <a:pt x="15867" y="14080"/>
                    <a:pt x="15867" y="14079"/>
                    <a:pt x="15867" y="14079"/>
                  </a:cubicBezTo>
                  <a:lnTo>
                    <a:pt x="15867" y="14079"/>
                  </a:lnTo>
                  <a:cubicBezTo>
                    <a:pt x="15868" y="14080"/>
                    <a:pt x="15870" y="14081"/>
                    <a:pt x="15871" y="14082"/>
                  </a:cubicBezTo>
                  <a:lnTo>
                    <a:pt x="15871" y="14082"/>
                  </a:lnTo>
                  <a:cubicBezTo>
                    <a:pt x="28968" y="14004"/>
                    <a:pt x="31722" y="8947"/>
                    <a:pt x="27387" y="8947"/>
                  </a:cubicBezTo>
                  <a:cubicBezTo>
                    <a:pt x="25205" y="8947"/>
                    <a:pt x="21228" y="10228"/>
                    <a:pt x="15870" y="14070"/>
                  </a:cubicBezTo>
                  <a:lnTo>
                    <a:pt x="15870" y="14070"/>
                  </a:lnTo>
                  <a:cubicBezTo>
                    <a:pt x="15870" y="14069"/>
                    <a:pt x="15871" y="14068"/>
                    <a:pt x="15871" y="14067"/>
                  </a:cubicBezTo>
                  <a:lnTo>
                    <a:pt x="15871" y="14067"/>
                  </a:lnTo>
                  <a:cubicBezTo>
                    <a:pt x="15871" y="14067"/>
                    <a:pt x="15871" y="14067"/>
                    <a:pt x="15871" y="14068"/>
                  </a:cubicBezTo>
                  <a:lnTo>
                    <a:pt x="15871" y="14068"/>
                  </a:lnTo>
                  <a:cubicBezTo>
                    <a:pt x="15871" y="14067"/>
                    <a:pt x="15871" y="14066"/>
                    <a:pt x="15872" y="14065"/>
                  </a:cubicBezTo>
                  <a:lnTo>
                    <a:pt x="15872" y="14065"/>
                  </a:lnTo>
                  <a:cubicBezTo>
                    <a:pt x="15872" y="14065"/>
                    <a:pt x="15872" y="14065"/>
                    <a:pt x="15872" y="14065"/>
                  </a:cubicBezTo>
                  <a:lnTo>
                    <a:pt x="15872" y="14065"/>
                  </a:lnTo>
                  <a:cubicBezTo>
                    <a:pt x="15872" y="14064"/>
                    <a:pt x="15872" y="14063"/>
                    <a:pt x="15873" y="14062"/>
                  </a:cubicBezTo>
                  <a:lnTo>
                    <a:pt x="15873" y="14062"/>
                  </a:lnTo>
                  <a:cubicBezTo>
                    <a:pt x="15872" y="14062"/>
                    <a:pt x="15872" y="14062"/>
                    <a:pt x="15872" y="14062"/>
                  </a:cubicBezTo>
                  <a:lnTo>
                    <a:pt x="15872" y="14062"/>
                  </a:lnTo>
                  <a:cubicBezTo>
                    <a:pt x="15900" y="13977"/>
                    <a:pt x="15927" y="13891"/>
                    <a:pt x="15955" y="13805"/>
                  </a:cubicBezTo>
                  <a:lnTo>
                    <a:pt x="15955" y="13805"/>
                  </a:lnTo>
                  <a:cubicBezTo>
                    <a:pt x="15927" y="13892"/>
                    <a:pt x="15899" y="13978"/>
                    <a:pt x="15870" y="14064"/>
                  </a:cubicBezTo>
                  <a:lnTo>
                    <a:pt x="15870" y="14064"/>
                  </a:lnTo>
                  <a:cubicBezTo>
                    <a:pt x="15870" y="14064"/>
                    <a:pt x="15870" y="14064"/>
                    <a:pt x="15870" y="14064"/>
                  </a:cubicBezTo>
                  <a:lnTo>
                    <a:pt x="15870" y="14064"/>
                  </a:lnTo>
                  <a:cubicBezTo>
                    <a:pt x="18851" y="4689"/>
                    <a:pt x="17355" y="1"/>
                    <a:pt x="15860" y="1"/>
                  </a:cubicBezTo>
                  <a:close/>
                  <a:moveTo>
                    <a:pt x="15867" y="14083"/>
                  </a:moveTo>
                  <a:lnTo>
                    <a:pt x="15867" y="14083"/>
                  </a:lnTo>
                  <a:cubicBezTo>
                    <a:pt x="15943" y="14139"/>
                    <a:pt x="16018" y="14194"/>
                    <a:pt x="16095" y="14249"/>
                  </a:cubicBezTo>
                  <a:cubicBezTo>
                    <a:pt x="16018" y="14194"/>
                    <a:pt x="15942" y="14139"/>
                    <a:pt x="15867" y="14085"/>
                  </a:cubicBezTo>
                  <a:lnTo>
                    <a:pt x="15867" y="14085"/>
                  </a:lnTo>
                  <a:cubicBezTo>
                    <a:pt x="18616" y="22391"/>
                    <a:pt x="22054" y="25620"/>
                    <a:pt x="23636" y="25620"/>
                  </a:cubicBezTo>
                  <a:cubicBezTo>
                    <a:pt x="25615" y="25620"/>
                    <a:pt x="24689" y="20567"/>
                    <a:pt x="15870" y="14083"/>
                  </a:cubicBezTo>
                  <a:lnTo>
                    <a:pt x="15870" y="14083"/>
                  </a:lnTo>
                  <a:cubicBezTo>
                    <a:pt x="15869" y="14083"/>
                    <a:pt x="15868" y="14083"/>
                    <a:pt x="15867" y="14083"/>
                  </a:cubicBezTo>
                  <a:close/>
                  <a:moveTo>
                    <a:pt x="15865" y="14085"/>
                  </a:moveTo>
                  <a:cubicBezTo>
                    <a:pt x="12871" y="23471"/>
                    <a:pt x="14364" y="28164"/>
                    <a:pt x="15860" y="28164"/>
                  </a:cubicBezTo>
                  <a:cubicBezTo>
                    <a:pt x="17355" y="28164"/>
                    <a:pt x="18853" y="23471"/>
                    <a:pt x="15865" y="14085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2028650" y="2201550"/>
              <a:ext cx="784200" cy="673525"/>
            </a:xfrm>
            <a:custGeom>
              <a:avLst/>
              <a:gdLst/>
              <a:ahLst/>
              <a:cxnLst/>
              <a:rect l="l" t="t" r="r" b="b"/>
              <a:pathLst>
                <a:path w="31368" h="26941" extrusionOk="0">
                  <a:moveTo>
                    <a:pt x="5287" y="4715"/>
                  </a:moveTo>
                  <a:cubicBezTo>
                    <a:pt x="2628" y="4715"/>
                    <a:pt x="4586" y="9659"/>
                    <a:pt x="15678" y="13465"/>
                  </a:cubicBezTo>
                  <a:lnTo>
                    <a:pt x="15678" y="13465"/>
                  </a:lnTo>
                  <a:cubicBezTo>
                    <a:pt x="15678" y="13463"/>
                    <a:pt x="15678" y="13461"/>
                    <a:pt x="15678" y="13458"/>
                  </a:cubicBezTo>
                  <a:lnTo>
                    <a:pt x="15678" y="13458"/>
                  </a:lnTo>
                  <a:cubicBezTo>
                    <a:pt x="15655" y="13425"/>
                    <a:pt x="15631" y="13391"/>
                    <a:pt x="15607" y="13357"/>
                  </a:cubicBezTo>
                  <a:lnTo>
                    <a:pt x="15607" y="13357"/>
                  </a:lnTo>
                  <a:cubicBezTo>
                    <a:pt x="10987" y="6971"/>
                    <a:pt x="7084" y="4715"/>
                    <a:pt x="5287" y="4715"/>
                  </a:cubicBezTo>
                  <a:close/>
                  <a:moveTo>
                    <a:pt x="15686" y="13464"/>
                  </a:moveTo>
                  <a:lnTo>
                    <a:pt x="15686" y="13464"/>
                  </a:lnTo>
                  <a:cubicBezTo>
                    <a:pt x="15687" y="13464"/>
                    <a:pt x="15687" y="13465"/>
                    <a:pt x="15687" y="13465"/>
                  </a:cubicBezTo>
                  <a:lnTo>
                    <a:pt x="15687" y="13465"/>
                  </a:lnTo>
                  <a:cubicBezTo>
                    <a:pt x="15688" y="13465"/>
                    <a:pt x="15689" y="13465"/>
                    <a:pt x="15689" y="13464"/>
                  </a:cubicBezTo>
                  <a:lnTo>
                    <a:pt x="15689" y="13464"/>
                  </a:lnTo>
                  <a:cubicBezTo>
                    <a:pt x="15689" y="13465"/>
                    <a:pt x="15688" y="13466"/>
                    <a:pt x="15688" y="13466"/>
                  </a:cubicBezTo>
                  <a:lnTo>
                    <a:pt x="15688" y="13466"/>
                  </a:lnTo>
                  <a:cubicBezTo>
                    <a:pt x="15688" y="13466"/>
                    <a:pt x="15687" y="13465"/>
                    <a:pt x="15687" y="13465"/>
                  </a:cubicBezTo>
                  <a:lnTo>
                    <a:pt x="15687" y="13465"/>
                  </a:lnTo>
                  <a:cubicBezTo>
                    <a:pt x="15687" y="13465"/>
                    <a:pt x="15687" y="13465"/>
                    <a:pt x="15686" y="13465"/>
                  </a:cubicBezTo>
                  <a:lnTo>
                    <a:pt x="15686" y="13465"/>
                  </a:lnTo>
                  <a:cubicBezTo>
                    <a:pt x="15686" y="13465"/>
                    <a:pt x="15686" y="13464"/>
                    <a:pt x="15686" y="13464"/>
                  </a:cubicBezTo>
                  <a:close/>
                  <a:moveTo>
                    <a:pt x="15680" y="13466"/>
                  </a:moveTo>
                  <a:cubicBezTo>
                    <a:pt x="15681" y="13466"/>
                    <a:pt x="15681" y="13466"/>
                    <a:pt x="15682" y="13467"/>
                  </a:cubicBezTo>
                  <a:lnTo>
                    <a:pt x="15682" y="13467"/>
                  </a:lnTo>
                  <a:cubicBezTo>
                    <a:pt x="15683" y="13466"/>
                    <a:pt x="15683" y="13466"/>
                    <a:pt x="15684" y="13466"/>
                  </a:cubicBezTo>
                  <a:lnTo>
                    <a:pt x="15684" y="13466"/>
                  </a:lnTo>
                  <a:cubicBezTo>
                    <a:pt x="15684" y="13466"/>
                    <a:pt x="15684" y="13467"/>
                    <a:pt x="15685" y="13467"/>
                  </a:cubicBezTo>
                  <a:lnTo>
                    <a:pt x="15685" y="13467"/>
                  </a:lnTo>
                  <a:cubicBezTo>
                    <a:pt x="15684" y="13467"/>
                    <a:pt x="15683" y="13467"/>
                    <a:pt x="15682" y="13467"/>
                  </a:cubicBezTo>
                  <a:lnTo>
                    <a:pt x="15682" y="13467"/>
                  </a:lnTo>
                  <a:cubicBezTo>
                    <a:pt x="15681" y="13467"/>
                    <a:pt x="15681" y="13467"/>
                    <a:pt x="15680" y="13467"/>
                  </a:cubicBezTo>
                  <a:lnTo>
                    <a:pt x="15680" y="13467"/>
                  </a:lnTo>
                  <a:cubicBezTo>
                    <a:pt x="15680" y="13467"/>
                    <a:pt x="15680" y="13466"/>
                    <a:pt x="15680" y="13466"/>
                  </a:cubicBezTo>
                  <a:close/>
                  <a:moveTo>
                    <a:pt x="15690" y="13466"/>
                  </a:moveTo>
                  <a:lnTo>
                    <a:pt x="15690" y="13466"/>
                  </a:lnTo>
                  <a:cubicBezTo>
                    <a:pt x="15690" y="13466"/>
                    <a:pt x="15689" y="13467"/>
                    <a:pt x="15689" y="13468"/>
                  </a:cubicBezTo>
                  <a:lnTo>
                    <a:pt x="15689" y="13468"/>
                  </a:lnTo>
                  <a:cubicBezTo>
                    <a:pt x="15689" y="13467"/>
                    <a:pt x="15688" y="13467"/>
                    <a:pt x="15688" y="13466"/>
                  </a:cubicBezTo>
                  <a:lnTo>
                    <a:pt x="15688" y="13466"/>
                  </a:lnTo>
                  <a:cubicBezTo>
                    <a:pt x="15689" y="13466"/>
                    <a:pt x="15690" y="13466"/>
                    <a:pt x="15690" y="13466"/>
                  </a:cubicBezTo>
                  <a:close/>
                  <a:moveTo>
                    <a:pt x="15688" y="13466"/>
                  </a:moveTo>
                  <a:lnTo>
                    <a:pt x="15688" y="13466"/>
                  </a:lnTo>
                  <a:cubicBezTo>
                    <a:pt x="15687" y="13467"/>
                    <a:pt x="15687" y="13467"/>
                    <a:pt x="15687" y="13468"/>
                  </a:cubicBezTo>
                  <a:lnTo>
                    <a:pt x="15687" y="13468"/>
                  </a:lnTo>
                  <a:cubicBezTo>
                    <a:pt x="15687" y="13467"/>
                    <a:pt x="15687" y="13467"/>
                    <a:pt x="15686" y="13467"/>
                  </a:cubicBezTo>
                  <a:lnTo>
                    <a:pt x="15686" y="13467"/>
                  </a:lnTo>
                  <a:cubicBezTo>
                    <a:pt x="15686" y="13467"/>
                    <a:pt x="15686" y="13467"/>
                    <a:pt x="15686" y="13467"/>
                  </a:cubicBezTo>
                  <a:lnTo>
                    <a:pt x="15686" y="13467"/>
                  </a:lnTo>
                  <a:cubicBezTo>
                    <a:pt x="15687" y="13467"/>
                    <a:pt x="15687" y="13467"/>
                    <a:pt x="15688" y="13466"/>
                  </a:cubicBezTo>
                  <a:close/>
                  <a:moveTo>
                    <a:pt x="15686" y="13467"/>
                  </a:moveTo>
                  <a:cubicBezTo>
                    <a:pt x="15687" y="13467"/>
                    <a:pt x="15687" y="13467"/>
                    <a:pt x="15687" y="13468"/>
                  </a:cubicBezTo>
                  <a:lnTo>
                    <a:pt x="15687" y="13468"/>
                  </a:lnTo>
                  <a:cubicBezTo>
                    <a:pt x="15687" y="13468"/>
                    <a:pt x="15687" y="13468"/>
                    <a:pt x="15687" y="13468"/>
                  </a:cubicBezTo>
                  <a:lnTo>
                    <a:pt x="15687" y="13468"/>
                  </a:lnTo>
                  <a:cubicBezTo>
                    <a:pt x="15687" y="13468"/>
                    <a:pt x="15686" y="13468"/>
                    <a:pt x="15686" y="13468"/>
                  </a:cubicBezTo>
                  <a:lnTo>
                    <a:pt x="15686" y="13468"/>
                  </a:lnTo>
                  <a:cubicBezTo>
                    <a:pt x="15686" y="13468"/>
                    <a:pt x="15686" y="13467"/>
                    <a:pt x="15686" y="13467"/>
                  </a:cubicBezTo>
                  <a:close/>
                  <a:moveTo>
                    <a:pt x="26221" y="4937"/>
                  </a:moveTo>
                  <a:cubicBezTo>
                    <a:pt x="24393" y="4937"/>
                    <a:pt x="20437" y="7151"/>
                    <a:pt x="15692" y="13464"/>
                  </a:cubicBezTo>
                  <a:lnTo>
                    <a:pt x="15692" y="13464"/>
                  </a:lnTo>
                  <a:cubicBezTo>
                    <a:pt x="15694" y="13463"/>
                    <a:pt x="15696" y="13462"/>
                    <a:pt x="15698" y="13462"/>
                  </a:cubicBezTo>
                  <a:lnTo>
                    <a:pt x="15698" y="13462"/>
                  </a:lnTo>
                  <a:cubicBezTo>
                    <a:pt x="15698" y="13462"/>
                    <a:pt x="15697" y="13463"/>
                    <a:pt x="15697" y="13464"/>
                  </a:cubicBezTo>
                  <a:lnTo>
                    <a:pt x="15697" y="13464"/>
                  </a:lnTo>
                  <a:cubicBezTo>
                    <a:pt x="15697" y="13463"/>
                    <a:pt x="15698" y="13463"/>
                    <a:pt x="15699" y="13463"/>
                  </a:cubicBezTo>
                  <a:lnTo>
                    <a:pt x="15699" y="13463"/>
                  </a:lnTo>
                  <a:cubicBezTo>
                    <a:pt x="15699" y="13462"/>
                    <a:pt x="15700" y="13462"/>
                    <a:pt x="15700" y="13461"/>
                  </a:cubicBezTo>
                  <a:lnTo>
                    <a:pt x="15700" y="13461"/>
                  </a:lnTo>
                  <a:cubicBezTo>
                    <a:pt x="15700" y="13461"/>
                    <a:pt x="15699" y="13461"/>
                    <a:pt x="15698" y="13462"/>
                  </a:cubicBezTo>
                  <a:lnTo>
                    <a:pt x="15698" y="13462"/>
                  </a:lnTo>
                  <a:cubicBezTo>
                    <a:pt x="15753" y="13389"/>
                    <a:pt x="15808" y="13315"/>
                    <a:pt x="15863" y="13242"/>
                  </a:cubicBezTo>
                  <a:lnTo>
                    <a:pt x="15863" y="13242"/>
                  </a:lnTo>
                  <a:cubicBezTo>
                    <a:pt x="15808" y="13315"/>
                    <a:pt x="15754" y="13388"/>
                    <a:pt x="15700" y="13461"/>
                  </a:cubicBezTo>
                  <a:lnTo>
                    <a:pt x="15700" y="13461"/>
                  </a:lnTo>
                  <a:cubicBezTo>
                    <a:pt x="15786" y="13434"/>
                    <a:pt x="15873" y="13408"/>
                    <a:pt x="15960" y="13380"/>
                  </a:cubicBezTo>
                  <a:lnTo>
                    <a:pt x="15960" y="13380"/>
                  </a:lnTo>
                  <a:cubicBezTo>
                    <a:pt x="15872" y="13408"/>
                    <a:pt x="15785" y="13435"/>
                    <a:pt x="15699" y="13463"/>
                  </a:cubicBezTo>
                  <a:lnTo>
                    <a:pt x="15699" y="13463"/>
                  </a:lnTo>
                  <a:cubicBezTo>
                    <a:pt x="15697" y="13465"/>
                    <a:pt x="15696" y="13467"/>
                    <a:pt x="15694" y="13469"/>
                  </a:cubicBezTo>
                  <a:lnTo>
                    <a:pt x="15694" y="13469"/>
                  </a:lnTo>
                  <a:cubicBezTo>
                    <a:pt x="26931" y="9875"/>
                    <a:pt x="28951" y="4937"/>
                    <a:pt x="26221" y="4937"/>
                  </a:cubicBezTo>
                  <a:close/>
                  <a:moveTo>
                    <a:pt x="15689" y="13468"/>
                  </a:moveTo>
                  <a:lnTo>
                    <a:pt x="15689" y="13468"/>
                  </a:lnTo>
                  <a:cubicBezTo>
                    <a:pt x="15689" y="13468"/>
                    <a:pt x="15690" y="13469"/>
                    <a:pt x="15690" y="13469"/>
                  </a:cubicBezTo>
                  <a:lnTo>
                    <a:pt x="15690" y="13469"/>
                  </a:lnTo>
                  <a:cubicBezTo>
                    <a:pt x="15689" y="13469"/>
                    <a:pt x="15689" y="13469"/>
                    <a:pt x="15688" y="13469"/>
                  </a:cubicBezTo>
                  <a:lnTo>
                    <a:pt x="15688" y="13469"/>
                  </a:lnTo>
                  <a:cubicBezTo>
                    <a:pt x="15688" y="13468"/>
                    <a:pt x="15689" y="13468"/>
                    <a:pt x="15689" y="13468"/>
                  </a:cubicBezTo>
                  <a:close/>
                  <a:moveTo>
                    <a:pt x="15689" y="13470"/>
                  </a:moveTo>
                  <a:cubicBezTo>
                    <a:pt x="15689" y="13471"/>
                    <a:pt x="15689" y="13471"/>
                    <a:pt x="15689" y="13471"/>
                  </a:cubicBezTo>
                  <a:lnTo>
                    <a:pt x="15689" y="13471"/>
                  </a:lnTo>
                  <a:cubicBezTo>
                    <a:pt x="15689" y="13471"/>
                    <a:pt x="15689" y="13471"/>
                    <a:pt x="15689" y="13471"/>
                  </a:cubicBezTo>
                  <a:lnTo>
                    <a:pt x="15689" y="13471"/>
                  </a:lnTo>
                  <a:cubicBezTo>
                    <a:pt x="15689" y="13471"/>
                    <a:pt x="15689" y="13471"/>
                    <a:pt x="15689" y="13470"/>
                  </a:cubicBezTo>
                  <a:close/>
                  <a:moveTo>
                    <a:pt x="15685" y="13469"/>
                  </a:moveTo>
                  <a:lnTo>
                    <a:pt x="15685" y="13469"/>
                  </a:lnTo>
                  <a:cubicBezTo>
                    <a:pt x="15685" y="13469"/>
                    <a:pt x="15685" y="13469"/>
                    <a:pt x="15686" y="13469"/>
                  </a:cubicBezTo>
                  <a:lnTo>
                    <a:pt x="15686" y="13469"/>
                  </a:lnTo>
                  <a:cubicBezTo>
                    <a:pt x="15685" y="13470"/>
                    <a:pt x="15685" y="13470"/>
                    <a:pt x="15685" y="13471"/>
                  </a:cubicBezTo>
                  <a:lnTo>
                    <a:pt x="15685" y="13471"/>
                  </a:lnTo>
                  <a:cubicBezTo>
                    <a:pt x="15685" y="13470"/>
                    <a:pt x="15685" y="13470"/>
                    <a:pt x="15685" y="13469"/>
                  </a:cubicBezTo>
                  <a:close/>
                  <a:moveTo>
                    <a:pt x="15686" y="13470"/>
                  </a:moveTo>
                  <a:lnTo>
                    <a:pt x="15686" y="13470"/>
                  </a:lnTo>
                  <a:cubicBezTo>
                    <a:pt x="15686" y="13470"/>
                    <a:pt x="15687" y="13470"/>
                    <a:pt x="15687" y="13470"/>
                  </a:cubicBezTo>
                  <a:lnTo>
                    <a:pt x="15687" y="13470"/>
                  </a:lnTo>
                  <a:cubicBezTo>
                    <a:pt x="15687" y="13470"/>
                    <a:pt x="15687" y="13470"/>
                    <a:pt x="15687" y="13470"/>
                  </a:cubicBezTo>
                  <a:lnTo>
                    <a:pt x="15687" y="13470"/>
                  </a:lnTo>
                  <a:cubicBezTo>
                    <a:pt x="15688" y="13470"/>
                    <a:pt x="15688" y="13470"/>
                    <a:pt x="15689" y="13470"/>
                  </a:cubicBezTo>
                  <a:lnTo>
                    <a:pt x="15689" y="13470"/>
                  </a:lnTo>
                  <a:cubicBezTo>
                    <a:pt x="15689" y="13471"/>
                    <a:pt x="15689" y="13471"/>
                    <a:pt x="15689" y="13471"/>
                  </a:cubicBezTo>
                  <a:lnTo>
                    <a:pt x="15689" y="13471"/>
                  </a:lnTo>
                  <a:cubicBezTo>
                    <a:pt x="15689" y="13471"/>
                    <a:pt x="15688" y="13471"/>
                    <a:pt x="15687" y="13471"/>
                  </a:cubicBezTo>
                  <a:lnTo>
                    <a:pt x="15687" y="13471"/>
                  </a:lnTo>
                  <a:cubicBezTo>
                    <a:pt x="15687" y="13471"/>
                    <a:pt x="15687" y="13471"/>
                    <a:pt x="15687" y="13470"/>
                  </a:cubicBezTo>
                  <a:lnTo>
                    <a:pt x="15687" y="13470"/>
                  </a:lnTo>
                  <a:cubicBezTo>
                    <a:pt x="15687" y="13471"/>
                    <a:pt x="15686" y="13471"/>
                    <a:pt x="15686" y="13471"/>
                  </a:cubicBezTo>
                  <a:lnTo>
                    <a:pt x="15686" y="13471"/>
                  </a:lnTo>
                  <a:cubicBezTo>
                    <a:pt x="15686" y="13471"/>
                    <a:pt x="15686" y="13470"/>
                    <a:pt x="15686" y="13470"/>
                  </a:cubicBezTo>
                  <a:close/>
                  <a:moveTo>
                    <a:pt x="15672" y="13470"/>
                  </a:moveTo>
                  <a:lnTo>
                    <a:pt x="15672" y="13470"/>
                  </a:lnTo>
                  <a:cubicBezTo>
                    <a:pt x="15671" y="13470"/>
                    <a:pt x="15670" y="13470"/>
                    <a:pt x="15670" y="13470"/>
                  </a:cubicBezTo>
                  <a:lnTo>
                    <a:pt x="15670" y="13470"/>
                  </a:lnTo>
                  <a:cubicBezTo>
                    <a:pt x="15670" y="13471"/>
                    <a:pt x="15671" y="13471"/>
                    <a:pt x="15672" y="13471"/>
                  </a:cubicBezTo>
                  <a:lnTo>
                    <a:pt x="15672" y="13471"/>
                  </a:lnTo>
                  <a:cubicBezTo>
                    <a:pt x="15673" y="13471"/>
                    <a:pt x="15674" y="13471"/>
                    <a:pt x="15675" y="13471"/>
                  </a:cubicBezTo>
                  <a:lnTo>
                    <a:pt x="15675" y="13471"/>
                  </a:lnTo>
                  <a:cubicBezTo>
                    <a:pt x="15674" y="13470"/>
                    <a:pt x="15673" y="13470"/>
                    <a:pt x="15672" y="13470"/>
                  </a:cubicBezTo>
                  <a:close/>
                  <a:moveTo>
                    <a:pt x="15678" y="13470"/>
                  </a:moveTo>
                  <a:cubicBezTo>
                    <a:pt x="15677" y="13470"/>
                    <a:pt x="15676" y="13470"/>
                    <a:pt x="15675" y="13471"/>
                  </a:cubicBezTo>
                  <a:lnTo>
                    <a:pt x="15675" y="13471"/>
                  </a:lnTo>
                  <a:cubicBezTo>
                    <a:pt x="15676" y="13471"/>
                    <a:pt x="15677" y="13471"/>
                    <a:pt x="15678" y="13472"/>
                  </a:cubicBezTo>
                  <a:lnTo>
                    <a:pt x="15678" y="13472"/>
                  </a:lnTo>
                  <a:cubicBezTo>
                    <a:pt x="15678" y="13471"/>
                    <a:pt x="15678" y="13470"/>
                    <a:pt x="15678" y="13470"/>
                  </a:cubicBezTo>
                  <a:close/>
                  <a:moveTo>
                    <a:pt x="15685" y="13471"/>
                  </a:moveTo>
                  <a:cubicBezTo>
                    <a:pt x="15685" y="13471"/>
                    <a:pt x="15685" y="13472"/>
                    <a:pt x="15685" y="13472"/>
                  </a:cubicBezTo>
                  <a:lnTo>
                    <a:pt x="15685" y="13472"/>
                  </a:lnTo>
                  <a:cubicBezTo>
                    <a:pt x="15684" y="13472"/>
                    <a:pt x="15684" y="13473"/>
                    <a:pt x="15683" y="13473"/>
                  </a:cubicBezTo>
                  <a:lnTo>
                    <a:pt x="15683" y="13473"/>
                  </a:lnTo>
                  <a:cubicBezTo>
                    <a:pt x="15684" y="13472"/>
                    <a:pt x="15684" y="13471"/>
                    <a:pt x="15685" y="13471"/>
                  </a:cubicBezTo>
                  <a:close/>
                  <a:moveTo>
                    <a:pt x="15686" y="13471"/>
                  </a:moveTo>
                  <a:cubicBezTo>
                    <a:pt x="15686" y="13471"/>
                    <a:pt x="15686" y="13471"/>
                    <a:pt x="15686" y="13472"/>
                  </a:cubicBezTo>
                  <a:lnTo>
                    <a:pt x="15686" y="13472"/>
                  </a:lnTo>
                  <a:cubicBezTo>
                    <a:pt x="15687" y="13472"/>
                    <a:pt x="15687" y="13471"/>
                    <a:pt x="15687" y="13471"/>
                  </a:cubicBezTo>
                  <a:lnTo>
                    <a:pt x="15687" y="13471"/>
                  </a:lnTo>
                  <a:cubicBezTo>
                    <a:pt x="15688" y="13472"/>
                    <a:pt x="15688" y="13472"/>
                    <a:pt x="15688" y="13473"/>
                  </a:cubicBezTo>
                  <a:lnTo>
                    <a:pt x="15688" y="13473"/>
                  </a:lnTo>
                  <a:cubicBezTo>
                    <a:pt x="15689" y="13473"/>
                    <a:pt x="15690" y="13472"/>
                    <a:pt x="15690" y="13472"/>
                  </a:cubicBezTo>
                  <a:lnTo>
                    <a:pt x="15690" y="13472"/>
                  </a:lnTo>
                  <a:cubicBezTo>
                    <a:pt x="15690" y="13473"/>
                    <a:pt x="15689" y="13473"/>
                    <a:pt x="15689" y="13474"/>
                  </a:cubicBezTo>
                  <a:lnTo>
                    <a:pt x="15689" y="13474"/>
                  </a:lnTo>
                  <a:cubicBezTo>
                    <a:pt x="15689" y="13473"/>
                    <a:pt x="15689" y="13473"/>
                    <a:pt x="15688" y="13473"/>
                  </a:cubicBezTo>
                  <a:lnTo>
                    <a:pt x="15688" y="13473"/>
                  </a:lnTo>
                  <a:cubicBezTo>
                    <a:pt x="15688" y="13473"/>
                    <a:pt x="15687" y="13473"/>
                    <a:pt x="15686" y="13473"/>
                  </a:cubicBezTo>
                  <a:lnTo>
                    <a:pt x="15686" y="13473"/>
                  </a:lnTo>
                  <a:cubicBezTo>
                    <a:pt x="15686" y="13473"/>
                    <a:pt x="15686" y="13472"/>
                    <a:pt x="15686" y="13472"/>
                  </a:cubicBezTo>
                  <a:lnTo>
                    <a:pt x="15686" y="13472"/>
                  </a:lnTo>
                  <a:cubicBezTo>
                    <a:pt x="15686" y="13472"/>
                    <a:pt x="15686" y="13472"/>
                    <a:pt x="15686" y="13472"/>
                  </a:cubicBezTo>
                  <a:lnTo>
                    <a:pt x="15686" y="13472"/>
                  </a:lnTo>
                  <a:cubicBezTo>
                    <a:pt x="15686" y="13472"/>
                    <a:pt x="15686" y="13471"/>
                    <a:pt x="15686" y="13471"/>
                  </a:cubicBezTo>
                  <a:close/>
                  <a:moveTo>
                    <a:pt x="15680" y="13472"/>
                  </a:moveTo>
                  <a:cubicBezTo>
                    <a:pt x="15681" y="13472"/>
                    <a:pt x="15681" y="13473"/>
                    <a:pt x="15682" y="13473"/>
                  </a:cubicBezTo>
                  <a:lnTo>
                    <a:pt x="15682" y="13473"/>
                  </a:lnTo>
                  <a:cubicBezTo>
                    <a:pt x="15682" y="13473"/>
                    <a:pt x="15683" y="13473"/>
                    <a:pt x="15683" y="13473"/>
                  </a:cubicBezTo>
                  <a:lnTo>
                    <a:pt x="15683" y="13473"/>
                  </a:lnTo>
                  <a:cubicBezTo>
                    <a:pt x="15683" y="13473"/>
                    <a:pt x="15683" y="13473"/>
                    <a:pt x="15683" y="13473"/>
                  </a:cubicBezTo>
                  <a:lnTo>
                    <a:pt x="15683" y="13473"/>
                  </a:lnTo>
                  <a:cubicBezTo>
                    <a:pt x="15683" y="13473"/>
                    <a:pt x="15682" y="13473"/>
                    <a:pt x="15682" y="13473"/>
                  </a:cubicBezTo>
                  <a:lnTo>
                    <a:pt x="15682" y="13473"/>
                  </a:lnTo>
                  <a:cubicBezTo>
                    <a:pt x="15681" y="13473"/>
                    <a:pt x="15681" y="13473"/>
                    <a:pt x="15680" y="13474"/>
                  </a:cubicBezTo>
                  <a:lnTo>
                    <a:pt x="15680" y="13474"/>
                  </a:lnTo>
                  <a:cubicBezTo>
                    <a:pt x="15680" y="13473"/>
                    <a:pt x="15680" y="13473"/>
                    <a:pt x="15680" y="13472"/>
                  </a:cubicBezTo>
                  <a:close/>
                  <a:moveTo>
                    <a:pt x="15685" y="13473"/>
                  </a:moveTo>
                  <a:cubicBezTo>
                    <a:pt x="15685" y="13474"/>
                    <a:pt x="15685" y="13474"/>
                    <a:pt x="15685" y="13474"/>
                  </a:cubicBezTo>
                  <a:lnTo>
                    <a:pt x="15685" y="13474"/>
                  </a:lnTo>
                  <a:cubicBezTo>
                    <a:pt x="15684" y="13474"/>
                    <a:pt x="15684" y="13474"/>
                    <a:pt x="15684" y="13474"/>
                  </a:cubicBezTo>
                  <a:lnTo>
                    <a:pt x="15684" y="13474"/>
                  </a:lnTo>
                  <a:cubicBezTo>
                    <a:pt x="15684" y="13474"/>
                    <a:pt x="15684" y="13473"/>
                    <a:pt x="15685" y="13473"/>
                  </a:cubicBezTo>
                  <a:close/>
                  <a:moveTo>
                    <a:pt x="15686" y="13473"/>
                  </a:moveTo>
                  <a:cubicBezTo>
                    <a:pt x="15686" y="13474"/>
                    <a:pt x="15686" y="13474"/>
                    <a:pt x="15686" y="13474"/>
                  </a:cubicBezTo>
                  <a:lnTo>
                    <a:pt x="15686" y="13474"/>
                  </a:lnTo>
                  <a:cubicBezTo>
                    <a:pt x="15686" y="13474"/>
                    <a:pt x="15685" y="13474"/>
                    <a:pt x="15685" y="13474"/>
                  </a:cubicBezTo>
                  <a:lnTo>
                    <a:pt x="15685" y="13474"/>
                  </a:lnTo>
                  <a:cubicBezTo>
                    <a:pt x="15685" y="13474"/>
                    <a:pt x="15686" y="13474"/>
                    <a:pt x="15686" y="13473"/>
                  </a:cubicBezTo>
                  <a:close/>
                  <a:moveTo>
                    <a:pt x="15688" y="13475"/>
                  </a:moveTo>
                  <a:lnTo>
                    <a:pt x="15688" y="13475"/>
                  </a:lnTo>
                  <a:cubicBezTo>
                    <a:pt x="15688" y="13475"/>
                    <a:pt x="15687" y="13476"/>
                    <a:pt x="15687" y="13476"/>
                  </a:cubicBezTo>
                  <a:lnTo>
                    <a:pt x="15687" y="13476"/>
                  </a:lnTo>
                  <a:cubicBezTo>
                    <a:pt x="15688" y="13477"/>
                    <a:pt x="15688" y="13477"/>
                    <a:pt x="15689" y="13477"/>
                  </a:cubicBezTo>
                  <a:lnTo>
                    <a:pt x="15689" y="13477"/>
                  </a:lnTo>
                  <a:cubicBezTo>
                    <a:pt x="15689" y="13476"/>
                    <a:pt x="15689" y="13476"/>
                    <a:pt x="15690" y="13475"/>
                  </a:cubicBezTo>
                  <a:lnTo>
                    <a:pt x="15690" y="13475"/>
                  </a:lnTo>
                  <a:cubicBezTo>
                    <a:pt x="15690" y="13476"/>
                    <a:pt x="15690" y="13476"/>
                    <a:pt x="15690" y="13476"/>
                  </a:cubicBezTo>
                  <a:lnTo>
                    <a:pt x="15690" y="13476"/>
                  </a:lnTo>
                  <a:cubicBezTo>
                    <a:pt x="15690" y="13476"/>
                    <a:pt x="15690" y="13475"/>
                    <a:pt x="15690" y="13475"/>
                  </a:cubicBezTo>
                  <a:lnTo>
                    <a:pt x="15690" y="13475"/>
                  </a:lnTo>
                  <a:cubicBezTo>
                    <a:pt x="15690" y="13475"/>
                    <a:pt x="15690" y="13475"/>
                    <a:pt x="15690" y="13475"/>
                  </a:cubicBezTo>
                  <a:lnTo>
                    <a:pt x="15690" y="13475"/>
                  </a:lnTo>
                  <a:cubicBezTo>
                    <a:pt x="15689" y="13475"/>
                    <a:pt x="15689" y="13475"/>
                    <a:pt x="15688" y="13475"/>
                  </a:cubicBezTo>
                  <a:close/>
                  <a:moveTo>
                    <a:pt x="15682" y="13475"/>
                  </a:moveTo>
                  <a:lnTo>
                    <a:pt x="15682" y="13475"/>
                  </a:lnTo>
                  <a:cubicBezTo>
                    <a:pt x="15681" y="13475"/>
                    <a:pt x="15680" y="13475"/>
                    <a:pt x="15680" y="13475"/>
                  </a:cubicBezTo>
                  <a:lnTo>
                    <a:pt x="15680" y="13475"/>
                  </a:lnTo>
                  <a:cubicBezTo>
                    <a:pt x="15680" y="13476"/>
                    <a:pt x="15680" y="13477"/>
                    <a:pt x="15680" y="13477"/>
                  </a:cubicBezTo>
                  <a:lnTo>
                    <a:pt x="15680" y="13477"/>
                  </a:lnTo>
                  <a:cubicBezTo>
                    <a:pt x="15680" y="13476"/>
                    <a:pt x="15681" y="13476"/>
                    <a:pt x="15682" y="13475"/>
                  </a:cubicBezTo>
                  <a:close/>
                  <a:moveTo>
                    <a:pt x="15686" y="13476"/>
                  </a:moveTo>
                  <a:lnTo>
                    <a:pt x="15686" y="13476"/>
                  </a:lnTo>
                  <a:cubicBezTo>
                    <a:pt x="15686" y="13477"/>
                    <a:pt x="15686" y="13477"/>
                    <a:pt x="15686" y="13477"/>
                  </a:cubicBezTo>
                  <a:lnTo>
                    <a:pt x="15686" y="13477"/>
                  </a:lnTo>
                  <a:cubicBezTo>
                    <a:pt x="15686" y="13477"/>
                    <a:pt x="15687" y="13477"/>
                    <a:pt x="15687" y="13476"/>
                  </a:cubicBezTo>
                  <a:lnTo>
                    <a:pt x="15687" y="13476"/>
                  </a:lnTo>
                  <a:cubicBezTo>
                    <a:pt x="15687" y="13476"/>
                    <a:pt x="15686" y="13476"/>
                    <a:pt x="15686" y="13476"/>
                  </a:cubicBezTo>
                  <a:close/>
                  <a:moveTo>
                    <a:pt x="15692" y="13472"/>
                  </a:moveTo>
                  <a:lnTo>
                    <a:pt x="15692" y="13472"/>
                  </a:lnTo>
                  <a:cubicBezTo>
                    <a:pt x="15693" y="13474"/>
                    <a:pt x="15695" y="13476"/>
                    <a:pt x="15696" y="13478"/>
                  </a:cubicBezTo>
                  <a:lnTo>
                    <a:pt x="15696" y="13478"/>
                  </a:lnTo>
                  <a:cubicBezTo>
                    <a:pt x="15695" y="13477"/>
                    <a:pt x="15694" y="13477"/>
                    <a:pt x="15693" y="13477"/>
                  </a:cubicBezTo>
                  <a:lnTo>
                    <a:pt x="15693" y="13477"/>
                  </a:lnTo>
                  <a:cubicBezTo>
                    <a:pt x="15693" y="13476"/>
                    <a:pt x="15692" y="13475"/>
                    <a:pt x="15691" y="13474"/>
                  </a:cubicBezTo>
                  <a:lnTo>
                    <a:pt x="15691" y="13474"/>
                  </a:lnTo>
                  <a:cubicBezTo>
                    <a:pt x="15691" y="13473"/>
                    <a:pt x="15692" y="13473"/>
                    <a:pt x="15692" y="13472"/>
                  </a:cubicBezTo>
                  <a:close/>
                  <a:moveTo>
                    <a:pt x="15680" y="13486"/>
                  </a:moveTo>
                  <a:lnTo>
                    <a:pt x="15680" y="13486"/>
                  </a:lnTo>
                  <a:cubicBezTo>
                    <a:pt x="15679" y="13487"/>
                    <a:pt x="15679" y="13488"/>
                    <a:pt x="15678" y="13488"/>
                  </a:cubicBezTo>
                  <a:lnTo>
                    <a:pt x="15678" y="13488"/>
                  </a:lnTo>
                  <a:cubicBezTo>
                    <a:pt x="15678" y="13490"/>
                    <a:pt x="15678" y="13491"/>
                    <a:pt x="15678" y="13492"/>
                  </a:cubicBezTo>
                  <a:lnTo>
                    <a:pt x="15678" y="13492"/>
                  </a:lnTo>
                  <a:cubicBezTo>
                    <a:pt x="15678" y="13491"/>
                    <a:pt x="15679" y="13490"/>
                    <a:pt x="15680" y="13489"/>
                  </a:cubicBezTo>
                  <a:lnTo>
                    <a:pt x="15680" y="13489"/>
                  </a:lnTo>
                  <a:cubicBezTo>
                    <a:pt x="15680" y="13488"/>
                    <a:pt x="15680" y="13487"/>
                    <a:pt x="15680" y="13486"/>
                  </a:cubicBezTo>
                  <a:close/>
                  <a:moveTo>
                    <a:pt x="15695" y="13471"/>
                  </a:moveTo>
                  <a:lnTo>
                    <a:pt x="15695" y="13471"/>
                  </a:lnTo>
                  <a:cubicBezTo>
                    <a:pt x="15783" y="13501"/>
                    <a:pt x="15871" y="13531"/>
                    <a:pt x="15960" y="13561"/>
                  </a:cubicBezTo>
                  <a:cubicBezTo>
                    <a:pt x="15871" y="13531"/>
                    <a:pt x="15781" y="13501"/>
                    <a:pt x="15693" y="13472"/>
                  </a:cubicBezTo>
                  <a:lnTo>
                    <a:pt x="15693" y="13472"/>
                  </a:lnTo>
                  <a:cubicBezTo>
                    <a:pt x="15692" y="13472"/>
                    <a:pt x="15692" y="13472"/>
                    <a:pt x="15692" y="13472"/>
                  </a:cubicBezTo>
                  <a:lnTo>
                    <a:pt x="15692" y="13472"/>
                  </a:lnTo>
                  <a:cubicBezTo>
                    <a:pt x="15692" y="13472"/>
                    <a:pt x="15692" y="13472"/>
                    <a:pt x="15692" y="13472"/>
                  </a:cubicBezTo>
                  <a:lnTo>
                    <a:pt x="15692" y="13472"/>
                  </a:lnTo>
                  <a:cubicBezTo>
                    <a:pt x="15692" y="13472"/>
                    <a:pt x="15692" y="13472"/>
                    <a:pt x="15692" y="13472"/>
                  </a:cubicBezTo>
                  <a:lnTo>
                    <a:pt x="15692" y="13472"/>
                  </a:lnTo>
                  <a:cubicBezTo>
                    <a:pt x="15692" y="13472"/>
                    <a:pt x="15692" y="13472"/>
                    <a:pt x="15693" y="13472"/>
                  </a:cubicBezTo>
                  <a:lnTo>
                    <a:pt x="15693" y="13472"/>
                  </a:lnTo>
                  <a:cubicBezTo>
                    <a:pt x="15693" y="13472"/>
                    <a:pt x="15693" y="13472"/>
                    <a:pt x="15693" y="13471"/>
                  </a:cubicBezTo>
                  <a:lnTo>
                    <a:pt x="15693" y="13471"/>
                  </a:lnTo>
                  <a:cubicBezTo>
                    <a:pt x="15693" y="13471"/>
                    <a:pt x="15694" y="13471"/>
                    <a:pt x="15695" y="13471"/>
                  </a:cubicBezTo>
                  <a:close/>
                  <a:moveTo>
                    <a:pt x="11702" y="1"/>
                  </a:moveTo>
                  <a:cubicBezTo>
                    <a:pt x="10072" y="1"/>
                    <a:pt x="9751" y="4999"/>
                    <a:pt x="15678" y="13453"/>
                  </a:cubicBezTo>
                  <a:lnTo>
                    <a:pt x="15678" y="13453"/>
                  </a:lnTo>
                  <a:cubicBezTo>
                    <a:pt x="15680" y="13360"/>
                    <a:pt x="15681" y="13266"/>
                    <a:pt x="15682" y="13172"/>
                  </a:cubicBezTo>
                  <a:lnTo>
                    <a:pt x="15682" y="13172"/>
                  </a:lnTo>
                  <a:cubicBezTo>
                    <a:pt x="15681" y="13267"/>
                    <a:pt x="15680" y="13361"/>
                    <a:pt x="15680" y="13455"/>
                  </a:cubicBezTo>
                  <a:lnTo>
                    <a:pt x="15680" y="13455"/>
                  </a:lnTo>
                  <a:cubicBezTo>
                    <a:pt x="15679" y="13454"/>
                    <a:pt x="15679" y="13453"/>
                    <a:pt x="15678" y="13453"/>
                  </a:cubicBezTo>
                  <a:lnTo>
                    <a:pt x="15678" y="13453"/>
                  </a:lnTo>
                  <a:cubicBezTo>
                    <a:pt x="15678" y="13454"/>
                    <a:pt x="15678" y="13455"/>
                    <a:pt x="15678" y="13456"/>
                  </a:cubicBezTo>
                  <a:lnTo>
                    <a:pt x="15678" y="13456"/>
                  </a:lnTo>
                  <a:cubicBezTo>
                    <a:pt x="15624" y="13380"/>
                    <a:pt x="15570" y="13304"/>
                    <a:pt x="15516" y="13228"/>
                  </a:cubicBezTo>
                  <a:lnTo>
                    <a:pt x="15516" y="13228"/>
                  </a:lnTo>
                  <a:cubicBezTo>
                    <a:pt x="15546" y="13271"/>
                    <a:pt x="15577" y="13314"/>
                    <a:pt x="15607" y="13357"/>
                  </a:cubicBezTo>
                  <a:lnTo>
                    <a:pt x="15607" y="13357"/>
                  </a:lnTo>
                  <a:cubicBezTo>
                    <a:pt x="15631" y="13390"/>
                    <a:pt x="15655" y="13423"/>
                    <a:pt x="15678" y="13456"/>
                  </a:cubicBezTo>
                  <a:lnTo>
                    <a:pt x="15678" y="13456"/>
                  </a:lnTo>
                  <a:cubicBezTo>
                    <a:pt x="15678" y="13457"/>
                    <a:pt x="15678" y="13458"/>
                    <a:pt x="15678" y="13458"/>
                  </a:cubicBezTo>
                  <a:lnTo>
                    <a:pt x="15678" y="13458"/>
                  </a:lnTo>
                  <a:cubicBezTo>
                    <a:pt x="15679" y="13459"/>
                    <a:pt x="15679" y="13460"/>
                    <a:pt x="15680" y="13461"/>
                  </a:cubicBezTo>
                  <a:lnTo>
                    <a:pt x="15680" y="13461"/>
                  </a:lnTo>
                  <a:cubicBezTo>
                    <a:pt x="15680" y="13460"/>
                    <a:pt x="15680" y="13459"/>
                    <a:pt x="15680" y="13458"/>
                  </a:cubicBezTo>
                  <a:lnTo>
                    <a:pt x="15680" y="13458"/>
                  </a:lnTo>
                  <a:cubicBezTo>
                    <a:pt x="15682" y="13460"/>
                    <a:pt x="15683" y="13462"/>
                    <a:pt x="15685" y="13465"/>
                  </a:cubicBezTo>
                  <a:lnTo>
                    <a:pt x="15685" y="13465"/>
                  </a:lnTo>
                  <a:cubicBezTo>
                    <a:pt x="15685" y="13465"/>
                    <a:pt x="15685" y="13465"/>
                    <a:pt x="15685" y="13466"/>
                  </a:cubicBezTo>
                  <a:lnTo>
                    <a:pt x="15685" y="13466"/>
                  </a:lnTo>
                  <a:cubicBezTo>
                    <a:pt x="15684" y="13466"/>
                    <a:pt x="15684" y="13466"/>
                    <a:pt x="15684" y="13466"/>
                  </a:cubicBezTo>
                  <a:lnTo>
                    <a:pt x="15684" y="13466"/>
                  </a:lnTo>
                  <a:cubicBezTo>
                    <a:pt x="15682" y="13464"/>
                    <a:pt x="15681" y="13462"/>
                    <a:pt x="15680" y="13461"/>
                  </a:cubicBezTo>
                  <a:lnTo>
                    <a:pt x="15680" y="13461"/>
                  </a:lnTo>
                  <a:cubicBezTo>
                    <a:pt x="15680" y="13462"/>
                    <a:pt x="15680" y="13464"/>
                    <a:pt x="15680" y="13466"/>
                  </a:cubicBezTo>
                  <a:lnTo>
                    <a:pt x="15680" y="13466"/>
                  </a:lnTo>
                  <a:cubicBezTo>
                    <a:pt x="15679" y="13466"/>
                    <a:pt x="15679" y="13465"/>
                    <a:pt x="15678" y="13465"/>
                  </a:cubicBezTo>
                  <a:lnTo>
                    <a:pt x="15678" y="13465"/>
                  </a:lnTo>
                  <a:cubicBezTo>
                    <a:pt x="15678" y="13466"/>
                    <a:pt x="15678" y="13466"/>
                    <a:pt x="15678" y="13467"/>
                  </a:cubicBezTo>
                  <a:lnTo>
                    <a:pt x="15678" y="13467"/>
                  </a:lnTo>
                  <a:cubicBezTo>
                    <a:pt x="15679" y="13467"/>
                    <a:pt x="15679" y="13467"/>
                    <a:pt x="15680" y="13467"/>
                  </a:cubicBezTo>
                  <a:lnTo>
                    <a:pt x="15680" y="13467"/>
                  </a:lnTo>
                  <a:cubicBezTo>
                    <a:pt x="15679" y="13467"/>
                    <a:pt x="15679" y="13468"/>
                    <a:pt x="15678" y="13468"/>
                  </a:cubicBezTo>
                  <a:lnTo>
                    <a:pt x="15678" y="13468"/>
                  </a:lnTo>
                  <a:cubicBezTo>
                    <a:pt x="15678" y="13467"/>
                    <a:pt x="15678" y="13467"/>
                    <a:pt x="15678" y="13467"/>
                  </a:cubicBezTo>
                  <a:lnTo>
                    <a:pt x="15678" y="13467"/>
                  </a:lnTo>
                  <a:cubicBezTo>
                    <a:pt x="11624" y="12128"/>
                    <a:pt x="8444" y="11641"/>
                    <a:pt x="6139" y="11641"/>
                  </a:cubicBezTo>
                  <a:cubicBezTo>
                    <a:pt x="0" y="11641"/>
                    <a:pt x="84" y="15097"/>
                    <a:pt x="6461" y="15097"/>
                  </a:cubicBezTo>
                  <a:cubicBezTo>
                    <a:pt x="8732" y="15097"/>
                    <a:pt x="11800" y="14659"/>
                    <a:pt x="15670" y="13470"/>
                  </a:cubicBezTo>
                  <a:lnTo>
                    <a:pt x="15670" y="13470"/>
                  </a:lnTo>
                  <a:cubicBezTo>
                    <a:pt x="15582" y="13440"/>
                    <a:pt x="15493" y="13410"/>
                    <a:pt x="15404" y="13380"/>
                  </a:cubicBezTo>
                  <a:lnTo>
                    <a:pt x="15404" y="13380"/>
                  </a:lnTo>
                  <a:cubicBezTo>
                    <a:pt x="15494" y="13411"/>
                    <a:pt x="15583" y="13440"/>
                    <a:pt x="15672" y="13470"/>
                  </a:cubicBezTo>
                  <a:lnTo>
                    <a:pt x="15672" y="13470"/>
                  </a:lnTo>
                  <a:cubicBezTo>
                    <a:pt x="15674" y="13469"/>
                    <a:pt x="15676" y="13468"/>
                    <a:pt x="15678" y="13468"/>
                  </a:cubicBezTo>
                  <a:lnTo>
                    <a:pt x="15678" y="13468"/>
                  </a:lnTo>
                  <a:cubicBezTo>
                    <a:pt x="15678" y="13468"/>
                    <a:pt x="15678" y="13469"/>
                    <a:pt x="15678" y="13470"/>
                  </a:cubicBezTo>
                  <a:lnTo>
                    <a:pt x="15678" y="13470"/>
                  </a:lnTo>
                  <a:cubicBezTo>
                    <a:pt x="15679" y="13469"/>
                    <a:pt x="15679" y="13469"/>
                    <a:pt x="15680" y="13469"/>
                  </a:cubicBezTo>
                  <a:lnTo>
                    <a:pt x="15680" y="13469"/>
                  </a:lnTo>
                  <a:cubicBezTo>
                    <a:pt x="15680" y="13468"/>
                    <a:pt x="15680" y="13468"/>
                    <a:pt x="15680" y="13467"/>
                  </a:cubicBezTo>
                  <a:lnTo>
                    <a:pt x="15680" y="13467"/>
                  </a:lnTo>
                  <a:cubicBezTo>
                    <a:pt x="15681" y="13468"/>
                    <a:pt x="15681" y="13468"/>
                    <a:pt x="15682" y="13468"/>
                  </a:cubicBezTo>
                  <a:lnTo>
                    <a:pt x="15682" y="13468"/>
                  </a:lnTo>
                  <a:cubicBezTo>
                    <a:pt x="15683" y="13468"/>
                    <a:pt x="15684" y="13468"/>
                    <a:pt x="15685" y="13467"/>
                  </a:cubicBezTo>
                  <a:lnTo>
                    <a:pt x="15685" y="13467"/>
                  </a:lnTo>
                  <a:cubicBezTo>
                    <a:pt x="15685" y="13468"/>
                    <a:pt x="15685" y="13469"/>
                    <a:pt x="15685" y="13469"/>
                  </a:cubicBezTo>
                  <a:lnTo>
                    <a:pt x="15685" y="13469"/>
                  </a:lnTo>
                  <a:cubicBezTo>
                    <a:pt x="15684" y="13469"/>
                    <a:pt x="15683" y="13469"/>
                    <a:pt x="15682" y="13468"/>
                  </a:cubicBezTo>
                  <a:lnTo>
                    <a:pt x="15682" y="13468"/>
                  </a:lnTo>
                  <a:cubicBezTo>
                    <a:pt x="15681" y="13468"/>
                    <a:pt x="15681" y="13469"/>
                    <a:pt x="15680" y="13469"/>
                  </a:cubicBezTo>
                  <a:lnTo>
                    <a:pt x="15680" y="13469"/>
                  </a:lnTo>
                  <a:cubicBezTo>
                    <a:pt x="15680" y="13470"/>
                    <a:pt x="15680" y="13471"/>
                    <a:pt x="15680" y="13472"/>
                  </a:cubicBezTo>
                  <a:lnTo>
                    <a:pt x="15680" y="13472"/>
                  </a:lnTo>
                  <a:cubicBezTo>
                    <a:pt x="15679" y="13472"/>
                    <a:pt x="15679" y="13472"/>
                    <a:pt x="15678" y="13472"/>
                  </a:cubicBezTo>
                  <a:lnTo>
                    <a:pt x="15678" y="13472"/>
                  </a:lnTo>
                  <a:cubicBezTo>
                    <a:pt x="15678" y="13472"/>
                    <a:pt x="15678" y="13473"/>
                    <a:pt x="15678" y="13473"/>
                  </a:cubicBezTo>
                  <a:lnTo>
                    <a:pt x="15678" y="13473"/>
                  </a:lnTo>
                  <a:cubicBezTo>
                    <a:pt x="15679" y="13474"/>
                    <a:pt x="15679" y="13474"/>
                    <a:pt x="15679" y="13474"/>
                  </a:cubicBezTo>
                  <a:lnTo>
                    <a:pt x="15679" y="13474"/>
                  </a:lnTo>
                  <a:cubicBezTo>
                    <a:pt x="15679" y="13474"/>
                    <a:pt x="15679" y="13474"/>
                    <a:pt x="15678" y="13474"/>
                  </a:cubicBezTo>
                  <a:lnTo>
                    <a:pt x="15678" y="13474"/>
                  </a:lnTo>
                  <a:cubicBezTo>
                    <a:pt x="15678" y="13474"/>
                    <a:pt x="15678" y="13474"/>
                    <a:pt x="15678" y="13473"/>
                  </a:cubicBezTo>
                  <a:lnTo>
                    <a:pt x="15678" y="13473"/>
                  </a:lnTo>
                  <a:cubicBezTo>
                    <a:pt x="15676" y="13473"/>
                    <a:pt x="15674" y="13472"/>
                    <a:pt x="15672" y="13471"/>
                  </a:cubicBezTo>
                  <a:lnTo>
                    <a:pt x="15672" y="13471"/>
                  </a:lnTo>
                  <a:cubicBezTo>
                    <a:pt x="4442" y="17065"/>
                    <a:pt x="2420" y="22004"/>
                    <a:pt x="5150" y="22004"/>
                  </a:cubicBezTo>
                  <a:cubicBezTo>
                    <a:pt x="6977" y="22004"/>
                    <a:pt x="10931" y="19793"/>
                    <a:pt x="15678" y="13488"/>
                  </a:cubicBezTo>
                  <a:lnTo>
                    <a:pt x="15678" y="13488"/>
                  </a:lnTo>
                  <a:cubicBezTo>
                    <a:pt x="15678" y="13486"/>
                    <a:pt x="15678" y="13484"/>
                    <a:pt x="15678" y="13482"/>
                  </a:cubicBezTo>
                  <a:lnTo>
                    <a:pt x="15678" y="13482"/>
                  </a:lnTo>
                  <a:cubicBezTo>
                    <a:pt x="15624" y="13554"/>
                    <a:pt x="15570" y="13627"/>
                    <a:pt x="15515" y="13700"/>
                  </a:cubicBezTo>
                  <a:cubicBezTo>
                    <a:pt x="15570" y="13626"/>
                    <a:pt x="15624" y="13553"/>
                    <a:pt x="15678" y="13480"/>
                  </a:cubicBezTo>
                  <a:lnTo>
                    <a:pt x="15678" y="13480"/>
                  </a:lnTo>
                  <a:cubicBezTo>
                    <a:pt x="15678" y="13480"/>
                    <a:pt x="15678" y="13481"/>
                    <a:pt x="15678" y="13482"/>
                  </a:cubicBezTo>
                  <a:lnTo>
                    <a:pt x="15678" y="13482"/>
                  </a:lnTo>
                  <a:cubicBezTo>
                    <a:pt x="15679" y="13481"/>
                    <a:pt x="15679" y="13480"/>
                    <a:pt x="15680" y="13480"/>
                  </a:cubicBezTo>
                  <a:lnTo>
                    <a:pt x="15680" y="13480"/>
                  </a:lnTo>
                  <a:cubicBezTo>
                    <a:pt x="15680" y="13482"/>
                    <a:pt x="15680" y="13484"/>
                    <a:pt x="15680" y="13486"/>
                  </a:cubicBezTo>
                  <a:lnTo>
                    <a:pt x="15680" y="13486"/>
                  </a:lnTo>
                  <a:cubicBezTo>
                    <a:pt x="15681" y="13484"/>
                    <a:pt x="15683" y="13482"/>
                    <a:pt x="15685" y="13480"/>
                  </a:cubicBezTo>
                  <a:lnTo>
                    <a:pt x="15685" y="13480"/>
                  </a:lnTo>
                  <a:cubicBezTo>
                    <a:pt x="15685" y="13481"/>
                    <a:pt x="15685" y="13482"/>
                    <a:pt x="15685" y="13483"/>
                  </a:cubicBezTo>
                  <a:lnTo>
                    <a:pt x="15685" y="13483"/>
                  </a:lnTo>
                  <a:cubicBezTo>
                    <a:pt x="15685" y="13482"/>
                    <a:pt x="15686" y="13481"/>
                    <a:pt x="15686" y="13480"/>
                  </a:cubicBezTo>
                  <a:lnTo>
                    <a:pt x="15686" y="13480"/>
                  </a:lnTo>
                  <a:cubicBezTo>
                    <a:pt x="15686" y="13479"/>
                    <a:pt x="15686" y="13478"/>
                    <a:pt x="15686" y="13477"/>
                  </a:cubicBezTo>
                  <a:lnTo>
                    <a:pt x="15686" y="13477"/>
                  </a:lnTo>
                  <a:cubicBezTo>
                    <a:pt x="15686" y="13478"/>
                    <a:pt x="15685" y="13479"/>
                    <a:pt x="15685" y="13480"/>
                  </a:cubicBezTo>
                  <a:lnTo>
                    <a:pt x="15685" y="13480"/>
                  </a:lnTo>
                  <a:cubicBezTo>
                    <a:pt x="15685" y="13478"/>
                    <a:pt x="15685" y="13477"/>
                    <a:pt x="15685" y="13476"/>
                  </a:cubicBezTo>
                  <a:lnTo>
                    <a:pt x="15685" y="13476"/>
                  </a:lnTo>
                  <a:cubicBezTo>
                    <a:pt x="15684" y="13475"/>
                    <a:pt x="15684" y="13475"/>
                    <a:pt x="15683" y="13475"/>
                  </a:cubicBezTo>
                  <a:lnTo>
                    <a:pt x="15683" y="13475"/>
                  </a:lnTo>
                  <a:cubicBezTo>
                    <a:pt x="15682" y="13477"/>
                    <a:pt x="15681" y="13478"/>
                    <a:pt x="15680" y="13480"/>
                  </a:cubicBezTo>
                  <a:lnTo>
                    <a:pt x="15680" y="13480"/>
                  </a:lnTo>
                  <a:cubicBezTo>
                    <a:pt x="15680" y="13479"/>
                    <a:pt x="15680" y="13478"/>
                    <a:pt x="15680" y="13477"/>
                  </a:cubicBezTo>
                  <a:lnTo>
                    <a:pt x="15680" y="13477"/>
                  </a:lnTo>
                  <a:cubicBezTo>
                    <a:pt x="15679" y="13478"/>
                    <a:pt x="15679" y="13479"/>
                    <a:pt x="15678" y="13480"/>
                  </a:cubicBezTo>
                  <a:lnTo>
                    <a:pt x="15678" y="13480"/>
                  </a:lnTo>
                  <a:cubicBezTo>
                    <a:pt x="15678" y="13478"/>
                    <a:pt x="15678" y="13477"/>
                    <a:pt x="15678" y="13476"/>
                  </a:cubicBezTo>
                  <a:lnTo>
                    <a:pt x="15678" y="13476"/>
                  </a:lnTo>
                  <a:cubicBezTo>
                    <a:pt x="15587" y="13504"/>
                    <a:pt x="15496" y="13532"/>
                    <a:pt x="15404" y="13561"/>
                  </a:cubicBezTo>
                  <a:cubicBezTo>
                    <a:pt x="15496" y="13532"/>
                    <a:pt x="15587" y="13503"/>
                    <a:pt x="15678" y="13474"/>
                  </a:cubicBezTo>
                  <a:lnTo>
                    <a:pt x="15678" y="13474"/>
                  </a:lnTo>
                  <a:cubicBezTo>
                    <a:pt x="15678" y="13475"/>
                    <a:pt x="15678" y="13475"/>
                    <a:pt x="15678" y="13476"/>
                  </a:cubicBezTo>
                  <a:lnTo>
                    <a:pt x="15678" y="13476"/>
                  </a:lnTo>
                  <a:cubicBezTo>
                    <a:pt x="15679" y="13476"/>
                    <a:pt x="15679" y="13476"/>
                    <a:pt x="15680" y="13475"/>
                  </a:cubicBezTo>
                  <a:lnTo>
                    <a:pt x="15680" y="13475"/>
                  </a:lnTo>
                  <a:cubicBezTo>
                    <a:pt x="15680" y="13475"/>
                    <a:pt x="15680" y="13474"/>
                    <a:pt x="15680" y="13474"/>
                  </a:cubicBezTo>
                  <a:lnTo>
                    <a:pt x="15680" y="13474"/>
                  </a:lnTo>
                  <a:cubicBezTo>
                    <a:pt x="15680" y="13474"/>
                    <a:pt x="15681" y="13474"/>
                    <a:pt x="15682" y="13475"/>
                  </a:cubicBezTo>
                  <a:lnTo>
                    <a:pt x="15682" y="13475"/>
                  </a:lnTo>
                  <a:cubicBezTo>
                    <a:pt x="15682" y="13475"/>
                    <a:pt x="15682" y="13475"/>
                    <a:pt x="15682" y="13475"/>
                  </a:cubicBezTo>
                  <a:lnTo>
                    <a:pt x="15682" y="13475"/>
                  </a:lnTo>
                  <a:cubicBezTo>
                    <a:pt x="15682" y="13475"/>
                    <a:pt x="15682" y="13475"/>
                    <a:pt x="15682" y="13475"/>
                  </a:cubicBezTo>
                  <a:lnTo>
                    <a:pt x="15682" y="13475"/>
                  </a:lnTo>
                  <a:cubicBezTo>
                    <a:pt x="15682" y="13475"/>
                    <a:pt x="15683" y="13475"/>
                    <a:pt x="15683" y="13475"/>
                  </a:cubicBezTo>
                  <a:lnTo>
                    <a:pt x="15683" y="13475"/>
                  </a:lnTo>
                  <a:cubicBezTo>
                    <a:pt x="15683" y="13475"/>
                    <a:pt x="15684" y="13474"/>
                    <a:pt x="15684" y="13474"/>
                  </a:cubicBezTo>
                  <a:lnTo>
                    <a:pt x="15684" y="13474"/>
                  </a:lnTo>
                  <a:cubicBezTo>
                    <a:pt x="15684" y="13474"/>
                    <a:pt x="15684" y="13474"/>
                    <a:pt x="15685" y="13474"/>
                  </a:cubicBezTo>
                  <a:lnTo>
                    <a:pt x="15685" y="13474"/>
                  </a:lnTo>
                  <a:cubicBezTo>
                    <a:pt x="15685" y="13474"/>
                    <a:pt x="15685" y="13475"/>
                    <a:pt x="15685" y="13476"/>
                  </a:cubicBezTo>
                  <a:lnTo>
                    <a:pt x="15685" y="13476"/>
                  </a:lnTo>
                  <a:cubicBezTo>
                    <a:pt x="15685" y="13476"/>
                    <a:pt x="15686" y="13476"/>
                    <a:pt x="15686" y="13476"/>
                  </a:cubicBezTo>
                  <a:lnTo>
                    <a:pt x="15686" y="13476"/>
                  </a:lnTo>
                  <a:cubicBezTo>
                    <a:pt x="15686" y="13476"/>
                    <a:pt x="15686" y="13475"/>
                    <a:pt x="15686" y="13474"/>
                  </a:cubicBezTo>
                  <a:lnTo>
                    <a:pt x="15686" y="13474"/>
                  </a:lnTo>
                  <a:cubicBezTo>
                    <a:pt x="15687" y="13475"/>
                    <a:pt x="15687" y="13475"/>
                    <a:pt x="15688" y="13475"/>
                  </a:cubicBezTo>
                  <a:lnTo>
                    <a:pt x="15688" y="13475"/>
                  </a:lnTo>
                  <a:cubicBezTo>
                    <a:pt x="15688" y="13475"/>
                    <a:pt x="15689" y="13474"/>
                    <a:pt x="15689" y="13474"/>
                  </a:cubicBezTo>
                  <a:lnTo>
                    <a:pt x="15689" y="13474"/>
                  </a:lnTo>
                  <a:cubicBezTo>
                    <a:pt x="15689" y="13474"/>
                    <a:pt x="15690" y="13475"/>
                    <a:pt x="15690" y="13475"/>
                  </a:cubicBezTo>
                  <a:lnTo>
                    <a:pt x="15690" y="13475"/>
                  </a:lnTo>
                  <a:cubicBezTo>
                    <a:pt x="15690" y="13475"/>
                    <a:pt x="15691" y="13474"/>
                    <a:pt x="15691" y="13474"/>
                  </a:cubicBezTo>
                  <a:lnTo>
                    <a:pt x="15691" y="13474"/>
                  </a:lnTo>
                  <a:cubicBezTo>
                    <a:pt x="15692" y="13475"/>
                    <a:pt x="15693" y="13476"/>
                    <a:pt x="15693" y="13477"/>
                  </a:cubicBezTo>
                  <a:lnTo>
                    <a:pt x="15693" y="13477"/>
                  </a:lnTo>
                  <a:cubicBezTo>
                    <a:pt x="15692" y="13476"/>
                    <a:pt x="15691" y="13476"/>
                    <a:pt x="15690" y="13476"/>
                  </a:cubicBezTo>
                  <a:lnTo>
                    <a:pt x="15690" y="13476"/>
                  </a:lnTo>
                  <a:cubicBezTo>
                    <a:pt x="15691" y="13477"/>
                    <a:pt x="15692" y="13477"/>
                    <a:pt x="15692" y="13478"/>
                  </a:cubicBezTo>
                  <a:lnTo>
                    <a:pt x="15692" y="13478"/>
                  </a:lnTo>
                  <a:cubicBezTo>
                    <a:pt x="15693" y="13479"/>
                    <a:pt x="15694" y="13479"/>
                    <a:pt x="15695" y="13479"/>
                  </a:cubicBezTo>
                  <a:lnTo>
                    <a:pt x="15695" y="13479"/>
                  </a:lnTo>
                  <a:cubicBezTo>
                    <a:pt x="15751" y="13557"/>
                    <a:pt x="15807" y="13635"/>
                    <a:pt x="15863" y="13714"/>
                  </a:cubicBezTo>
                  <a:cubicBezTo>
                    <a:pt x="15835" y="13675"/>
                    <a:pt x="15807" y="13635"/>
                    <a:pt x="15779" y="13596"/>
                  </a:cubicBezTo>
                  <a:lnTo>
                    <a:pt x="15779" y="13596"/>
                  </a:lnTo>
                  <a:cubicBezTo>
                    <a:pt x="15751" y="13557"/>
                    <a:pt x="15723" y="13518"/>
                    <a:pt x="15695" y="13479"/>
                  </a:cubicBezTo>
                  <a:lnTo>
                    <a:pt x="15695" y="13479"/>
                  </a:lnTo>
                  <a:cubicBezTo>
                    <a:pt x="15696" y="13480"/>
                    <a:pt x="15697" y="13480"/>
                    <a:pt x="15698" y="13480"/>
                  </a:cubicBezTo>
                  <a:lnTo>
                    <a:pt x="15698" y="13480"/>
                  </a:lnTo>
                  <a:cubicBezTo>
                    <a:pt x="15697" y="13479"/>
                    <a:pt x="15697" y="13478"/>
                    <a:pt x="15696" y="13478"/>
                  </a:cubicBezTo>
                  <a:lnTo>
                    <a:pt x="15696" y="13478"/>
                  </a:lnTo>
                  <a:cubicBezTo>
                    <a:pt x="19745" y="14814"/>
                    <a:pt x="22923" y="15300"/>
                    <a:pt x="25226" y="15300"/>
                  </a:cubicBezTo>
                  <a:cubicBezTo>
                    <a:pt x="31368" y="15300"/>
                    <a:pt x="31288" y="11845"/>
                    <a:pt x="24908" y="11845"/>
                  </a:cubicBezTo>
                  <a:cubicBezTo>
                    <a:pt x="22637" y="11845"/>
                    <a:pt x="19567" y="12283"/>
                    <a:pt x="15695" y="13471"/>
                  </a:cubicBezTo>
                  <a:lnTo>
                    <a:pt x="15695" y="13471"/>
                  </a:lnTo>
                  <a:cubicBezTo>
                    <a:pt x="15694" y="13471"/>
                    <a:pt x="15694" y="13470"/>
                    <a:pt x="15693" y="13470"/>
                  </a:cubicBezTo>
                  <a:lnTo>
                    <a:pt x="15693" y="13470"/>
                  </a:lnTo>
                  <a:cubicBezTo>
                    <a:pt x="15694" y="13470"/>
                    <a:pt x="15694" y="13469"/>
                    <a:pt x="15694" y="13469"/>
                  </a:cubicBezTo>
                  <a:lnTo>
                    <a:pt x="15694" y="13469"/>
                  </a:lnTo>
                  <a:cubicBezTo>
                    <a:pt x="15694" y="13469"/>
                    <a:pt x="15693" y="13470"/>
                    <a:pt x="15692" y="13470"/>
                  </a:cubicBezTo>
                  <a:lnTo>
                    <a:pt x="15692" y="13470"/>
                  </a:lnTo>
                  <a:cubicBezTo>
                    <a:pt x="15692" y="13470"/>
                    <a:pt x="15692" y="13470"/>
                    <a:pt x="15692" y="13470"/>
                  </a:cubicBezTo>
                  <a:lnTo>
                    <a:pt x="15692" y="13470"/>
                  </a:lnTo>
                  <a:cubicBezTo>
                    <a:pt x="15692" y="13470"/>
                    <a:pt x="15692" y="13470"/>
                    <a:pt x="15692" y="13470"/>
                  </a:cubicBezTo>
                  <a:lnTo>
                    <a:pt x="15692" y="13470"/>
                  </a:lnTo>
                  <a:cubicBezTo>
                    <a:pt x="15692" y="13470"/>
                    <a:pt x="15691" y="13470"/>
                    <a:pt x="15691" y="13470"/>
                  </a:cubicBezTo>
                  <a:lnTo>
                    <a:pt x="15691" y="13470"/>
                  </a:lnTo>
                  <a:cubicBezTo>
                    <a:pt x="15691" y="13470"/>
                    <a:pt x="15690" y="13470"/>
                    <a:pt x="15690" y="13469"/>
                  </a:cubicBezTo>
                  <a:lnTo>
                    <a:pt x="15690" y="13469"/>
                  </a:lnTo>
                  <a:cubicBezTo>
                    <a:pt x="15691" y="13469"/>
                    <a:pt x="15691" y="13470"/>
                    <a:pt x="15692" y="13470"/>
                  </a:cubicBezTo>
                  <a:lnTo>
                    <a:pt x="15692" y="13470"/>
                  </a:lnTo>
                  <a:cubicBezTo>
                    <a:pt x="15693" y="13468"/>
                    <a:pt x="15695" y="13466"/>
                    <a:pt x="15697" y="13464"/>
                  </a:cubicBezTo>
                  <a:lnTo>
                    <a:pt x="15697" y="13464"/>
                  </a:lnTo>
                  <a:cubicBezTo>
                    <a:pt x="15694" y="13464"/>
                    <a:pt x="15692" y="13465"/>
                    <a:pt x="15690" y="13466"/>
                  </a:cubicBezTo>
                  <a:lnTo>
                    <a:pt x="15690" y="13466"/>
                  </a:lnTo>
                  <a:cubicBezTo>
                    <a:pt x="15691" y="13465"/>
                    <a:pt x="15691" y="13464"/>
                    <a:pt x="15692" y="13464"/>
                  </a:cubicBezTo>
                  <a:lnTo>
                    <a:pt x="15692" y="13464"/>
                  </a:lnTo>
                  <a:cubicBezTo>
                    <a:pt x="15691" y="13464"/>
                    <a:pt x="15690" y="13464"/>
                    <a:pt x="15689" y="13464"/>
                  </a:cubicBezTo>
                  <a:lnTo>
                    <a:pt x="15689" y="13464"/>
                  </a:lnTo>
                  <a:cubicBezTo>
                    <a:pt x="21825" y="5104"/>
                    <a:pt x="21591" y="88"/>
                    <a:pt x="19945" y="88"/>
                  </a:cubicBezTo>
                  <a:cubicBezTo>
                    <a:pt x="18465" y="88"/>
                    <a:pt x="15845" y="4142"/>
                    <a:pt x="15686" y="13464"/>
                  </a:cubicBezTo>
                  <a:lnTo>
                    <a:pt x="15686" y="13464"/>
                  </a:lnTo>
                  <a:cubicBezTo>
                    <a:pt x="15686" y="13463"/>
                    <a:pt x="15685" y="13462"/>
                    <a:pt x="15685" y="13461"/>
                  </a:cubicBezTo>
                  <a:lnTo>
                    <a:pt x="15685" y="13461"/>
                  </a:lnTo>
                  <a:cubicBezTo>
                    <a:pt x="15685" y="13462"/>
                    <a:pt x="15685" y="13463"/>
                    <a:pt x="15685" y="13464"/>
                  </a:cubicBezTo>
                  <a:lnTo>
                    <a:pt x="15685" y="13464"/>
                  </a:lnTo>
                  <a:cubicBezTo>
                    <a:pt x="15683" y="13462"/>
                    <a:pt x="15682" y="13460"/>
                    <a:pt x="15680" y="13458"/>
                  </a:cubicBezTo>
                  <a:lnTo>
                    <a:pt x="15680" y="13458"/>
                  </a:lnTo>
                  <a:cubicBezTo>
                    <a:pt x="15680" y="13457"/>
                    <a:pt x="15680" y="13456"/>
                    <a:pt x="15680" y="13455"/>
                  </a:cubicBezTo>
                  <a:lnTo>
                    <a:pt x="15680" y="13455"/>
                  </a:lnTo>
                  <a:cubicBezTo>
                    <a:pt x="15682" y="13457"/>
                    <a:pt x="15683" y="13459"/>
                    <a:pt x="15685" y="13461"/>
                  </a:cubicBezTo>
                  <a:lnTo>
                    <a:pt x="15685" y="13461"/>
                  </a:lnTo>
                  <a:cubicBezTo>
                    <a:pt x="15732" y="4105"/>
                    <a:pt x="13180" y="1"/>
                    <a:pt x="11702" y="1"/>
                  </a:cubicBezTo>
                  <a:close/>
                  <a:moveTo>
                    <a:pt x="15698" y="13480"/>
                  </a:moveTo>
                  <a:lnTo>
                    <a:pt x="15698" y="13480"/>
                  </a:lnTo>
                  <a:cubicBezTo>
                    <a:pt x="15725" y="13519"/>
                    <a:pt x="15752" y="13557"/>
                    <a:pt x="15779" y="13596"/>
                  </a:cubicBezTo>
                  <a:lnTo>
                    <a:pt x="15779" y="13596"/>
                  </a:lnTo>
                  <a:cubicBezTo>
                    <a:pt x="20390" y="19973"/>
                    <a:pt x="24287" y="22226"/>
                    <a:pt x="26080" y="22226"/>
                  </a:cubicBezTo>
                  <a:cubicBezTo>
                    <a:pt x="28736" y="22226"/>
                    <a:pt x="26779" y="17286"/>
                    <a:pt x="15698" y="13480"/>
                  </a:cubicBezTo>
                  <a:close/>
                  <a:moveTo>
                    <a:pt x="15678" y="13492"/>
                  </a:moveTo>
                  <a:cubicBezTo>
                    <a:pt x="9546" y="21843"/>
                    <a:pt x="9781" y="26853"/>
                    <a:pt x="11426" y="26853"/>
                  </a:cubicBezTo>
                  <a:cubicBezTo>
                    <a:pt x="12905" y="26853"/>
                    <a:pt x="15524" y="22803"/>
                    <a:pt x="15678" y="13492"/>
                  </a:cubicBezTo>
                  <a:close/>
                  <a:moveTo>
                    <a:pt x="15689" y="13477"/>
                  </a:moveTo>
                  <a:lnTo>
                    <a:pt x="15689" y="13477"/>
                  </a:lnTo>
                  <a:cubicBezTo>
                    <a:pt x="15688" y="13478"/>
                    <a:pt x="15687" y="13479"/>
                    <a:pt x="15686" y="13480"/>
                  </a:cubicBezTo>
                  <a:lnTo>
                    <a:pt x="15686" y="13480"/>
                  </a:lnTo>
                  <a:cubicBezTo>
                    <a:pt x="15685" y="13576"/>
                    <a:pt x="15683" y="13673"/>
                    <a:pt x="15682" y="13770"/>
                  </a:cubicBezTo>
                  <a:cubicBezTo>
                    <a:pt x="15683" y="13673"/>
                    <a:pt x="15684" y="13578"/>
                    <a:pt x="15685" y="13483"/>
                  </a:cubicBezTo>
                  <a:lnTo>
                    <a:pt x="15685" y="13483"/>
                  </a:lnTo>
                  <a:cubicBezTo>
                    <a:pt x="15683" y="13485"/>
                    <a:pt x="15681" y="13487"/>
                    <a:pt x="15680" y="13489"/>
                  </a:cubicBezTo>
                  <a:lnTo>
                    <a:pt x="15680" y="13489"/>
                  </a:lnTo>
                  <a:cubicBezTo>
                    <a:pt x="15640" y="22839"/>
                    <a:pt x="18192" y="26941"/>
                    <a:pt x="19669" y="26941"/>
                  </a:cubicBezTo>
                  <a:cubicBezTo>
                    <a:pt x="21300" y="26941"/>
                    <a:pt x="21620" y="21938"/>
                    <a:pt x="15692" y="13478"/>
                  </a:cubicBezTo>
                  <a:lnTo>
                    <a:pt x="15692" y="13478"/>
                  </a:lnTo>
                  <a:cubicBezTo>
                    <a:pt x="15691" y="13478"/>
                    <a:pt x="15690" y="13477"/>
                    <a:pt x="15689" y="13477"/>
                  </a:cubicBezTo>
                  <a:close/>
                </a:path>
              </a:pathLst>
            </a:custGeom>
            <a:solidFill>
              <a:srgbClr val="FFA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2342825" y="2460600"/>
              <a:ext cx="155750" cy="155775"/>
            </a:xfrm>
            <a:custGeom>
              <a:avLst/>
              <a:gdLst/>
              <a:ahLst/>
              <a:cxnLst/>
              <a:rect l="l" t="t" r="r" b="b"/>
              <a:pathLst>
                <a:path w="6230" h="6231" extrusionOk="0">
                  <a:moveTo>
                    <a:pt x="3115" y="1"/>
                  </a:moveTo>
                  <a:cubicBezTo>
                    <a:pt x="1405" y="1"/>
                    <a:pt x="1" y="1391"/>
                    <a:pt x="1" y="3116"/>
                  </a:cubicBezTo>
                  <a:cubicBezTo>
                    <a:pt x="1" y="4826"/>
                    <a:pt x="1405" y="6230"/>
                    <a:pt x="3115" y="6230"/>
                  </a:cubicBezTo>
                  <a:cubicBezTo>
                    <a:pt x="4839" y="6230"/>
                    <a:pt x="6230" y="4826"/>
                    <a:pt x="6230" y="3116"/>
                  </a:cubicBezTo>
                  <a:cubicBezTo>
                    <a:pt x="6230" y="1391"/>
                    <a:pt x="4839" y="1"/>
                    <a:pt x="3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-3362" y="3272549"/>
            <a:ext cx="9150778" cy="1713517"/>
          </a:xfrm>
          <a:custGeom>
            <a:avLst/>
            <a:gdLst/>
            <a:ahLst/>
            <a:cxnLst/>
            <a:rect l="l" t="t" r="r" b="b"/>
            <a:pathLst>
              <a:path w="284960" h="62640" extrusionOk="0">
                <a:moveTo>
                  <a:pt x="28810" y="1"/>
                </a:moveTo>
                <a:cubicBezTo>
                  <a:pt x="27913" y="1"/>
                  <a:pt x="27012" y="28"/>
                  <a:pt x="26110" y="85"/>
                </a:cubicBezTo>
                <a:cubicBezTo>
                  <a:pt x="15502" y="754"/>
                  <a:pt x="4681" y="6985"/>
                  <a:pt x="0" y="16043"/>
                </a:cubicBezTo>
                <a:lnTo>
                  <a:pt x="0" y="62639"/>
                </a:lnTo>
                <a:cubicBezTo>
                  <a:pt x="39125" y="55163"/>
                  <a:pt x="87712" y="49080"/>
                  <a:pt x="143535" y="49080"/>
                </a:cubicBezTo>
                <a:cubicBezTo>
                  <a:pt x="144221" y="49080"/>
                  <a:pt x="144908" y="49081"/>
                  <a:pt x="145595" y="49083"/>
                </a:cubicBezTo>
                <a:cubicBezTo>
                  <a:pt x="199517" y="49235"/>
                  <a:pt x="246631" y="55101"/>
                  <a:pt x="284960" y="62305"/>
                </a:cubicBezTo>
                <a:lnTo>
                  <a:pt x="284960" y="19113"/>
                </a:lnTo>
                <a:cubicBezTo>
                  <a:pt x="278715" y="20017"/>
                  <a:pt x="272444" y="20512"/>
                  <a:pt x="266170" y="20512"/>
                </a:cubicBezTo>
                <a:cubicBezTo>
                  <a:pt x="260839" y="20512"/>
                  <a:pt x="255507" y="20154"/>
                  <a:pt x="250187" y="19386"/>
                </a:cubicBezTo>
                <a:cubicBezTo>
                  <a:pt x="226936" y="15985"/>
                  <a:pt x="204335" y="4871"/>
                  <a:pt x="181288" y="4871"/>
                </a:cubicBezTo>
                <a:cubicBezTo>
                  <a:pt x="177972" y="4871"/>
                  <a:pt x="174647" y="5101"/>
                  <a:pt x="171310" y="5617"/>
                </a:cubicBezTo>
                <a:cubicBezTo>
                  <a:pt x="148984" y="9080"/>
                  <a:pt x="129266" y="25087"/>
                  <a:pt x="106775" y="25087"/>
                </a:cubicBezTo>
                <a:cubicBezTo>
                  <a:pt x="106362" y="25087"/>
                  <a:pt x="105948" y="25081"/>
                  <a:pt x="105534" y="25070"/>
                </a:cubicBezTo>
                <a:cubicBezTo>
                  <a:pt x="91521" y="24736"/>
                  <a:pt x="78573" y="17988"/>
                  <a:pt x="66019" y="11666"/>
                </a:cubicBezTo>
                <a:cubicBezTo>
                  <a:pt x="54305" y="5780"/>
                  <a:pt x="41819" y="1"/>
                  <a:pt x="28810" y="1"/>
                </a:cubicBezTo>
                <a:close/>
              </a:path>
            </a:pathLst>
          </a:cu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 rot="674933" flipH="1">
            <a:off x="-293587" y="3210234"/>
            <a:ext cx="3145026" cy="1838151"/>
            <a:chOff x="4246750" y="3914450"/>
            <a:chExt cx="533900" cy="312050"/>
          </a:xfrm>
        </p:grpSpPr>
        <p:sp>
          <p:nvSpPr>
            <p:cNvPr id="113" name="Google Shape;113;p3"/>
            <p:cNvSpPr/>
            <p:nvPr/>
          </p:nvSpPr>
          <p:spPr>
            <a:xfrm>
              <a:off x="4246750" y="3914450"/>
              <a:ext cx="533900" cy="312050"/>
            </a:xfrm>
            <a:custGeom>
              <a:avLst/>
              <a:gdLst/>
              <a:ahLst/>
              <a:cxnLst/>
              <a:rect l="l" t="t" r="r" b="b"/>
              <a:pathLst>
                <a:path w="21356" h="12482" extrusionOk="0">
                  <a:moveTo>
                    <a:pt x="17428" y="0"/>
                  </a:moveTo>
                  <a:cubicBezTo>
                    <a:pt x="16612" y="0"/>
                    <a:pt x="15790" y="271"/>
                    <a:pt x="15145" y="775"/>
                  </a:cubicBezTo>
                  <a:cubicBezTo>
                    <a:pt x="14052" y="1629"/>
                    <a:pt x="13486" y="3070"/>
                    <a:pt x="13595" y="4457"/>
                  </a:cubicBezTo>
                  <a:lnTo>
                    <a:pt x="13595" y="4457"/>
                  </a:lnTo>
                  <a:cubicBezTo>
                    <a:pt x="13523" y="3903"/>
                    <a:pt x="12942" y="3528"/>
                    <a:pt x="12373" y="3528"/>
                  </a:cubicBezTo>
                  <a:cubicBezTo>
                    <a:pt x="12226" y="3528"/>
                    <a:pt x="12079" y="3553"/>
                    <a:pt x="11942" y="3607"/>
                  </a:cubicBezTo>
                  <a:cubicBezTo>
                    <a:pt x="11255" y="3883"/>
                    <a:pt x="10870" y="4658"/>
                    <a:pt x="10837" y="5393"/>
                  </a:cubicBezTo>
                  <a:cubicBezTo>
                    <a:pt x="10783" y="4645"/>
                    <a:pt x="10729" y="3883"/>
                    <a:pt x="10439" y="3189"/>
                  </a:cubicBezTo>
                  <a:cubicBezTo>
                    <a:pt x="10149" y="2501"/>
                    <a:pt x="9589" y="1874"/>
                    <a:pt x="8854" y="1712"/>
                  </a:cubicBezTo>
                  <a:cubicBezTo>
                    <a:pt x="8721" y="1682"/>
                    <a:pt x="8587" y="1669"/>
                    <a:pt x="8452" y="1669"/>
                  </a:cubicBezTo>
                  <a:cubicBezTo>
                    <a:pt x="7974" y="1669"/>
                    <a:pt x="7497" y="1842"/>
                    <a:pt x="7081" y="2089"/>
                  </a:cubicBezTo>
                  <a:cubicBezTo>
                    <a:pt x="5840" y="2824"/>
                    <a:pt x="5031" y="4234"/>
                    <a:pt x="5024" y="5670"/>
                  </a:cubicBezTo>
                  <a:cubicBezTo>
                    <a:pt x="4517" y="5379"/>
                    <a:pt x="3932" y="5232"/>
                    <a:pt x="3347" y="5232"/>
                  </a:cubicBezTo>
                  <a:cubicBezTo>
                    <a:pt x="2765" y="5232"/>
                    <a:pt x="2184" y="5377"/>
                    <a:pt x="1680" y="5670"/>
                  </a:cubicBezTo>
                  <a:cubicBezTo>
                    <a:pt x="668" y="6250"/>
                    <a:pt x="1" y="7396"/>
                    <a:pt x="1" y="8563"/>
                  </a:cubicBezTo>
                  <a:lnTo>
                    <a:pt x="19715" y="12273"/>
                  </a:lnTo>
                  <a:lnTo>
                    <a:pt x="19715" y="12273"/>
                  </a:lnTo>
                  <a:cubicBezTo>
                    <a:pt x="19662" y="12311"/>
                    <a:pt x="19649" y="12470"/>
                    <a:pt x="19751" y="12480"/>
                  </a:cubicBezTo>
                  <a:cubicBezTo>
                    <a:pt x="19756" y="12481"/>
                    <a:pt x="19762" y="12481"/>
                    <a:pt x="19767" y="12481"/>
                  </a:cubicBezTo>
                  <a:cubicBezTo>
                    <a:pt x="19886" y="12481"/>
                    <a:pt x="19969" y="12340"/>
                    <a:pt x="20020" y="12224"/>
                  </a:cubicBezTo>
                  <a:cubicBezTo>
                    <a:pt x="20924" y="10019"/>
                    <a:pt x="21356" y="7625"/>
                    <a:pt x="21275" y="5238"/>
                  </a:cubicBezTo>
                  <a:cubicBezTo>
                    <a:pt x="21207" y="3411"/>
                    <a:pt x="20695" y="1375"/>
                    <a:pt x="19124" y="444"/>
                  </a:cubicBezTo>
                  <a:cubicBezTo>
                    <a:pt x="18610" y="143"/>
                    <a:pt x="18021" y="0"/>
                    <a:pt x="17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4625550" y="4001525"/>
              <a:ext cx="7100" cy="27250"/>
            </a:xfrm>
            <a:custGeom>
              <a:avLst/>
              <a:gdLst/>
              <a:ahLst/>
              <a:cxnLst/>
              <a:rect l="l" t="t" r="r" b="b"/>
              <a:pathLst>
                <a:path w="284" h="1090" extrusionOk="0">
                  <a:moveTo>
                    <a:pt x="138" y="1"/>
                  </a:moveTo>
                  <a:cubicBezTo>
                    <a:pt x="89" y="1"/>
                    <a:pt x="41" y="33"/>
                    <a:pt x="41" y="97"/>
                  </a:cubicBezTo>
                  <a:cubicBezTo>
                    <a:pt x="34" y="285"/>
                    <a:pt x="27" y="481"/>
                    <a:pt x="27" y="670"/>
                  </a:cubicBezTo>
                  <a:cubicBezTo>
                    <a:pt x="20" y="818"/>
                    <a:pt x="0" y="946"/>
                    <a:pt x="88" y="1074"/>
                  </a:cubicBezTo>
                  <a:cubicBezTo>
                    <a:pt x="98" y="1084"/>
                    <a:pt x="118" y="1090"/>
                    <a:pt x="138" y="1090"/>
                  </a:cubicBezTo>
                  <a:cubicBezTo>
                    <a:pt x="159" y="1090"/>
                    <a:pt x="179" y="1084"/>
                    <a:pt x="189" y="1074"/>
                  </a:cubicBezTo>
                  <a:cubicBezTo>
                    <a:pt x="283" y="946"/>
                    <a:pt x="256" y="818"/>
                    <a:pt x="250" y="670"/>
                  </a:cubicBezTo>
                  <a:lnTo>
                    <a:pt x="236" y="97"/>
                  </a:lnTo>
                  <a:cubicBezTo>
                    <a:pt x="236" y="33"/>
                    <a:pt x="187" y="1"/>
                    <a:pt x="13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686225" y="3976325"/>
              <a:ext cx="8275" cy="35400"/>
            </a:xfrm>
            <a:custGeom>
              <a:avLst/>
              <a:gdLst/>
              <a:ahLst/>
              <a:cxnLst/>
              <a:rect l="l" t="t" r="r" b="b"/>
              <a:pathLst>
                <a:path w="331" h="1416" extrusionOk="0">
                  <a:moveTo>
                    <a:pt x="191" y="1"/>
                  </a:moveTo>
                  <a:cubicBezTo>
                    <a:pt x="139" y="1"/>
                    <a:pt x="88" y="36"/>
                    <a:pt x="88" y="107"/>
                  </a:cubicBezTo>
                  <a:cubicBezTo>
                    <a:pt x="75" y="322"/>
                    <a:pt x="68" y="545"/>
                    <a:pt x="54" y="768"/>
                  </a:cubicBezTo>
                  <a:cubicBezTo>
                    <a:pt x="48" y="963"/>
                    <a:pt x="1" y="1165"/>
                    <a:pt x="68" y="1354"/>
                  </a:cubicBezTo>
                  <a:cubicBezTo>
                    <a:pt x="83" y="1393"/>
                    <a:pt x="121" y="1416"/>
                    <a:pt x="158" y="1416"/>
                  </a:cubicBezTo>
                  <a:cubicBezTo>
                    <a:pt x="185" y="1416"/>
                    <a:pt x="213" y="1403"/>
                    <a:pt x="230" y="1374"/>
                  </a:cubicBezTo>
                  <a:cubicBezTo>
                    <a:pt x="324" y="1199"/>
                    <a:pt x="311" y="1004"/>
                    <a:pt x="324" y="815"/>
                  </a:cubicBezTo>
                  <a:cubicBezTo>
                    <a:pt x="331" y="579"/>
                    <a:pt x="317" y="343"/>
                    <a:pt x="304" y="107"/>
                  </a:cubicBezTo>
                  <a:cubicBezTo>
                    <a:pt x="297" y="36"/>
                    <a:pt x="243" y="1"/>
                    <a:pt x="19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461850" y="4009925"/>
              <a:ext cx="8300" cy="25250"/>
            </a:xfrm>
            <a:custGeom>
              <a:avLst/>
              <a:gdLst/>
              <a:ahLst/>
              <a:cxnLst/>
              <a:rect l="l" t="t" r="r" b="b"/>
              <a:pathLst>
                <a:path w="332" h="1010" extrusionOk="0">
                  <a:moveTo>
                    <a:pt x="169" y="0"/>
                  </a:moveTo>
                  <a:cubicBezTo>
                    <a:pt x="115" y="0"/>
                    <a:pt x="61" y="37"/>
                    <a:pt x="55" y="111"/>
                  </a:cubicBezTo>
                  <a:cubicBezTo>
                    <a:pt x="48" y="260"/>
                    <a:pt x="34" y="415"/>
                    <a:pt x="28" y="563"/>
                  </a:cubicBezTo>
                  <a:cubicBezTo>
                    <a:pt x="28" y="698"/>
                    <a:pt x="1" y="833"/>
                    <a:pt x="68" y="954"/>
                  </a:cubicBezTo>
                  <a:cubicBezTo>
                    <a:pt x="88" y="991"/>
                    <a:pt x="127" y="1010"/>
                    <a:pt x="166" y="1010"/>
                  </a:cubicBezTo>
                  <a:cubicBezTo>
                    <a:pt x="205" y="1010"/>
                    <a:pt x="243" y="991"/>
                    <a:pt x="264" y="954"/>
                  </a:cubicBezTo>
                  <a:cubicBezTo>
                    <a:pt x="331" y="833"/>
                    <a:pt x="311" y="698"/>
                    <a:pt x="304" y="563"/>
                  </a:cubicBezTo>
                  <a:cubicBezTo>
                    <a:pt x="304" y="415"/>
                    <a:pt x="291" y="260"/>
                    <a:pt x="284" y="111"/>
                  </a:cubicBezTo>
                  <a:cubicBezTo>
                    <a:pt x="277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537725" y="4069175"/>
              <a:ext cx="9800" cy="26600"/>
            </a:xfrm>
            <a:custGeom>
              <a:avLst/>
              <a:gdLst/>
              <a:ahLst/>
              <a:cxnLst/>
              <a:rect l="l" t="t" r="r" b="b"/>
              <a:pathLst>
                <a:path w="392" h="1064" extrusionOk="0">
                  <a:moveTo>
                    <a:pt x="268" y="1"/>
                  </a:moveTo>
                  <a:cubicBezTo>
                    <a:pt x="222" y="1"/>
                    <a:pt x="173" y="28"/>
                    <a:pt x="155" y="74"/>
                  </a:cubicBezTo>
                  <a:cubicBezTo>
                    <a:pt x="94" y="229"/>
                    <a:pt x="88" y="398"/>
                    <a:pt x="67" y="560"/>
                  </a:cubicBezTo>
                  <a:cubicBezTo>
                    <a:pt x="54" y="715"/>
                    <a:pt x="0" y="877"/>
                    <a:pt x="81" y="1012"/>
                  </a:cubicBezTo>
                  <a:cubicBezTo>
                    <a:pt x="101" y="1043"/>
                    <a:pt x="140" y="1064"/>
                    <a:pt x="178" y="1064"/>
                  </a:cubicBezTo>
                  <a:cubicBezTo>
                    <a:pt x="204" y="1064"/>
                    <a:pt x="230" y="1054"/>
                    <a:pt x="250" y="1032"/>
                  </a:cubicBezTo>
                  <a:cubicBezTo>
                    <a:pt x="357" y="910"/>
                    <a:pt x="337" y="749"/>
                    <a:pt x="351" y="593"/>
                  </a:cubicBezTo>
                  <a:cubicBezTo>
                    <a:pt x="364" y="418"/>
                    <a:pt x="391" y="250"/>
                    <a:pt x="357" y="74"/>
                  </a:cubicBezTo>
                  <a:cubicBezTo>
                    <a:pt x="348" y="23"/>
                    <a:pt x="309" y="1"/>
                    <a:pt x="26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4612225" y="4105825"/>
              <a:ext cx="8275" cy="32050"/>
            </a:xfrm>
            <a:custGeom>
              <a:avLst/>
              <a:gdLst/>
              <a:ahLst/>
              <a:cxnLst/>
              <a:rect l="l" t="t" r="r" b="b"/>
              <a:pathLst>
                <a:path w="331" h="1282" extrusionOk="0">
                  <a:moveTo>
                    <a:pt x="204" y="1"/>
                  </a:moveTo>
                  <a:cubicBezTo>
                    <a:pt x="147" y="1"/>
                    <a:pt x="88" y="38"/>
                    <a:pt x="81" y="112"/>
                  </a:cubicBezTo>
                  <a:cubicBezTo>
                    <a:pt x="75" y="321"/>
                    <a:pt x="61" y="530"/>
                    <a:pt x="48" y="739"/>
                  </a:cubicBezTo>
                  <a:cubicBezTo>
                    <a:pt x="41" y="914"/>
                    <a:pt x="0" y="1083"/>
                    <a:pt x="81" y="1238"/>
                  </a:cubicBezTo>
                  <a:cubicBezTo>
                    <a:pt x="98" y="1267"/>
                    <a:pt x="127" y="1281"/>
                    <a:pt x="156" y="1281"/>
                  </a:cubicBezTo>
                  <a:cubicBezTo>
                    <a:pt x="187" y="1281"/>
                    <a:pt x="219" y="1266"/>
                    <a:pt x="236" y="1238"/>
                  </a:cubicBezTo>
                  <a:cubicBezTo>
                    <a:pt x="331" y="1090"/>
                    <a:pt x="304" y="908"/>
                    <a:pt x="304" y="739"/>
                  </a:cubicBezTo>
                  <a:cubicBezTo>
                    <a:pt x="311" y="530"/>
                    <a:pt x="311" y="321"/>
                    <a:pt x="317" y="112"/>
                  </a:cubicBezTo>
                  <a:cubicBezTo>
                    <a:pt x="317" y="38"/>
                    <a:pt x="262" y="1"/>
                    <a:pt x="204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4671725" y="4110925"/>
              <a:ext cx="9300" cy="30500"/>
            </a:xfrm>
            <a:custGeom>
              <a:avLst/>
              <a:gdLst/>
              <a:ahLst/>
              <a:cxnLst/>
              <a:rect l="l" t="t" r="r" b="b"/>
              <a:pathLst>
                <a:path w="372" h="1220" extrusionOk="0">
                  <a:moveTo>
                    <a:pt x="199" y="1"/>
                  </a:moveTo>
                  <a:cubicBezTo>
                    <a:pt x="127" y="1"/>
                    <a:pt x="58" y="46"/>
                    <a:pt x="61" y="137"/>
                  </a:cubicBezTo>
                  <a:cubicBezTo>
                    <a:pt x="68" y="313"/>
                    <a:pt x="61" y="481"/>
                    <a:pt x="55" y="650"/>
                  </a:cubicBezTo>
                  <a:cubicBezTo>
                    <a:pt x="41" y="811"/>
                    <a:pt x="1" y="973"/>
                    <a:pt x="48" y="1128"/>
                  </a:cubicBezTo>
                  <a:cubicBezTo>
                    <a:pt x="67" y="1186"/>
                    <a:pt x="123" y="1219"/>
                    <a:pt x="178" y="1219"/>
                  </a:cubicBezTo>
                  <a:cubicBezTo>
                    <a:pt x="221" y="1219"/>
                    <a:pt x="264" y="1199"/>
                    <a:pt x="291" y="1155"/>
                  </a:cubicBezTo>
                  <a:cubicBezTo>
                    <a:pt x="371" y="1014"/>
                    <a:pt x="358" y="852"/>
                    <a:pt x="358" y="690"/>
                  </a:cubicBezTo>
                  <a:cubicBezTo>
                    <a:pt x="365" y="508"/>
                    <a:pt x="358" y="326"/>
                    <a:pt x="351" y="137"/>
                  </a:cubicBezTo>
                  <a:cubicBezTo>
                    <a:pt x="345" y="46"/>
                    <a:pt x="270" y="1"/>
                    <a:pt x="199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4464550" y="4088375"/>
              <a:ext cx="9125" cy="27175"/>
            </a:xfrm>
            <a:custGeom>
              <a:avLst/>
              <a:gdLst/>
              <a:ahLst/>
              <a:cxnLst/>
              <a:rect l="l" t="t" r="r" b="b"/>
              <a:pathLst>
                <a:path w="365" h="1087" extrusionOk="0">
                  <a:moveTo>
                    <a:pt x="168" y="1"/>
                  </a:moveTo>
                  <a:cubicBezTo>
                    <a:pt x="105" y="1"/>
                    <a:pt x="41" y="41"/>
                    <a:pt x="34" y="122"/>
                  </a:cubicBezTo>
                  <a:cubicBezTo>
                    <a:pt x="21" y="297"/>
                    <a:pt x="7" y="473"/>
                    <a:pt x="14" y="648"/>
                  </a:cubicBezTo>
                  <a:cubicBezTo>
                    <a:pt x="14" y="796"/>
                    <a:pt x="1" y="945"/>
                    <a:pt x="109" y="1053"/>
                  </a:cubicBezTo>
                  <a:cubicBezTo>
                    <a:pt x="132" y="1076"/>
                    <a:pt x="161" y="1086"/>
                    <a:pt x="190" y="1086"/>
                  </a:cubicBezTo>
                  <a:cubicBezTo>
                    <a:pt x="229" y="1086"/>
                    <a:pt x="267" y="1067"/>
                    <a:pt x="291" y="1032"/>
                  </a:cubicBezTo>
                  <a:cubicBezTo>
                    <a:pt x="365" y="904"/>
                    <a:pt x="318" y="763"/>
                    <a:pt x="304" y="614"/>
                  </a:cubicBezTo>
                  <a:cubicBezTo>
                    <a:pt x="291" y="453"/>
                    <a:pt x="284" y="284"/>
                    <a:pt x="291" y="122"/>
                  </a:cubicBezTo>
                  <a:cubicBezTo>
                    <a:pt x="291" y="41"/>
                    <a:pt x="230" y="1"/>
                    <a:pt x="16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318400" y="4070425"/>
              <a:ext cx="7600" cy="30150"/>
            </a:xfrm>
            <a:custGeom>
              <a:avLst/>
              <a:gdLst/>
              <a:ahLst/>
              <a:cxnLst/>
              <a:rect l="l" t="t" r="r" b="b"/>
              <a:pathLst>
                <a:path w="304" h="1206" extrusionOk="0">
                  <a:moveTo>
                    <a:pt x="94" y="0"/>
                  </a:moveTo>
                  <a:cubicBezTo>
                    <a:pt x="49" y="0"/>
                    <a:pt x="1" y="32"/>
                    <a:pt x="1" y="85"/>
                  </a:cubicBezTo>
                  <a:cubicBezTo>
                    <a:pt x="1" y="281"/>
                    <a:pt x="1" y="476"/>
                    <a:pt x="14" y="672"/>
                  </a:cubicBezTo>
                  <a:cubicBezTo>
                    <a:pt x="21" y="840"/>
                    <a:pt x="7" y="1002"/>
                    <a:pt x="75" y="1157"/>
                  </a:cubicBezTo>
                  <a:cubicBezTo>
                    <a:pt x="89" y="1191"/>
                    <a:pt x="121" y="1206"/>
                    <a:pt x="154" y="1206"/>
                  </a:cubicBezTo>
                  <a:cubicBezTo>
                    <a:pt x="201" y="1206"/>
                    <a:pt x="252" y="1177"/>
                    <a:pt x="264" y="1130"/>
                  </a:cubicBezTo>
                  <a:cubicBezTo>
                    <a:pt x="304" y="962"/>
                    <a:pt x="264" y="773"/>
                    <a:pt x="243" y="597"/>
                  </a:cubicBezTo>
                  <a:lnTo>
                    <a:pt x="243" y="591"/>
                  </a:lnTo>
                  <a:cubicBezTo>
                    <a:pt x="230" y="415"/>
                    <a:pt x="196" y="240"/>
                    <a:pt x="169" y="65"/>
                  </a:cubicBezTo>
                  <a:cubicBezTo>
                    <a:pt x="163" y="20"/>
                    <a:pt x="130" y="0"/>
                    <a:pt x="94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274275" y="4084325"/>
              <a:ext cx="10275" cy="28925"/>
            </a:xfrm>
            <a:custGeom>
              <a:avLst/>
              <a:gdLst/>
              <a:ahLst/>
              <a:cxnLst/>
              <a:rect l="l" t="t" r="r" b="b"/>
              <a:pathLst>
                <a:path w="411" h="1157" extrusionOk="0">
                  <a:moveTo>
                    <a:pt x="148" y="0"/>
                  </a:moveTo>
                  <a:cubicBezTo>
                    <a:pt x="78" y="0"/>
                    <a:pt x="0" y="60"/>
                    <a:pt x="12" y="149"/>
                  </a:cubicBezTo>
                  <a:cubicBezTo>
                    <a:pt x="46" y="325"/>
                    <a:pt x="73" y="493"/>
                    <a:pt x="100" y="662"/>
                  </a:cubicBezTo>
                  <a:cubicBezTo>
                    <a:pt x="127" y="817"/>
                    <a:pt x="141" y="972"/>
                    <a:pt x="221" y="1114"/>
                  </a:cubicBezTo>
                  <a:cubicBezTo>
                    <a:pt x="237" y="1142"/>
                    <a:pt x="270" y="1157"/>
                    <a:pt x="302" y="1157"/>
                  </a:cubicBezTo>
                  <a:cubicBezTo>
                    <a:pt x="340" y="1157"/>
                    <a:pt x="376" y="1137"/>
                    <a:pt x="383" y="1093"/>
                  </a:cubicBezTo>
                  <a:cubicBezTo>
                    <a:pt x="410" y="938"/>
                    <a:pt x="370" y="790"/>
                    <a:pt x="343" y="635"/>
                  </a:cubicBezTo>
                  <a:cubicBezTo>
                    <a:pt x="316" y="453"/>
                    <a:pt x="282" y="271"/>
                    <a:pt x="248" y="89"/>
                  </a:cubicBezTo>
                  <a:cubicBezTo>
                    <a:pt x="238" y="27"/>
                    <a:pt x="195" y="0"/>
                    <a:pt x="148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3"/>
          <p:cNvGrpSpPr/>
          <p:nvPr/>
        </p:nvGrpSpPr>
        <p:grpSpPr>
          <a:xfrm rot="-674933">
            <a:off x="6058763" y="3033034"/>
            <a:ext cx="3145026" cy="1838151"/>
            <a:chOff x="4246750" y="3914450"/>
            <a:chExt cx="533900" cy="312050"/>
          </a:xfrm>
        </p:grpSpPr>
        <p:sp>
          <p:nvSpPr>
            <p:cNvPr id="124" name="Google Shape;124;p3"/>
            <p:cNvSpPr/>
            <p:nvPr/>
          </p:nvSpPr>
          <p:spPr>
            <a:xfrm>
              <a:off x="4246750" y="3914450"/>
              <a:ext cx="533900" cy="312050"/>
            </a:xfrm>
            <a:custGeom>
              <a:avLst/>
              <a:gdLst/>
              <a:ahLst/>
              <a:cxnLst/>
              <a:rect l="l" t="t" r="r" b="b"/>
              <a:pathLst>
                <a:path w="21356" h="12482" extrusionOk="0">
                  <a:moveTo>
                    <a:pt x="17428" y="0"/>
                  </a:moveTo>
                  <a:cubicBezTo>
                    <a:pt x="16612" y="0"/>
                    <a:pt x="15790" y="271"/>
                    <a:pt x="15145" y="775"/>
                  </a:cubicBezTo>
                  <a:cubicBezTo>
                    <a:pt x="14052" y="1629"/>
                    <a:pt x="13486" y="3070"/>
                    <a:pt x="13595" y="4457"/>
                  </a:cubicBezTo>
                  <a:lnTo>
                    <a:pt x="13595" y="4457"/>
                  </a:lnTo>
                  <a:cubicBezTo>
                    <a:pt x="13523" y="3903"/>
                    <a:pt x="12942" y="3528"/>
                    <a:pt x="12373" y="3528"/>
                  </a:cubicBezTo>
                  <a:cubicBezTo>
                    <a:pt x="12226" y="3528"/>
                    <a:pt x="12079" y="3553"/>
                    <a:pt x="11942" y="3607"/>
                  </a:cubicBezTo>
                  <a:cubicBezTo>
                    <a:pt x="11255" y="3883"/>
                    <a:pt x="10870" y="4658"/>
                    <a:pt x="10837" y="5393"/>
                  </a:cubicBezTo>
                  <a:cubicBezTo>
                    <a:pt x="10783" y="4645"/>
                    <a:pt x="10729" y="3883"/>
                    <a:pt x="10439" y="3189"/>
                  </a:cubicBezTo>
                  <a:cubicBezTo>
                    <a:pt x="10149" y="2501"/>
                    <a:pt x="9589" y="1874"/>
                    <a:pt x="8854" y="1712"/>
                  </a:cubicBezTo>
                  <a:cubicBezTo>
                    <a:pt x="8721" y="1682"/>
                    <a:pt x="8587" y="1669"/>
                    <a:pt x="8452" y="1669"/>
                  </a:cubicBezTo>
                  <a:cubicBezTo>
                    <a:pt x="7974" y="1669"/>
                    <a:pt x="7497" y="1842"/>
                    <a:pt x="7081" y="2089"/>
                  </a:cubicBezTo>
                  <a:cubicBezTo>
                    <a:pt x="5840" y="2824"/>
                    <a:pt x="5031" y="4234"/>
                    <a:pt x="5024" y="5670"/>
                  </a:cubicBezTo>
                  <a:cubicBezTo>
                    <a:pt x="4517" y="5379"/>
                    <a:pt x="3932" y="5232"/>
                    <a:pt x="3347" y="5232"/>
                  </a:cubicBezTo>
                  <a:cubicBezTo>
                    <a:pt x="2765" y="5232"/>
                    <a:pt x="2184" y="5377"/>
                    <a:pt x="1680" y="5670"/>
                  </a:cubicBezTo>
                  <a:cubicBezTo>
                    <a:pt x="668" y="6250"/>
                    <a:pt x="1" y="7396"/>
                    <a:pt x="1" y="8563"/>
                  </a:cubicBezTo>
                  <a:lnTo>
                    <a:pt x="19715" y="12273"/>
                  </a:lnTo>
                  <a:lnTo>
                    <a:pt x="19715" y="12273"/>
                  </a:lnTo>
                  <a:cubicBezTo>
                    <a:pt x="19662" y="12311"/>
                    <a:pt x="19649" y="12470"/>
                    <a:pt x="19751" y="12480"/>
                  </a:cubicBezTo>
                  <a:cubicBezTo>
                    <a:pt x="19756" y="12481"/>
                    <a:pt x="19762" y="12481"/>
                    <a:pt x="19767" y="12481"/>
                  </a:cubicBezTo>
                  <a:cubicBezTo>
                    <a:pt x="19886" y="12481"/>
                    <a:pt x="19969" y="12340"/>
                    <a:pt x="20020" y="12224"/>
                  </a:cubicBezTo>
                  <a:cubicBezTo>
                    <a:pt x="20924" y="10019"/>
                    <a:pt x="21356" y="7625"/>
                    <a:pt x="21275" y="5238"/>
                  </a:cubicBezTo>
                  <a:cubicBezTo>
                    <a:pt x="21207" y="3411"/>
                    <a:pt x="20695" y="1375"/>
                    <a:pt x="19124" y="444"/>
                  </a:cubicBezTo>
                  <a:cubicBezTo>
                    <a:pt x="18610" y="143"/>
                    <a:pt x="18021" y="0"/>
                    <a:pt x="17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625550" y="4001525"/>
              <a:ext cx="7100" cy="27250"/>
            </a:xfrm>
            <a:custGeom>
              <a:avLst/>
              <a:gdLst/>
              <a:ahLst/>
              <a:cxnLst/>
              <a:rect l="l" t="t" r="r" b="b"/>
              <a:pathLst>
                <a:path w="284" h="1090" extrusionOk="0">
                  <a:moveTo>
                    <a:pt x="138" y="1"/>
                  </a:moveTo>
                  <a:cubicBezTo>
                    <a:pt x="89" y="1"/>
                    <a:pt x="41" y="33"/>
                    <a:pt x="41" y="97"/>
                  </a:cubicBezTo>
                  <a:cubicBezTo>
                    <a:pt x="34" y="285"/>
                    <a:pt x="27" y="481"/>
                    <a:pt x="27" y="670"/>
                  </a:cubicBezTo>
                  <a:cubicBezTo>
                    <a:pt x="20" y="818"/>
                    <a:pt x="0" y="946"/>
                    <a:pt x="88" y="1074"/>
                  </a:cubicBezTo>
                  <a:cubicBezTo>
                    <a:pt x="98" y="1084"/>
                    <a:pt x="118" y="1090"/>
                    <a:pt x="138" y="1090"/>
                  </a:cubicBezTo>
                  <a:cubicBezTo>
                    <a:pt x="159" y="1090"/>
                    <a:pt x="179" y="1084"/>
                    <a:pt x="189" y="1074"/>
                  </a:cubicBezTo>
                  <a:cubicBezTo>
                    <a:pt x="283" y="946"/>
                    <a:pt x="256" y="818"/>
                    <a:pt x="250" y="670"/>
                  </a:cubicBezTo>
                  <a:lnTo>
                    <a:pt x="236" y="97"/>
                  </a:lnTo>
                  <a:cubicBezTo>
                    <a:pt x="236" y="33"/>
                    <a:pt x="187" y="1"/>
                    <a:pt x="138" y="1"/>
                  </a:cubicBezTo>
                  <a:close/>
                </a:path>
              </a:pathLst>
            </a:custGeom>
            <a:solidFill>
              <a:srgbClr val="092553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686225" y="3976325"/>
              <a:ext cx="8275" cy="35400"/>
            </a:xfrm>
            <a:custGeom>
              <a:avLst/>
              <a:gdLst/>
              <a:ahLst/>
              <a:cxnLst/>
              <a:rect l="l" t="t" r="r" b="b"/>
              <a:pathLst>
                <a:path w="331" h="1416" extrusionOk="0">
                  <a:moveTo>
                    <a:pt x="191" y="1"/>
                  </a:moveTo>
                  <a:cubicBezTo>
                    <a:pt x="139" y="1"/>
                    <a:pt x="88" y="36"/>
                    <a:pt x="88" y="107"/>
                  </a:cubicBezTo>
                  <a:cubicBezTo>
                    <a:pt x="75" y="322"/>
                    <a:pt x="68" y="545"/>
                    <a:pt x="54" y="768"/>
                  </a:cubicBezTo>
                  <a:cubicBezTo>
                    <a:pt x="48" y="963"/>
                    <a:pt x="1" y="1165"/>
                    <a:pt x="68" y="1354"/>
                  </a:cubicBezTo>
                  <a:cubicBezTo>
                    <a:pt x="83" y="1393"/>
                    <a:pt x="121" y="1416"/>
                    <a:pt x="158" y="1416"/>
                  </a:cubicBezTo>
                  <a:cubicBezTo>
                    <a:pt x="185" y="1416"/>
                    <a:pt x="213" y="1403"/>
                    <a:pt x="230" y="1374"/>
                  </a:cubicBezTo>
                  <a:cubicBezTo>
                    <a:pt x="324" y="1199"/>
                    <a:pt x="311" y="1004"/>
                    <a:pt x="324" y="815"/>
                  </a:cubicBezTo>
                  <a:cubicBezTo>
                    <a:pt x="331" y="579"/>
                    <a:pt x="317" y="343"/>
                    <a:pt x="304" y="107"/>
                  </a:cubicBezTo>
                  <a:cubicBezTo>
                    <a:pt x="297" y="36"/>
                    <a:pt x="243" y="1"/>
                    <a:pt x="191" y="1"/>
                  </a:cubicBezTo>
                  <a:close/>
                </a:path>
              </a:pathLst>
            </a:custGeom>
            <a:solidFill>
              <a:srgbClr val="092553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4461850" y="4009925"/>
              <a:ext cx="8300" cy="25250"/>
            </a:xfrm>
            <a:custGeom>
              <a:avLst/>
              <a:gdLst/>
              <a:ahLst/>
              <a:cxnLst/>
              <a:rect l="l" t="t" r="r" b="b"/>
              <a:pathLst>
                <a:path w="332" h="1010" extrusionOk="0">
                  <a:moveTo>
                    <a:pt x="169" y="0"/>
                  </a:moveTo>
                  <a:cubicBezTo>
                    <a:pt x="115" y="0"/>
                    <a:pt x="61" y="37"/>
                    <a:pt x="55" y="111"/>
                  </a:cubicBezTo>
                  <a:cubicBezTo>
                    <a:pt x="48" y="260"/>
                    <a:pt x="34" y="415"/>
                    <a:pt x="28" y="563"/>
                  </a:cubicBezTo>
                  <a:cubicBezTo>
                    <a:pt x="28" y="698"/>
                    <a:pt x="1" y="833"/>
                    <a:pt x="68" y="954"/>
                  </a:cubicBezTo>
                  <a:cubicBezTo>
                    <a:pt x="88" y="991"/>
                    <a:pt x="127" y="1010"/>
                    <a:pt x="166" y="1010"/>
                  </a:cubicBezTo>
                  <a:cubicBezTo>
                    <a:pt x="205" y="1010"/>
                    <a:pt x="243" y="991"/>
                    <a:pt x="264" y="954"/>
                  </a:cubicBezTo>
                  <a:cubicBezTo>
                    <a:pt x="331" y="833"/>
                    <a:pt x="311" y="698"/>
                    <a:pt x="304" y="563"/>
                  </a:cubicBezTo>
                  <a:cubicBezTo>
                    <a:pt x="304" y="415"/>
                    <a:pt x="291" y="260"/>
                    <a:pt x="284" y="111"/>
                  </a:cubicBezTo>
                  <a:cubicBezTo>
                    <a:pt x="277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rgbClr val="092553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4537725" y="4069175"/>
              <a:ext cx="9800" cy="26600"/>
            </a:xfrm>
            <a:custGeom>
              <a:avLst/>
              <a:gdLst/>
              <a:ahLst/>
              <a:cxnLst/>
              <a:rect l="l" t="t" r="r" b="b"/>
              <a:pathLst>
                <a:path w="392" h="1064" extrusionOk="0">
                  <a:moveTo>
                    <a:pt x="268" y="1"/>
                  </a:moveTo>
                  <a:cubicBezTo>
                    <a:pt x="222" y="1"/>
                    <a:pt x="173" y="28"/>
                    <a:pt x="155" y="74"/>
                  </a:cubicBezTo>
                  <a:cubicBezTo>
                    <a:pt x="94" y="229"/>
                    <a:pt x="88" y="398"/>
                    <a:pt x="67" y="560"/>
                  </a:cubicBezTo>
                  <a:cubicBezTo>
                    <a:pt x="54" y="715"/>
                    <a:pt x="0" y="877"/>
                    <a:pt x="81" y="1012"/>
                  </a:cubicBezTo>
                  <a:cubicBezTo>
                    <a:pt x="101" y="1043"/>
                    <a:pt x="140" y="1064"/>
                    <a:pt x="178" y="1064"/>
                  </a:cubicBezTo>
                  <a:cubicBezTo>
                    <a:pt x="204" y="1064"/>
                    <a:pt x="230" y="1054"/>
                    <a:pt x="250" y="1032"/>
                  </a:cubicBezTo>
                  <a:cubicBezTo>
                    <a:pt x="357" y="910"/>
                    <a:pt x="337" y="749"/>
                    <a:pt x="351" y="593"/>
                  </a:cubicBezTo>
                  <a:cubicBezTo>
                    <a:pt x="364" y="418"/>
                    <a:pt x="391" y="250"/>
                    <a:pt x="357" y="74"/>
                  </a:cubicBezTo>
                  <a:cubicBezTo>
                    <a:pt x="348" y="23"/>
                    <a:pt x="309" y="1"/>
                    <a:pt x="268" y="1"/>
                  </a:cubicBezTo>
                  <a:close/>
                </a:path>
              </a:pathLst>
            </a:custGeom>
            <a:solidFill>
              <a:srgbClr val="092553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4612225" y="4105825"/>
              <a:ext cx="8275" cy="32050"/>
            </a:xfrm>
            <a:custGeom>
              <a:avLst/>
              <a:gdLst/>
              <a:ahLst/>
              <a:cxnLst/>
              <a:rect l="l" t="t" r="r" b="b"/>
              <a:pathLst>
                <a:path w="331" h="1282" extrusionOk="0">
                  <a:moveTo>
                    <a:pt x="204" y="1"/>
                  </a:moveTo>
                  <a:cubicBezTo>
                    <a:pt x="147" y="1"/>
                    <a:pt x="88" y="38"/>
                    <a:pt x="81" y="112"/>
                  </a:cubicBezTo>
                  <a:cubicBezTo>
                    <a:pt x="75" y="321"/>
                    <a:pt x="61" y="530"/>
                    <a:pt x="48" y="739"/>
                  </a:cubicBezTo>
                  <a:cubicBezTo>
                    <a:pt x="41" y="914"/>
                    <a:pt x="0" y="1083"/>
                    <a:pt x="81" y="1238"/>
                  </a:cubicBezTo>
                  <a:cubicBezTo>
                    <a:pt x="98" y="1267"/>
                    <a:pt x="127" y="1281"/>
                    <a:pt x="156" y="1281"/>
                  </a:cubicBezTo>
                  <a:cubicBezTo>
                    <a:pt x="187" y="1281"/>
                    <a:pt x="219" y="1266"/>
                    <a:pt x="236" y="1238"/>
                  </a:cubicBezTo>
                  <a:cubicBezTo>
                    <a:pt x="331" y="1090"/>
                    <a:pt x="304" y="908"/>
                    <a:pt x="304" y="739"/>
                  </a:cubicBezTo>
                  <a:cubicBezTo>
                    <a:pt x="311" y="530"/>
                    <a:pt x="311" y="321"/>
                    <a:pt x="317" y="112"/>
                  </a:cubicBezTo>
                  <a:cubicBezTo>
                    <a:pt x="317" y="38"/>
                    <a:pt x="262" y="1"/>
                    <a:pt x="204" y="1"/>
                  </a:cubicBezTo>
                  <a:close/>
                </a:path>
              </a:pathLst>
            </a:custGeom>
            <a:solidFill>
              <a:srgbClr val="092553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4671725" y="4110925"/>
              <a:ext cx="9300" cy="30500"/>
            </a:xfrm>
            <a:custGeom>
              <a:avLst/>
              <a:gdLst/>
              <a:ahLst/>
              <a:cxnLst/>
              <a:rect l="l" t="t" r="r" b="b"/>
              <a:pathLst>
                <a:path w="372" h="1220" extrusionOk="0">
                  <a:moveTo>
                    <a:pt x="199" y="1"/>
                  </a:moveTo>
                  <a:cubicBezTo>
                    <a:pt x="127" y="1"/>
                    <a:pt x="58" y="46"/>
                    <a:pt x="61" y="137"/>
                  </a:cubicBezTo>
                  <a:cubicBezTo>
                    <a:pt x="68" y="313"/>
                    <a:pt x="61" y="481"/>
                    <a:pt x="55" y="650"/>
                  </a:cubicBezTo>
                  <a:cubicBezTo>
                    <a:pt x="41" y="811"/>
                    <a:pt x="1" y="973"/>
                    <a:pt x="48" y="1128"/>
                  </a:cubicBezTo>
                  <a:cubicBezTo>
                    <a:pt x="67" y="1186"/>
                    <a:pt x="123" y="1219"/>
                    <a:pt x="178" y="1219"/>
                  </a:cubicBezTo>
                  <a:cubicBezTo>
                    <a:pt x="221" y="1219"/>
                    <a:pt x="264" y="1199"/>
                    <a:pt x="291" y="1155"/>
                  </a:cubicBezTo>
                  <a:cubicBezTo>
                    <a:pt x="371" y="1014"/>
                    <a:pt x="358" y="852"/>
                    <a:pt x="358" y="690"/>
                  </a:cubicBezTo>
                  <a:cubicBezTo>
                    <a:pt x="365" y="508"/>
                    <a:pt x="358" y="326"/>
                    <a:pt x="351" y="137"/>
                  </a:cubicBezTo>
                  <a:cubicBezTo>
                    <a:pt x="345" y="46"/>
                    <a:pt x="270" y="1"/>
                    <a:pt x="199" y="1"/>
                  </a:cubicBezTo>
                  <a:close/>
                </a:path>
              </a:pathLst>
            </a:custGeom>
            <a:solidFill>
              <a:srgbClr val="092553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4464550" y="4088375"/>
              <a:ext cx="9125" cy="27175"/>
            </a:xfrm>
            <a:custGeom>
              <a:avLst/>
              <a:gdLst/>
              <a:ahLst/>
              <a:cxnLst/>
              <a:rect l="l" t="t" r="r" b="b"/>
              <a:pathLst>
                <a:path w="365" h="1087" extrusionOk="0">
                  <a:moveTo>
                    <a:pt x="168" y="1"/>
                  </a:moveTo>
                  <a:cubicBezTo>
                    <a:pt x="105" y="1"/>
                    <a:pt x="41" y="41"/>
                    <a:pt x="34" y="122"/>
                  </a:cubicBezTo>
                  <a:cubicBezTo>
                    <a:pt x="21" y="297"/>
                    <a:pt x="7" y="473"/>
                    <a:pt x="14" y="648"/>
                  </a:cubicBezTo>
                  <a:cubicBezTo>
                    <a:pt x="14" y="796"/>
                    <a:pt x="1" y="945"/>
                    <a:pt x="109" y="1053"/>
                  </a:cubicBezTo>
                  <a:cubicBezTo>
                    <a:pt x="132" y="1076"/>
                    <a:pt x="161" y="1086"/>
                    <a:pt x="190" y="1086"/>
                  </a:cubicBezTo>
                  <a:cubicBezTo>
                    <a:pt x="229" y="1086"/>
                    <a:pt x="267" y="1067"/>
                    <a:pt x="291" y="1032"/>
                  </a:cubicBezTo>
                  <a:cubicBezTo>
                    <a:pt x="365" y="904"/>
                    <a:pt x="318" y="763"/>
                    <a:pt x="304" y="614"/>
                  </a:cubicBezTo>
                  <a:cubicBezTo>
                    <a:pt x="291" y="453"/>
                    <a:pt x="284" y="284"/>
                    <a:pt x="291" y="122"/>
                  </a:cubicBezTo>
                  <a:cubicBezTo>
                    <a:pt x="291" y="41"/>
                    <a:pt x="230" y="1"/>
                    <a:pt x="168" y="1"/>
                  </a:cubicBezTo>
                  <a:close/>
                </a:path>
              </a:pathLst>
            </a:custGeom>
            <a:solidFill>
              <a:srgbClr val="092553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4318400" y="4070425"/>
              <a:ext cx="7600" cy="30150"/>
            </a:xfrm>
            <a:custGeom>
              <a:avLst/>
              <a:gdLst/>
              <a:ahLst/>
              <a:cxnLst/>
              <a:rect l="l" t="t" r="r" b="b"/>
              <a:pathLst>
                <a:path w="304" h="1206" extrusionOk="0">
                  <a:moveTo>
                    <a:pt x="94" y="0"/>
                  </a:moveTo>
                  <a:cubicBezTo>
                    <a:pt x="49" y="0"/>
                    <a:pt x="1" y="32"/>
                    <a:pt x="1" y="85"/>
                  </a:cubicBezTo>
                  <a:cubicBezTo>
                    <a:pt x="1" y="281"/>
                    <a:pt x="1" y="476"/>
                    <a:pt x="14" y="672"/>
                  </a:cubicBezTo>
                  <a:cubicBezTo>
                    <a:pt x="21" y="840"/>
                    <a:pt x="7" y="1002"/>
                    <a:pt x="75" y="1157"/>
                  </a:cubicBezTo>
                  <a:cubicBezTo>
                    <a:pt x="89" y="1191"/>
                    <a:pt x="121" y="1206"/>
                    <a:pt x="154" y="1206"/>
                  </a:cubicBezTo>
                  <a:cubicBezTo>
                    <a:pt x="201" y="1206"/>
                    <a:pt x="252" y="1177"/>
                    <a:pt x="264" y="1130"/>
                  </a:cubicBezTo>
                  <a:cubicBezTo>
                    <a:pt x="304" y="962"/>
                    <a:pt x="264" y="773"/>
                    <a:pt x="243" y="597"/>
                  </a:cubicBezTo>
                  <a:lnTo>
                    <a:pt x="243" y="591"/>
                  </a:lnTo>
                  <a:cubicBezTo>
                    <a:pt x="230" y="415"/>
                    <a:pt x="196" y="240"/>
                    <a:pt x="169" y="65"/>
                  </a:cubicBezTo>
                  <a:cubicBezTo>
                    <a:pt x="163" y="20"/>
                    <a:pt x="130" y="0"/>
                    <a:pt x="94" y="0"/>
                  </a:cubicBezTo>
                  <a:close/>
                </a:path>
              </a:pathLst>
            </a:custGeom>
            <a:solidFill>
              <a:srgbClr val="092553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274275" y="4084325"/>
              <a:ext cx="10275" cy="28925"/>
            </a:xfrm>
            <a:custGeom>
              <a:avLst/>
              <a:gdLst/>
              <a:ahLst/>
              <a:cxnLst/>
              <a:rect l="l" t="t" r="r" b="b"/>
              <a:pathLst>
                <a:path w="411" h="1157" extrusionOk="0">
                  <a:moveTo>
                    <a:pt x="148" y="0"/>
                  </a:moveTo>
                  <a:cubicBezTo>
                    <a:pt x="78" y="0"/>
                    <a:pt x="0" y="60"/>
                    <a:pt x="12" y="149"/>
                  </a:cubicBezTo>
                  <a:cubicBezTo>
                    <a:pt x="46" y="325"/>
                    <a:pt x="73" y="493"/>
                    <a:pt x="100" y="662"/>
                  </a:cubicBezTo>
                  <a:cubicBezTo>
                    <a:pt x="127" y="817"/>
                    <a:pt x="141" y="972"/>
                    <a:pt x="221" y="1114"/>
                  </a:cubicBezTo>
                  <a:cubicBezTo>
                    <a:pt x="237" y="1142"/>
                    <a:pt x="270" y="1157"/>
                    <a:pt x="302" y="1157"/>
                  </a:cubicBezTo>
                  <a:cubicBezTo>
                    <a:pt x="340" y="1157"/>
                    <a:pt x="376" y="1137"/>
                    <a:pt x="383" y="1093"/>
                  </a:cubicBezTo>
                  <a:cubicBezTo>
                    <a:pt x="410" y="938"/>
                    <a:pt x="370" y="790"/>
                    <a:pt x="343" y="635"/>
                  </a:cubicBezTo>
                  <a:cubicBezTo>
                    <a:pt x="316" y="453"/>
                    <a:pt x="282" y="271"/>
                    <a:pt x="248" y="89"/>
                  </a:cubicBezTo>
                  <a:cubicBezTo>
                    <a:pt x="238" y="27"/>
                    <a:pt x="195" y="0"/>
                    <a:pt x="148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4;p3"/>
          <p:cNvGrpSpPr/>
          <p:nvPr/>
        </p:nvGrpSpPr>
        <p:grpSpPr>
          <a:xfrm>
            <a:off x="3660137" y="3551550"/>
            <a:ext cx="1865824" cy="801127"/>
            <a:chOff x="3124075" y="3826725"/>
            <a:chExt cx="412000" cy="176900"/>
          </a:xfrm>
        </p:grpSpPr>
        <p:sp>
          <p:nvSpPr>
            <p:cNvPr id="135" name="Google Shape;135;p3"/>
            <p:cNvSpPr/>
            <p:nvPr/>
          </p:nvSpPr>
          <p:spPr>
            <a:xfrm>
              <a:off x="3124075" y="3826725"/>
              <a:ext cx="412000" cy="176900"/>
            </a:xfrm>
            <a:custGeom>
              <a:avLst/>
              <a:gdLst/>
              <a:ahLst/>
              <a:cxnLst/>
              <a:rect l="l" t="t" r="r" b="b"/>
              <a:pathLst>
                <a:path w="16480" h="7076" extrusionOk="0">
                  <a:moveTo>
                    <a:pt x="6192" y="0"/>
                  </a:moveTo>
                  <a:cubicBezTo>
                    <a:pt x="5606" y="0"/>
                    <a:pt x="5023" y="217"/>
                    <a:pt x="4552" y="568"/>
                  </a:cubicBezTo>
                  <a:cubicBezTo>
                    <a:pt x="3540" y="1324"/>
                    <a:pt x="3055" y="2719"/>
                    <a:pt x="3392" y="3940"/>
                  </a:cubicBezTo>
                  <a:cubicBezTo>
                    <a:pt x="2901" y="3443"/>
                    <a:pt x="2287" y="2907"/>
                    <a:pt x="1629" y="2907"/>
                  </a:cubicBezTo>
                  <a:cubicBezTo>
                    <a:pt x="1519" y="2907"/>
                    <a:pt x="1407" y="2922"/>
                    <a:pt x="1295" y="2955"/>
                  </a:cubicBezTo>
                  <a:cubicBezTo>
                    <a:pt x="803" y="3097"/>
                    <a:pt x="465" y="3555"/>
                    <a:pt x="297" y="4041"/>
                  </a:cubicBezTo>
                  <a:cubicBezTo>
                    <a:pt x="0" y="4864"/>
                    <a:pt x="115" y="5821"/>
                    <a:pt x="580" y="6563"/>
                  </a:cubicBezTo>
                  <a:lnTo>
                    <a:pt x="16264" y="7075"/>
                  </a:lnTo>
                  <a:cubicBezTo>
                    <a:pt x="16372" y="6286"/>
                    <a:pt x="16480" y="5464"/>
                    <a:pt x="16278" y="4688"/>
                  </a:cubicBezTo>
                  <a:cubicBezTo>
                    <a:pt x="16069" y="3920"/>
                    <a:pt x="15462" y="3191"/>
                    <a:pt x="14666" y="3104"/>
                  </a:cubicBezTo>
                  <a:cubicBezTo>
                    <a:pt x="14605" y="3097"/>
                    <a:pt x="14545" y="3093"/>
                    <a:pt x="14486" y="3093"/>
                  </a:cubicBezTo>
                  <a:cubicBezTo>
                    <a:pt x="13620" y="3093"/>
                    <a:pt x="12886" y="3803"/>
                    <a:pt x="12292" y="4459"/>
                  </a:cubicBezTo>
                  <a:cubicBezTo>
                    <a:pt x="11773" y="3879"/>
                    <a:pt x="11234" y="3272"/>
                    <a:pt x="10519" y="2962"/>
                  </a:cubicBezTo>
                  <a:cubicBezTo>
                    <a:pt x="10250" y="2844"/>
                    <a:pt x="9947" y="2781"/>
                    <a:pt x="9648" y="2781"/>
                  </a:cubicBezTo>
                  <a:cubicBezTo>
                    <a:pt x="9160" y="2781"/>
                    <a:pt x="8683" y="2950"/>
                    <a:pt x="8382" y="3326"/>
                  </a:cubicBezTo>
                  <a:cubicBezTo>
                    <a:pt x="8173" y="2706"/>
                    <a:pt x="8341" y="2011"/>
                    <a:pt x="8159" y="1377"/>
                  </a:cubicBezTo>
                  <a:cubicBezTo>
                    <a:pt x="7950" y="690"/>
                    <a:pt x="7303" y="170"/>
                    <a:pt x="6595" y="36"/>
                  </a:cubicBezTo>
                  <a:cubicBezTo>
                    <a:pt x="6461" y="12"/>
                    <a:pt x="6327" y="0"/>
                    <a:pt x="6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150975" y="3954750"/>
              <a:ext cx="12725" cy="25025"/>
            </a:xfrm>
            <a:custGeom>
              <a:avLst/>
              <a:gdLst/>
              <a:ahLst/>
              <a:cxnLst/>
              <a:rect l="l" t="t" r="r" b="b"/>
              <a:pathLst>
                <a:path w="509" h="1001" extrusionOk="0">
                  <a:moveTo>
                    <a:pt x="65" y="0"/>
                  </a:moveTo>
                  <a:cubicBezTo>
                    <a:pt x="31" y="0"/>
                    <a:pt x="1" y="32"/>
                    <a:pt x="10" y="73"/>
                  </a:cubicBezTo>
                  <a:cubicBezTo>
                    <a:pt x="37" y="248"/>
                    <a:pt x="91" y="410"/>
                    <a:pt x="151" y="572"/>
                  </a:cubicBezTo>
                  <a:cubicBezTo>
                    <a:pt x="205" y="713"/>
                    <a:pt x="239" y="875"/>
                    <a:pt x="347" y="976"/>
                  </a:cubicBezTo>
                  <a:cubicBezTo>
                    <a:pt x="364" y="993"/>
                    <a:pt x="385" y="1001"/>
                    <a:pt x="407" y="1001"/>
                  </a:cubicBezTo>
                  <a:cubicBezTo>
                    <a:pt x="454" y="1001"/>
                    <a:pt x="502" y="965"/>
                    <a:pt x="502" y="909"/>
                  </a:cubicBezTo>
                  <a:cubicBezTo>
                    <a:pt x="509" y="761"/>
                    <a:pt x="414" y="626"/>
                    <a:pt x="360" y="491"/>
                  </a:cubicBezTo>
                  <a:cubicBezTo>
                    <a:pt x="286" y="329"/>
                    <a:pt x="212" y="174"/>
                    <a:pt x="111" y="26"/>
                  </a:cubicBezTo>
                  <a:cubicBezTo>
                    <a:pt x="98" y="8"/>
                    <a:pt x="81" y="0"/>
                    <a:pt x="65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238550" y="3863300"/>
              <a:ext cx="10800" cy="25775"/>
            </a:xfrm>
            <a:custGeom>
              <a:avLst/>
              <a:gdLst/>
              <a:ahLst/>
              <a:cxnLst/>
              <a:rect l="l" t="t" r="r" b="b"/>
              <a:pathLst>
                <a:path w="432" h="1031" extrusionOk="0">
                  <a:moveTo>
                    <a:pt x="111" y="1"/>
                  </a:moveTo>
                  <a:cubicBezTo>
                    <a:pt x="57" y="1"/>
                    <a:pt x="1" y="48"/>
                    <a:pt x="13" y="117"/>
                  </a:cubicBezTo>
                  <a:cubicBezTo>
                    <a:pt x="60" y="386"/>
                    <a:pt x="60" y="751"/>
                    <a:pt x="215" y="987"/>
                  </a:cubicBezTo>
                  <a:cubicBezTo>
                    <a:pt x="236" y="1017"/>
                    <a:pt x="265" y="1030"/>
                    <a:pt x="293" y="1030"/>
                  </a:cubicBezTo>
                  <a:cubicBezTo>
                    <a:pt x="340" y="1030"/>
                    <a:pt x="387" y="994"/>
                    <a:pt x="391" y="939"/>
                  </a:cubicBezTo>
                  <a:cubicBezTo>
                    <a:pt x="431" y="663"/>
                    <a:pt x="276" y="333"/>
                    <a:pt x="195" y="70"/>
                  </a:cubicBezTo>
                  <a:cubicBezTo>
                    <a:pt x="182" y="21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218975" y="3943775"/>
              <a:ext cx="11150" cy="25725"/>
            </a:xfrm>
            <a:custGeom>
              <a:avLst/>
              <a:gdLst/>
              <a:ahLst/>
              <a:cxnLst/>
              <a:rect l="l" t="t" r="r" b="b"/>
              <a:pathLst>
                <a:path w="446" h="1029" extrusionOk="0">
                  <a:moveTo>
                    <a:pt x="103" y="1"/>
                  </a:moveTo>
                  <a:cubicBezTo>
                    <a:pt x="55" y="1"/>
                    <a:pt x="7" y="34"/>
                    <a:pt x="7" y="94"/>
                  </a:cubicBezTo>
                  <a:cubicBezTo>
                    <a:pt x="0" y="276"/>
                    <a:pt x="34" y="444"/>
                    <a:pt x="75" y="613"/>
                  </a:cubicBezTo>
                  <a:cubicBezTo>
                    <a:pt x="102" y="761"/>
                    <a:pt x="115" y="937"/>
                    <a:pt x="257" y="1018"/>
                  </a:cubicBezTo>
                  <a:cubicBezTo>
                    <a:pt x="268" y="1025"/>
                    <a:pt x="284" y="1028"/>
                    <a:pt x="300" y="1028"/>
                  </a:cubicBezTo>
                  <a:cubicBezTo>
                    <a:pt x="331" y="1028"/>
                    <a:pt x="365" y="1015"/>
                    <a:pt x="378" y="984"/>
                  </a:cubicBezTo>
                  <a:cubicBezTo>
                    <a:pt x="445" y="842"/>
                    <a:pt x="371" y="721"/>
                    <a:pt x="331" y="579"/>
                  </a:cubicBezTo>
                  <a:cubicBezTo>
                    <a:pt x="284" y="404"/>
                    <a:pt x="257" y="235"/>
                    <a:pt x="196" y="67"/>
                  </a:cubicBezTo>
                  <a:cubicBezTo>
                    <a:pt x="181" y="22"/>
                    <a:pt x="142" y="1"/>
                    <a:pt x="10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383825" y="3928300"/>
              <a:ext cx="9300" cy="28575"/>
            </a:xfrm>
            <a:custGeom>
              <a:avLst/>
              <a:gdLst/>
              <a:ahLst/>
              <a:cxnLst/>
              <a:rect l="l" t="t" r="r" b="b"/>
              <a:pathLst>
                <a:path w="372" h="1143" extrusionOk="0">
                  <a:moveTo>
                    <a:pt x="187" y="1"/>
                  </a:moveTo>
                  <a:cubicBezTo>
                    <a:pt x="125" y="1"/>
                    <a:pt x="62" y="41"/>
                    <a:pt x="55" y="119"/>
                  </a:cubicBezTo>
                  <a:cubicBezTo>
                    <a:pt x="41" y="295"/>
                    <a:pt x="28" y="470"/>
                    <a:pt x="28" y="645"/>
                  </a:cubicBezTo>
                  <a:cubicBezTo>
                    <a:pt x="21" y="794"/>
                    <a:pt x="1" y="962"/>
                    <a:pt x="95" y="1084"/>
                  </a:cubicBezTo>
                  <a:cubicBezTo>
                    <a:pt x="121" y="1120"/>
                    <a:pt x="165" y="1142"/>
                    <a:pt x="207" y="1142"/>
                  </a:cubicBezTo>
                  <a:cubicBezTo>
                    <a:pt x="244" y="1142"/>
                    <a:pt x="279" y="1125"/>
                    <a:pt x="298" y="1084"/>
                  </a:cubicBezTo>
                  <a:cubicBezTo>
                    <a:pt x="372" y="942"/>
                    <a:pt x="331" y="801"/>
                    <a:pt x="325" y="645"/>
                  </a:cubicBezTo>
                  <a:lnTo>
                    <a:pt x="318" y="645"/>
                  </a:lnTo>
                  <a:cubicBezTo>
                    <a:pt x="311" y="470"/>
                    <a:pt x="304" y="295"/>
                    <a:pt x="304" y="119"/>
                  </a:cubicBezTo>
                  <a:cubicBezTo>
                    <a:pt x="304" y="39"/>
                    <a:pt x="247" y="1"/>
                    <a:pt x="187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3450600" y="3949250"/>
              <a:ext cx="10625" cy="31175"/>
            </a:xfrm>
            <a:custGeom>
              <a:avLst/>
              <a:gdLst/>
              <a:ahLst/>
              <a:cxnLst/>
              <a:rect l="l" t="t" r="r" b="b"/>
              <a:pathLst>
                <a:path w="425" h="1247" extrusionOk="0">
                  <a:moveTo>
                    <a:pt x="267" y="0"/>
                  </a:moveTo>
                  <a:cubicBezTo>
                    <a:pt x="204" y="0"/>
                    <a:pt x="139" y="43"/>
                    <a:pt x="128" y="124"/>
                  </a:cubicBezTo>
                  <a:cubicBezTo>
                    <a:pt x="115" y="300"/>
                    <a:pt x="95" y="468"/>
                    <a:pt x="68" y="644"/>
                  </a:cubicBezTo>
                  <a:cubicBezTo>
                    <a:pt x="41" y="792"/>
                    <a:pt x="0" y="940"/>
                    <a:pt x="7" y="1095"/>
                  </a:cubicBezTo>
                  <a:cubicBezTo>
                    <a:pt x="7" y="1180"/>
                    <a:pt x="93" y="1247"/>
                    <a:pt x="173" y="1247"/>
                  </a:cubicBezTo>
                  <a:cubicBezTo>
                    <a:pt x="220" y="1247"/>
                    <a:pt x="265" y="1224"/>
                    <a:pt x="290" y="1169"/>
                  </a:cubicBezTo>
                  <a:cubicBezTo>
                    <a:pt x="425" y="859"/>
                    <a:pt x="405" y="455"/>
                    <a:pt x="391" y="124"/>
                  </a:cubicBezTo>
                  <a:cubicBezTo>
                    <a:pt x="388" y="41"/>
                    <a:pt x="328" y="0"/>
                    <a:pt x="26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3491225" y="3929650"/>
              <a:ext cx="8450" cy="30200"/>
            </a:xfrm>
            <a:custGeom>
              <a:avLst/>
              <a:gdLst/>
              <a:ahLst/>
              <a:cxnLst/>
              <a:rect l="l" t="t" r="r" b="b"/>
              <a:pathLst>
                <a:path w="338" h="1208" extrusionOk="0">
                  <a:moveTo>
                    <a:pt x="207" y="1"/>
                  </a:moveTo>
                  <a:cubicBezTo>
                    <a:pt x="158" y="1"/>
                    <a:pt x="108" y="34"/>
                    <a:pt x="101" y="99"/>
                  </a:cubicBezTo>
                  <a:cubicBezTo>
                    <a:pt x="81" y="308"/>
                    <a:pt x="54" y="517"/>
                    <a:pt x="47" y="733"/>
                  </a:cubicBezTo>
                  <a:cubicBezTo>
                    <a:pt x="34" y="895"/>
                    <a:pt x="0" y="1057"/>
                    <a:pt x="108" y="1185"/>
                  </a:cubicBezTo>
                  <a:cubicBezTo>
                    <a:pt x="121" y="1201"/>
                    <a:pt x="141" y="1208"/>
                    <a:pt x="162" y="1208"/>
                  </a:cubicBezTo>
                  <a:cubicBezTo>
                    <a:pt x="185" y="1208"/>
                    <a:pt x="208" y="1199"/>
                    <a:pt x="223" y="1185"/>
                  </a:cubicBezTo>
                  <a:cubicBezTo>
                    <a:pt x="337" y="1063"/>
                    <a:pt x="310" y="895"/>
                    <a:pt x="317" y="733"/>
                  </a:cubicBezTo>
                  <a:cubicBezTo>
                    <a:pt x="317" y="517"/>
                    <a:pt x="304" y="308"/>
                    <a:pt x="304" y="99"/>
                  </a:cubicBezTo>
                  <a:cubicBezTo>
                    <a:pt x="300" y="33"/>
                    <a:pt x="254" y="1"/>
                    <a:pt x="207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3"/>
          <p:cNvSpPr/>
          <p:nvPr/>
        </p:nvSpPr>
        <p:spPr>
          <a:xfrm>
            <a:off x="-19827" y="4281325"/>
            <a:ext cx="9183653" cy="888447"/>
          </a:xfrm>
          <a:custGeom>
            <a:avLst/>
            <a:gdLst/>
            <a:ahLst/>
            <a:cxnLst/>
            <a:rect l="l" t="t" r="r" b="b"/>
            <a:pathLst>
              <a:path w="99122" h="22807" extrusionOk="0">
                <a:moveTo>
                  <a:pt x="61118" y="0"/>
                </a:moveTo>
                <a:cubicBezTo>
                  <a:pt x="40645" y="0"/>
                  <a:pt x="20272" y="2138"/>
                  <a:pt x="1" y="6374"/>
                </a:cubicBezTo>
                <a:lnTo>
                  <a:pt x="1" y="22807"/>
                </a:lnTo>
                <a:lnTo>
                  <a:pt x="99121" y="22807"/>
                </a:lnTo>
                <a:lnTo>
                  <a:pt x="99121" y="2450"/>
                </a:lnTo>
                <a:cubicBezTo>
                  <a:pt x="86417" y="814"/>
                  <a:pt x="73749" y="0"/>
                  <a:pt x="61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3"/>
          <p:cNvGrpSpPr/>
          <p:nvPr/>
        </p:nvGrpSpPr>
        <p:grpSpPr>
          <a:xfrm>
            <a:off x="1089724" y="4551182"/>
            <a:ext cx="7191330" cy="494518"/>
            <a:chOff x="1089724" y="4551182"/>
            <a:chExt cx="7191330" cy="494518"/>
          </a:xfrm>
        </p:grpSpPr>
        <p:grpSp>
          <p:nvGrpSpPr>
            <p:cNvPr id="144" name="Google Shape;144;p3"/>
            <p:cNvGrpSpPr/>
            <p:nvPr/>
          </p:nvGrpSpPr>
          <p:grpSpPr>
            <a:xfrm>
              <a:off x="1089724" y="4903578"/>
              <a:ext cx="167162" cy="142122"/>
              <a:chOff x="1459849" y="4903578"/>
              <a:chExt cx="167162" cy="142122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1459849" y="4957494"/>
                <a:ext cx="62105" cy="8784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204" extrusionOk="0">
                    <a:moveTo>
                      <a:pt x="217" y="1"/>
                    </a:moveTo>
                    <a:cubicBezTo>
                      <a:pt x="106" y="1"/>
                      <a:pt x="1" y="114"/>
                      <a:pt x="75" y="239"/>
                    </a:cubicBezTo>
                    <a:cubicBezTo>
                      <a:pt x="237" y="536"/>
                      <a:pt x="392" y="833"/>
                      <a:pt x="568" y="1116"/>
                    </a:cubicBezTo>
                    <a:cubicBezTo>
                      <a:pt x="607" y="1178"/>
                      <a:pt x="664" y="1204"/>
                      <a:pt x="721" y="1204"/>
                    </a:cubicBezTo>
                    <a:cubicBezTo>
                      <a:pt x="849" y="1204"/>
                      <a:pt x="975" y="1072"/>
                      <a:pt x="891" y="927"/>
                    </a:cubicBezTo>
                    <a:cubicBezTo>
                      <a:pt x="723" y="637"/>
                      <a:pt x="534" y="361"/>
                      <a:pt x="352" y="78"/>
                    </a:cubicBezTo>
                    <a:cubicBezTo>
                      <a:pt x="316" y="23"/>
                      <a:pt x="266" y="1"/>
                      <a:pt x="217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1511073" y="4903578"/>
                <a:ext cx="49252" cy="113376"/>
              </a:xfrm>
              <a:custGeom>
                <a:avLst/>
                <a:gdLst/>
                <a:ahLst/>
                <a:cxnLst/>
                <a:rect l="l" t="t" r="r" b="b"/>
                <a:pathLst>
                  <a:path w="774" h="1554" extrusionOk="0">
                    <a:moveTo>
                      <a:pt x="166" y="1"/>
                    </a:moveTo>
                    <a:cubicBezTo>
                      <a:pt x="81" y="1"/>
                      <a:pt x="1" y="65"/>
                      <a:pt x="32" y="176"/>
                    </a:cubicBezTo>
                    <a:cubicBezTo>
                      <a:pt x="100" y="439"/>
                      <a:pt x="160" y="702"/>
                      <a:pt x="235" y="958"/>
                    </a:cubicBezTo>
                    <a:cubicBezTo>
                      <a:pt x="288" y="1174"/>
                      <a:pt x="302" y="1390"/>
                      <a:pt x="491" y="1531"/>
                    </a:cubicBezTo>
                    <a:cubicBezTo>
                      <a:pt x="510" y="1547"/>
                      <a:pt x="531" y="1554"/>
                      <a:pt x="551" y="1554"/>
                    </a:cubicBezTo>
                    <a:cubicBezTo>
                      <a:pt x="610" y="1554"/>
                      <a:pt x="668" y="1500"/>
                      <a:pt x="693" y="1450"/>
                    </a:cubicBezTo>
                    <a:cubicBezTo>
                      <a:pt x="774" y="1241"/>
                      <a:pt x="659" y="1012"/>
                      <a:pt x="592" y="810"/>
                    </a:cubicBezTo>
                    <a:cubicBezTo>
                      <a:pt x="511" y="574"/>
                      <a:pt x="410" y="338"/>
                      <a:pt x="315" y="102"/>
                    </a:cubicBezTo>
                    <a:cubicBezTo>
                      <a:pt x="288" y="32"/>
                      <a:pt x="225" y="1"/>
                      <a:pt x="166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1562869" y="4948739"/>
                <a:ext cx="64142" cy="96961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329" extrusionOk="0">
                    <a:moveTo>
                      <a:pt x="826" y="0"/>
                    </a:moveTo>
                    <a:cubicBezTo>
                      <a:pt x="796" y="0"/>
                      <a:pt x="765" y="11"/>
                      <a:pt x="735" y="36"/>
                    </a:cubicBezTo>
                    <a:lnTo>
                      <a:pt x="742" y="36"/>
                    </a:lnTo>
                    <a:cubicBezTo>
                      <a:pt x="533" y="204"/>
                      <a:pt x="351" y="400"/>
                      <a:pt x="236" y="643"/>
                    </a:cubicBezTo>
                    <a:cubicBezTo>
                      <a:pt x="162" y="804"/>
                      <a:pt x="0" y="1162"/>
                      <a:pt x="203" y="1297"/>
                    </a:cubicBezTo>
                    <a:cubicBezTo>
                      <a:pt x="239" y="1319"/>
                      <a:pt x="272" y="1329"/>
                      <a:pt x="301" y="1329"/>
                    </a:cubicBezTo>
                    <a:cubicBezTo>
                      <a:pt x="441" y="1329"/>
                      <a:pt x="506" y="1110"/>
                      <a:pt x="540" y="993"/>
                    </a:cubicBezTo>
                    <a:cubicBezTo>
                      <a:pt x="627" y="710"/>
                      <a:pt x="729" y="440"/>
                      <a:pt x="924" y="218"/>
                    </a:cubicBezTo>
                    <a:cubicBezTo>
                      <a:pt x="1007" y="119"/>
                      <a:pt x="926" y="0"/>
                      <a:pt x="826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3"/>
            <p:cNvGrpSpPr/>
            <p:nvPr/>
          </p:nvGrpSpPr>
          <p:grpSpPr>
            <a:xfrm>
              <a:off x="2983514" y="4551182"/>
              <a:ext cx="167608" cy="105643"/>
              <a:chOff x="2313539" y="4811869"/>
              <a:chExt cx="167608" cy="105643"/>
            </a:xfrm>
          </p:grpSpPr>
          <p:sp>
            <p:nvSpPr>
              <p:cNvPr id="149" name="Google Shape;149;p3"/>
              <p:cNvSpPr/>
              <p:nvPr/>
            </p:nvSpPr>
            <p:spPr>
              <a:xfrm>
                <a:off x="2313539" y="4832006"/>
                <a:ext cx="62487" cy="8499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65" extrusionOk="0">
                    <a:moveTo>
                      <a:pt x="265" y="0"/>
                    </a:moveTo>
                    <a:cubicBezTo>
                      <a:pt x="127" y="0"/>
                      <a:pt x="1" y="186"/>
                      <a:pt x="125" y="321"/>
                    </a:cubicBezTo>
                    <a:cubicBezTo>
                      <a:pt x="253" y="456"/>
                      <a:pt x="354" y="597"/>
                      <a:pt x="435" y="759"/>
                    </a:cubicBezTo>
                    <a:cubicBezTo>
                      <a:pt x="509" y="914"/>
                      <a:pt x="516" y="1096"/>
                      <a:pt x="691" y="1157"/>
                    </a:cubicBezTo>
                    <a:cubicBezTo>
                      <a:pt x="706" y="1163"/>
                      <a:pt x="721" y="1165"/>
                      <a:pt x="735" y="1165"/>
                    </a:cubicBezTo>
                    <a:cubicBezTo>
                      <a:pt x="789" y="1165"/>
                      <a:pt x="834" y="1127"/>
                      <a:pt x="867" y="1090"/>
                    </a:cubicBezTo>
                    <a:cubicBezTo>
                      <a:pt x="981" y="935"/>
                      <a:pt x="833" y="692"/>
                      <a:pt x="752" y="543"/>
                    </a:cubicBezTo>
                    <a:cubicBezTo>
                      <a:pt x="658" y="368"/>
                      <a:pt x="529" y="200"/>
                      <a:pt x="388" y="58"/>
                    </a:cubicBezTo>
                    <a:cubicBezTo>
                      <a:pt x="350" y="17"/>
                      <a:pt x="307" y="0"/>
                      <a:pt x="265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2392698" y="4811869"/>
                <a:ext cx="33089" cy="8696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192" extrusionOk="0">
                    <a:moveTo>
                      <a:pt x="265" y="1"/>
                    </a:moveTo>
                    <a:cubicBezTo>
                      <a:pt x="211" y="1"/>
                      <a:pt x="160" y="26"/>
                      <a:pt x="135" y="84"/>
                    </a:cubicBezTo>
                    <a:cubicBezTo>
                      <a:pt x="20" y="334"/>
                      <a:pt x="0" y="712"/>
                      <a:pt x="14" y="988"/>
                    </a:cubicBezTo>
                    <a:cubicBezTo>
                      <a:pt x="14" y="1082"/>
                      <a:pt x="74" y="1157"/>
                      <a:pt x="162" y="1184"/>
                    </a:cubicBezTo>
                    <a:cubicBezTo>
                      <a:pt x="179" y="1189"/>
                      <a:pt x="195" y="1191"/>
                      <a:pt x="211" y="1191"/>
                    </a:cubicBezTo>
                    <a:cubicBezTo>
                      <a:pt x="232" y="1191"/>
                      <a:pt x="253" y="1187"/>
                      <a:pt x="277" y="1184"/>
                    </a:cubicBezTo>
                    <a:cubicBezTo>
                      <a:pt x="337" y="1170"/>
                      <a:pt x="405" y="1103"/>
                      <a:pt x="418" y="1042"/>
                    </a:cubicBezTo>
                    <a:cubicBezTo>
                      <a:pt x="472" y="766"/>
                      <a:pt x="519" y="388"/>
                      <a:pt x="445" y="118"/>
                    </a:cubicBezTo>
                    <a:lnTo>
                      <a:pt x="445" y="118"/>
                    </a:lnTo>
                    <a:lnTo>
                      <a:pt x="445" y="125"/>
                    </a:lnTo>
                    <a:cubicBezTo>
                      <a:pt x="422" y="50"/>
                      <a:pt x="340" y="1"/>
                      <a:pt x="265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2428714" y="4856155"/>
                <a:ext cx="52433" cy="6135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841" extrusionOk="0">
                    <a:moveTo>
                      <a:pt x="627" y="0"/>
                    </a:moveTo>
                    <a:cubicBezTo>
                      <a:pt x="592" y="0"/>
                      <a:pt x="557" y="13"/>
                      <a:pt x="526" y="44"/>
                    </a:cubicBezTo>
                    <a:cubicBezTo>
                      <a:pt x="365" y="206"/>
                      <a:pt x="203" y="361"/>
                      <a:pt x="81" y="556"/>
                    </a:cubicBezTo>
                    <a:cubicBezTo>
                      <a:pt x="1" y="693"/>
                      <a:pt x="128" y="841"/>
                      <a:pt x="260" y="841"/>
                    </a:cubicBezTo>
                    <a:cubicBezTo>
                      <a:pt x="304" y="841"/>
                      <a:pt x="348" y="824"/>
                      <a:pt x="385" y="786"/>
                    </a:cubicBezTo>
                    <a:cubicBezTo>
                      <a:pt x="540" y="617"/>
                      <a:pt x="648" y="421"/>
                      <a:pt x="762" y="226"/>
                    </a:cubicBezTo>
                    <a:cubicBezTo>
                      <a:pt x="823" y="115"/>
                      <a:pt x="729" y="0"/>
                      <a:pt x="62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" name="Google Shape;152;p3"/>
            <p:cNvGrpSpPr/>
            <p:nvPr/>
          </p:nvGrpSpPr>
          <p:grpSpPr>
            <a:xfrm>
              <a:off x="6092743" y="4598729"/>
              <a:ext cx="194333" cy="110385"/>
              <a:chOff x="3169393" y="4715929"/>
              <a:chExt cx="194333" cy="110385"/>
            </a:xfrm>
          </p:grpSpPr>
          <p:sp>
            <p:nvSpPr>
              <p:cNvPr id="153" name="Google Shape;153;p3"/>
              <p:cNvSpPr/>
              <p:nvPr/>
            </p:nvSpPr>
            <p:spPr>
              <a:xfrm>
                <a:off x="3169393" y="4742048"/>
                <a:ext cx="70632" cy="84266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155" extrusionOk="0">
                    <a:moveTo>
                      <a:pt x="293" y="0"/>
                    </a:moveTo>
                    <a:cubicBezTo>
                      <a:pt x="141" y="0"/>
                      <a:pt x="0" y="213"/>
                      <a:pt x="134" y="367"/>
                    </a:cubicBezTo>
                    <a:lnTo>
                      <a:pt x="484" y="792"/>
                    </a:lnTo>
                    <a:cubicBezTo>
                      <a:pt x="592" y="920"/>
                      <a:pt x="693" y="1102"/>
                      <a:pt x="869" y="1149"/>
                    </a:cubicBezTo>
                    <a:cubicBezTo>
                      <a:pt x="882" y="1153"/>
                      <a:pt x="896" y="1155"/>
                      <a:pt x="910" y="1155"/>
                    </a:cubicBezTo>
                    <a:cubicBezTo>
                      <a:pt x="1004" y="1155"/>
                      <a:pt x="1110" y="1080"/>
                      <a:pt x="1098" y="974"/>
                    </a:cubicBezTo>
                    <a:cubicBezTo>
                      <a:pt x="1084" y="779"/>
                      <a:pt x="923" y="650"/>
                      <a:pt x="808" y="509"/>
                    </a:cubicBezTo>
                    <a:cubicBezTo>
                      <a:pt x="680" y="367"/>
                      <a:pt x="558" y="219"/>
                      <a:pt x="430" y="71"/>
                    </a:cubicBezTo>
                    <a:cubicBezTo>
                      <a:pt x="389" y="21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3260260" y="4715929"/>
                <a:ext cx="30480" cy="92291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265" extrusionOk="0">
                    <a:moveTo>
                      <a:pt x="239" y="0"/>
                    </a:moveTo>
                    <a:cubicBezTo>
                      <a:pt x="138" y="0"/>
                      <a:pt x="37" y="64"/>
                      <a:pt x="34" y="193"/>
                    </a:cubicBezTo>
                    <a:cubicBezTo>
                      <a:pt x="34" y="395"/>
                      <a:pt x="34" y="597"/>
                      <a:pt x="34" y="799"/>
                    </a:cubicBezTo>
                    <a:cubicBezTo>
                      <a:pt x="27" y="975"/>
                      <a:pt x="0" y="1137"/>
                      <a:pt x="162" y="1244"/>
                    </a:cubicBezTo>
                    <a:cubicBezTo>
                      <a:pt x="182" y="1258"/>
                      <a:pt x="209" y="1265"/>
                      <a:pt x="237" y="1265"/>
                    </a:cubicBezTo>
                    <a:cubicBezTo>
                      <a:pt x="265" y="1265"/>
                      <a:pt x="294" y="1258"/>
                      <a:pt x="317" y="1244"/>
                    </a:cubicBezTo>
                    <a:cubicBezTo>
                      <a:pt x="479" y="1137"/>
                      <a:pt x="445" y="975"/>
                      <a:pt x="445" y="799"/>
                    </a:cubicBezTo>
                    <a:cubicBezTo>
                      <a:pt x="445" y="597"/>
                      <a:pt x="439" y="395"/>
                      <a:pt x="439" y="193"/>
                    </a:cubicBezTo>
                    <a:cubicBezTo>
                      <a:pt x="439" y="64"/>
                      <a:pt x="339" y="0"/>
                      <a:pt x="239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3304039" y="4748103"/>
                <a:ext cx="59687" cy="74781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25" extrusionOk="0">
                    <a:moveTo>
                      <a:pt x="711" y="1"/>
                    </a:moveTo>
                    <a:cubicBezTo>
                      <a:pt x="655" y="1"/>
                      <a:pt x="599" y="23"/>
                      <a:pt x="553" y="62"/>
                    </a:cubicBezTo>
                    <a:cubicBezTo>
                      <a:pt x="337" y="230"/>
                      <a:pt x="121" y="466"/>
                      <a:pt x="34" y="729"/>
                    </a:cubicBezTo>
                    <a:cubicBezTo>
                      <a:pt x="0" y="837"/>
                      <a:pt x="67" y="965"/>
                      <a:pt x="169" y="1006"/>
                    </a:cubicBezTo>
                    <a:cubicBezTo>
                      <a:pt x="199" y="1018"/>
                      <a:pt x="230" y="1024"/>
                      <a:pt x="259" y="1024"/>
                    </a:cubicBezTo>
                    <a:cubicBezTo>
                      <a:pt x="338" y="1024"/>
                      <a:pt x="409" y="980"/>
                      <a:pt x="459" y="911"/>
                    </a:cubicBezTo>
                    <a:cubicBezTo>
                      <a:pt x="526" y="817"/>
                      <a:pt x="573" y="709"/>
                      <a:pt x="641" y="615"/>
                    </a:cubicBezTo>
                    <a:cubicBezTo>
                      <a:pt x="701" y="520"/>
                      <a:pt x="775" y="439"/>
                      <a:pt x="856" y="365"/>
                    </a:cubicBezTo>
                    <a:cubicBezTo>
                      <a:pt x="937" y="284"/>
                      <a:pt x="937" y="143"/>
                      <a:pt x="856" y="62"/>
                    </a:cubicBezTo>
                    <a:cubicBezTo>
                      <a:pt x="814" y="20"/>
                      <a:pt x="763" y="1"/>
                      <a:pt x="711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" name="Google Shape;156;p3"/>
            <p:cNvGrpSpPr/>
            <p:nvPr/>
          </p:nvGrpSpPr>
          <p:grpSpPr>
            <a:xfrm>
              <a:off x="4588907" y="4921417"/>
              <a:ext cx="166017" cy="106445"/>
              <a:chOff x="8105507" y="3916667"/>
              <a:chExt cx="166017" cy="106445"/>
            </a:xfrm>
          </p:grpSpPr>
          <p:sp>
            <p:nvSpPr>
              <p:cNvPr id="157" name="Google Shape;157;p3"/>
              <p:cNvSpPr/>
              <p:nvPr/>
            </p:nvSpPr>
            <p:spPr>
              <a:xfrm>
                <a:off x="8105507" y="3916667"/>
                <a:ext cx="65032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318" extrusionOk="0">
                    <a:moveTo>
                      <a:pt x="247" y="0"/>
                    </a:moveTo>
                    <a:cubicBezTo>
                      <a:pt x="94" y="0"/>
                      <a:pt x="1" y="232"/>
                      <a:pt x="159" y="345"/>
                    </a:cubicBezTo>
                    <a:cubicBezTo>
                      <a:pt x="301" y="446"/>
                      <a:pt x="408" y="595"/>
                      <a:pt x="469" y="756"/>
                    </a:cubicBezTo>
                    <a:cubicBezTo>
                      <a:pt x="523" y="912"/>
                      <a:pt x="489" y="1100"/>
                      <a:pt x="584" y="1228"/>
                    </a:cubicBezTo>
                    <a:cubicBezTo>
                      <a:pt x="621" y="1282"/>
                      <a:pt x="685" y="1318"/>
                      <a:pt x="747" y="1318"/>
                    </a:cubicBezTo>
                    <a:cubicBezTo>
                      <a:pt x="786" y="1318"/>
                      <a:pt x="825" y="1303"/>
                      <a:pt x="853" y="1269"/>
                    </a:cubicBezTo>
                    <a:cubicBezTo>
                      <a:pt x="1022" y="1073"/>
                      <a:pt x="928" y="783"/>
                      <a:pt x="833" y="574"/>
                    </a:cubicBezTo>
                    <a:cubicBezTo>
                      <a:pt x="725" y="345"/>
                      <a:pt x="550" y="163"/>
                      <a:pt x="341" y="28"/>
                    </a:cubicBezTo>
                    <a:cubicBezTo>
                      <a:pt x="308" y="9"/>
                      <a:pt x="277" y="0"/>
                      <a:pt x="24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8182502" y="3917834"/>
                <a:ext cx="30989" cy="890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21" extrusionOk="0">
                    <a:moveTo>
                      <a:pt x="244" y="0"/>
                    </a:moveTo>
                    <a:cubicBezTo>
                      <a:pt x="161" y="0"/>
                      <a:pt x="78" y="56"/>
                      <a:pt x="68" y="167"/>
                    </a:cubicBezTo>
                    <a:cubicBezTo>
                      <a:pt x="48" y="437"/>
                      <a:pt x="28" y="713"/>
                      <a:pt x="1" y="983"/>
                    </a:cubicBezTo>
                    <a:cubicBezTo>
                      <a:pt x="1" y="1057"/>
                      <a:pt x="55" y="1152"/>
                      <a:pt x="122" y="1185"/>
                    </a:cubicBezTo>
                    <a:cubicBezTo>
                      <a:pt x="169" y="1209"/>
                      <a:pt x="206" y="1221"/>
                      <a:pt x="244" y="1221"/>
                    </a:cubicBezTo>
                    <a:cubicBezTo>
                      <a:pt x="281" y="1221"/>
                      <a:pt x="318" y="1209"/>
                      <a:pt x="365" y="1185"/>
                    </a:cubicBezTo>
                    <a:cubicBezTo>
                      <a:pt x="432" y="1152"/>
                      <a:pt x="486" y="1057"/>
                      <a:pt x="486" y="983"/>
                    </a:cubicBezTo>
                    <a:lnTo>
                      <a:pt x="419" y="167"/>
                    </a:lnTo>
                    <a:cubicBezTo>
                      <a:pt x="409" y="56"/>
                      <a:pt x="326" y="0"/>
                      <a:pt x="244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8210182" y="3948404"/>
                <a:ext cx="61342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24" extrusionOk="0">
                    <a:moveTo>
                      <a:pt x="681" y="0"/>
                    </a:moveTo>
                    <a:cubicBezTo>
                      <a:pt x="612" y="0"/>
                      <a:pt x="540" y="32"/>
                      <a:pt x="483" y="106"/>
                    </a:cubicBezTo>
                    <a:cubicBezTo>
                      <a:pt x="361" y="267"/>
                      <a:pt x="240" y="429"/>
                      <a:pt x="132" y="605"/>
                    </a:cubicBezTo>
                    <a:cubicBezTo>
                      <a:pt x="1" y="816"/>
                      <a:pt x="203" y="1024"/>
                      <a:pt x="397" y="1024"/>
                    </a:cubicBezTo>
                    <a:cubicBezTo>
                      <a:pt x="481" y="1024"/>
                      <a:pt x="564" y="984"/>
                      <a:pt x="618" y="888"/>
                    </a:cubicBezTo>
                    <a:cubicBezTo>
                      <a:pt x="719" y="713"/>
                      <a:pt x="800" y="530"/>
                      <a:pt x="881" y="342"/>
                    </a:cubicBezTo>
                    <a:cubicBezTo>
                      <a:pt x="964" y="152"/>
                      <a:pt x="831" y="0"/>
                      <a:pt x="6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" name="Google Shape;160;p3"/>
            <p:cNvGrpSpPr/>
            <p:nvPr/>
          </p:nvGrpSpPr>
          <p:grpSpPr>
            <a:xfrm>
              <a:off x="8092447" y="4686452"/>
              <a:ext cx="188606" cy="117097"/>
              <a:chOff x="6912722" y="4491852"/>
              <a:chExt cx="188606" cy="117097"/>
            </a:xfrm>
          </p:grpSpPr>
          <p:sp>
            <p:nvSpPr>
              <p:cNvPr id="161" name="Google Shape;161;p3"/>
              <p:cNvSpPr/>
              <p:nvPr/>
            </p:nvSpPr>
            <p:spPr>
              <a:xfrm>
                <a:off x="6912722" y="4491852"/>
                <a:ext cx="60387" cy="88060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207" extrusionOk="0">
                    <a:moveTo>
                      <a:pt x="319" y="1"/>
                    </a:moveTo>
                    <a:cubicBezTo>
                      <a:pt x="150" y="1"/>
                      <a:pt x="1" y="234"/>
                      <a:pt x="144" y="409"/>
                    </a:cubicBezTo>
                    <a:cubicBezTo>
                      <a:pt x="299" y="598"/>
                      <a:pt x="374" y="807"/>
                      <a:pt x="455" y="1036"/>
                    </a:cubicBezTo>
                    <a:cubicBezTo>
                      <a:pt x="495" y="1154"/>
                      <a:pt x="585" y="1206"/>
                      <a:pt x="676" y="1206"/>
                    </a:cubicBezTo>
                    <a:cubicBezTo>
                      <a:pt x="811" y="1206"/>
                      <a:pt x="948" y="1090"/>
                      <a:pt x="920" y="908"/>
                    </a:cubicBezTo>
                    <a:cubicBezTo>
                      <a:pt x="866" y="604"/>
                      <a:pt x="677" y="308"/>
                      <a:pt x="475" y="78"/>
                    </a:cubicBezTo>
                    <a:cubicBezTo>
                      <a:pt x="427" y="24"/>
                      <a:pt x="372" y="1"/>
                      <a:pt x="319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6980872" y="4500461"/>
                <a:ext cx="58224" cy="82734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134" extrusionOk="0">
                    <a:moveTo>
                      <a:pt x="622" y="1"/>
                    </a:moveTo>
                    <a:cubicBezTo>
                      <a:pt x="563" y="1"/>
                      <a:pt x="504" y="28"/>
                      <a:pt x="469" y="88"/>
                    </a:cubicBezTo>
                    <a:cubicBezTo>
                      <a:pt x="408" y="196"/>
                      <a:pt x="388" y="318"/>
                      <a:pt x="328" y="419"/>
                    </a:cubicBezTo>
                    <a:cubicBezTo>
                      <a:pt x="267" y="527"/>
                      <a:pt x="206" y="641"/>
                      <a:pt x="132" y="736"/>
                    </a:cubicBezTo>
                    <a:cubicBezTo>
                      <a:pt x="0" y="913"/>
                      <a:pt x="193" y="1133"/>
                      <a:pt x="377" y="1133"/>
                    </a:cubicBezTo>
                    <a:cubicBezTo>
                      <a:pt x="437" y="1133"/>
                      <a:pt x="497" y="1109"/>
                      <a:pt x="543" y="1053"/>
                    </a:cubicBezTo>
                    <a:cubicBezTo>
                      <a:pt x="732" y="817"/>
                      <a:pt x="914" y="453"/>
                      <a:pt x="813" y="136"/>
                    </a:cubicBezTo>
                    <a:cubicBezTo>
                      <a:pt x="786" y="50"/>
                      <a:pt x="703" y="1"/>
                      <a:pt x="622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7032351" y="4533876"/>
                <a:ext cx="68978" cy="75073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29" extrusionOk="0">
                    <a:moveTo>
                      <a:pt x="743" y="0"/>
                    </a:moveTo>
                    <a:cubicBezTo>
                      <a:pt x="687" y="0"/>
                      <a:pt x="630" y="21"/>
                      <a:pt x="584" y="69"/>
                    </a:cubicBezTo>
                    <a:cubicBezTo>
                      <a:pt x="395" y="271"/>
                      <a:pt x="173" y="467"/>
                      <a:pt x="65" y="730"/>
                    </a:cubicBezTo>
                    <a:cubicBezTo>
                      <a:pt x="0" y="886"/>
                      <a:pt x="155" y="1029"/>
                      <a:pt x="305" y="1029"/>
                    </a:cubicBezTo>
                    <a:cubicBezTo>
                      <a:pt x="343" y="1029"/>
                      <a:pt x="381" y="1020"/>
                      <a:pt x="415" y="999"/>
                    </a:cubicBezTo>
                    <a:cubicBezTo>
                      <a:pt x="651" y="851"/>
                      <a:pt x="800" y="581"/>
                      <a:pt x="962" y="359"/>
                    </a:cubicBezTo>
                    <a:cubicBezTo>
                      <a:pt x="1084" y="191"/>
                      <a:pt x="914" y="0"/>
                      <a:pt x="74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4" name="Google Shape;164;p3"/>
          <p:cNvSpPr txBox="1">
            <a:spLocks noGrp="1"/>
          </p:cNvSpPr>
          <p:nvPr>
            <p:ph type="title"/>
          </p:nvPr>
        </p:nvSpPr>
        <p:spPr>
          <a:xfrm>
            <a:off x="3682819" y="1060746"/>
            <a:ext cx="3367200" cy="67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5" name="Google Shape;165;p3"/>
          <p:cNvSpPr txBox="1">
            <a:spLocks noGrp="1"/>
          </p:cNvSpPr>
          <p:nvPr>
            <p:ph type="title" idx="2" hasCustomPrompt="1"/>
          </p:nvPr>
        </p:nvSpPr>
        <p:spPr>
          <a:xfrm>
            <a:off x="2183081" y="1245923"/>
            <a:ext cx="11184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" name="Google Shape;166;p3"/>
          <p:cNvSpPr txBox="1">
            <a:spLocks noGrp="1"/>
          </p:cNvSpPr>
          <p:nvPr>
            <p:ph type="subTitle" idx="1"/>
          </p:nvPr>
        </p:nvSpPr>
        <p:spPr>
          <a:xfrm>
            <a:off x="3682819" y="1636375"/>
            <a:ext cx="3367200" cy="67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3909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B8B110-EFA9-4B06-82D2-4394697D82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899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70" r:id="rId4"/>
    <p:sldLayoutId id="2147483671" r:id="rId5"/>
    <p:sldLayoutId id="2147483675" r:id="rId6"/>
    <p:sldLayoutId id="214748367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5" Type="http://schemas.microsoft.com/office/2007/relationships/hdphoto" Target="../media/hdphoto6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68" y="-24051"/>
            <a:ext cx="9391831" cy="5214086"/>
          </a:xfrm>
          <a:prstGeom prst="rect">
            <a:avLst/>
          </a:prstGeom>
        </p:spPr>
      </p:pic>
      <p:grpSp>
        <p:nvGrpSpPr>
          <p:cNvPr id="177" name="Google Shape;255;p29"/>
          <p:cNvGrpSpPr/>
          <p:nvPr/>
        </p:nvGrpSpPr>
        <p:grpSpPr>
          <a:xfrm>
            <a:off x="-492360" y="2337187"/>
            <a:ext cx="2337820" cy="2899639"/>
            <a:chOff x="2326125" y="3782525"/>
            <a:chExt cx="513175" cy="636500"/>
          </a:xfrm>
        </p:grpSpPr>
        <p:sp>
          <p:nvSpPr>
            <p:cNvPr id="178" name="Google Shape;256;p29"/>
            <p:cNvSpPr/>
            <p:nvPr/>
          </p:nvSpPr>
          <p:spPr>
            <a:xfrm>
              <a:off x="2365750" y="3782525"/>
              <a:ext cx="421600" cy="204000"/>
            </a:xfrm>
            <a:custGeom>
              <a:avLst/>
              <a:gdLst/>
              <a:ahLst/>
              <a:cxnLst/>
              <a:rect l="l" t="t" r="r" b="b"/>
              <a:pathLst>
                <a:path w="16864" h="8160" extrusionOk="0">
                  <a:moveTo>
                    <a:pt x="6805" y="0"/>
                  </a:moveTo>
                  <a:cubicBezTo>
                    <a:pt x="6706" y="0"/>
                    <a:pt x="6608" y="12"/>
                    <a:pt x="6517" y="40"/>
                  </a:cubicBezTo>
                  <a:cubicBezTo>
                    <a:pt x="6214" y="178"/>
                    <a:pt x="6021" y="426"/>
                    <a:pt x="5828" y="481"/>
                  </a:cubicBezTo>
                  <a:cubicBezTo>
                    <a:pt x="5814" y="495"/>
                    <a:pt x="5814" y="495"/>
                    <a:pt x="5814" y="495"/>
                  </a:cubicBezTo>
                  <a:cubicBezTo>
                    <a:pt x="5800" y="495"/>
                    <a:pt x="5787" y="481"/>
                    <a:pt x="5787" y="481"/>
                  </a:cubicBezTo>
                  <a:cubicBezTo>
                    <a:pt x="5759" y="481"/>
                    <a:pt x="5718" y="453"/>
                    <a:pt x="5704" y="439"/>
                  </a:cubicBezTo>
                  <a:cubicBezTo>
                    <a:pt x="5511" y="329"/>
                    <a:pt x="5318" y="247"/>
                    <a:pt x="5084" y="233"/>
                  </a:cubicBezTo>
                  <a:cubicBezTo>
                    <a:pt x="5001" y="217"/>
                    <a:pt x="4917" y="209"/>
                    <a:pt x="4834" y="209"/>
                  </a:cubicBezTo>
                  <a:cubicBezTo>
                    <a:pt x="4343" y="209"/>
                    <a:pt x="3887" y="477"/>
                    <a:pt x="3734" y="867"/>
                  </a:cubicBezTo>
                  <a:cubicBezTo>
                    <a:pt x="3472" y="894"/>
                    <a:pt x="3210" y="949"/>
                    <a:pt x="2976" y="1046"/>
                  </a:cubicBezTo>
                  <a:cubicBezTo>
                    <a:pt x="2273" y="1376"/>
                    <a:pt x="1819" y="1803"/>
                    <a:pt x="1543" y="2355"/>
                  </a:cubicBezTo>
                  <a:cubicBezTo>
                    <a:pt x="1212" y="3057"/>
                    <a:pt x="1226" y="3829"/>
                    <a:pt x="1157" y="4573"/>
                  </a:cubicBezTo>
                  <a:cubicBezTo>
                    <a:pt x="896" y="4766"/>
                    <a:pt x="606" y="4972"/>
                    <a:pt x="441" y="5234"/>
                  </a:cubicBezTo>
                  <a:cubicBezTo>
                    <a:pt x="207" y="5868"/>
                    <a:pt x="0" y="6419"/>
                    <a:pt x="234" y="7122"/>
                  </a:cubicBezTo>
                  <a:cubicBezTo>
                    <a:pt x="331" y="7576"/>
                    <a:pt x="689" y="8017"/>
                    <a:pt x="1281" y="8072"/>
                  </a:cubicBezTo>
                  <a:cubicBezTo>
                    <a:pt x="1351" y="8079"/>
                    <a:pt x="1421" y="8083"/>
                    <a:pt x="1491" y="8083"/>
                  </a:cubicBezTo>
                  <a:cubicBezTo>
                    <a:pt x="1974" y="8083"/>
                    <a:pt x="2460" y="7929"/>
                    <a:pt x="2893" y="7797"/>
                  </a:cubicBezTo>
                  <a:cubicBezTo>
                    <a:pt x="3410" y="7592"/>
                    <a:pt x="3768" y="7388"/>
                    <a:pt x="4094" y="7388"/>
                  </a:cubicBezTo>
                  <a:cubicBezTo>
                    <a:pt x="4229" y="7388"/>
                    <a:pt x="4358" y="7423"/>
                    <a:pt x="4492" y="7507"/>
                  </a:cubicBezTo>
                  <a:cubicBezTo>
                    <a:pt x="5024" y="7848"/>
                    <a:pt x="5660" y="8160"/>
                    <a:pt x="6337" y="8160"/>
                  </a:cubicBezTo>
                  <a:cubicBezTo>
                    <a:pt x="6482" y="8160"/>
                    <a:pt x="6630" y="8145"/>
                    <a:pt x="6779" y="8114"/>
                  </a:cubicBezTo>
                  <a:cubicBezTo>
                    <a:pt x="8204" y="7821"/>
                    <a:pt x="9720" y="6870"/>
                    <a:pt x="10666" y="6870"/>
                  </a:cubicBezTo>
                  <a:cubicBezTo>
                    <a:pt x="10698" y="6870"/>
                    <a:pt x="10730" y="6871"/>
                    <a:pt x="10760" y="6874"/>
                  </a:cubicBezTo>
                  <a:cubicBezTo>
                    <a:pt x="10871" y="6874"/>
                    <a:pt x="11132" y="7149"/>
                    <a:pt x="11449" y="7273"/>
                  </a:cubicBezTo>
                  <a:cubicBezTo>
                    <a:pt x="11781" y="7390"/>
                    <a:pt x="12223" y="7466"/>
                    <a:pt x="12634" y="7466"/>
                  </a:cubicBezTo>
                  <a:cubicBezTo>
                    <a:pt x="12803" y="7466"/>
                    <a:pt x="12967" y="7453"/>
                    <a:pt x="13116" y="7425"/>
                  </a:cubicBezTo>
                  <a:cubicBezTo>
                    <a:pt x="13392" y="7342"/>
                    <a:pt x="13681" y="7246"/>
                    <a:pt x="13929" y="7094"/>
                  </a:cubicBezTo>
                  <a:cubicBezTo>
                    <a:pt x="14122" y="6984"/>
                    <a:pt x="14288" y="6846"/>
                    <a:pt x="14370" y="6805"/>
                  </a:cubicBezTo>
                  <a:cubicBezTo>
                    <a:pt x="14412" y="6791"/>
                    <a:pt x="14453" y="6763"/>
                    <a:pt x="14494" y="6750"/>
                  </a:cubicBezTo>
                  <a:lnTo>
                    <a:pt x="14522" y="6750"/>
                  </a:lnTo>
                  <a:cubicBezTo>
                    <a:pt x="14522" y="6750"/>
                    <a:pt x="14536" y="6750"/>
                    <a:pt x="14549" y="6763"/>
                  </a:cubicBezTo>
                  <a:cubicBezTo>
                    <a:pt x="14784" y="6887"/>
                    <a:pt x="15059" y="6943"/>
                    <a:pt x="15335" y="6970"/>
                  </a:cubicBezTo>
                  <a:cubicBezTo>
                    <a:pt x="15399" y="6982"/>
                    <a:pt x="15464" y="6987"/>
                    <a:pt x="15527" y="6987"/>
                  </a:cubicBezTo>
                  <a:cubicBezTo>
                    <a:pt x="15759" y="6987"/>
                    <a:pt x="15980" y="6913"/>
                    <a:pt x="16175" y="6805"/>
                  </a:cubicBezTo>
                  <a:cubicBezTo>
                    <a:pt x="16754" y="6515"/>
                    <a:pt x="16864" y="5868"/>
                    <a:pt x="16809" y="5358"/>
                  </a:cubicBezTo>
                  <a:lnTo>
                    <a:pt x="16809" y="5344"/>
                  </a:lnTo>
                  <a:cubicBezTo>
                    <a:pt x="16657" y="4903"/>
                    <a:pt x="16189" y="4614"/>
                    <a:pt x="15707" y="4421"/>
                  </a:cubicBezTo>
                  <a:cubicBezTo>
                    <a:pt x="15528" y="4366"/>
                    <a:pt x="15431" y="4297"/>
                    <a:pt x="15362" y="4242"/>
                  </a:cubicBezTo>
                  <a:cubicBezTo>
                    <a:pt x="15376" y="4242"/>
                    <a:pt x="15390" y="4228"/>
                    <a:pt x="15404" y="4228"/>
                  </a:cubicBezTo>
                  <a:cubicBezTo>
                    <a:pt x="15652" y="3994"/>
                    <a:pt x="15996" y="3801"/>
                    <a:pt x="16106" y="3498"/>
                  </a:cubicBezTo>
                  <a:cubicBezTo>
                    <a:pt x="16189" y="3154"/>
                    <a:pt x="15996" y="2782"/>
                    <a:pt x="15707" y="2534"/>
                  </a:cubicBezTo>
                  <a:cubicBezTo>
                    <a:pt x="15472" y="2341"/>
                    <a:pt x="15156" y="2231"/>
                    <a:pt x="14866" y="2107"/>
                  </a:cubicBezTo>
                  <a:cubicBezTo>
                    <a:pt x="14467" y="1886"/>
                    <a:pt x="13943" y="1790"/>
                    <a:pt x="13640" y="1776"/>
                  </a:cubicBezTo>
                  <a:cubicBezTo>
                    <a:pt x="13530" y="1748"/>
                    <a:pt x="13185" y="1735"/>
                    <a:pt x="12910" y="1666"/>
                  </a:cubicBezTo>
                  <a:cubicBezTo>
                    <a:pt x="12896" y="1666"/>
                    <a:pt x="12882" y="1652"/>
                    <a:pt x="12882" y="1652"/>
                  </a:cubicBezTo>
                  <a:cubicBezTo>
                    <a:pt x="12868" y="1652"/>
                    <a:pt x="12868" y="1652"/>
                    <a:pt x="12868" y="1638"/>
                  </a:cubicBezTo>
                  <a:cubicBezTo>
                    <a:pt x="12731" y="1528"/>
                    <a:pt x="12882" y="1128"/>
                    <a:pt x="12827" y="770"/>
                  </a:cubicBezTo>
                  <a:cubicBezTo>
                    <a:pt x="12786" y="371"/>
                    <a:pt x="12414" y="95"/>
                    <a:pt x="11932" y="95"/>
                  </a:cubicBezTo>
                  <a:cubicBezTo>
                    <a:pt x="11679" y="68"/>
                    <a:pt x="11426" y="41"/>
                    <a:pt x="11174" y="41"/>
                  </a:cubicBezTo>
                  <a:cubicBezTo>
                    <a:pt x="11041" y="41"/>
                    <a:pt x="10907" y="48"/>
                    <a:pt x="10774" y="67"/>
                  </a:cubicBezTo>
                  <a:cubicBezTo>
                    <a:pt x="10264" y="164"/>
                    <a:pt x="9589" y="123"/>
                    <a:pt x="8997" y="426"/>
                  </a:cubicBezTo>
                  <a:cubicBezTo>
                    <a:pt x="8708" y="577"/>
                    <a:pt x="8487" y="743"/>
                    <a:pt x="8349" y="798"/>
                  </a:cubicBezTo>
                  <a:lnTo>
                    <a:pt x="8336" y="784"/>
                  </a:lnTo>
                  <a:cubicBezTo>
                    <a:pt x="8294" y="756"/>
                    <a:pt x="8267" y="729"/>
                    <a:pt x="8225" y="701"/>
                  </a:cubicBezTo>
                  <a:cubicBezTo>
                    <a:pt x="7991" y="522"/>
                    <a:pt x="7812" y="274"/>
                    <a:pt x="7509" y="150"/>
                  </a:cubicBezTo>
                  <a:cubicBezTo>
                    <a:pt x="7303" y="72"/>
                    <a:pt x="7048" y="0"/>
                    <a:pt x="6805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57;p29"/>
            <p:cNvSpPr/>
            <p:nvPr/>
          </p:nvSpPr>
          <p:spPr>
            <a:xfrm>
              <a:off x="2556225" y="3870300"/>
              <a:ext cx="274875" cy="155650"/>
            </a:xfrm>
            <a:custGeom>
              <a:avLst/>
              <a:gdLst/>
              <a:ahLst/>
              <a:cxnLst/>
              <a:rect l="l" t="t" r="r" b="b"/>
              <a:pathLst>
                <a:path w="10995" h="6226" extrusionOk="0">
                  <a:moveTo>
                    <a:pt x="6489" y="1"/>
                  </a:moveTo>
                  <a:cubicBezTo>
                    <a:pt x="5966" y="15"/>
                    <a:pt x="5814" y="208"/>
                    <a:pt x="5415" y="304"/>
                  </a:cubicBezTo>
                  <a:cubicBezTo>
                    <a:pt x="5194" y="414"/>
                    <a:pt x="5125" y="428"/>
                    <a:pt x="4988" y="524"/>
                  </a:cubicBezTo>
                  <a:cubicBezTo>
                    <a:pt x="4133" y="580"/>
                    <a:pt x="3183" y="731"/>
                    <a:pt x="2714" y="1337"/>
                  </a:cubicBezTo>
                  <a:cubicBezTo>
                    <a:pt x="2384" y="1654"/>
                    <a:pt x="2177" y="2054"/>
                    <a:pt x="2260" y="2481"/>
                  </a:cubicBezTo>
                  <a:cubicBezTo>
                    <a:pt x="2273" y="2495"/>
                    <a:pt x="2287" y="2564"/>
                    <a:pt x="2329" y="2632"/>
                  </a:cubicBezTo>
                  <a:cubicBezTo>
                    <a:pt x="2260" y="2632"/>
                    <a:pt x="2191" y="2646"/>
                    <a:pt x="2122" y="2646"/>
                  </a:cubicBezTo>
                  <a:cubicBezTo>
                    <a:pt x="1805" y="2729"/>
                    <a:pt x="1736" y="2784"/>
                    <a:pt x="1529" y="2922"/>
                  </a:cubicBezTo>
                  <a:cubicBezTo>
                    <a:pt x="785" y="3459"/>
                    <a:pt x="0" y="4961"/>
                    <a:pt x="1295" y="5705"/>
                  </a:cubicBezTo>
                  <a:cubicBezTo>
                    <a:pt x="1483" y="5840"/>
                    <a:pt x="1695" y="5892"/>
                    <a:pt x="1913" y="5892"/>
                  </a:cubicBezTo>
                  <a:cubicBezTo>
                    <a:pt x="2208" y="5892"/>
                    <a:pt x="2514" y="5796"/>
                    <a:pt x="2783" y="5677"/>
                  </a:cubicBezTo>
                  <a:cubicBezTo>
                    <a:pt x="2975" y="5994"/>
                    <a:pt x="3207" y="6210"/>
                    <a:pt x="3632" y="6210"/>
                  </a:cubicBezTo>
                  <a:cubicBezTo>
                    <a:pt x="3818" y="6210"/>
                    <a:pt x="4040" y="6169"/>
                    <a:pt x="4313" y="6077"/>
                  </a:cubicBezTo>
                  <a:cubicBezTo>
                    <a:pt x="4712" y="5939"/>
                    <a:pt x="5070" y="5705"/>
                    <a:pt x="5332" y="5416"/>
                  </a:cubicBezTo>
                  <a:cubicBezTo>
                    <a:pt x="5387" y="5471"/>
                    <a:pt x="5442" y="5512"/>
                    <a:pt x="5511" y="5553"/>
                  </a:cubicBezTo>
                  <a:cubicBezTo>
                    <a:pt x="5782" y="5824"/>
                    <a:pt x="6142" y="6000"/>
                    <a:pt x="6521" y="6000"/>
                  </a:cubicBezTo>
                  <a:cubicBezTo>
                    <a:pt x="6720" y="6000"/>
                    <a:pt x="6924" y="5952"/>
                    <a:pt x="7123" y="5843"/>
                  </a:cubicBezTo>
                  <a:cubicBezTo>
                    <a:pt x="7233" y="5774"/>
                    <a:pt x="7261" y="5760"/>
                    <a:pt x="7330" y="5732"/>
                  </a:cubicBezTo>
                  <a:cubicBezTo>
                    <a:pt x="7495" y="5843"/>
                    <a:pt x="7812" y="6091"/>
                    <a:pt x="8074" y="6173"/>
                  </a:cubicBezTo>
                  <a:cubicBezTo>
                    <a:pt x="8217" y="6211"/>
                    <a:pt x="8366" y="6225"/>
                    <a:pt x="8515" y="6225"/>
                  </a:cubicBezTo>
                  <a:cubicBezTo>
                    <a:pt x="8696" y="6225"/>
                    <a:pt x="8878" y="6204"/>
                    <a:pt x="9052" y="6173"/>
                  </a:cubicBezTo>
                  <a:cubicBezTo>
                    <a:pt x="9755" y="6049"/>
                    <a:pt x="10526" y="5788"/>
                    <a:pt x="10774" y="5195"/>
                  </a:cubicBezTo>
                  <a:cubicBezTo>
                    <a:pt x="10926" y="4809"/>
                    <a:pt x="10995" y="4341"/>
                    <a:pt x="10788" y="3955"/>
                  </a:cubicBezTo>
                  <a:cubicBezTo>
                    <a:pt x="10623" y="3693"/>
                    <a:pt x="10264" y="3583"/>
                    <a:pt x="9975" y="3432"/>
                  </a:cubicBezTo>
                  <a:cubicBezTo>
                    <a:pt x="9534" y="3335"/>
                    <a:pt x="9479" y="3252"/>
                    <a:pt x="9093" y="3128"/>
                  </a:cubicBezTo>
                  <a:cubicBezTo>
                    <a:pt x="9259" y="3018"/>
                    <a:pt x="9410" y="2908"/>
                    <a:pt x="9548" y="2770"/>
                  </a:cubicBezTo>
                  <a:cubicBezTo>
                    <a:pt x="10085" y="2026"/>
                    <a:pt x="8763" y="1530"/>
                    <a:pt x="8033" y="1379"/>
                  </a:cubicBezTo>
                  <a:cubicBezTo>
                    <a:pt x="7905" y="1338"/>
                    <a:pt x="7770" y="1322"/>
                    <a:pt x="7634" y="1322"/>
                  </a:cubicBezTo>
                  <a:cubicBezTo>
                    <a:pt x="7447" y="1322"/>
                    <a:pt x="7257" y="1353"/>
                    <a:pt x="7082" y="1392"/>
                  </a:cubicBezTo>
                  <a:cubicBezTo>
                    <a:pt x="7192" y="1241"/>
                    <a:pt x="7289" y="1117"/>
                    <a:pt x="7357" y="910"/>
                  </a:cubicBezTo>
                  <a:cubicBezTo>
                    <a:pt x="7468" y="483"/>
                    <a:pt x="6958" y="111"/>
                    <a:pt x="6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58;p29"/>
            <p:cNvSpPr/>
            <p:nvPr/>
          </p:nvSpPr>
          <p:spPr>
            <a:xfrm>
              <a:off x="2326475" y="3900600"/>
              <a:ext cx="222525" cy="149875"/>
            </a:xfrm>
            <a:custGeom>
              <a:avLst/>
              <a:gdLst/>
              <a:ahLst/>
              <a:cxnLst/>
              <a:rect l="l" t="t" r="r" b="b"/>
              <a:pathLst>
                <a:path w="8901" h="5995" extrusionOk="0">
                  <a:moveTo>
                    <a:pt x="4349" y="1"/>
                  </a:moveTo>
                  <a:cubicBezTo>
                    <a:pt x="3728" y="1"/>
                    <a:pt x="3003" y="453"/>
                    <a:pt x="2839" y="1076"/>
                  </a:cubicBezTo>
                  <a:cubicBezTo>
                    <a:pt x="2825" y="1104"/>
                    <a:pt x="2811" y="1200"/>
                    <a:pt x="2797" y="1269"/>
                  </a:cubicBezTo>
                  <a:cubicBezTo>
                    <a:pt x="2604" y="1269"/>
                    <a:pt x="2411" y="1310"/>
                    <a:pt x="2232" y="1352"/>
                  </a:cubicBezTo>
                  <a:cubicBezTo>
                    <a:pt x="1860" y="1420"/>
                    <a:pt x="1447" y="1503"/>
                    <a:pt x="1213" y="1792"/>
                  </a:cubicBezTo>
                  <a:cubicBezTo>
                    <a:pt x="868" y="2206"/>
                    <a:pt x="813" y="2908"/>
                    <a:pt x="1392" y="3198"/>
                  </a:cubicBezTo>
                  <a:cubicBezTo>
                    <a:pt x="648" y="3570"/>
                    <a:pt x="0" y="4204"/>
                    <a:pt x="69" y="4948"/>
                  </a:cubicBezTo>
                  <a:cubicBezTo>
                    <a:pt x="121" y="5654"/>
                    <a:pt x="526" y="5995"/>
                    <a:pt x="1007" y="5995"/>
                  </a:cubicBezTo>
                  <a:cubicBezTo>
                    <a:pt x="1418" y="5995"/>
                    <a:pt x="1883" y="5747"/>
                    <a:pt x="2232" y="5264"/>
                  </a:cubicBezTo>
                  <a:cubicBezTo>
                    <a:pt x="2246" y="5237"/>
                    <a:pt x="2260" y="5209"/>
                    <a:pt x="2287" y="5182"/>
                  </a:cubicBezTo>
                  <a:cubicBezTo>
                    <a:pt x="2539" y="5433"/>
                    <a:pt x="2783" y="5544"/>
                    <a:pt x="3014" y="5544"/>
                  </a:cubicBezTo>
                  <a:cubicBezTo>
                    <a:pt x="3481" y="5544"/>
                    <a:pt x="3899" y="5096"/>
                    <a:pt x="4230" y="4452"/>
                  </a:cubicBezTo>
                  <a:cubicBezTo>
                    <a:pt x="4395" y="4507"/>
                    <a:pt x="4547" y="4562"/>
                    <a:pt x="4712" y="4576"/>
                  </a:cubicBezTo>
                  <a:cubicBezTo>
                    <a:pt x="4775" y="4578"/>
                    <a:pt x="4837" y="4580"/>
                    <a:pt x="4899" y="4580"/>
                  </a:cubicBezTo>
                  <a:cubicBezTo>
                    <a:pt x="5166" y="4580"/>
                    <a:pt x="5428" y="4550"/>
                    <a:pt x="5663" y="4438"/>
                  </a:cubicBezTo>
                  <a:cubicBezTo>
                    <a:pt x="5925" y="4341"/>
                    <a:pt x="6200" y="4080"/>
                    <a:pt x="6366" y="3845"/>
                  </a:cubicBezTo>
                  <a:cubicBezTo>
                    <a:pt x="6462" y="3942"/>
                    <a:pt x="6572" y="4024"/>
                    <a:pt x="6710" y="4080"/>
                  </a:cubicBezTo>
                  <a:cubicBezTo>
                    <a:pt x="6837" y="4141"/>
                    <a:pt x="6968" y="4167"/>
                    <a:pt x="7099" y="4167"/>
                  </a:cubicBezTo>
                  <a:cubicBezTo>
                    <a:pt x="7437" y="4167"/>
                    <a:pt x="7774" y="3993"/>
                    <a:pt x="8033" y="3804"/>
                  </a:cubicBezTo>
                  <a:cubicBezTo>
                    <a:pt x="8598" y="3391"/>
                    <a:pt x="8901" y="2633"/>
                    <a:pt x="8281" y="2151"/>
                  </a:cubicBezTo>
                  <a:lnTo>
                    <a:pt x="8267" y="2151"/>
                  </a:lnTo>
                  <a:cubicBezTo>
                    <a:pt x="8088" y="1999"/>
                    <a:pt x="7867" y="1903"/>
                    <a:pt x="7619" y="1848"/>
                  </a:cubicBezTo>
                  <a:cubicBezTo>
                    <a:pt x="7757" y="1641"/>
                    <a:pt x="7799" y="1393"/>
                    <a:pt x="7757" y="1172"/>
                  </a:cubicBezTo>
                  <a:cubicBezTo>
                    <a:pt x="7702" y="966"/>
                    <a:pt x="7633" y="759"/>
                    <a:pt x="7440" y="608"/>
                  </a:cubicBezTo>
                  <a:cubicBezTo>
                    <a:pt x="7220" y="456"/>
                    <a:pt x="6931" y="373"/>
                    <a:pt x="6669" y="277"/>
                  </a:cubicBezTo>
                  <a:cubicBezTo>
                    <a:pt x="6596" y="263"/>
                    <a:pt x="6524" y="257"/>
                    <a:pt x="6452" y="257"/>
                  </a:cubicBezTo>
                  <a:cubicBezTo>
                    <a:pt x="6154" y="257"/>
                    <a:pt x="5863" y="362"/>
                    <a:pt x="5608" y="484"/>
                  </a:cubicBezTo>
                  <a:cubicBezTo>
                    <a:pt x="5525" y="525"/>
                    <a:pt x="5387" y="621"/>
                    <a:pt x="5263" y="718"/>
                  </a:cubicBezTo>
                  <a:cubicBezTo>
                    <a:pt x="5146" y="210"/>
                    <a:pt x="4772" y="1"/>
                    <a:pt x="4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59;p29"/>
            <p:cNvSpPr/>
            <p:nvPr/>
          </p:nvSpPr>
          <p:spPr>
            <a:xfrm>
              <a:off x="2566550" y="390580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3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60;p29"/>
            <p:cNvSpPr/>
            <p:nvPr/>
          </p:nvSpPr>
          <p:spPr>
            <a:xfrm>
              <a:off x="2501450" y="3837250"/>
              <a:ext cx="375" cy="37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14"/>
                  </a:moveTo>
                  <a:cubicBezTo>
                    <a:pt x="0" y="0"/>
                    <a:pt x="0" y="0"/>
                    <a:pt x="14" y="14"/>
                  </a:cubicBezTo>
                  <a:close/>
                </a:path>
              </a:pathLst>
            </a:custGeom>
            <a:solidFill>
              <a:srgbClr val="9294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61;p29"/>
            <p:cNvSpPr/>
            <p:nvPr/>
          </p:nvSpPr>
          <p:spPr>
            <a:xfrm>
              <a:off x="2778025" y="3903025"/>
              <a:ext cx="25" cy="37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"/>
                  </a:lnTo>
                  <a:lnTo>
                    <a:pt x="1" y="15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9294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62;p29"/>
            <p:cNvSpPr/>
            <p:nvPr/>
          </p:nvSpPr>
          <p:spPr>
            <a:xfrm>
              <a:off x="2667125" y="4203825"/>
              <a:ext cx="200" cy="275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6" y="0"/>
                  </a:moveTo>
                  <a:cubicBezTo>
                    <a:pt x="4" y="0"/>
                    <a:pt x="1" y="4"/>
                    <a:pt x="1" y="11"/>
                  </a:cubicBezTo>
                  <a:cubicBezTo>
                    <a:pt x="7" y="4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F296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63;p29"/>
            <p:cNvSpPr/>
            <p:nvPr/>
          </p:nvSpPr>
          <p:spPr>
            <a:xfrm>
              <a:off x="2771150" y="3910600"/>
              <a:ext cx="700" cy="25"/>
            </a:xfrm>
            <a:custGeom>
              <a:avLst/>
              <a:gdLst/>
              <a:ahLst/>
              <a:cxnLst/>
              <a:rect l="l" t="t" r="r" b="b"/>
              <a:pathLst>
                <a:path w="28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"/>
                    <a:pt x="14" y="1"/>
                    <a:pt x="0" y="1"/>
                  </a:cubicBezTo>
                  <a:close/>
                </a:path>
              </a:pathLst>
            </a:custGeom>
            <a:solidFill>
              <a:srgbClr val="F2B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64;p29"/>
            <p:cNvSpPr/>
            <p:nvPr/>
          </p:nvSpPr>
          <p:spPr>
            <a:xfrm>
              <a:off x="2388350" y="3898200"/>
              <a:ext cx="380400" cy="520825"/>
            </a:xfrm>
            <a:custGeom>
              <a:avLst/>
              <a:gdLst/>
              <a:ahLst/>
              <a:cxnLst/>
              <a:rect l="l" t="t" r="r" b="b"/>
              <a:pathLst>
                <a:path w="15216" h="20833" extrusionOk="0">
                  <a:moveTo>
                    <a:pt x="4786" y="1"/>
                  </a:moveTo>
                  <a:cubicBezTo>
                    <a:pt x="4511" y="1"/>
                    <a:pt x="4387" y="56"/>
                    <a:pt x="4152" y="56"/>
                  </a:cubicBezTo>
                  <a:cubicBezTo>
                    <a:pt x="4140" y="54"/>
                    <a:pt x="4128" y="53"/>
                    <a:pt x="4116" y="53"/>
                  </a:cubicBezTo>
                  <a:cubicBezTo>
                    <a:pt x="4033" y="53"/>
                    <a:pt x="3956" y="94"/>
                    <a:pt x="3932" y="166"/>
                  </a:cubicBezTo>
                  <a:cubicBezTo>
                    <a:pt x="4042" y="690"/>
                    <a:pt x="4084" y="1089"/>
                    <a:pt x="4070" y="1696"/>
                  </a:cubicBezTo>
                  <a:cubicBezTo>
                    <a:pt x="4056" y="1957"/>
                    <a:pt x="4111" y="2205"/>
                    <a:pt x="4125" y="2467"/>
                  </a:cubicBezTo>
                  <a:cubicBezTo>
                    <a:pt x="4125" y="2798"/>
                    <a:pt x="4139" y="3128"/>
                    <a:pt x="4235" y="3445"/>
                  </a:cubicBezTo>
                  <a:cubicBezTo>
                    <a:pt x="4208" y="3432"/>
                    <a:pt x="4194" y="3418"/>
                    <a:pt x="4166" y="3390"/>
                  </a:cubicBezTo>
                  <a:cubicBezTo>
                    <a:pt x="4001" y="3280"/>
                    <a:pt x="3877" y="3211"/>
                    <a:pt x="3753" y="3046"/>
                  </a:cubicBezTo>
                  <a:cubicBezTo>
                    <a:pt x="3367" y="2591"/>
                    <a:pt x="2720" y="1709"/>
                    <a:pt x="2444" y="1213"/>
                  </a:cubicBezTo>
                  <a:cubicBezTo>
                    <a:pt x="2306" y="952"/>
                    <a:pt x="2292" y="869"/>
                    <a:pt x="2224" y="690"/>
                  </a:cubicBezTo>
                  <a:cubicBezTo>
                    <a:pt x="2164" y="647"/>
                    <a:pt x="2112" y="629"/>
                    <a:pt x="2067" y="629"/>
                  </a:cubicBezTo>
                  <a:cubicBezTo>
                    <a:pt x="1867" y="629"/>
                    <a:pt x="1815" y="998"/>
                    <a:pt x="1838" y="1144"/>
                  </a:cubicBezTo>
                  <a:cubicBezTo>
                    <a:pt x="1824" y="1792"/>
                    <a:pt x="2320" y="2329"/>
                    <a:pt x="2692" y="2867"/>
                  </a:cubicBezTo>
                  <a:cubicBezTo>
                    <a:pt x="3119" y="3280"/>
                    <a:pt x="3284" y="3404"/>
                    <a:pt x="3464" y="3859"/>
                  </a:cubicBezTo>
                  <a:cubicBezTo>
                    <a:pt x="3794" y="4424"/>
                    <a:pt x="4001" y="5360"/>
                    <a:pt x="4097" y="5967"/>
                  </a:cubicBezTo>
                  <a:cubicBezTo>
                    <a:pt x="4263" y="6587"/>
                    <a:pt x="4414" y="7303"/>
                    <a:pt x="4469" y="7785"/>
                  </a:cubicBezTo>
                  <a:cubicBezTo>
                    <a:pt x="4497" y="8130"/>
                    <a:pt x="4566" y="8488"/>
                    <a:pt x="4690" y="8832"/>
                  </a:cubicBezTo>
                  <a:cubicBezTo>
                    <a:pt x="4786" y="9080"/>
                    <a:pt x="4855" y="9232"/>
                    <a:pt x="4786" y="9356"/>
                  </a:cubicBezTo>
                  <a:cubicBezTo>
                    <a:pt x="4483" y="8929"/>
                    <a:pt x="3891" y="8405"/>
                    <a:pt x="3601" y="7827"/>
                  </a:cubicBezTo>
                  <a:cubicBezTo>
                    <a:pt x="3340" y="7317"/>
                    <a:pt x="3036" y="6835"/>
                    <a:pt x="2733" y="6339"/>
                  </a:cubicBezTo>
                  <a:cubicBezTo>
                    <a:pt x="2720" y="6325"/>
                    <a:pt x="2720" y="6311"/>
                    <a:pt x="2706" y="6284"/>
                  </a:cubicBezTo>
                  <a:cubicBezTo>
                    <a:pt x="2720" y="6242"/>
                    <a:pt x="2720" y="6201"/>
                    <a:pt x="2720" y="6146"/>
                  </a:cubicBezTo>
                  <a:lnTo>
                    <a:pt x="2733" y="6132"/>
                  </a:lnTo>
                  <a:cubicBezTo>
                    <a:pt x="2816" y="5980"/>
                    <a:pt x="2912" y="5843"/>
                    <a:pt x="2954" y="5677"/>
                  </a:cubicBezTo>
                  <a:cubicBezTo>
                    <a:pt x="3009" y="5498"/>
                    <a:pt x="3023" y="5278"/>
                    <a:pt x="3023" y="5057"/>
                  </a:cubicBezTo>
                  <a:cubicBezTo>
                    <a:pt x="3050" y="4947"/>
                    <a:pt x="3078" y="4837"/>
                    <a:pt x="3092" y="4727"/>
                  </a:cubicBezTo>
                  <a:cubicBezTo>
                    <a:pt x="3064" y="4616"/>
                    <a:pt x="3064" y="4396"/>
                    <a:pt x="3023" y="4313"/>
                  </a:cubicBezTo>
                  <a:cubicBezTo>
                    <a:pt x="3009" y="4300"/>
                    <a:pt x="3009" y="4286"/>
                    <a:pt x="3009" y="4272"/>
                  </a:cubicBezTo>
                  <a:cubicBezTo>
                    <a:pt x="3023" y="4244"/>
                    <a:pt x="3009" y="4217"/>
                    <a:pt x="3009" y="4189"/>
                  </a:cubicBezTo>
                  <a:cubicBezTo>
                    <a:pt x="2995" y="4176"/>
                    <a:pt x="2981" y="4162"/>
                    <a:pt x="2968" y="4148"/>
                  </a:cubicBezTo>
                  <a:cubicBezTo>
                    <a:pt x="2926" y="4107"/>
                    <a:pt x="2871" y="4107"/>
                    <a:pt x="2830" y="4107"/>
                  </a:cubicBezTo>
                  <a:cubicBezTo>
                    <a:pt x="2788" y="4120"/>
                    <a:pt x="2747" y="4134"/>
                    <a:pt x="2720" y="4176"/>
                  </a:cubicBezTo>
                  <a:cubicBezTo>
                    <a:pt x="2720" y="4176"/>
                    <a:pt x="2720" y="4176"/>
                    <a:pt x="2720" y="4189"/>
                  </a:cubicBezTo>
                  <a:cubicBezTo>
                    <a:pt x="2720" y="4189"/>
                    <a:pt x="2720" y="4189"/>
                    <a:pt x="2720" y="4203"/>
                  </a:cubicBezTo>
                  <a:cubicBezTo>
                    <a:pt x="2720" y="4203"/>
                    <a:pt x="2706" y="4203"/>
                    <a:pt x="2706" y="4217"/>
                  </a:cubicBezTo>
                  <a:cubicBezTo>
                    <a:pt x="2706" y="4231"/>
                    <a:pt x="2692" y="4258"/>
                    <a:pt x="2706" y="4272"/>
                  </a:cubicBezTo>
                  <a:cubicBezTo>
                    <a:pt x="2692" y="4603"/>
                    <a:pt x="2720" y="5112"/>
                    <a:pt x="2637" y="5512"/>
                  </a:cubicBezTo>
                  <a:cubicBezTo>
                    <a:pt x="2623" y="5540"/>
                    <a:pt x="2609" y="5567"/>
                    <a:pt x="2609" y="5595"/>
                  </a:cubicBezTo>
                  <a:cubicBezTo>
                    <a:pt x="2582" y="5664"/>
                    <a:pt x="2554" y="5732"/>
                    <a:pt x="2513" y="5801"/>
                  </a:cubicBezTo>
                  <a:cubicBezTo>
                    <a:pt x="2472" y="5691"/>
                    <a:pt x="2430" y="5581"/>
                    <a:pt x="2389" y="5471"/>
                  </a:cubicBezTo>
                  <a:cubicBezTo>
                    <a:pt x="2237" y="4961"/>
                    <a:pt x="2141" y="4341"/>
                    <a:pt x="2044" y="4052"/>
                  </a:cubicBezTo>
                  <a:cubicBezTo>
                    <a:pt x="2013" y="3982"/>
                    <a:pt x="1950" y="3956"/>
                    <a:pt x="1879" y="3956"/>
                  </a:cubicBezTo>
                  <a:cubicBezTo>
                    <a:pt x="1794" y="3956"/>
                    <a:pt x="1698" y="3993"/>
                    <a:pt x="1631" y="4038"/>
                  </a:cubicBezTo>
                  <a:cubicBezTo>
                    <a:pt x="1562" y="4065"/>
                    <a:pt x="1493" y="4079"/>
                    <a:pt x="1328" y="4134"/>
                  </a:cubicBezTo>
                  <a:cubicBezTo>
                    <a:pt x="1204" y="4217"/>
                    <a:pt x="1176" y="4313"/>
                    <a:pt x="1176" y="4437"/>
                  </a:cubicBezTo>
                  <a:cubicBezTo>
                    <a:pt x="1149" y="4479"/>
                    <a:pt x="1149" y="4534"/>
                    <a:pt x="1176" y="4589"/>
                  </a:cubicBezTo>
                  <a:cubicBezTo>
                    <a:pt x="1232" y="4740"/>
                    <a:pt x="1218" y="4864"/>
                    <a:pt x="1259" y="5071"/>
                  </a:cubicBezTo>
                  <a:cubicBezTo>
                    <a:pt x="1300" y="5223"/>
                    <a:pt x="1342" y="5374"/>
                    <a:pt x="1397" y="5526"/>
                  </a:cubicBezTo>
                  <a:cubicBezTo>
                    <a:pt x="1176" y="5402"/>
                    <a:pt x="984" y="5278"/>
                    <a:pt x="804" y="5099"/>
                  </a:cubicBezTo>
                  <a:cubicBezTo>
                    <a:pt x="722" y="5016"/>
                    <a:pt x="432" y="4658"/>
                    <a:pt x="405" y="4658"/>
                  </a:cubicBezTo>
                  <a:cubicBezTo>
                    <a:pt x="405" y="4644"/>
                    <a:pt x="364" y="4616"/>
                    <a:pt x="350" y="4603"/>
                  </a:cubicBezTo>
                  <a:lnTo>
                    <a:pt x="350" y="4603"/>
                  </a:lnTo>
                  <a:cubicBezTo>
                    <a:pt x="350" y="4616"/>
                    <a:pt x="364" y="4616"/>
                    <a:pt x="364" y="4630"/>
                  </a:cubicBezTo>
                  <a:cubicBezTo>
                    <a:pt x="350" y="4603"/>
                    <a:pt x="322" y="4575"/>
                    <a:pt x="295" y="4561"/>
                  </a:cubicBezTo>
                  <a:cubicBezTo>
                    <a:pt x="268" y="4546"/>
                    <a:pt x="239" y="4540"/>
                    <a:pt x="210" y="4540"/>
                  </a:cubicBezTo>
                  <a:cubicBezTo>
                    <a:pt x="104" y="4540"/>
                    <a:pt x="0" y="4626"/>
                    <a:pt x="33" y="4713"/>
                  </a:cubicBezTo>
                  <a:cubicBezTo>
                    <a:pt x="47" y="4740"/>
                    <a:pt x="60" y="4754"/>
                    <a:pt x="60" y="4768"/>
                  </a:cubicBezTo>
                  <a:cubicBezTo>
                    <a:pt x="129" y="4878"/>
                    <a:pt x="226" y="4975"/>
                    <a:pt x="322" y="5071"/>
                  </a:cubicBezTo>
                  <a:cubicBezTo>
                    <a:pt x="405" y="5181"/>
                    <a:pt x="515" y="5292"/>
                    <a:pt x="639" y="5402"/>
                  </a:cubicBezTo>
                  <a:cubicBezTo>
                    <a:pt x="928" y="5719"/>
                    <a:pt x="1218" y="6049"/>
                    <a:pt x="1576" y="6325"/>
                  </a:cubicBezTo>
                  <a:cubicBezTo>
                    <a:pt x="1631" y="6352"/>
                    <a:pt x="1672" y="6380"/>
                    <a:pt x="1700" y="6394"/>
                  </a:cubicBezTo>
                  <a:cubicBezTo>
                    <a:pt x="1810" y="6669"/>
                    <a:pt x="1920" y="6945"/>
                    <a:pt x="2058" y="7207"/>
                  </a:cubicBezTo>
                  <a:cubicBezTo>
                    <a:pt x="2251" y="7592"/>
                    <a:pt x="2499" y="7951"/>
                    <a:pt x="2733" y="8309"/>
                  </a:cubicBezTo>
                  <a:cubicBezTo>
                    <a:pt x="2857" y="8557"/>
                    <a:pt x="2968" y="8805"/>
                    <a:pt x="3174" y="9094"/>
                  </a:cubicBezTo>
                  <a:cubicBezTo>
                    <a:pt x="3739" y="9811"/>
                    <a:pt x="4290" y="10541"/>
                    <a:pt x="4731" y="11312"/>
                  </a:cubicBezTo>
                  <a:cubicBezTo>
                    <a:pt x="4993" y="11684"/>
                    <a:pt x="5089" y="11919"/>
                    <a:pt x="5255" y="12346"/>
                  </a:cubicBezTo>
                  <a:cubicBezTo>
                    <a:pt x="6054" y="14247"/>
                    <a:pt x="6026" y="16451"/>
                    <a:pt x="6040" y="18615"/>
                  </a:cubicBezTo>
                  <a:cubicBezTo>
                    <a:pt x="6054" y="18904"/>
                    <a:pt x="6054" y="19193"/>
                    <a:pt x="6068" y="19483"/>
                  </a:cubicBezTo>
                  <a:cubicBezTo>
                    <a:pt x="5985" y="19813"/>
                    <a:pt x="6081" y="20185"/>
                    <a:pt x="6040" y="20530"/>
                  </a:cubicBezTo>
                  <a:cubicBezTo>
                    <a:pt x="6040" y="20599"/>
                    <a:pt x="6095" y="20654"/>
                    <a:pt x="6150" y="20681"/>
                  </a:cubicBezTo>
                  <a:cubicBezTo>
                    <a:pt x="6192" y="20706"/>
                    <a:pt x="6238" y="20711"/>
                    <a:pt x="6286" y="20711"/>
                  </a:cubicBezTo>
                  <a:cubicBezTo>
                    <a:pt x="6318" y="20711"/>
                    <a:pt x="6351" y="20709"/>
                    <a:pt x="6384" y="20709"/>
                  </a:cubicBezTo>
                  <a:cubicBezTo>
                    <a:pt x="6453" y="20695"/>
                    <a:pt x="6522" y="20695"/>
                    <a:pt x="6591" y="20667"/>
                  </a:cubicBezTo>
                  <a:cubicBezTo>
                    <a:pt x="6605" y="20667"/>
                    <a:pt x="6605" y="20654"/>
                    <a:pt x="6619" y="20654"/>
                  </a:cubicBezTo>
                  <a:cubicBezTo>
                    <a:pt x="6668" y="20652"/>
                    <a:pt x="6712" y="20651"/>
                    <a:pt x="6754" y="20651"/>
                  </a:cubicBezTo>
                  <a:cubicBezTo>
                    <a:pt x="7040" y="20651"/>
                    <a:pt x="7179" y="20692"/>
                    <a:pt x="7528" y="20764"/>
                  </a:cubicBezTo>
                  <a:cubicBezTo>
                    <a:pt x="7699" y="20802"/>
                    <a:pt x="7882" y="20814"/>
                    <a:pt x="8073" y="20814"/>
                  </a:cubicBezTo>
                  <a:cubicBezTo>
                    <a:pt x="8433" y="20814"/>
                    <a:pt x="8824" y="20770"/>
                    <a:pt x="9228" y="20770"/>
                  </a:cubicBezTo>
                  <a:cubicBezTo>
                    <a:pt x="9317" y="20770"/>
                    <a:pt x="9407" y="20772"/>
                    <a:pt x="9498" y="20778"/>
                  </a:cubicBezTo>
                  <a:cubicBezTo>
                    <a:pt x="9719" y="20778"/>
                    <a:pt x="9691" y="20778"/>
                    <a:pt x="9967" y="20833"/>
                  </a:cubicBezTo>
                  <a:cubicBezTo>
                    <a:pt x="10297" y="20805"/>
                    <a:pt x="10160" y="20433"/>
                    <a:pt x="10160" y="20240"/>
                  </a:cubicBezTo>
                  <a:cubicBezTo>
                    <a:pt x="9980" y="19565"/>
                    <a:pt x="9898" y="19207"/>
                    <a:pt x="9884" y="18559"/>
                  </a:cubicBezTo>
                  <a:cubicBezTo>
                    <a:pt x="9788" y="17760"/>
                    <a:pt x="9664" y="16851"/>
                    <a:pt x="9567" y="16190"/>
                  </a:cubicBezTo>
                  <a:cubicBezTo>
                    <a:pt x="9512" y="15184"/>
                    <a:pt x="9595" y="14040"/>
                    <a:pt x="9691" y="13186"/>
                  </a:cubicBezTo>
                  <a:cubicBezTo>
                    <a:pt x="9691" y="12842"/>
                    <a:pt x="9760" y="12759"/>
                    <a:pt x="9760" y="12428"/>
                  </a:cubicBezTo>
                  <a:cubicBezTo>
                    <a:pt x="9746" y="12043"/>
                    <a:pt x="9788" y="11850"/>
                    <a:pt x="9843" y="11533"/>
                  </a:cubicBezTo>
                  <a:cubicBezTo>
                    <a:pt x="9843" y="11354"/>
                    <a:pt x="10118" y="10927"/>
                    <a:pt x="10187" y="10610"/>
                  </a:cubicBezTo>
                  <a:cubicBezTo>
                    <a:pt x="10256" y="10279"/>
                    <a:pt x="10325" y="9948"/>
                    <a:pt x="10435" y="9632"/>
                  </a:cubicBezTo>
                  <a:lnTo>
                    <a:pt x="10435" y="9632"/>
                  </a:lnTo>
                  <a:cubicBezTo>
                    <a:pt x="10434" y="9633"/>
                    <a:pt x="10433" y="9633"/>
                    <a:pt x="10432" y="9633"/>
                  </a:cubicBezTo>
                  <a:cubicBezTo>
                    <a:pt x="10416" y="9633"/>
                    <a:pt x="10680" y="9133"/>
                    <a:pt x="10668" y="9133"/>
                  </a:cubicBezTo>
                  <a:lnTo>
                    <a:pt x="10668" y="9133"/>
                  </a:lnTo>
                  <a:cubicBezTo>
                    <a:pt x="10667" y="9133"/>
                    <a:pt x="10663" y="9138"/>
                    <a:pt x="10656" y="9149"/>
                  </a:cubicBezTo>
                  <a:cubicBezTo>
                    <a:pt x="10766" y="8970"/>
                    <a:pt x="10876" y="8708"/>
                    <a:pt x="10945" y="8571"/>
                  </a:cubicBezTo>
                  <a:cubicBezTo>
                    <a:pt x="11124" y="8336"/>
                    <a:pt x="11303" y="8116"/>
                    <a:pt x="11455" y="7882"/>
                  </a:cubicBezTo>
                  <a:cubicBezTo>
                    <a:pt x="11951" y="6972"/>
                    <a:pt x="12309" y="6435"/>
                    <a:pt x="12736" y="5278"/>
                  </a:cubicBezTo>
                  <a:cubicBezTo>
                    <a:pt x="12943" y="4782"/>
                    <a:pt x="13108" y="4286"/>
                    <a:pt x="13218" y="3762"/>
                  </a:cubicBezTo>
                  <a:cubicBezTo>
                    <a:pt x="13604" y="3638"/>
                    <a:pt x="13852" y="3390"/>
                    <a:pt x="14100" y="3211"/>
                  </a:cubicBezTo>
                  <a:cubicBezTo>
                    <a:pt x="14334" y="3046"/>
                    <a:pt x="14665" y="2853"/>
                    <a:pt x="14885" y="2577"/>
                  </a:cubicBezTo>
                  <a:cubicBezTo>
                    <a:pt x="14996" y="2440"/>
                    <a:pt x="15216" y="2233"/>
                    <a:pt x="15078" y="2068"/>
                  </a:cubicBezTo>
                  <a:lnTo>
                    <a:pt x="15078" y="2054"/>
                  </a:lnTo>
                  <a:cubicBezTo>
                    <a:pt x="15051" y="2033"/>
                    <a:pt x="15013" y="2023"/>
                    <a:pt x="14973" y="2023"/>
                  </a:cubicBezTo>
                  <a:cubicBezTo>
                    <a:pt x="14934" y="2023"/>
                    <a:pt x="14892" y="2033"/>
                    <a:pt x="14858" y="2054"/>
                  </a:cubicBezTo>
                  <a:cubicBezTo>
                    <a:pt x="14665" y="2150"/>
                    <a:pt x="14320" y="2440"/>
                    <a:pt x="14031" y="2619"/>
                  </a:cubicBezTo>
                  <a:cubicBezTo>
                    <a:pt x="13893" y="2743"/>
                    <a:pt x="13604" y="2867"/>
                    <a:pt x="13315" y="2991"/>
                  </a:cubicBezTo>
                  <a:cubicBezTo>
                    <a:pt x="13370" y="2536"/>
                    <a:pt x="13563" y="1999"/>
                    <a:pt x="13645" y="1627"/>
                  </a:cubicBezTo>
                  <a:cubicBezTo>
                    <a:pt x="13635" y="1477"/>
                    <a:pt x="13465" y="1460"/>
                    <a:pt x="13307" y="1460"/>
                  </a:cubicBezTo>
                  <a:cubicBezTo>
                    <a:pt x="13261" y="1460"/>
                    <a:pt x="13217" y="1461"/>
                    <a:pt x="13177" y="1461"/>
                  </a:cubicBezTo>
                  <a:lnTo>
                    <a:pt x="12832" y="1461"/>
                  </a:lnTo>
                  <a:cubicBezTo>
                    <a:pt x="12802" y="1441"/>
                    <a:pt x="12710" y="1405"/>
                    <a:pt x="12648" y="1405"/>
                  </a:cubicBezTo>
                  <a:cubicBezTo>
                    <a:pt x="12627" y="1405"/>
                    <a:pt x="12609" y="1409"/>
                    <a:pt x="12598" y="1420"/>
                  </a:cubicBezTo>
                  <a:cubicBezTo>
                    <a:pt x="12529" y="1448"/>
                    <a:pt x="12474" y="1503"/>
                    <a:pt x="12474" y="1572"/>
                  </a:cubicBezTo>
                  <a:cubicBezTo>
                    <a:pt x="12488" y="1654"/>
                    <a:pt x="12460" y="1751"/>
                    <a:pt x="12502" y="1833"/>
                  </a:cubicBezTo>
                  <a:cubicBezTo>
                    <a:pt x="12557" y="1875"/>
                    <a:pt x="12584" y="1888"/>
                    <a:pt x="12612" y="1902"/>
                  </a:cubicBezTo>
                  <a:cubicBezTo>
                    <a:pt x="12612" y="2040"/>
                    <a:pt x="12598" y="2026"/>
                    <a:pt x="12543" y="2192"/>
                  </a:cubicBezTo>
                  <a:cubicBezTo>
                    <a:pt x="12460" y="2577"/>
                    <a:pt x="12350" y="2922"/>
                    <a:pt x="12240" y="3252"/>
                  </a:cubicBezTo>
                  <a:cubicBezTo>
                    <a:pt x="12226" y="3239"/>
                    <a:pt x="12226" y="3239"/>
                    <a:pt x="12212" y="3225"/>
                  </a:cubicBezTo>
                  <a:cubicBezTo>
                    <a:pt x="12183" y="3215"/>
                    <a:pt x="12154" y="3205"/>
                    <a:pt x="12125" y="3205"/>
                  </a:cubicBezTo>
                  <a:cubicBezTo>
                    <a:pt x="12113" y="3205"/>
                    <a:pt x="12101" y="3207"/>
                    <a:pt x="12088" y="3211"/>
                  </a:cubicBezTo>
                  <a:cubicBezTo>
                    <a:pt x="11868" y="2660"/>
                    <a:pt x="11648" y="2109"/>
                    <a:pt x="11524" y="1544"/>
                  </a:cubicBezTo>
                  <a:cubicBezTo>
                    <a:pt x="11482" y="1406"/>
                    <a:pt x="11510" y="1365"/>
                    <a:pt x="11372" y="1200"/>
                  </a:cubicBezTo>
                  <a:cubicBezTo>
                    <a:pt x="11330" y="1148"/>
                    <a:pt x="11284" y="1127"/>
                    <a:pt x="11239" y="1127"/>
                  </a:cubicBezTo>
                  <a:cubicBezTo>
                    <a:pt x="11152" y="1127"/>
                    <a:pt x="11073" y="1209"/>
                    <a:pt x="11055" y="1310"/>
                  </a:cubicBezTo>
                  <a:cubicBezTo>
                    <a:pt x="10931" y="1820"/>
                    <a:pt x="11124" y="2357"/>
                    <a:pt x="11276" y="2853"/>
                  </a:cubicBezTo>
                  <a:cubicBezTo>
                    <a:pt x="11510" y="3390"/>
                    <a:pt x="11716" y="3928"/>
                    <a:pt x="11868" y="4479"/>
                  </a:cubicBezTo>
                  <a:cubicBezTo>
                    <a:pt x="11868" y="4492"/>
                    <a:pt x="11882" y="4492"/>
                    <a:pt x="11882" y="4506"/>
                  </a:cubicBezTo>
                  <a:cubicBezTo>
                    <a:pt x="11840" y="4672"/>
                    <a:pt x="11799" y="4837"/>
                    <a:pt x="11744" y="5002"/>
                  </a:cubicBezTo>
                  <a:cubicBezTo>
                    <a:pt x="11592" y="5416"/>
                    <a:pt x="11455" y="5608"/>
                    <a:pt x="11289" y="6008"/>
                  </a:cubicBezTo>
                  <a:cubicBezTo>
                    <a:pt x="11138" y="6408"/>
                    <a:pt x="10697" y="6945"/>
                    <a:pt x="10366" y="7413"/>
                  </a:cubicBezTo>
                  <a:cubicBezTo>
                    <a:pt x="10215" y="7661"/>
                    <a:pt x="9994" y="8061"/>
                    <a:pt x="9898" y="8212"/>
                  </a:cubicBezTo>
                  <a:cubicBezTo>
                    <a:pt x="9636" y="8474"/>
                    <a:pt x="9498" y="8598"/>
                    <a:pt x="9195" y="8874"/>
                  </a:cubicBezTo>
                  <a:cubicBezTo>
                    <a:pt x="9209" y="8736"/>
                    <a:pt x="9195" y="8598"/>
                    <a:pt x="9209" y="8447"/>
                  </a:cubicBezTo>
                  <a:cubicBezTo>
                    <a:pt x="9209" y="8364"/>
                    <a:pt x="9292" y="8144"/>
                    <a:pt x="9264" y="7923"/>
                  </a:cubicBezTo>
                  <a:cubicBezTo>
                    <a:pt x="9264" y="7703"/>
                    <a:pt x="9278" y="7744"/>
                    <a:pt x="9333" y="7551"/>
                  </a:cubicBezTo>
                  <a:cubicBezTo>
                    <a:pt x="9347" y="7207"/>
                    <a:pt x="9347" y="7303"/>
                    <a:pt x="9471" y="6986"/>
                  </a:cubicBezTo>
                  <a:cubicBezTo>
                    <a:pt x="9498" y="6642"/>
                    <a:pt x="9471" y="6600"/>
                    <a:pt x="9553" y="6242"/>
                  </a:cubicBezTo>
                  <a:cubicBezTo>
                    <a:pt x="9553" y="5719"/>
                    <a:pt x="9650" y="5388"/>
                    <a:pt x="9622" y="4823"/>
                  </a:cubicBezTo>
                  <a:cubicBezTo>
                    <a:pt x="9622" y="3308"/>
                    <a:pt x="9292" y="2205"/>
                    <a:pt x="9071" y="952"/>
                  </a:cubicBezTo>
                  <a:cubicBezTo>
                    <a:pt x="8978" y="819"/>
                    <a:pt x="9229" y="25"/>
                    <a:pt x="8723" y="25"/>
                  </a:cubicBezTo>
                  <a:cubicBezTo>
                    <a:pt x="8702" y="25"/>
                    <a:pt x="8681" y="26"/>
                    <a:pt x="8658" y="28"/>
                  </a:cubicBezTo>
                  <a:cubicBezTo>
                    <a:pt x="8626" y="33"/>
                    <a:pt x="8593" y="35"/>
                    <a:pt x="8559" y="35"/>
                  </a:cubicBezTo>
                  <a:cubicBezTo>
                    <a:pt x="8483" y="35"/>
                    <a:pt x="8403" y="27"/>
                    <a:pt x="8326" y="27"/>
                  </a:cubicBezTo>
                  <a:cubicBezTo>
                    <a:pt x="8228" y="27"/>
                    <a:pt x="8136" y="39"/>
                    <a:pt x="8065" y="97"/>
                  </a:cubicBezTo>
                  <a:cubicBezTo>
                    <a:pt x="7996" y="166"/>
                    <a:pt x="8038" y="263"/>
                    <a:pt x="8024" y="345"/>
                  </a:cubicBezTo>
                  <a:cubicBezTo>
                    <a:pt x="8024" y="483"/>
                    <a:pt x="8010" y="607"/>
                    <a:pt x="8038" y="731"/>
                  </a:cubicBezTo>
                  <a:cubicBezTo>
                    <a:pt x="8024" y="759"/>
                    <a:pt x="8065" y="828"/>
                    <a:pt x="8093" y="869"/>
                  </a:cubicBezTo>
                  <a:lnTo>
                    <a:pt x="8093" y="1007"/>
                  </a:lnTo>
                  <a:cubicBezTo>
                    <a:pt x="8093" y="1144"/>
                    <a:pt x="8093" y="1282"/>
                    <a:pt x="8107" y="1420"/>
                  </a:cubicBezTo>
                  <a:cubicBezTo>
                    <a:pt x="7900" y="1255"/>
                    <a:pt x="7707" y="1076"/>
                    <a:pt x="7583" y="910"/>
                  </a:cubicBezTo>
                  <a:cubicBezTo>
                    <a:pt x="7459" y="772"/>
                    <a:pt x="7376" y="607"/>
                    <a:pt x="7239" y="483"/>
                  </a:cubicBezTo>
                  <a:cubicBezTo>
                    <a:pt x="7239" y="471"/>
                    <a:pt x="7229" y="470"/>
                    <a:pt x="7226" y="469"/>
                  </a:cubicBezTo>
                  <a:lnTo>
                    <a:pt x="7226" y="469"/>
                  </a:lnTo>
                  <a:cubicBezTo>
                    <a:pt x="7210" y="443"/>
                    <a:pt x="7149" y="346"/>
                    <a:pt x="7128" y="304"/>
                  </a:cubicBezTo>
                  <a:cubicBezTo>
                    <a:pt x="7120" y="296"/>
                    <a:pt x="7117" y="288"/>
                    <a:pt x="7118" y="288"/>
                  </a:cubicBezTo>
                  <a:lnTo>
                    <a:pt x="7118" y="288"/>
                  </a:lnTo>
                  <a:cubicBezTo>
                    <a:pt x="7119" y="288"/>
                    <a:pt x="7123" y="292"/>
                    <a:pt x="7128" y="304"/>
                  </a:cubicBezTo>
                  <a:cubicBezTo>
                    <a:pt x="7128" y="276"/>
                    <a:pt x="7101" y="221"/>
                    <a:pt x="7060" y="208"/>
                  </a:cubicBezTo>
                  <a:cubicBezTo>
                    <a:pt x="7034" y="195"/>
                    <a:pt x="7006" y="189"/>
                    <a:pt x="6978" y="189"/>
                  </a:cubicBezTo>
                  <a:cubicBezTo>
                    <a:pt x="6917" y="189"/>
                    <a:pt x="6858" y="219"/>
                    <a:pt x="6839" y="276"/>
                  </a:cubicBezTo>
                  <a:cubicBezTo>
                    <a:pt x="6812" y="442"/>
                    <a:pt x="6922" y="648"/>
                    <a:pt x="7018" y="855"/>
                  </a:cubicBezTo>
                  <a:cubicBezTo>
                    <a:pt x="7184" y="1144"/>
                    <a:pt x="7376" y="1365"/>
                    <a:pt x="7487" y="1627"/>
                  </a:cubicBezTo>
                  <a:cubicBezTo>
                    <a:pt x="7707" y="1930"/>
                    <a:pt x="7804" y="1999"/>
                    <a:pt x="8134" y="2302"/>
                  </a:cubicBezTo>
                  <a:cubicBezTo>
                    <a:pt x="8162" y="2329"/>
                    <a:pt x="8189" y="2357"/>
                    <a:pt x="8217" y="2384"/>
                  </a:cubicBezTo>
                  <a:cubicBezTo>
                    <a:pt x="8368" y="3032"/>
                    <a:pt x="8368" y="4038"/>
                    <a:pt x="8355" y="4823"/>
                  </a:cubicBezTo>
                  <a:cubicBezTo>
                    <a:pt x="8382" y="5567"/>
                    <a:pt x="8189" y="6118"/>
                    <a:pt x="8079" y="6697"/>
                  </a:cubicBezTo>
                  <a:cubicBezTo>
                    <a:pt x="8010" y="7014"/>
                    <a:pt x="8010" y="7234"/>
                    <a:pt x="7955" y="7524"/>
                  </a:cubicBezTo>
                  <a:cubicBezTo>
                    <a:pt x="7817" y="7896"/>
                    <a:pt x="7735" y="8281"/>
                    <a:pt x="7638" y="8667"/>
                  </a:cubicBezTo>
                  <a:cubicBezTo>
                    <a:pt x="7556" y="8901"/>
                    <a:pt x="7500" y="9204"/>
                    <a:pt x="7404" y="9328"/>
                  </a:cubicBezTo>
                  <a:lnTo>
                    <a:pt x="7390" y="9328"/>
                  </a:lnTo>
                  <a:cubicBezTo>
                    <a:pt x="7390" y="9328"/>
                    <a:pt x="7376" y="9342"/>
                    <a:pt x="7376" y="9342"/>
                  </a:cubicBezTo>
                  <a:lnTo>
                    <a:pt x="7335" y="9342"/>
                  </a:lnTo>
                  <a:cubicBezTo>
                    <a:pt x="7239" y="9342"/>
                    <a:pt x="7211" y="9342"/>
                    <a:pt x="7101" y="9287"/>
                  </a:cubicBezTo>
                  <a:lnTo>
                    <a:pt x="7046" y="9260"/>
                  </a:lnTo>
                  <a:cubicBezTo>
                    <a:pt x="7018" y="9218"/>
                    <a:pt x="6949" y="9108"/>
                    <a:pt x="6894" y="9053"/>
                  </a:cubicBezTo>
                  <a:cubicBezTo>
                    <a:pt x="6894" y="9053"/>
                    <a:pt x="6894" y="9053"/>
                    <a:pt x="6880" y="9039"/>
                  </a:cubicBezTo>
                  <a:cubicBezTo>
                    <a:pt x="6880" y="9039"/>
                    <a:pt x="6880" y="9029"/>
                    <a:pt x="6871" y="9026"/>
                  </a:cubicBezTo>
                  <a:lnTo>
                    <a:pt x="6871" y="9026"/>
                  </a:lnTo>
                  <a:cubicBezTo>
                    <a:pt x="6756" y="8861"/>
                    <a:pt x="6753" y="8883"/>
                    <a:pt x="6632" y="8695"/>
                  </a:cubicBezTo>
                  <a:cubicBezTo>
                    <a:pt x="6564" y="8584"/>
                    <a:pt x="6550" y="8488"/>
                    <a:pt x="6426" y="8295"/>
                  </a:cubicBezTo>
                  <a:cubicBezTo>
                    <a:pt x="6219" y="7840"/>
                    <a:pt x="6150" y="7069"/>
                    <a:pt x="6026" y="6490"/>
                  </a:cubicBezTo>
                  <a:cubicBezTo>
                    <a:pt x="5820" y="5939"/>
                    <a:pt x="5820" y="5498"/>
                    <a:pt x="5723" y="4878"/>
                  </a:cubicBezTo>
                  <a:cubicBezTo>
                    <a:pt x="5613" y="4093"/>
                    <a:pt x="5365" y="3032"/>
                    <a:pt x="5255" y="2412"/>
                  </a:cubicBezTo>
                  <a:cubicBezTo>
                    <a:pt x="5144" y="1723"/>
                    <a:pt x="5048" y="1200"/>
                    <a:pt x="4979" y="469"/>
                  </a:cubicBezTo>
                  <a:cubicBezTo>
                    <a:pt x="4952" y="304"/>
                    <a:pt x="5020" y="70"/>
                    <a:pt x="4786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65;p29"/>
            <p:cNvSpPr/>
            <p:nvPr/>
          </p:nvSpPr>
          <p:spPr>
            <a:xfrm>
              <a:off x="2606500" y="4195300"/>
              <a:ext cx="56175" cy="78450"/>
            </a:xfrm>
            <a:custGeom>
              <a:avLst/>
              <a:gdLst/>
              <a:ahLst/>
              <a:cxnLst/>
              <a:rect l="l" t="t" r="r" b="b"/>
              <a:pathLst>
                <a:path w="2247" h="3138" extrusionOk="0">
                  <a:moveTo>
                    <a:pt x="1780" y="0"/>
                  </a:moveTo>
                  <a:cubicBezTo>
                    <a:pt x="1733" y="0"/>
                    <a:pt x="1701" y="29"/>
                    <a:pt x="1695" y="117"/>
                  </a:cubicBezTo>
                  <a:cubicBezTo>
                    <a:pt x="1544" y="572"/>
                    <a:pt x="1199" y="1192"/>
                    <a:pt x="841" y="1523"/>
                  </a:cubicBezTo>
                  <a:cubicBezTo>
                    <a:pt x="662" y="1702"/>
                    <a:pt x="428" y="1881"/>
                    <a:pt x="331" y="1977"/>
                  </a:cubicBezTo>
                  <a:cubicBezTo>
                    <a:pt x="221" y="2046"/>
                    <a:pt x="166" y="2046"/>
                    <a:pt x="83" y="2115"/>
                  </a:cubicBezTo>
                  <a:cubicBezTo>
                    <a:pt x="1" y="2156"/>
                    <a:pt x="42" y="2267"/>
                    <a:pt x="97" y="2280"/>
                  </a:cubicBezTo>
                  <a:cubicBezTo>
                    <a:pt x="180" y="2515"/>
                    <a:pt x="235" y="2763"/>
                    <a:pt x="318" y="2997"/>
                  </a:cubicBezTo>
                  <a:cubicBezTo>
                    <a:pt x="326" y="3080"/>
                    <a:pt x="359" y="3138"/>
                    <a:pt x="399" y="3138"/>
                  </a:cubicBezTo>
                  <a:cubicBezTo>
                    <a:pt x="426" y="3138"/>
                    <a:pt x="455" y="3112"/>
                    <a:pt x="483" y="3052"/>
                  </a:cubicBezTo>
                  <a:cubicBezTo>
                    <a:pt x="579" y="2818"/>
                    <a:pt x="800" y="2597"/>
                    <a:pt x="993" y="2391"/>
                  </a:cubicBezTo>
                  <a:cubicBezTo>
                    <a:pt x="1213" y="2129"/>
                    <a:pt x="1365" y="1826"/>
                    <a:pt x="1530" y="1536"/>
                  </a:cubicBezTo>
                  <a:cubicBezTo>
                    <a:pt x="1792" y="1151"/>
                    <a:pt x="1957" y="710"/>
                    <a:pt x="2150" y="296"/>
                  </a:cubicBezTo>
                  <a:cubicBezTo>
                    <a:pt x="2246" y="131"/>
                    <a:pt x="2122" y="104"/>
                    <a:pt x="2040" y="90"/>
                  </a:cubicBezTo>
                  <a:lnTo>
                    <a:pt x="2054" y="90"/>
                  </a:lnTo>
                  <a:cubicBezTo>
                    <a:pt x="1954" y="65"/>
                    <a:pt x="1850" y="0"/>
                    <a:pt x="1780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66;p29"/>
            <p:cNvSpPr/>
            <p:nvPr/>
          </p:nvSpPr>
          <p:spPr>
            <a:xfrm>
              <a:off x="2590325" y="3863525"/>
              <a:ext cx="248975" cy="105225"/>
            </a:xfrm>
            <a:custGeom>
              <a:avLst/>
              <a:gdLst/>
              <a:ahLst/>
              <a:cxnLst/>
              <a:rect l="l" t="t" r="r" b="b"/>
              <a:pathLst>
                <a:path w="9959" h="4209" extrusionOk="0">
                  <a:moveTo>
                    <a:pt x="4596" y="1"/>
                  </a:moveTo>
                  <a:cubicBezTo>
                    <a:pt x="4374" y="1"/>
                    <a:pt x="4148" y="118"/>
                    <a:pt x="4009" y="327"/>
                  </a:cubicBezTo>
                  <a:cubicBezTo>
                    <a:pt x="3850" y="298"/>
                    <a:pt x="3685" y="281"/>
                    <a:pt x="3522" y="281"/>
                  </a:cubicBezTo>
                  <a:cubicBezTo>
                    <a:pt x="3063" y="281"/>
                    <a:pt x="2617" y="412"/>
                    <a:pt x="2342" y="768"/>
                  </a:cubicBezTo>
                  <a:cubicBezTo>
                    <a:pt x="2287" y="878"/>
                    <a:pt x="2246" y="988"/>
                    <a:pt x="2218" y="1099"/>
                  </a:cubicBezTo>
                  <a:cubicBezTo>
                    <a:pt x="2140" y="1080"/>
                    <a:pt x="2059" y="1070"/>
                    <a:pt x="1978" y="1070"/>
                  </a:cubicBezTo>
                  <a:cubicBezTo>
                    <a:pt x="1760" y="1070"/>
                    <a:pt x="1543" y="1141"/>
                    <a:pt x="1392" y="1291"/>
                  </a:cubicBezTo>
                  <a:cubicBezTo>
                    <a:pt x="868" y="1705"/>
                    <a:pt x="0" y="3096"/>
                    <a:pt x="813" y="3551"/>
                  </a:cubicBezTo>
                  <a:cubicBezTo>
                    <a:pt x="971" y="3620"/>
                    <a:pt x="1138" y="3647"/>
                    <a:pt x="1307" y="3647"/>
                  </a:cubicBezTo>
                  <a:cubicBezTo>
                    <a:pt x="1609" y="3647"/>
                    <a:pt x="1917" y="3562"/>
                    <a:pt x="2191" y="3482"/>
                  </a:cubicBezTo>
                  <a:cubicBezTo>
                    <a:pt x="2494" y="3372"/>
                    <a:pt x="2632" y="3248"/>
                    <a:pt x="2811" y="3207"/>
                  </a:cubicBezTo>
                  <a:lnTo>
                    <a:pt x="2893" y="3207"/>
                  </a:lnTo>
                  <a:cubicBezTo>
                    <a:pt x="3004" y="3207"/>
                    <a:pt x="3114" y="3179"/>
                    <a:pt x="3238" y="3165"/>
                  </a:cubicBezTo>
                  <a:cubicBezTo>
                    <a:pt x="3307" y="3234"/>
                    <a:pt x="3582" y="3523"/>
                    <a:pt x="3720" y="3606"/>
                  </a:cubicBezTo>
                  <a:cubicBezTo>
                    <a:pt x="3900" y="3726"/>
                    <a:pt x="4122" y="3804"/>
                    <a:pt x="4349" y="3804"/>
                  </a:cubicBezTo>
                  <a:cubicBezTo>
                    <a:pt x="4383" y="3804"/>
                    <a:pt x="4416" y="3803"/>
                    <a:pt x="4450" y="3799"/>
                  </a:cubicBezTo>
                  <a:cubicBezTo>
                    <a:pt x="4753" y="3785"/>
                    <a:pt x="5001" y="3634"/>
                    <a:pt x="5222" y="3468"/>
                  </a:cubicBezTo>
                  <a:cubicBezTo>
                    <a:pt x="5222" y="3496"/>
                    <a:pt x="5236" y="3523"/>
                    <a:pt x="5249" y="3551"/>
                  </a:cubicBezTo>
                  <a:cubicBezTo>
                    <a:pt x="5399" y="4000"/>
                    <a:pt x="5905" y="4209"/>
                    <a:pt x="6389" y="4209"/>
                  </a:cubicBezTo>
                  <a:cubicBezTo>
                    <a:pt x="6484" y="4209"/>
                    <a:pt x="6578" y="4201"/>
                    <a:pt x="6669" y="4185"/>
                  </a:cubicBezTo>
                  <a:cubicBezTo>
                    <a:pt x="7109" y="4102"/>
                    <a:pt x="7592" y="3661"/>
                    <a:pt x="7784" y="3427"/>
                  </a:cubicBezTo>
                  <a:cubicBezTo>
                    <a:pt x="7812" y="3455"/>
                    <a:pt x="7853" y="3468"/>
                    <a:pt x="7895" y="3496"/>
                  </a:cubicBezTo>
                  <a:cubicBezTo>
                    <a:pt x="8245" y="3645"/>
                    <a:pt x="8541" y="3709"/>
                    <a:pt x="8781" y="3709"/>
                  </a:cubicBezTo>
                  <a:cubicBezTo>
                    <a:pt x="9958" y="3709"/>
                    <a:pt x="9807" y="2193"/>
                    <a:pt x="8239" y="1884"/>
                  </a:cubicBezTo>
                  <a:cubicBezTo>
                    <a:pt x="8170" y="1870"/>
                    <a:pt x="8046" y="1843"/>
                    <a:pt x="7950" y="1815"/>
                  </a:cubicBezTo>
                  <a:cubicBezTo>
                    <a:pt x="7964" y="1705"/>
                    <a:pt x="7991" y="1567"/>
                    <a:pt x="7991" y="1512"/>
                  </a:cubicBezTo>
                  <a:cubicBezTo>
                    <a:pt x="8005" y="1264"/>
                    <a:pt x="7784" y="1085"/>
                    <a:pt x="7564" y="988"/>
                  </a:cubicBezTo>
                  <a:cubicBezTo>
                    <a:pt x="7385" y="899"/>
                    <a:pt x="7193" y="856"/>
                    <a:pt x="6998" y="856"/>
                  </a:cubicBezTo>
                  <a:cubicBezTo>
                    <a:pt x="6894" y="856"/>
                    <a:pt x="6788" y="868"/>
                    <a:pt x="6682" y="892"/>
                  </a:cubicBezTo>
                  <a:cubicBezTo>
                    <a:pt x="6545" y="933"/>
                    <a:pt x="6393" y="1002"/>
                    <a:pt x="6255" y="1057"/>
                  </a:cubicBezTo>
                  <a:cubicBezTo>
                    <a:pt x="6255" y="809"/>
                    <a:pt x="6200" y="561"/>
                    <a:pt x="6007" y="396"/>
                  </a:cubicBezTo>
                  <a:cubicBezTo>
                    <a:pt x="5846" y="263"/>
                    <a:pt x="5598" y="169"/>
                    <a:pt x="5366" y="169"/>
                  </a:cubicBezTo>
                  <a:cubicBezTo>
                    <a:pt x="5261" y="169"/>
                    <a:pt x="5160" y="188"/>
                    <a:pt x="5070" y="231"/>
                  </a:cubicBezTo>
                  <a:cubicBezTo>
                    <a:pt x="4943" y="73"/>
                    <a:pt x="4771" y="1"/>
                    <a:pt x="4596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67;p29"/>
            <p:cNvSpPr/>
            <p:nvPr/>
          </p:nvSpPr>
          <p:spPr>
            <a:xfrm>
              <a:off x="2355400" y="3826900"/>
              <a:ext cx="307625" cy="141800"/>
            </a:xfrm>
            <a:custGeom>
              <a:avLst/>
              <a:gdLst/>
              <a:ahLst/>
              <a:cxnLst/>
              <a:rect l="l" t="t" r="r" b="b"/>
              <a:pathLst>
                <a:path w="12305" h="5672" extrusionOk="0">
                  <a:moveTo>
                    <a:pt x="9125" y="1"/>
                  </a:moveTo>
                  <a:cubicBezTo>
                    <a:pt x="8795" y="1"/>
                    <a:pt x="8449" y="77"/>
                    <a:pt x="8185" y="235"/>
                  </a:cubicBezTo>
                  <a:cubicBezTo>
                    <a:pt x="8033" y="304"/>
                    <a:pt x="7826" y="428"/>
                    <a:pt x="7634" y="580"/>
                  </a:cubicBezTo>
                  <a:cubicBezTo>
                    <a:pt x="7565" y="483"/>
                    <a:pt x="7468" y="400"/>
                    <a:pt x="7358" y="332"/>
                  </a:cubicBezTo>
                  <a:cubicBezTo>
                    <a:pt x="7141" y="197"/>
                    <a:pt x="6887" y="139"/>
                    <a:pt x="6658" y="139"/>
                  </a:cubicBezTo>
                  <a:cubicBezTo>
                    <a:pt x="6467" y="139"/>
                    <a:pt x="6293" y="180"/>
                    <a:pt x="6173" y="249"/>
                  </a:cubicBezTo>
                  <a:cubicBezTo>
                    <a:pt x="6073" y="287"/>
                    <a:pt x="5938" y="404"/>
                    <a:pt x="5936" y="404"/>
                  </a:cubicBezTo>
                  <a:cubicBezTo>
                    <a:pt x="5935" y="404"/>
                    <a:pt x="5936" y="403"/>
                    <a:pt x="5939" y="400"/>
                  </a:cubicBezTo>
                  <a:cubicBezTo>
                    <a:pt x="5911" y="400"/>
                    <a:pt x="5898" y="414"/>
                    <a:pt x="5884" y="428"/>
                  </a:cubicBezTo>
                  <a:lnTo>
                    <a:pt x="5870" y="428"/>
                  </a:lnTo>
                  <a:cubicBezTo>
                    <a:pt x="5866" y="425"/>
                    <a:pt x="5861" y="422"/>
                    <a:pt x="5857" y="419"/>
                  </a:cubicBezTo>
                  <a:lnTo>
                    <a:pt x="5857" y="419"/>
                  </a:lnTo>
                  <a:cubicBezTo>
                    <a:pt x="5856" y="418"/>
                    <a:pt x="5856" y="416"/>
                    <a:pt x="5856" y="414"/>
                  </a:cubicBezTo>
                  <a:lnTo>
                    <a:pt x="5856" y="414"/>
                  </a:lnTo>
                  <a:cubicBezTo>
                    <a:pt x="5856" y="416"/>
                    <a:pt x="5856" y="417"/>
                    <a:pt x="5856" y="419"/>
                  </a:cubicBezTo>
                  <a:lnTo>
                    <a:pt x="5856" y="419"/>
                  </a:lnTo>
                  <a:cubicBezTo>
                    <a:pt x="5632" y="269"/>
                    <a:pt x="5338" y="187"/>
                    <a:pt x="5045" y="187"/>
                  </a:cubicBezTo>
                  <a:cubicBezTo>
                    <a:pt x="4816" y="187"/>
                    <a:pt x="4588" y="238"/>
                    <a:pt x="4396" y="345"/>
                  </a:cubicBezTo>
                  <a:cubicBezTo>
                    <a:pt x="4134" y="469"/>
                    <a:pt x="3872" y="828"/>
                    <a:pt x="3721" y="1048"/>
                  </a:cubicBezTo>
                  <a:cubicBezTo>
                    <a:pt x="3666" y="1103"/>
                    <a:pt x="3610" y="1144"/>
                    <a:pt x="3569" y="1200"/>
                  </a:cubicBezTo>
                  <a:cubicBezTo>
                    <a:pt x="3500" y="1172"/>
                    <a:pt x="3445" y="1158"/>
                    <a:pt x="3376" y="1144"/>
                  </a:cubicBezTo>
                  <a:cubicBezTo>
                    <a:pt x="3293" y="1130"/>
                    <a:pt x="3217" y="1124"/>
                    <a:pt x="3148" y="1124"/>
                  </a:cubicBezTo>
                  <a:cubicBezTo>
                    <a:pt x="2679" y="1124"/>
                    <a:pt x="2518" y="1430"/>
                    <a:pt x="2494" y="1778"/>
                  </a:cubicBezTo>
                  <a:cubicBezTo>
                    <a:pt x="2426" y="1751"/>
                    <a:pt x="2343" y="1709"/>
                    <a:pt x="2260" y="1696"/>
                  </a:cubicBezTo>
                  <a:cubicBezTo>
                    <a:pt x="2065" y="1686"/>
                    <a:pt x="1852" y="1633"/>
                    <a:pt x="1645" y="1633"/>
                  </a:cubicBezTo>
                  <a:cubicBezTo>
                    <a:pt x="1544" y="1633"/>
                    <a:pt x="1445" y="1646"/>
                    <a:pt x="1351" y="1682"/>
                  </a:cubicBezTo>
                  <a:cubicBezTo>
                    <a:pt x="979" y="1875"/>
                    <a:pt x="1048" y="2247"/>
                    <a:pt x="1268" y="2508"/>
                  </a:cubicBezTo>
                  <a:cubicBezTo>
                    <a:pt x="1145" y="2500"/>
                    <a:pt x="1017" y="2468"/>
                    <a:pt x="889" y="2468"/>
                  </a:cubicBezTo>
                  <a:cubicBezTo>
                    <a:pt x="817" y="2468"/>
                    <a:pt x="746" y="2479"/>
                    <a:pt x="676" y="2508"/>
                  </a:cubicBezTo>
                  <a:cubicBezTo>
                    <a:pt x="249" y="2701"/>
                    <a:pt x="1" y="3142"/>
                    <a:pt x="56" y="3528"/>
                  </a:cubicBezTo>
                  <a:cubicBezTo>
                    <a:pt x="152" y="3804"/>
                    <a:pt x="345" y="4052"/>
                    <a:pt x="621" y="4217"/>
                  </a:cubicBezTo>
                  <a:cubicBezTo>
                    <a:pt x="648" y="4244"/>
                    <a:pt x="662" y="4258"/>
                    <a:pt x="690" y="4272"/>
                  </a:cubicBezTo>
                  <a:cubicBezTo>
                    <a:pt x="703" y="4286"/>
                    <a:pt x="717" y="4286"/>
                    <a:pt x="731" y="4286"/>
                  </a:cubicBezTo>
                  <a:cubicBezTo>
                    <a:pt x="786" y="4313"/>
                    <a:pt x="855" y="4341"/>
                    <a:pt x="910" y="4368"/>
                  </a:cubicBezTo>
                  <a:lnTo>
                    <a:pt x="924" y="4368"/>
                  </a:lnTo>
                  <a:cubicBezTo>
                    <a:pt x="491" y="4801"/>
                    <a:pt x="753" y="5471"/>
                    <a:pt x="1381" y="5471"/>
                  </a:cubicBezTo>
                  <a:cubicBezTo>
                    <a:pt x="1493" y="5471"/>
                    <a:pt x="1617" y="5450"/>
                    <a:pt x="1750" y="5402"/>
                  </a:cubicBezTo>
                  <a:cubicBezTo>
                    <a:pt x="1850" y="5585"/>
                    <a:pt x="2064" y="5671"/>
                    <a:pt x="2301" y="5671"/>
                  </a:cubicBezTo>
                  <a:cubicBezTo>
                    <a:pt x="2491" y="5671"/>
                    <a:pt x="2695" y="5616"/>
                    <a:pt x="2866" y="5512"/>
                  </a:cubicBezTo>
                  <a:cubicBezTo>
                    <a:pt x="3073" y="5416"/>
                    <a:pt x="3183" y="5223"/>
                    <a:pt x="3252" y="5112"/>
                  </a:cubicBezTo>
                  <a:cubicBezTo>
                    <a:pt x="3347" y="5140"/>
                    <a:pt x="3448" y="5155"/>
                    <a:pt x="3552" y="5155"/>
                  </a:cubicBezTo>
                  <a:cubicBezTo>
                    <a:pt x="3706" y="5155"/>
                    <a:pt x="3868" y="5123"/>
                    <a:pt x="4024" y="5057"/>
                  </a:cubicBezTo>
                  <a:cubicBezTo>
                    <a:pt x="4327" y="4920"/>
                    <a:pt x="4575" y="4713"/>
                    <a:pt x="4754" y="4479"/>
                  </a:cubicBezTo>
                  <a:cubicBezTo>
                    <a:pt x="4823" y="4396"/>
                    <a:pt x="4906" y="4313"/>
                    <a:pt x="4974" y="4231"/>
                  </a:cubicBezTo>
                  <a:cubicBezTo>
                    <a:pt x="5236" y="4327"/>
                    <a:pt x="5512" y="4437"/>
                    <a:pt x="5801" y="4437"/>
                  </a:cubicBezTo>
                  <a:cubicBezTo>
                    <a:pt x="5810" y="4438"/>
                    <a:pt x="5819" y="4438"/>
                    <a:pt x="5828" y="4438"/>
                  </a:cubicBezTo>
                  <a:cubicBezTo>
                    <a:pt x="6339" y="4438"/>
                    <a:pt x="6728" y="4060"/>
                    <a:pt x="6945" y="3776"/>
                  </a:cubicBezTo>
                  <a:cubicBezTo>
                    <a:pt x="6986" y="3817"/>
                    <a:pt x="7000" y="3831"/>
                    <a:pt x="7151" y="3928"/>
                  </a:cubicBezTo>
                  <a:cubicBezTo>
                    <a:pt x="7151" y="3928"/>
                    <a:pt x="7151" y="3941"/>
                    <a:pt x="7165" y="3941"/>
                  </a:cubicBezTo>
                  <a:cubicBezTo>
                    <a:pt x="7289" y="4038"/>
                    <a:pt x="7441" y="4120"/>
                    <a:pt x="7592" y="4162"/>
                  </a:cubicBezTo>
                  <a:cubicBezTo>
                    <a:pt x="7785" y="4217"/>
                    <a:pt x="7978" y="4217"/>
                    <a:pt x="8171" y="4231"/>
                  </a:cubicBezTo>
                  <a:cubicBezTo>
                    <a:pt x="8202" y="4234"/>
                    <a:pt x="8233" y="4235"/>
                    <a:pt x="8264" y="4235"/>
                  </a:cubicBezTo>
                  <a:cubicBezTo>
                    <a:pt x="8495" y="4235"/>
                    <a:pt x="8724" y="4152"/>
                    <a:pt x="8942" y="4079"/>
                  </a:cubicBezTo>
                  <a:cubicBezTo>
                    <a:pt x="9287" y="4024"/>
                    <a:pt x="9631" y="3666"/>
                    <a:pt x="9769" y="3514"/>
                  </a:cubicBezTo>
                  <a:cubicBezTo>
                    <a:pt x="9769" y="3528"/>
                    <a:pt x="9783" y="3528"/>
                    <a:pt x="9783" y="3528"/>
                  </a:cubicBezTo>
                  <a:cubicBezTo>
                    <a:pt x="10017" y="3666"/>
                    <a:pt x="10306" y="3762"/>
                    <a:pt x="10596" y="3776"/>
                  </a:cubicBezTo>
                  <a:cubicBezTo>
                    <a:pt x="10830" y="3776"/>
                    <a:pt x="11050" y="3693"/>
                    <a:pt x="11243" y="3597"/>
                  </a:cubicBezTo>
                  <a:cubicBezTo>
                    <a:pt x="11505" y="3459"/>
                    <a:pt x="11726" y="3266"/>
                    <a:pt x="11932" y="3087"/>
                  </a:cubicBezTo>
                  <a:cubicBezTo>
                    <a:pt x="12042" y="2963"/>
                    <a:pt x="12166" y="2853"/>
                    <a:pt x="12208" y="2701"/>
                  </a:cubicBezTo>
                  <a:cubicBezTo>
                    <a:pt x="12304" y="2357"/>
                    <a:pt x="12166" y="1930"/>
                    <a:pt x="11767" y="1764"/>
                  </a:cubicBezTo>
                  <a:lnTo>
                    <a:pt x="11753" y="1764"/>
                  </a:lnTo>
                  <a:cubicBezTo>
                    <a:pt x="11684" y="1723"/>
                    <a:pt x="11602" y="1709"/>
                    <a:pt x="11533" y="1682"/>
                  </a:cubicBezTo>
                  <a:cubicBezTo>
                    <a:pt x="11670" y="1351"/>
                    <a:pt x="11602" y="952"/>
                    <a:pt x="11257" y="731"/>
                  </a:cubicBezTo>
                  <a:cubicBezTo>
                    <a:pt x="11176" y="688"/>
                    <a:pt x="11084" y="672"/>
                    <a:pt x="10988" y="672"/>
                  </a:cubicBezTo>
                  <a:cubicBezTo>
                    <a:pt x="10872" y="672"/>
                    <a:pt x="10750" y="695"/>
                    <a:pt x="10637" y="717"/>
                  </a:cubicBezTo>
                  <a:cubicBezTo>
                    <a:pt x="10430" y="786"/>
                    <a:pt x="10210" y="855"/>
                    <a:pt x="10017" y="952"/>
                  </a:cubicBezTo>
                  <a:cubicBezTo>
                    <a:pt x="10114" y="772"/>
                    <a:pt x="10210" y="538"/>
                    <a:pt x="10072" y="318"/>
                  </a:cubicBezTo>
                  <a:cubicBezTo>
                    <a:pt x="9885" y="109"/>
                    <a:pt x="9516" y="1"/>
                    <a:pt x="9125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68;p29"/>
            <p:cNvSpPr/>
            <p:nvPr/>
          </p:nvSpPr>
          <p:spPr>
            <a:xfrm>
              <a:off x="2524175" y="3840600"/>
              <a:ext cx="165025" cy="86575"/>
            </a:xfrm>
            <a:custGeom>
              <a:avLst/>
              <a:gdLst/>
              <a:ahLst/>
              <a:cxnLst/>
              <a:rect l="l" t="t" r="r" b="b"/>
              <a:pathLst>
                <a:path w="6601" h="3463" extrusionOk="0">
                  <a:moveTo>
                    <a:pt x="2941" y="1"/>
                  </a:moveTo>
                  <a:cubicBezTo>
                    <a:pt x="2867" y="1"/>
                    <a:pt x="2791" y="11"/>
                    <a:pt x="2715" y="18"/>
                  </a:cubicBezTo>
                  <a:cubicBezTo>
                    <a:pt x="2522" y="32"/>
                    <a:pt x="2343" y="100"/>
                    <a:pt x="2191" y="224"/>
                  </a:cubicBezTo>
                  <a:cubicBezTo>
                    <a:pt x="2067" y="307"/>
                    <a:pt x="1930" y="404"/>
                    <a:pt x="1792" y="569"/>
                  </a:cubicBezTo>
                  <a:cubicBezTo>
                    <a:pt x="1751" y="624"/>
                    <a:pt x="1709" y="665"/>
                    <a:pt x="1668" y="748"/>
                  </a:cubicBezTo>
                  <a:cubicBezTo>
                    <a:pt x="1475" y="789"/>
                    <a:pt x="1268" y="872"/>
                    <a:pt x="1144" y="1024"/>
                  </a:cubicBezTo>
                  <a:cubicBezTo>
                    <a:pt x="951" y="1272"/>
                    <a:pt x="1034" y="1506"/>
                    <a:pt x="1227" y="1699"/>
                  </a:cubicBezTo>
                  <a:cubicBezTo>
                    <a:pt x="745" y="1740"/>
                    <a:pt x="1" y="2222"/>
                    <a:pt x="414" y="2704"/>
                  </a:cubicBezTo>
                  <a:cubicBezTo>
                    <a:pt x="561" y="2884"/>
                    <a:pt x="803" y="2938"/>
                    <a:pt x="1032" y="2938"/>
                  </a:cubicBezTo>
                  <a:cubicBezTo>
                    <a:pt x="1189" y="2938"/>
                    <a:pt x="1340" y="2912"/>
                    <a:pt x="1447" y="2884"/>
                  </a:cubicBezTo>
                  <a:lnTo>
                    <a:pt x="1447" y="2884"/>
                  </a:lnTo>
                  <a:cubicBezTo>
                    <a:pt x="1420" y="3187"/>
                    <a:pt x="1627" y="3462"/>
                    <a:pt x="1985" y="3462"/>
                  </a:cubicBezTo>
                  <a:cubicBezTo>
                    <a:pt x="2343" y="3407"/>
                    <a:pt x="2591" y="3118"/>
                    <a:pt x="2839" y="2884"/>
                  </a:cubicBezTo>
                  <a:cubicBezTo>
                    <a:pt x="2880" y="3021"/>
                    <a:pt x="2991" y="3145"/>
                    <a:pt x="3101" y="3228"/>
                  </a:cubicBezTo>
                  <a:cubicBezTo>
                    <a:pt x="3214" y="3296"/>
                    <a:pt x="3346" y="3345"/>
                    <a:pt x="3481" y="3345"/>
                  </a:cubicBezTo>
                  <a:cubicBezTo>
                    <a:pt x="3511" y="3345"/>
                    <a:pt x="3540" y="3343"/>
                    <a:pt x="3569" y="3338"/>
                  </a:cubicBezTo>
                  <a:cubicBezTo>
                    <a:pt x="3803" y="3256"/>
                    <a:pt x="3983" y="3063"/>
                    <a:pt x="4120" y="2856"/>
                  </a:cubicBezTo>
                  <a:cubicBezTo>
                    <a:pt x="4231" y="2897"/>
                    <a:pt x="4437" y="2980"/>
                    <a:pt x="4575" y="2980"/>
                  </a:cubicBezTo>
                  <a:cubicBezTo>
                    <a:pt x="4593" y="2981"/>
                    <a:pt x="4611" y="2982"/>
                    <a:pt x="4629" y="2982"/>
                  </a:cubicBezTo>
                  <a:cubicBezTo>
                    <a:pt x="4817" y="2982"/>
                    <a:pt x="5005" y="2918"/>
                    <a:pt x="5181" y="2842"/>
                  </a:cubicBezTo>
                  <a:cubicBezTo>
                    <a:pt x="5402" y="2718"/>
                    <a:pt x="5608" y="2484"/>
                    <a:pt x="5553" y="2236"/>
                  </a:cubicBezTo>
                  <a:cubicBezTo>
                    <a:pt x="5967" y="2236"/>
                    <a:pt x="6600" y="2029"/>
                    <a:pt x="6587" y="1588"/>
                  </a:cubicBezTo>
                  <a:cubicBezTo>
                    <a:pt x="6545" y="1327"/>
                    <a:pt x="6215" y="1216"/>
                    <a:pt x="5980" y="1134"/>
                  </a:cubicBezTo>
                  <a:cubicBezTo>
                    <a:pt x="5815" y="1065"/>
                    <a:pt x="5636" y="1010"/>
                    <a:pt x="5457" y="996"/>
                  </a:cubicBezTo>
                  <a:cubicBezTo>
                    <a:pt x="5636" y="817"/>
                    <a:pt x="5732" y="569"/>
                    <a:pt x="5539" y="362"/>
                  </a:cubicBezTo>
                  <a:cubicBezTo>
                    <a:pt x="5457" y="266"/>
                    <a:pt x="5333" y="211"/>
                    <a:pt x="5209" y="183"/>
                  </a:cubicBezTo>
                  <a:cubicBezTo>
                    <a:pt x="5057" y="128"/>
                    <a:pt x="4919" y="100"/>
                    <a:pt x="4754" y="100"/>
                  </a:cubicBezTo>
                  <a:cubicBezTo>
                    <a:pt x="4741" y="100"/>
                    <a:pt x="4728" y="100"/>
                    <a:pt x="4715" y="100"/>
                  </a:cubicBezTo>
                  <a:cubicBezTo>
                    <a:pt x="4315" y="100"/>
                    <a:pt x="3726" y="298"/>
                    <a:pt x="3459" y="431"/>
                  </a:cubicBezTo>
                  <a:cubicBezTo>
                    <a:pt x="3431" y="266"/>
                    <a:pt x="3335" y="114"/>
                    <a:pt x="3156" y="45"/>
                  </a:cubicBezTo>
                  <a:cubicBezTo>
                    <a:pt x="3087" y="11"/>
                    <a:pt x="3015" y="1"/>
                    <a:pt x="294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69;p29"/>
            <p:cNvSpPr/>
            <p:nvPr/>
          </p:nvSpPr>
          <p:spPr>
            <a:xfrm>
              <a:off x="2326125" y="3955325"/>
              <a:ext cx="170875" cy="98500"/>
            </a:xfrm>
            <a:custGeom>
              <a:avLst/>
              <a:gdLst/>
              <a:ahLst/>
              <a:cxnLst/>
              <a:rect l="l" t="t" r="r" b="b"/>
              <a:pathLst>
                <a:path w="6835" h="3940" extrusionOk="0">
                  <a:moveTo>
                    <a:pt x="4048" y="0"/>
                  </a:moveTo>
                  <a:cubicBezTo>
                    <a:pt x="3711" y="0"/>
                    <a:pt x="3325" y="110"/>
                    <a:pt x="3032" y="279"/>
                  </a:cubicBezTo>
                  <a:cubicBezTo>
                    <a:pt x="3018" y="279"/>
                    <a:pt x="3018" y="292"/>
                    <a:pt x="3018" y="292"/>
                  </a:cubicBezTo>
                  <a:cubicBezTo>
                    <a:pt x="2990" y="251"/>
                    <a:pt x="2977" y="223"/>
                    <a:pt x="2949" y="196"/>
                  </a:cubicBezTo>
                  <a:cubicBezTo>
                    <a:pt x="2830" y="69"/>
                    <a:pt x="2689" y="16"/>
                    <a:pt x="2546" y="16"/>
                  </a:cubicBezTo>
                  <a:cubicBezTo>
                    <a:pt x="2193" y="16"/>
                    <a:pt x="1829" y="337"/>
                    <a:pt x="1750" y="651"/>
                  </a:cubicBezTo>
                  <a:cubicBezTo>
                    <a:pt x="1365" y="664"/>
                    <a:pt x="979" y="747"/>
                    <a:pt x="703" y="967"/>
                  </a:cubicBezTo>
                  <a:cubicBezTo>
                    <a:pt x="97" y="1463"/>
                    <a:pt x="1" y="2249"/>
                    <a:pt x="745" y="2455"/>
                  </a:cubicBezTo>
                  <a:cubicBezTo>
                    <a:pt x="120" y="3187"/>
                    <a:pt x="498" y="3940"/>
                    <a:pt x="1207" y="3940"/>
                  </a:cubicBezTo>
                  <a:cubicBezTo>
                    <a:pt x="1499" y="3940"/>
                    <a:pt x="1847" y="3812"/>
                    <a:pt x="2205" y="3503"/>
                  </a:cubicBezTo>
                  <a:cubicBezTo>
                    <a:pt x="2494" y="3227"/>
                    <a:pt x="2756" y="2910"/>
                    <a:pt x="2894" y="2552"/>
                  </a:cubicBezTo>
                  <a:cubicBezTo>
                    <a:pt x="3018" y="2603"/>
                    <a:pt x="3162" y="2635"/>
                    <a:pt x="3305" y="2635"/>
                  </a:cubicBezTo>
                  <a:cubicBezTo>
                    <a:pt x="3431" y="2635"/>
                    <a:pt x="3556" y="2610"/>
                    <a:pt x="3665" y="2552"/>
                  </a:cubicBezTo>
                  <a:cubicBezTo>
                    <a:pt x="3996" y="2387"/>
                    <a:pt x="4148" y="2083"/>
                    <a:pt x="4258" y="1780"/>
                  </a:cubicBezTo>
                  <a:cubicBezTo>
                    <a:pt x="4433" y="1839"/>
                    <a:pt x="4732" y="1938"/>
                    <a:pt x="5004" y="1938"/>
                  </a:cubicBezTo>
                  <a:cubicBezTo>
                    <a:pt x="5117" y="1938"/>
                    <a:pt x="5226" y="1921"/>
                    <a:pt x="5319" y="1877"/>
                  </a:cubicBezTo>
                  <a:cubicBezTo>
                    <a:pt x="5512" y="1808"/>
                    <a:pt x="5649" y="1656"/>
                    <a:pt x="5691" y="1491"/>
                  </a:cubicBezTo>
                  <a:cubicBezTo>
                    <a:pt x="5728" y="1495"/>
                    <a:pt x="5766" y="1496"/>
                    <a:pt x="5803" y="1496"/>
                  </a:cubicBezTo>
                  <a:cubicBezTo>
                    <a:pt x="6204" y="1496"/>
                    <a:pt x="6585" y="1296"/>
                    <a:pt x="6724" y="981"/>
                  </a:cubicBezTo>
                  <a:cubicBezTo>
                    <a:pt x="6834" y="692"/>
                    <a:pt x="6559" y="403"/>
                    <a:pt x="6297" y="223"/>
                  </a:cubicBezTo>
                  <a:cubicBezTo>
                    <a:pt x="6122" y="136"/>
                    <a:pt x="5921" y="103"/>
                    <a:pt x="5717" y="103"/>
                  </a:cubicBezTo>
                  <a:cubicBezTo>
                    <a:pt x="5534" y="103"/>
                    <a:pt x="5350" y="129"/>
                    <a:pt x="5181" y="168"/>
                  </a:cubicBezTo>
                  <a:cubicBezTo>
                    <a:pt x="5029" y="210"/>
                    <a:pt x="4878" y="251"/>
                    <a:pt x="4726" y="292"/>
                  </a:cubicBezTo>
                  <a:cubicBezTo>
                    <a:pt x="4604" y="86"/>
                    <a:pt x="4345" y="0"/>
                    <a:pt x="4048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347;p29"/>
          <p:cNvGrpSpPr/>
          <p:nvPr/>
        </p:nvGrpSpPr>
        <p:grpSpPr>
          <a:xfrm>
            <a:off x="5915744" y="1143036"/>
            <a:ext cx="2315106" cy="742951"/>
            <a:chOff x="4398700" y="270500"/>
            <a:chExt cx="2315106" cy="742951"/>
          </a:xfrm>
        </p:grpSpPr>
        <p:sp>
          <p:nvSpPr>
            <p:cNvPr id="193" name="Google Shape;348;p29"/>
            <p:cNvSpPr/>
            <p:nvPr/>
          </p:nvSpPr>
          <p:spPr>
            <a:xfrm>
              <a:off x="5815380" y="270500"/>
              <a:ext cx="662437" cy="661697"/>
            </a:xfrm>
            <a:custGeom>
              <a:avLst/>
              <a:gdLst/>
              <a:ahLst/>
              <a:cxnLst/>
              <a:rect l="l" t="t" r="r" b="b"/>
              <a:pathLst>
                <a:path w="3579" h="3575" extrusionOk="0">
                  <a:moveTo>
                    <a:pt x="1789" y="1"/>
                  </a:moveTo>
                  <a:cubicBezTo>
                    <a:pt x="803" y="1"/>
                    <a:pt x="0" y="799"/>
                    <a:pt x="0" y="1790"/>
                  </a:cubicBezTo>
                  <a:cubicBezTo>
                    <a:pt x="0" y="2776"/>
                    <a:pt x="803" y="3575"/>
                    <a:pt x="1789" y="3575"/>
                  </a:cubicBezTo>
                  <a:cubicBezTo>
                    <a:pt x="2776" y="3575"/>
                    <a:pt x="3578" y="2776"/>
                    <a:pt x="3578" y="1790"/>
                  </a:cubicBezTo>
                  <a:cubicBezTo>
                    <a:pt x="3578" y="799"/>
                    <a:pt x="2776" y="1"/>
                    <a:pt x="17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49;p29"/>
            <p:cNvSpPr/>
            <p:nvPr/>
          </p:nvSpPr>
          <p:spPr>
            <a:xfrm>
              <a:off x="4398700" y="393400"/>
              <a:ext cx="2315106" cy="620051"/>
            </a:xfrm>
            <a:custGeom>
              <a:avLst/>
              <a:gdLst/>
              <a:ahLst/>
              <a:cxnLst/>
              <a:rect l="l" t="t" r="r" b="b"/>
              <a:pathLst>
                <a:path w="12508" h="3350" extrusionOk="0">
                  <a:moveTo>
                    <a:pt x="4500" y="1"/>
                  </a:moveTo>
                  <a:cubicBezTo>
                    <a:pt x="3685" y="1"/>
                    <a:pt x="2893" y="552"/>
                    <a:pt x="2613" y="1322"/>
                  </a:cubicBezTo>
                  <a:cubicBezTo>
                    <a:pt x="2538" y="1535"/>
                    <a:pt x="2496" y="1761"/>
                    <a:pt x="2388" y="1958"/>
                  </a:cubicBezTo>
                  <a:cubicBezTo>
                    <a:pt x="2284" y="2145"/>
                    <a:pt x="2096" y="2310"/>
                    <a:pt x="1883" y="2310"/>
                  </a:cubicBezTo>
                  <a:cubicBezTo>
                    <a:pt x="1873" y="2310"/>
                    <a:pt x="1863" y="2309"/>
                    <a:pt x="1852" y="2309"/>
                  </a:cubicBezTo>
                  <a:cubicBezTo>
                    <a:pt x="1635" y="2296"/>
                    <a:pt x="1468" y="2116"/>
                    <a:pt x="1259" y="2037"/>
                  </a:cubicBezTo>
                  <a:cubicBezTo>
                    <a:pt x="1184" y="2008"/>
                    <a:pt x="1105" y="1995"/>
                    <a:pt x="1025" y="1995"/>
                  </a:cubicBezTo>
                  <a:cubicBezTo>
                    <a:pt x="761" y="1995"/>
                    <a:pt x="490" y="2142"/>
                    <a:pt x="323" y="2355"/>
                  </a:cubicBezTo>
                  <a:cubicBezTo>
                    <a:pt x="105" y="2630"/>
                    <a:pt x="26" y="2994"/>
                    <a:pt x="1" y="3345"/>
                  </a:cubicBezTo>
                  <a:lnTo>
                    <a:pt x="105" y="3349"/>
                  </a:lnTo>
                  <a:lnTo>
                    <a:pt x="12507" y="3349"/>
                  </a:lnTo>
                  <a:cubicBezTo>
                    <a:pt x="12411" y="3178"/>
                    <a:pt x="12219" y="3040"/>
                    <a:pt x="12022" y="2998"/>
                  </a:cubicBezTo>
                  <a:cubicBezTo>
                    <a:pt x="11947" y="2982"/>
                    <a:pt x="11872" y="2976"/>
                    <a:pt x="11797" y="2976"/>
                  </a:cubicBezTo>
                  <a:cubicBezTo>
                    <a:pt x="11554" y="2976"/>
                    <a:pt x="11313" y="3045"/>
                    <a:pt x="11073" y="3103"/>
                  </a:cubicBezTo>
                  <a:cubicBezTo>
                    <a:pt x="10897" y="3148"/>
                    <a:pt x="10711" y="3186"/>
                    <a:pt x="10530" y="3186"/>
                  </a:cubicBezTo>
                  <a:cubicBezTo>
                    <a:pt x="10393" y="3186"/>
                    <a:pt x="10259" y="3165"/>
                    <a:pt x="10133" y="3107"/>
                  </a:cubicBezTo>
                  <a:cubicBezTo>
                    <a:pt x="9748" y="2936"/>
                    <a:pt x="9569" y="2497"/>
                    <a:pt x="9255" y="2221"/>
                  </a:cubicBezTo>
                  <a:cubicBezTo>
                    <a:pt x="9028" y="2021"/>
                    <a:pt x="8726" y="1917"/>
                    <a:pt x="8425" y="1917"/>
                  </a:cubicBezTo>
                  <a:cubicBezTo>
                    <a:pt x="8235" y="1917"/>
                    <a:pt x="8044" y="1959"/>
                    <a:pt x="7872" y="2045"/>
                  </a:cubicBezTo>
                  <a:cubicBezTo>
                    <a:pt x="7627" y="2169"/>
                    <a:pt x="7387" y="2384"/>
                    <a:pt x="7122" y="2384"/>
                  </a:cubicBezTo>
                  <a:cubicBezTo>
                    <a:pt x="7092" y="2384"/>
                    <a:pt x="7062" y="2381"/>
                    <a:pt x="7031" y="2375"/>
                  </a:cubicBezTo>
                  <a:cubicBezTo>
                    <a:pt x="6630" y="2296"/>
                    <a:pt x="6542" y="1778"/>
                    <a:pt x="6417" y="1389"/>
                  </a:cubicBezTo>
                  <a:cubicBezTo>
                    <a:pt x="6158" y="599"/>
                    <a:pt x="5368" y="14"/>
                    <a:pt x="4536" y="1"/>
                  </a:cubicBezTo>
                  <a:cubicBezTo>
                    <a:pt x="4524" y="1"/>
                    <a:pt x="4512" y="1"/>
                    <a:pt x="4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350;p29"/>
          <p:cNvSpPr/>
          <p:nvPr/>
        </p:nvSpPr>
        <p:spPr>
          <a:xfrm>
            <a:off x="839650" y="535012"/>
            <a:ext cx="1528978" cy="409504"/>
          </a:xfrm>
          <a:custGeom>
            <a:avLst/>
            <a:gdLst/>
            <a:ahLst/>
            <a:cxnLst/>
            <a:rect l="l" t="t" r="r" b="b"/>
            <a:pathLst>
              <a:path w="12508" h="3350" extrusionOk="0">
                <a:moveTo>
                  <a:pt x="4500" y="1"/>
                </a:moveTo>
                <a:cubicBezTo>
                  <a:pt x="3685" y="1"/>
                  <a:pt x="2893" y="552"/>
                  <a:pt x="2613" y="1322"/>
                </a:cubicBezTo>
                <a:cubicBezTo>
                  <a:pt x="2538" y="1535"/>
                  <a:pt x="2496" y="1761"/>
                  <a:pt x="2388" y="1958"/>
                </a:cubicBezTo>
                <a:cubicBezTo>
                  <a:pt x="2284" y="2145"/>
                  <a:pt x="2096" y="2310"/>
                  <a:pt x="1883" y="2310"/>
                </a:cubicBezTo>
                <a:cubicBezTo>
                  <a:pt x="1873" y="2310"/>
                  <a:pt x="1863" y="2309"/>
                  <a:pt x="1852" y="2309"/>
                </a:cubicBezTo>
                <a:cubicBezTo>
                  <a:pt x="1635" y="2296"/>
                  <a:pt x="1468" y="2116"/>
                  <a:pt x="1259" y="2037"/>
                </a:cubicBezTo>
                <a:cubicBezTo>
                  <a:pt x="1184" y="2008"/>
                  <a:pt x="1105" y="1995"/>
                  <a:pt x="1025" y="1995"/>
                </a:cubicBezTo>
                <a:cubicBezTo>
                  <a:pt x="761" y="1995"/>
                  <a:pt x="490" y="2142"/>
                  <a:pt x="323" y="2355"/>
                </a:cubicBezTo>
                <a:cubicBezTo>
                  <a:pt x="105" y="2630"/>
                  <a:pt x="26" y="2994"/>
                  <a:pt x="1" y="3345"/>
                </a:cubicBezTo>
                <a:lnTo>
                  <a:pt x="105" y="3349"/>
                </a:lnTo>
                <a:lnTo>
                  <a:pt x="12507" y="3349"/>
                </a:lnTo>
                <a:cubicBezTo>
                  <a:pt x="12411" y="3178"/>
                  <a:pt x="12219" y="3040"/>
                  <a:pt x="12022" y="2998"/>
                </a:cubicBezTo>
                <a:cubicBezTo>
                  <a:pt x="11947" y="2982"/>
                  <a:pt x="11872" y="2976"/>
                  <a:pt x="11797" y="2976"/>
                </a:cubicBezTo>
                <a:cubicBezTo>
                  <a:pt x="11554" y="2976"/>
                  <a:pt x="11313" y="3045"/>
                  <a:pt x="11073" y="3103"/>
                </a:cubicBezTo>
                <a:cubicBezTo>
                  <a:pt x="10897" y="3148"/>
                  <a:pt x="10711" y="3186"/>
                  <a:pt x="10530" y="3186"/>
                </a:cubicBezTo>
                <a:cubicBezTo>
                  <a:pt x="10393" y="3186"/>
                  <a:pt x="10259" y="3165"/>
                  <a:pt x="10133" y="3107"/>
                </a:cubicBezTo>
                <a:cubicBezTo>
                  <a:pt x="9748" y="2936"/>
                  <a:pt x="9569" y="2497"/>
                  <a:pt x="9255" y="2221"/>
                </a:cubicBezTo>
                <a:cubicBezTo>
                  <a:pt x="9028" y="2021"/>
                  <a:pt x="8726" y="1917"/>
                  <a:pt x="8425" y="1917"/>
                </a:cubicBezTo>
                <a:cubicBezTo>
                  <a:pt x="8235" y="1917"/>
                  <a:pt x="8044" y="1959"/>
                  <a:pt x="7872" y="2045"/>
                </a:cubicBezTo>
                <a:cubicBezTo>
                  <a:pt x="7627" y="2169"/>
                  <a:pt x="7387" y="2384"/>
                  <a:pt x="7122" y="2384"/>
                </a:cubicBezTo>
                <a:cubicBezTo>
                  <a:pt x="7092" y="2384"/>
                  <a:pt x="7062" y="2381"/>
                  <a:pt x="7031" y="2375"/>
                </a:cubicBezTo>
                <a:cubicBezTo>
                  <a:pt x="6630" y="2296"/>
                  <a:pt x="6542" y="1778"/>
                  <a:pt x="6417" y="1389"/>
                </a:cubicBezTo>
                <a:cubicBezTo>
                  <a:pt x="6158" y="599"/>
                  <a:pt x="5368" y="14"/>
                  <a:pt x="4536" y="1"/>
                </a:cubicBezTo>
                <a:cubicBezTo>
                  <a:pt x="4524" y="1"/>
                  <a:pt x="4512" y="1"/>
                  <a:pt x="45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40"/>
          <p:cNvSpPr txBox="1">
            <a:spLocks noGrp="1"/>
          </p:cNvSpPr>
          <p:nvPr>
            <p:ph type="ctrTitle"/>
          </p:nvPr>
        </p:nvSpPr>
        <p:spPr>
          <a:xfrm>
            <a:off x="1454275" y="781523"/>
            <a:ext cx="7053014" cy="948023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Unit 9. Places in town</a:t>
            </a:r>
            <a:endParaRPr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93" name="Google Shape;393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5998" y="3419025"/>
            <a:ext cx="625554" cy="134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2CDA56-D602-3B4C-A072-ABD8534CB6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291" y="69111"/>
            <a:ext cx="1616707" cy="775180"/>
          </a:xfrm>
          <a:prstGeom prst="rect">
            <a:avLst/>
          </a:prstGeom>
        </p:spPr>
      </p:pic>
      <p:sp>
        <p:nvSpPr>
          <p:cNvPr id="13" name="Google Shape;3283;p36"/>
          <p:cNvSpPr/>
          <p:nvPr/>
        </p:nvSpPr>
        <p:spPr>
          <a:xfrm>
            <a:off x="2982334" y="1396493"/>
            <a:ext cx="3871800" cy="498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3285;p36"/>
          <p:cNvSpPr txBox="1">
            <a:spLocks noGrp="1"/>
          </p:cNvSpPr>
          <p:nvPr>
            <p:ph type="subTitle" idx="1"/>
          </p:nvPr>
        </p:nvSpPr>
        <p:spPr>
          <a:xfrm>
            <a:off x="3153184" y="1466041"/>
            <a:ext cx="35301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Lesson 2. Task 1, 2, 3</a:t>
            </a:r>
            <a:endParaRPr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5" name="Google Shape;1861;p38"/>
          <p:cNvGrpSpPr/>
          <p:nvPr/>
        </p:nvGrpSpPr>
        <p:grpSpPr>
          <a:xfrm>
            <a:off x="4276501" y="3387241"/>
            <a:ext cx="2959670" cy="1726832"/>
            <a:chOff x="16586" y="2001513"/>
            <a:chExt cx="4220231" cy="2554791"/>
          </a:xfrm>
        </p:grpSpPr>
        <p:grpSp>
          <p:nvGrpSpPr>
            <p:cNvPr id="16" name="Google Shape;1862;p38"/>
            <p:cNvGrpSpPr/>
            <p:nvPr/>
          </p:nvGrpSpPr>
          <p:grpSpPr>
            <a:xfrm rot="-334755">
              <a:off x="16586" y="2001513"/>
              <a:ext cx="4220231" cy="2554791"/>
              <a:chOff x="226762" y="3107162"/>
              <a:chExt cx="1754925" cy="1062375"/>
            </a:xfrm>
          </p:grpSpPr>
          <p:sp>
            <p:nvSpPr>
              <p:cNvPr id="21" name="Google Shape;1863;p38"/>
              <p:cNvSpPr/>
              <p:nvPr/>
            </p:nvSpPr>
            <p:spPr>
              <a:xfrm>
                <a:off x="226762" y="3107162"/>
                <a:ext cx="1754925" cy="1062375"/>
              </a:xfrm>
              <a:custGeom>
                <a:avLst/>
                <a:gdLst/>
                <a:ahLst/>
                <a:cxnLst/>
                <a:rect l="l" t="t" r="r" b="b"/>
                <a:pathLst>
                  <a:path w="70197" h="42495" extrusionOk="0">
                    <a:moveTo>
                      <a:pt x="29095" y="0"/>
                    </a:moveTo>
                    <a:cubicBezTo>
                      <a:pt x="28321" y="0"/>
                      <a:pt x="27689" y="606"/>
                      <a:pt x="27650" y="1367"/>
                    </a:cubicBezTo>
                    <a:cubicBezTo>
                      <a:pt x="26657" y="1522"/>
                      <a:pt x="25896" y="2386"/>
                      <a:pt x="25896" y="3418"/>
                    </a:cubicBezTo>
                    <a:lnTo>
                      <a:pt x="25896" y="6552"/>
                    </a:lnTo>
                    <a:cubicBezTo>
                      <a:pt x="25458" y="6732"/>
                      <a:pt x="25045" y="7003"/>
                      <a:pt x="24697" y="7338"/>
                    </a:cubicBezTo>
                    <a:lnTo>
                      <a:pt x="24633" y="7338"/>
                    </a:lnTo>
                    <a:lnTo>
                      <a:pt x="24194" y="7893"/>
                    </a:lnTo>
                    <a:lnTo>
                      <a:pt x="24194" y="7906"/>
                    </a:lnTo>
                    <a:cubicBezTo>
                      <a:pt x="23910" y="8293"/>
                      <a:pt x="23704" y="8705"/>
                      <a:pt x="23575" y="9157"/>
                    </a:cubicBezTo>
                    <a:cubicBezTo>
                      <a:pt x="23523" y="9337"/>
                      <a:pt x="23485" y="9518"/>
                      <a:pt x="23446" y="9698"/>
                    </a:cubicBezTo>
                    <a:lnTo>
                      <a:pt x="23137" y="9698"/>
                    </a:lnTo>
                    <a:cubicBezTo>
                      <a:pt x="22169" y="9698"/>
                      <a:pt x="21383" y="10485"/>
                      <a:pt x="21383" y="11452"/>
                    </a:cubicBezTo>
                    <a:lnTo>
                      <a:pt x="21383" y="11878"/>
                    </a:lnTo>
                    <a:cubicBezTo>
                      <a:pt x="20454" y="11981"/>
                      <a:pt x="19719" y="12716"/>
                      <a:pt x="19603" y="13645"/>
                    </a:cubicBezTo>
                    <a:cubicBezTo>
                      <a:pt x="18777" y="13903"/>
                      <a:pt x="18068" y="14509"/>
                      <a:pt x="17681" y="15321"/>
                    </a:cubicBezTo>
                    <a:lnTo>
                      <a:pt x="15154" y="20712"/>
                    </a:lnTo>
                    <a:cubicBezTo>
                      <a:pt x="15037" y="20751"/>
                      <a:pt x="14934" y="20789"/>
                      <a:pt x="14844" y="20841"/>
                    </a:cubicBezTo>
                    <a:cubicBezTo>
                      <a:pt x="14496" y="21035"/>
                      <a:pt x="14251" y="21344"/>
                      <a:pt x="14148" y="21744"/>
                    </a:cubicBezTo>
                    <a:cubicBezTo>
                      <a:pt x="14122" y="21847"/>
                      <a:pt x="14109" y="21950"/>
                      <a:pt x="14109" y="22053"/>
                    </a:cubicBezTo>
                    <a:cubicBezTo>
                      <a:pt x="13013" y="22389"/>
                      <a:pt x="12265" y="23407"/>
                      <a:pt x="12329" y="24504"/>
                    </a:cubicBezTo>
                    <a:cubicBezTo>
                      <a:pt x="12355" y="24865"/>
                      <a:pt x="12471" y="25174"/>
                      <a:pt x="12664" y="25432"/>
                    </a:cubicBezTo>
                    <a:cubicBezTo>
                      <a:pt x="12729" y="25510"/>
                      <a:pt x="12781" y="25574"/>
                      <a:pt x="12845" y="25626"/>
                    </a:cubicBezTo>
                    <a:lnTo>
                      <a:pt x="12652" y="26051"/>
                    </a:lnTo>
                    <a:cubicBezTo>
                      <a:pt x="12213" y="26993"/>
                      <a:pt x="11981" y="28037"/>
                      <a:pt x="11981" y="29069"/>
                    </a:cubicBezTo>
                    <a:lnTo>
                      <a:pt x="11981" y="30359"/>
                    </a:lnTo>
                    <a:cubicBezTo>
                      <a:pt x="11684" y="30668"/>
                      <a:pt x="11504" y="31094"/>
                      <a:pt x="11504" y="31545"/>
                    </a:cubicBezTo>
                    <a:lnTo>
                      <a:pt x="11504" y="33286"/>
                    </a:lnTo>
                    <a:cubicBezTo>
                      <a:pt x="11504" y="33596"/>
                      <a:pt x="11581" y="33892"/>
                      <a:pt x="11736" y="34150"/>
                    </a:cubicBezTo>
                    <a:lnTo>
                      <a:pt x="10691" y="34150"/>
                    </a:lnTo>
                    <a:lnTo>
                      <a:pt x="10188" y="35118"/>
                    </a:lnTo>
                    <a:cubicBezTo>
                      <a:pt x="10085" y="34924"/>
                      <a:pt x="9943" y="34744"/>
                      <a:pt x="9789" y="34589"/>
                    </a:cubicBezTo>
                    <a:cubicBezTo>
                      <a:pt x="9801" y="34473"/>
                      <a:pt x="9801" y="34357"/>
                      <a:pt x="9801" y="34228"/>
                    </a:cubicBezTo>
                    <a:cubicBezTo>
                      <a:pt x="9801" y="31674"/>
                      <a:pt x="7725" y="29598"/>
                      <a:pt x="5172" y="29598"/>
                    </a:cubicBezTo>
                    <a:cubicBezTo>
                      <a:pt x="2618" y="29598"/>
                      <a:pt x="542" y="31674"/>
                      <a:pt x="542" y="34228"/>
                    </a:cubicBezTo>
                    <a:cubicBezTo>
                      <a:pt x="542" y="35040"/>
                      <a:pt x="748" y="35788"/>
                      <a:pt x="1109" y="36446"/>
                    </a:cubicBezTo>
                    <a:cubicBezTo>
                      <a:pt x="451" y="36781"/>
                      <a:pt x="0" y="37465"/>
                      <a:pt x="0" y="38238"/>
                    </a:cubicBezTo>
                    <a:cubicBezTo>
                      <a:pt x="0" y="39348"/>
                      <a:pt x="903" y="40250"/>
                      <a:pt x="2012" y="40250"/>
                    </a:cubicBezTo>
                    <a:cubicBezTo>
                      <a:pt x="2953" y="40250"/>
                      <a:pt x="3753" y="39593"/>
                      <a:pt x="3959" y="38703"/>
                    </a:cubicBezTo>
                    <a:cubicBezTo>
                      <a:pt x="4346" y="38806"/>
                      <a:pt x="4759" y="38858"/>
                      <a:pt x="5172" y="38858"/>
                    </a:cubicBezTo>
                    <a:cubicBezTo>
                      <a:pt x="5468" y="38858"/>
                      <a:pt x="5765" y="38832"/>
                      <a:pt x="6061" y="38780"/>
                    </a:cubicBezTo>
                    <a:cubicBezTo>
                      <a:pt x="6551" y="39154"/>
                      <a:pt x="7145" y="39373"/>
                      <a:pt x="7777" y="39373"/>
                    </a:cubicBezTo>
                    <a:cubicBezTo>
                      <a:pt x="8679" y="39373"/>
                      <a:pt x="9479" y="38948"/>
                      <a:pt x="9995" y="38290"/>
                    </a:cubicBezTo>
                    <a:lnTo>
                      <a:pt x="12303" y="38290"/>
                    </a:lnTo>
                    <a:cubicBezTo>
                      <a:pt x="12664" y="38870"/>
                      <a:pt x="13322" y="39270"/>
                      <a:pt x="14070" y="39270"/>
                    </a:cubicBezTo>
                    <a:lnTo>
                      <a:pt x="16920" y="39270"/>
                    </a:lnTo>
                    <a:cubicBezTo>
                      <a:pt x="17759" y="41205"/>
                      <a:pt x="19680" y="42494"/>
                      <a:pt x="21860" y="42494"/>
                    </a:cubicBezTo>
                    <a:cubicBezTo>
                      <a:pt x="23639" y="42494"/>
                      <a:pt x="25226" y="41656"/>
                      <a:pt x="26219" y="40302"/>
                    </a:cubicBezTo>
                    <a:cubicBezTo>
                      <a:pt x="27212" y="41656"/>
                      <a:pt x="28798" y="42494"/>
                      <a:pt x="30578" y="42494"/>
                    </a:cubicBezTo>
                    <a:cubicBezTo>
                      <a:pt x="32719" y="42494"/>
                      <a:pt x="34627" y="41230"/>
                      <a:pt x="35491" y="39335"/>
                    </a:cubicBezTo>
                    <a:lnTo>
                      <a:pt x="40328" y="39335"/>
                    </a:lnTo>
                    <a:cubicBezTo>
                      <a:pt x="40508" y="39335"/>
                      <a:pt x="40676" y="39309"/>
                      <a:pt x="40856" y="39270"/>
                    </a:cubicBezTo>
                    <a:lnTo>
                      <a:pt x="42546" y="39270"/>
                    </a:lnTo>
                    <a:cubicBezTo>
                      <a:pt x="43384" y="41205"/>
                      <a:pt x="45306" y="42494"/>
                      <a:pt x="47485" y="42494"/>
                    </a:cubicBezTo>
                    <a:cubicBezTo>
                      <a:pt x="49433" y="42494"/>
                      <a:pt x="51161" y="41475"/>
                      <a:pt x="52115" y="39889"/>
                    </a:cubicBezTo>
                    <a:cubicBezTo>
                      <a:pt x="52360" y="40031"/>
                      <a:pt x="52657" y="40108"/>
                      <a:pt x="52953" y="40108"/>
                    </a:cubicBezTo>
                    <a:lnTo>
                      <a:pt x="53727" y="40108"/>
                    </a:lnTo>
                    <a:cubicBezTo>
                      <a:pt x="54707" y="41579"/>
                      <a:pt x="56397" y="42494"/>
                      <a:pt x="58202" y="42494"/>
                    </a:cubicBezTo>
                    <a:cubicBezTo>
                      <a:pt x="60008" y="42494"/>
                      <a:pt x="61697" y="41579"/>
                      <a:pt x="62690" y="40108"/>
                    </a:cubicBezTo>
                    <a:lnTo>
                      <a:pt x="68481" y="40108"/>
                    </a:lnTo>
                    <a:cubicBezTo>
                      <a:pt x="69422" y="40108"/>
                      <a:pt x="70196" y="39348"/>
                      <a:pt x="70196" y="38406"/>
                    </a:cubicBezTo>
                    <a:lnTo>
                      <a:pt x="70196" y="37594"/>
                    </a:lnTo>
                    <a:cubicBezTo>
                      <a:pt x="70196" y="37013"/>
                      <a:pt x="69900" y="36485"/>
                      <a:pt x="69448" y="36188"/>
                    </a:cubicBezTo>
                    <a:lnTo>
                      <a:pt x="69448" y="33325"/>
                    </a:lnTo>
                    <a:cubicBezTo>
                      <a:pt x="69448" y="31584"/>
                      <a:pt x="68262" y="30114"/>
                      <a:pt x="66572" y="29727"/>
                    </a:cubicBezTo>
                    <a:lnTo>
                      <a:pt x="53405" y="26735"/>
                    </a:lnTo>
                    <a:lnTo>
                      <a:pt x="50232" y="16211"/>
                    </a:lnTo>
                    <a:cubicBezTo>
                      <a:pt x="50181" y="16018"/>
                      <a:pt x="50103" y="15824"/>
                      <a:pt x="50026" y="15644"/>
                    </a:cubicBezTo>
                    <a:cubicBezTo>
                      <a:pt x="49678" y="14909"/>
                      <a:pt x="49110" y="14303"/>
                      <a:pt x="48401" y="13929"/>
                    </a:cubicBezTo>
                    <a:cubicBezTo>
                      <a:pt x="48298" y="13864"/>
                      <a:pt x="48182" y="13812"/>
                      <a:pt x="48066" y="13774"/>
                    </a:cubicBezTo>
                    <a:cubicBezTo>
                      <a:pt x="48053" y="13426"/>
                      <a:pt x="47937" y="13103"/>
                      <a:pt x="47769" y="12819"/>
                    </a:cubicBezTo>
                    <a:lnTo>
                      <a:pt x="47833" y="12523"/>
                    </a:lnTo>
                    <a:lnTo>
                      <a:pt x="47872" y="12587"/>
                    </a:lnTo>
                    <a:lnTo>
                      <a:pt x="48143" y="11955"/>
                    </a:lnTo>
                    <a:cubicBezTo>
                      <a:pt x="48272" y="11994"/>
                      <a:pt x="48414" y="12007"/>
                      <a:pt x="48556" y="12007"/>
                    </a:cubicBezTo>
                    <a:cubicBezTo>
                      <a:pt x="48672" y="12007"/>
                      <a:pt x="48801" y="11994"/>
                      <a:pt x="48917" y="11968"/>
                    </a:cubicBezTo>
                    <a:cubicBezTo>
                      <a:pt x="49484" y="11852"/>
                      <a:pt x="49961" y="11427"/>
                      <a:pt x="50168" y="10885"/>
                    </a:cubicBezTo>
                    <a:lnTo>
                      <a:pt x="51367" y="7983"/>
                    </a:lnTo>
                    <a:lnTo>
                      <a:pt x="47588" y="6823"/>
                    </a:lnTo>
                    <a:lnTo>
                      <a:pt x="47485" y="7055"/>
                    </a:lnTo>
                    <a:lnTo>
                      <a:pt x="46608" y="4965"/>
                    </a:lnTo>
                    <a:lnTo>
                      <a:pt x="44377" y="5907"/>
                    </a:lnTo>
                    <a:cubicBezTo>
                      <a:pt x="43990" y="5223"/>
                      <a:pt x="43255" y="4759"/>
                      <a:pt x="42417" y="4759"/>
                    </a:cubicBezTo>
                    <a:lnTo>
                      <a:pt x="40379" y="4759"/>
                    </a:lnTo>
                    <a:cubicBezTo>
                      <a:pt x="40031" y="3843"/>
                      <a:pt x="39141" y="3199"/>
                      <a:pt x="38109" y="3199"/>
                    </a:cubicBezTo>
                    <a:lnTo>
                      <a:pt x="37323" y="3199"/>
                    </a:lnTo>
                    <a:cubicBezTo>
                      <a:pt x="37207" y="2154"/>
                      <a:pt x="36330" y="1342"/>
                      <a:pt x="35259" y="1342"/>
                    </a:cubicBezTo>
                    <a:lnTo>
                      <a:pt x="34434" y="1342"/>
                    </a:lnTo>
                    <a:cubicBezTo>
                      <a:pt x="34382" y="594"/>
                      <a:pt x="33750" y="0"/>
                      <a:pt x="329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4762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866;p38"/>
              <p:cNvSpPr/>
              <p:nvPr/>
            </p:nvSpPr>
            <p:spPr>
              <a:xfrm>
                <a:off x="954200" y="3443950"/>
                <a:ext cx="113825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878" extrusionOk="0">
                    <a:moveTo>
                      <a:pt x="426" y="0"/>
                    </a:moveTo>
                    <a:cubicBezTo>
                      <a:pt x="194" y="0"/>
                      <a:pt x="0" y="194"/>
                      <a:pt x="0" y="439"/>
                    </a:cubicBezTo>
                    <a:cubicBezTo>
                      <a:pt x="0" y="684"/>
                      <a:pt x="194" y="877"/>
                      <a:pt x="426" y="877"/>
                    </a:cubicBezTo>
                    <a:lnTo>
                      <a:pt x="4114" y="877"/>
                    </a:lnTo>
                    <a:cubicBezTo>
                      <a:pt x="4347" y="877"/>
                      <a:pt x="4553" y="684"/>
                      <a:pt x="4553" y="439"/>
                    </a:cubicBezTo>
                    <a:cubicBezTo>
                      <a:pt x="4553" y="194"/>
                      <a:pt x="4359" y="0"/>
                      <a:pt x="4114" y="0"/>
                    </a:cubicBezTo>
                    <a:close/>
                  </a:path>
                </a:pathLst>
              </a:custGeom>
              <a:solidFill>
                <a:srgbClr val="284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867;p38"/>
              <p:cNvSpPr/>
              <p:nvPr/>
            </p:nvSpPr>
            <p:spPr>
              <a:xfrm>
                <a:off x="939050" y="3438475"/>
                <a:ext cx="15175" cy="3160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1264" extrusionOk="0">
                    <a:moveTo>
                      <a:pt x="297" y="0"/>
                    </a:moveTo>
                    <a:cubicBezTo>
                      <a:pt x="129" y="0"/>
                      <a:pt x="0" y="142"/>
                      <a:pt x="0" y="310"/>
                    </a:cubicBezTo>
                    <a:lnTo>
                      <a:pt x="0" y="967"/>
                    </a:lnTo>
                    <a:cubicBezTo>
                      <a:pt x="0" y="1135"/>
                      <a:pt x="129" y="1264"/>
                      <a:pt x="297" y="1264"/>
                    </a:cubicBezTo>
                    <a:cubicBezTo>
                      <a:pt x="464" y="1264"/>
                      <a:pt x="606" y="1135"/>
                      <a:pt x="606" y="967"/>
                    </a:cubicBezTo>
                    <a:lnTo>
                      <a:pt x="606" y="310"/>
                    </a:lnTo>
                    <a:cubicBezTo>
                      <a:pt x="606" y="142"/>
                      <a:pt x="464" y="0"/>
                      <a:pt x="297" y="0"/>
                    </a:cubicBezTo>
                    <a:close/>
                  </a:path>
                </a:pathLst>
              </a:custGeom>
              <a:solidFill>
                <a:srgbClr val="284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868;p38"/>
              <p:cNvSpPr/>
              <p:nvPr/>
            </p:nvSpPr>
            <p:spPr>
              <a:xfrm>
                <a:off x="1068650" y="3438475"/>
                <a:ext cx="15175" cy="3160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1264" extrusionOk="0">
                    <a:moveTo>
                      <a:pt x="297" y="0"/>
                    </a:moveTo>
                    <a:cubicBezTo>
                      <a:pt x="130" y="0"/>
                      <a:pt x="1" y="142"/>
                      <a:pt x="1" y="310"/>
                    </a:cubicBezTo>
                    <a:lnTo>
                      <a:pt x="1" y="967"/>
                    </a:lnTo>
                    <a:cubicBezTo>
                      <a:pt x="1" y="1135"/>
                      <a:pt x="130" y="1264"/>
                      <a:pt x="297" y="1264"/>
                    </a:cubicBezTo>
                    <a:cubicBezTo>
                      <a:pt x="465" y="1264"/>
                      <a:pt x="607" y="1135"/>
                      <a:pt x="607" y="967"/>
                    </a:cubicBezTo>
                    <a:lnTo>
                      <a:pt x="607" y="310"/>
                    </a:lnTo>
                    <a:cubicBezTo>
                      <a:pt x="607" y="142"/>
                      <a:pt x="465" y="0"/>
                      <a:pt x="297" y="0"/>
                    </a:cubicBezTo>
                    <a:close/>
                  </a:path>
                </a:pathLst>
              </a:custGeom>
              <a:solidFill>
                <a:srgbClr val="284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873;p38"/>
              <p:cNvSpPr/>
              <p:nvPr/>
            </p:nvSpPr>
            <p:spPr>
              <a:xfrm>
                <a:off x="881325" y="3294025"/>
                <a:ext cx="116100" cy="118675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4747" extrusionOk="0">
                    <a:moveTo>
                      <a:pt x="3947" y="0"/>
                    </a:moveTo>
                    <a:cubicBezTo>
                      <a:pt x="3767" y="3302"/>
                      <a:pt x="1406" y="4063"/>
                      <a:pt x="1" y="4230"/>
                    </a:cubicBezTo>
                    <a:cubicBezTo>
                      <a:pt x="401" y="4501"/>
                      <a:pt x="865" y="4682"/>
                      <a:pt x="1368" y="4733"/>
                    </a:cubicBezTo>
                    <a:cubicBezTo>
                      <a:pt x="1463" y="4743"/>
                      <a:pt x="1557" y="4747"/>
                      <a:pt x="1650" y="4747"/>
                    </a:cubicBezTo>
                    <a:cubicBezTo>
                      <a:pt x="3144" y="4747"/>
                      <a:pt x="4420" y="3608"/>
                      <a:pt x="4566" y="2103"/>
                    </a:cubicBezTo>
                    <a:cubicBezTo>
                      <a:pt x="4643" y="1316"/>
                      <a:pt x="4398" y="581"/>
                      <a:pt x="3947" y="0"/>
                    </a:cubicBezTo>
                    <a:close/>
                  </a:path>
                </a:pathLst>
              </a:custGeom>
              <a:solidFill>
                <a:srgbClr val="B8ED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878;p38"/>
              <p:cNvSpPr/>
              <p:nvPr/>
            </p:nvSpPr>
            <p:spPr>
              <a:xfrm>
                <a:off x="1285000" y="3230175"/>
                <a:ext cx="36450" cy="4550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1820" extrusionOk="0">
                    <a:moveTo>
                      <a:pt x="0" y="1"/>
                    </a:moveTo>
                    <a:cubicBezTo>
                      <a:pt x="0" y="40"/>
                      <a:pt x="0" y="65"/>
                      <a:pt x="0" y="91"/>
                    </a:cubicBezTo>
                    <a:cubicBezTo>
                      <a:pt x="0" y="955"/>
                      <a:pt x="632" y="1677"/>
                      <a:pt x="1458" y="1819"/>
                    </a:cubicBezTo>
                    <a:lnTo>
                      <a:pt x="1458" y="1136"/>
                    </a:lnTo>
                    <a:cubicBezTo>
                      <a:pt x="1458" y="504"/>
                      <a:pt x="942" y="1"/>
                      <a:pt x="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880;p38"/>
              <p:cNvSpPr/>
              <p:nvPr/>
            </p:nvSpPr>
            <p:spPr>
              <a:xfrm>
                <a:off x="1285000" y="3403325"/>
                <a:ext cx="364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1716" extrusionOk="0">
                    <a:moveTo>
                      <a:pt x="1458" y="0"/>
                    </a:moveTo>
                    <a:cubicBezTo>
                      <a:pt x="632" y="142"/>
                      <a:pt x="0" y="851"/>
                      <a:pt x="0" y="1716"/>
                    </a:cubicBezTo>
                    <a:lnTo>
                      <a:pt x="323" y="1716"/>
                    </a:lnTo>
                    <a:cubicBezTo>
                      <a:pt x="942" y="1716"/>
                      <a:pt x="1458" y="1213"/>
                      <a:pt x="1458" y="594"/>
                    </a:cubicBezTo>
                    <a:lnTo>
                      <a:pt x="1458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881;p38"/>
              <p:cNvSpPr/>
              <p:nvPr/>
            </p:nvSpPr>
            <p:spPr>
              <a:xfrm>
                <a:off x="982900" y="3404925"/>
                <a:ext cx="30000" cy="41300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652" extrusionOk="0">
                    <a:moveTo>
                      <a:pt x="0" y="1"/>
                    </a:moveTo>
                    <a:lnTo>
                      <a:pt x="0" y="530"/>
                    </a:lnTo>
                    <a:cubicBezTo>
                      <a:pt x="0" y="1149"/>
                      <a:pt x="503" y="1652"/>
                      <a:pt x="1122" y="1652"/>
                    </a:cubicBezTo>
                    <a:lnTo>
                      <a:pt x="1200" y="1652"/>
                    </a:lnTo>
                    <a:cubicBezTo>
                      <a:pt x="1200" y="878"/>
                      <a:pt x="697" y="233"/>
                      <a:pt x="0" y="1"/>
                    </a:cubicBezTo>
                    <a:close/>
                  </a:path>
                </a:pathLst>
              </a:custGeom>
              <a:solidFill>
                <a:srgbClr val="F9F8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882;p38"/>
              <p:cNvSpPr/>
              <p:nvPr/>
            </p:nvSpPr>
            <p:spPr>
              <a:xfrm>
                <a:off x="1238250" y="3230175"/>
                <a:ext cx="9050" cy="21605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8642" extrusionOk="0">
                    <a:moveTo>
                      <a:pt x="0" y="1"/>
                    </a:moveTo>
                    <a:lnTo>
                      <a:pt x="0" y="8642"/>
                    </a:lnTo>
                    <a:lnTo>
                      <a:pt x="361" y="8642"/>
                    </a:lnTo>
                    <a:lnTo>
                      <a:pt x="3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883;p38"/>
              <p:cNvSpPr/>
              <p:nvPr/>
            </p:nvSpPr>
            <p:spPr>
              <a:xfrm>
                <a:off x="1054150" y="3230175"/>
                <a:ext cx="9050" cy="21605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8642" extrusionOk="0">
                    <a:moveTo>
                      <a:pt x="0" y="1"/>
                    </a:moveTo>
                    <a:lnTo>
                      <a:pt x="0" y="8642"/>
                    </a:lnTo>
                    <a:lnTo>
                      <a:pt x="361" y="8642"/>
                    </a:lnTo>
                    <a:lnTo>
                      <a:pt x="3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888;p38"/>
              <p:cNvSpPr/>
              <p:nvPr/>
            </p:nvSpPr>
            <p:spPr>
              <a:xfrm>
                <a:off x="1292400" y="3374300"/>
                <a:ext cx="28400" cy="2872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49" extrusionOk="0">
                    <a:moveTo>
                      <a:pt x="568" y="1"/>
                    </a:moveTo>
                    <a:cubicBezTo>
                      <a:pt x="259" y="1"/>
                      <a:pt x="1" y="259"/>
                      <a:pt x="1" y="581"/>
                    </a:cubicBezTo>
                    <a:cubicBezTo>
                      <a:pt x="1" y="890"/>
                      <a:pt x="259" y="1148"/>
                      <a:pt x="568" y="1148"/>
                    </a:cubicBezTo>
                    <a:cubicBezTo>
                      <a:pt x="891" y="1148"/>
                      <a:pt x="1136" y="890"/>
                      <a:pt x="1136" y="581"/>
                    </a:cubicBezTo>
                    <a:cubicBezTo>
                      <a:pt x="1136" y="259"/>
                      <a:pt x="891" y="1"/>
                      <a:pt x="5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889;p38"/>
              <p:cNvSpPr/>
              <p:nvPr/>
            </p:nvSpPr>
            <p:spPr>
              <a:xfrm>
                <a:off x="1209875" y="3355925"/>
                <a:ext cx="4420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285" extrusionOk="0">
                    <a:moveTo>
                      <a:pt x="142" y="1"/>
                    </a:moveTo>
                    <a:cubicBezTo>
                      <a:pt x="65" y="1"/>
                      <a:pt x="0" y="65"/>
                      <a:pt x="0" y="142"/>
                    </a:cubicBezTo>
                    <a:cubicBezTo>
                      <a:pt x="0" y="220"/>
                      <a:pt x="65" y="284"/>
                      <a:pt x="142" y="284"/>
                    </a:cubicBezTo>
                    <a:lnTo>
                      <a:pt x="1625" y="284"/>
                    </a:lnTo>
                    <a:cubicBezTo>
                      <a:pt x="1703" y="284"/>
                      <a:pt x="1767" y="220"/>
                      <a:pt x="1767" y="142"/>
                    </a:cubicBezTo>
                    <a:cubicBezTo>
                      <a:pt x="1767" y="65"/>
                      <a:pt x="1703" y="1"/>
                      <a:pt x="1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890;p38"/>
              <p:cNvSpPr/>
              <p:nvPr/>
            </p:nvSpPr>
            <p:spPr>
              <a:xfrm>
                <a:off x="1209875" y="3372050"/>
                <a:ext cx="4420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285" extrusionOk="0">
                    <a:moveTo>
                      <a:pt x="142" y="0"/>
                    </a:moveTo>
                    <a:cubicBezTo>
                      <a:pt x="65" y="0"/>
                      <a:pt x="0" y="65"/>
                      <a:pt x="0" y="142"/>
                    </a:cubicBezTo>
                    <a:cubicBezTo>
                      <a:pt x="0" y="220"/>
                      <a:pt x="65" y="284"/>
                      <a:pt x="142" y="284"/>
                    </a:cubicBezTo>
                    <a:lnTo>
                      <a:pt x="1625" y="284"/>
                    </a:lnTo>
                    <a:cubicBezTo>
                      <a:pt x="1703" y="284"/>
                      <a:pt x="1767" y="220"/>
                      <a:pt x="1767" y="142"/>
                    </a:cubicBezTo>
                    <a:cubicBezTo>
                      <a:pt x="1767" y="65"/>
                      <a:pt x="1703" y="0"/>
                      <a:pt x="16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891;p38"/>
              <p:cNvSpPr/>
              <p:nvPr/>
            </p:nvSpPr>
            <p:spPr>
              <a:xfrm>
                <a:off x="1209875" y="3388175"/>
                <a:ext cx="44200" cy="7100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284" extrusionOk="0">
                    <a:moveTo>
                      <a:pt x="142" y="0"/>
                    </a:moveTo>
                    <a:cubicBezTo>
                      <a:pt x="65" y="0"/>
                      <a:pt x="0" y="65"/>
                      <a:pt x="0" y="142"/>
                    </a:cubicBezTo>
                    <a:cubicBezTo>
                      <a:pt x="0" y="219"/>
                      <a:pt x="65" y="284"/>
                      <a:pt x="142" y="284"/>
                    </a:cubicBezTo>
                    <a:lnTo>
                      <a:pt x="1625" y="284"/>
                    </a:lnTo>
                    <a:cubicBezTo>
                      <a:pt x="1703" y="284"/>
                      <a:pt x="1767" y="219"/>
                      <a:pt x="1767" y="142"/>
                    </a:cubicBezTo>
                    <a:cubicBezTo>
                      <a:pt x="1767" y="65"/>
                      <a:pt x="1703" y="0"/>
                      <a:pt x="16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892;p38"/>
              <p:cNvSpPr/>
              <p:nvPr/>
            </p:nvSpPr>
            <p:spPr>
              <a:xfrm>
                <a:off x="799125" y="3353675"/>
                <a:ext cx="412050" cy="92550"/>
              </a:xfrm>
              <a:custGeom>
                <a:avLst/>
                <a:gdLst/>
                <a:ahLst/>
                <a:cxnLst/>
                <a:rect l="l" t="t" r="r" b="b"/>
                <a:pathLst>
                  <a:path w="16482" h="3702" extrusionOk="0">
                    <a:moveTo>
                      <a:pt x="722" y="0"/>
                    </a:moveTo>
                    <a:cubicBezTo>
                      <a:pt x="323" y="0"/>
                      <a:pt x="0" y="323"/>
                      <a:pt x="0" y="735"/>
                    </a:cubicBezTo>
                    <a:lnTo>
                      <a:pt x="0" y="2966"/>
                    </a:lnTo>
                    <a:cubicBezTo>
                      <a:pt x="0" y="3379"/>
                      <a:pt x="323" y="3702"/>
                      <a:pt x="722" y="3702"/>
                    </a:cubicBezTo>
                    <a:lnTo>
                      <a:pt x="15747" y="3702"/>
                    </a:lnTo>
                    <a:cubicBezTo>
                      <a:pt x="16160" y="3702"/>
                      <a:pt x="16482" y="3379"/>
                      <a:pt x="16482" y="2966"/>
                    </a:cubicBezTo>
                    <a:lnTo>
                      <a:pt x="16482" y="735"/>
                    </a:lnTo>
                    <a:cubicBezTo>
                      <a:pt x="16482" y="323"/>
                      <a:pt x="16160" y="0"/>
                      <a:pt x="157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893;p38"/>
              <p:cNvSpPr/>
              <p:nvPr/>
            </p:nvSpPr>
            <p:spPr>
              <a:xfrm>
                <a:off x="798800" y="3398150"/>
                <a:ext cx="412375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6495" h="1923" extrusionOk="0">
                    <a:moveTo>
                      <a:pt x="0" y="1"/>
                    </a:moveTo>
                    <a:lnTo>
                      <a:pt x="0" y="1175"/>
                    </a:lnTo>
                    <a:lnTo>
                      <a:pt x="13" y="1175"/>
                    </a:lnTo>
                    <a:cubicBezTo>
                      <a:pt x="13" y="1587"/>
                      <a:pt x="336" y="1923"/>
                      <a:pt x="748" y="1923"/>
                    </a:cubicBezTo>
                    <a:lnTo>
                      <a:pt x="15747" y="1923"/>
                    </a:lnTo>
                    <a:cubicBezTo>
                      <a:pt x="16160" y="1923"/>
                      <a:pt x="16495" y="1587"/>
                      <a:pt x="16495" y="1175"/>
                    </a:cubicBezTo>
                    <a:lnTo>
                      <a:pt x="1649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894;p38"/>
              <p:cNvSpPr/>
              <p:nvPr/>
            </p:nvSpPr>
            <p:spPr>
              <a:xfrm>
                <a:off x="841675" y="3388500"/>
                <a:ext cx="490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916" extrusionOk="0">
                    <a:moveTo>
                      <a:pt x="452" y="0"/>
                    </a:moveTo>
                    <a:cubicBezTo>
                      <a:pt x="194" y="0"/>
                      <a:pt x="0" y="206"/>
                      <a:pt x="0" y="464"/>
                    </a:cubicBezTo>
                    <a:cubicBezTo>
                      <a:pt x="0" y="709"/>
                      <a:pt x="194" y="916"/>
                      <a:pt x="452" y="916"/>
                    </a:cubicBezTo>
                    <a:lnTo>
                      <a:pt x="1496" y="916"/>
                    </a:lnTo>
                    <a:cubicBezTo>
                      <a:pt x="1754" y="916"/>
                      <a:pt x="1961" y="709"/>
                      <a:pt x="1961" y="464"/>
                    </a:cubicBezTo>
                    <a:cubicBezTo>
                      <a:pt x="1961" y="206"/>
                      <a:pt x="1754" y="0"/>
                      <a:pt x="14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895;p38"/>
              <p:cNvSpPr/>
              <p:nvPr/>
            </p:nvSpPr>
            <p:spPr>
              <a:xfrm>
                <a:off x="1119600" y="3388500"/>
                <a:ext cx="490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916" extrusionOk="0">
                    <a:moveTo>
                      <a:pt x="452" y="0"/>
                    </a:moveTo>
                    <a:cubicBezTo>
                      <a:pt x="194" y="0"/>
                      <a:pt x="0" y="206"/>
                      <a:pt x="0" y="464"/>
                    </a:cubicBezTo>
                    <a:cubicBezTo>
                      <a:pt x="0" y="709"/>
                      <a:pt x="194" y="916"/>
                      <a:pt x="452" y="916"/>
                    </a:cubicBezTo>
                    <a:lnTo>
                      <a:pt x="1509" y="916"/>
                    </a:lnTo>
                    <a:cubicBezTo>
                      <a:pt x="1754" y="916"/>
                      <a:pt x="1961" y="709"/>
                      <a:pt x="1961" y="464"/>
                    </a:cubicBezTo>
                    <a:cubicBezTo>
                      <a:pt x="1961" y="206"/>
                      <a:pt x="1754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896;p38"/>
              <p:cNvSpPr/>
              <p:nvPr/>
            </p:nvSpPr>
            <p:spPr>
              <a:xfrm>
                <a:off x="959675" y="3386550"/>
                <a:ext cx="90625" cy="37750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1510" extrusionOk="0">
                    <a:moveTo>
                      <a:pt x="142" y="1"/>
                    </a:moveTo>
                    <a:cubicBezTo>
                      <a:pt x="65" y="1"/>
                      <a:pt x="1" y="65"/>
                      <a:pt x="1" y="143"/>
                    </a:cubicBezTo>
                    <a:lnTo>
                      <a:pt x="1" y="1510"/>
                    </a:lnTo>
                    <a:lnTo>
                      <a:pt x="3625" y="1510"/>
                    </a:lnTo>
                    <a:lnTo>
                      <a:pt x="3625" y="143"/>
                    </a:lnTo>
                    <a:cubicBezTo>
                      <a:pt x="3625" y="65"/>
                      <a:pt x="3560" y="1"/>
                      <a:pt x="3483" y="1"/>
                    </a:cubicBezTo>
                    <a:cubicBezTo>
                      <a:pt x="3405" y="1"/>
                      <a:pt x="3341" y="65"/>
                      <a:pt x="3341" y="143"/>
                    </a:cubicBezTo>
                    <a:lnTo>
                      <a:pt x="3341" y="1213"/>
                    </a:lnTo>
                    <a:lnTo>
                      <a:pt x="284" y="1213"/>
                    </a:lnTo>
                    <a:lnTo>
                      <a:pt x="284" y="143"/>
                    </a:lnTo>
                    <a:cubicBezTo>
                      <a:pt x="284" y="65"/>
                      <a:pt x="220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897;p38"/>
              <p:cNvSpPr/>
              <p:nvPr/>
            </p:nvSpPr>
            <p:spPr>
              <a:xfrm>
                <a:off x="954200" y="3411375"/>
                <a:ext cx="1019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4076" h="736" extrusionOk="0">
                    <a:moveTo>
                      <a:pt x="361" y="1"/>
                    </a:moveTo>
                    <a:cubicBezTo>
                      <a:pt x="155" y="1"/>
                      <a:pt x="0" y="155"/>
                      <a:pt x="0" y="362"/>
                    </a:cubicBezTo>
                    <a:cubicBezTo>
                      <a:pt x="0" y="568"/>
                      <a:pt x="155" y="736"/>
                      <a:pt x="361" y="736"/>
                    </a:cubicBezTo>
                    <a:lnTo>
                      <a:pt x="3702" y="736"/>
                    </a:lnTo>
                    <a:cubicBezTo>
                      <a:pt x="3908" y="736"/>
                      <a:pt x="4076" y="568"/>
                      <a:pt x="4076" y="362"/>
                    </a:cubicBezTo>
                    <a:cubicBezTo>
                      <a:pt x="4076" y="155"/>
                      <a:pt x="3908" y="1"/>
                      <a:pt x="37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900;p38"/>
              <p:cNvSpPr/>
              <p:nvPr/>
            </p:nvSpPr>
            <p:spPr>
              <a:xfrm>
                <a:off x="1374300" y="3367525"/>
                <a:ext cx="30325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926" extrusionOk="0">
                    <a:moveTo>
                      <a:pt x="620" y="1"/>
                    </a:moveTo>
                    <a:lnTo>
                      <a:pt x="478" y="491"/>
                    </a:lnTo>
                    <a:cubicBezTo>
                      <a:pt x="452" y="452"/>
                      <a:pt x="400" y="426"/>
                      <a:pt x="349" y="413"/>
                    </a:cubicBezTo>
                    <a:cubicBezTo>
                      <a:pt x="326" y="407"/>
                      <a:pt x="304" y="404"/>
                      <a:pt x="282" y="404"/>
                    </a:cubicBezTo>
                    <a:cubicBezTo>
                      <a:pt x="165" y="404"/>
                      <a:pt x="59" y="487"/>
                      <a:pt x="26" y="607"/>
                    </a:cubicBezTo>
                    <a:cubicBezTo>
                      <a:pt x="1" y="749"/>
                      <a:pt x="78" y="891"/>
                      <a:pt x="220" y="916"/>
                    </a:cubicBezTo>
                    <a:cubicBezTo>
                      <a:pt x="242" y="923"/>
                      <a:pt x="265" y="925"/>
                      <a:pt x="286" y="925"/>
                    </a:cubicBezTo>
                    <a:cubicBezTo>
                      <a:pt x="404" y="925"/>
                      <a:pt x="510" y="843"/>
                      <a:pt x="542" y="723"/>
                    </a:cubicBezTo>
                    <a:lnTo>
                      <a:pt x="671" y="323"/>
                    </a:lnTo>
                    <a:lnTo>
                      <a:pt x="1136" y="465"/>
                    </a:lnTo>
                    <a:lnTo>
                      <a:pt x="1213" y="143"/>
                    </a:lnTo>
                    <a:lnTo>
                      <a:pt x="762" y="39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901;p38"/>
              <p:cNvSpPr/>
              <p:nvPr/>
            </p:nvSpPr>
            <p:spPr>
              <a:xfrm>
                <a:off x="879725" y="3903625"/>
                <a:ext cx="237650" cy="209475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8379" extrusionOk="0">
                    <a:moveTo>
                      <a:pt x="4752" y="1"/>
                    </a:moveTo>
                    <a:cubicBezTo>
                      <a:pt x="3103" y="1"/>
                      <a:pt x="1542" y="986"/>
                      <a:pt x="877" y="2609"/>
                    </a:cubicBezTo>
                    <a:cubicBezTo>
                      <a:pt x="0" y="4750"/>
                      <a:pt x="1032" y="7200"/>
                      <a:pt x="3173" y="8064"/>
                    </a:cubicBezTo>
                    <a:cubicBezTo>
                      <a:pt x="3694" y="8277"/>
                      <a:pt x="4232" y="8379"/>
                      <a:pt x="4762" y="8379"/>
                    </a:cubicBezTo>
                    <a:cubicBezTo>
                      <a:pt x="6408" y="8379"/>
                      <a:pt x="7965" y="7401"/>
                      <a:pt x="8628" y="5781"/>
                    </a:cubicBezTo>
                    <a:cubicBezTo>
                      <a:pt x="9505" y="3641"/>
                      <a:pt x="8473" y="1190"/>
                      <a:pt x="6332" y="313"/>
                    </a:cubicBezTo>
                    <a:cubicBezTo>
                      <a:pt x="5814" y="101"/>
                      <a:pt x="5279" y="1"/>
                      <a:pt x="47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902;p38"/>
              <p:cNvSpPr/>
              <p:nvPr/>
            </p:nvSpPr>
            <p:spPr>
              <a:xfrm>
                <a:off x="1571950" y="3903800"/>
                <a:ext cx="234725" cy="209400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376" extrusionOk="0">
                    <a:moveTo>
                      <a:pt x="4686" y="0"/>
                    </a:moveTo>
                    <a:cubicBezTo>
                      <a:pt x="2914" y="0"/>
                      <a:pt x="1271" y="1133"/>
                      <a:pt x="710" y="2911"/>
                    </a:cubicBezTo>
                    <a:cubicBezTo>
                      <a:pt x="0" y="5117"/>
                      <a:pt x="1213" y="7477"/>
                      <a:pt x="3418" y="8173"/>
                    </a:cubicBezTo>
                    <a:cubicBezTo>
                      <a:pt x="3845" y="8310"/>
                      <a:pt x="4278" y="8376"/>
                      <a:pt x="4703" y="8376"/>
                    </a:cubicBezTo>
                    <a:cubicBezTo>
                      <a:pt x="6475" y="8376"/>
                      <a:pt x="8118" y="7243"/>
                      <a:pt x="8680" y="5465"/>
                    </a:cubicBezTo>
                    <a:cubicBezTo>
                      <a:pt x="9389" y="3260"/>
                      <a:pt x="8177" y="899"/>
                      <a:pt x="5971" y="203"/>
                    </a:cubicBezTo>
                    <a:cubicBezTo>
                      <a:pt x="5544" y="66"/>
                      <a:pt x="5112" y="0"/>
                      <a:pt x="4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903;p38"/>
              <p:cNvSpPr/>
              <p:nvPr/>
            </p:nvSpPr>
            <p:spPr>
              <a:xfrm>
                <a:off x="497650" y="3964650"/>
                <a:ext cx="143175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5727" h="1729" extrusionOk="0">
                    <a:moveTo>
                      <a:pt x="891" y="0"/>
                    </a:moveTo>
                    <a:lnTo>
                      <a:pt x="1" y="1728"/>
                    </a:lnTo>
                    <a:lnTo>
                      <a:pt x="5727" y="1728"/>
                    </a:lnTo>
                    <a:lnTo>
                      <a:pt x="572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904;p38"/>
              <p:cNvSpPr/>
              <p:nvPr/>
            </p:nvSpPr>
            <p:spPr>
              <a:xfrm>
                <a:off x="753975" y="3407200"/>
                <a:ext cx="65227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6091" h="2541" extrusionOk="0">
                    <a:moveTo>
                      <a:pt x="25252" y="0"/>
                    </a:moveTo>
                    <a:lnTo>
                      <a:pt x="25239" y="13"/>
                    </a:lnTo>
                    <a:lnTo>
                      <a:pt x="839" y="13"/>
                    </a:lnTo>
                    <a:cubicBezTo>
                      <a:pt x="375" y="13"/>
                      <a:pt x="1" y="387"/>
                      <a:pt x="1" y="851"/>
                    </a:cubicBezTo>
                    <a:lnTo>
                      <a:pt x="1" y="2192"/>
                    </a:lnTo>
                    <a:lnTo>
                      <a:pt x="542" y="2192"/>
                    </a:lnTo>
                    <a:lnTo>
                      <a:pt x="542" y="851"/>
                    </a:lnTo>
                    <a:cubicBezTo>
                      <a:pt x="542" y="684"/>
                      <a:pt x="671" y="555"/>
                      <a:pt x="839" y="555"/>
                    </a:cubicBezTo>
                    <a:lnTo>
                      <a:pt x="2180" y="555"/>
                    </a:lnTo>
                    <a:lnTo>
                      <a:pt x="581" y="2154"/>
                    </a:lnTo>
                    <a:lnTo>
                      <a:pt x="955" y="2541"/>
                    </a:lnTo>
                    <a:lnTo>
                      <a:pt x="2941" y="555"/>
                    </a:lnTo>
                    <a:lnTo>
                      <a:pt x="6784" y="555"/>
                    </a:lnTo>
                    <a:lnTo>
                      <a:pt x="5185" y="2154"/>
                    </a:lnTo>
                    <a:lnTo>
                      <a:pt x="5559" y="2541"/>
                    </a:lnTo>
                    <a:lnTo>
                      <a:pt x="7545" y="555"/>
                    </a:lnTo>
                    <a:lnTo>
                      <a:pt x="12239" y="555"/>
                    </a:lnTo>
                    <a:lnTo>
                      <a:pt x="10640" y="2154"/>
                    </a:lnTo>
                    <a:lnTo>
                      <a:pt x="11014" y="2528"/>
                    </a:lnTo>
                    <a:lnTo>
                      <a:pt x="13000" y="555"/>
                    </a:lnTo>
                    <a:lnTo>
                      <a:pt x="17695" y="555"/>
                    </a:lnTo>
                    <a:lnTo>
                      <a:pt x="16096" y="2154"/>
                    </a:lnTo>
                    <a:lnTo>
                      <a:pt x="16482" y="2528"/>
                    </a:lnTo>
                    <a:lnTo>
                      <a:pt x="18456" y="542"/>
                    </a:lnTo>
                    <a:lnTo>
                      <a:pt x="23150" y="542"/>
                    </a:lnTo>
                    <a:lnTo>
                      <a:pt x="21551" y="2154"/>
                    </a:lnTo>
                    <a:lnTo>
                      <a:pt x="21938" y="2528"/>
                    </a:lnTo>
                    <a:lnTo>
                      <a:pt x="23924" y="542"/>
                    </a:lnTo>
                    <a:lnTo>
                      <a:pt x="25252" y="542"/>
                    </a:lnTo>
                    <a:cubicBezTo>
                      <a:pt x="25407" y="542"/>
                      <a:pt x="25549" y="684"/>
                      <a:pt x="25549" y="838"/>
                    </a:cubicBezTo>
                    <a:lnTo>
                      <a:pt x="25549" y="2192"/>
                    </a:lnTo>
                    <a:lnTo>
                      <a:pt x="26090" y="2192"/>
                    </a:lnTo>
                    <a:lnTo>
                      <a:pt x="26090" y="838"/>
                    </a:lnTo>
                    <a:cubicBezTo>
                      <a:pt x="26090" y="374"/>
                      <a:pt x="25703" y="0"/>
                      <a:pt x="252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905;p38"/>
              <p:cNvSpPr/>
              <p:nvPr/>
            </p:nvSpPr>
            <p:spPr>
              <a:xfrm>
                <a:off x="1135725" y="3448450"/>
                <a:ext cx="804450" cy="583925"/>
              </a:xfrm>
              <a:custGeom>
                <a:avLst/>
                <a:gdLst/>
                <a:ahLst/>
                <a:cxnLst/>
                <a:rect l="l" t="t" r="r" b="b"/>
                <a:pathLst>
                  <a:path w="32178" h="23357" extrusionOk="0">
                    <a:moveTo>
                      <a:pt x="0" y="1"/>
                    </a:moveTo>
                    <a:lnTo>
                      <a:pt x="0" y="23356"/>
                    </a:lnTo>
                    <a:lnTo>
                      <a:pt x="32177" y="23356"/>
                    </a:lnTo>
                    <a:lnTo>
                      <a:pt x="32177" y="18623"/>
                    </a:lnTo>
                    <a:cubicBezTo>
                      <a:pt x="32177" y="17463"/>
                      <a:pt x="31378" y="16457"/>
                      <a:pt x="30243" y="16199"/>
                    </a:cubicBezTo>
                    <a:lnTo>
                      <a:pt x="16392" y="13052"/>
                    </a:lnTo>
                    <a:lnTo>
                      <a:pt x="13013" y="1845"/>
                    </a:lnTo>
                    <a:cubicBezTo>
                      <a:pt x="12716" y="749"/>
                      <a:pt x="11723" y="1"/>
                      <a:pt x="105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906;p38"/>
              <p:cNvSpPr/>
              <p:nvPr/>
            </p:nvSpPr>
            <p:spPr>
              <a:xfrm>
                <a:off x="1135725" y="3448125"/>
                <a:ext cx="636475" cy="378875"/>
              </a:xfrm>
              <a:custGeom>
                <a:avLst/>
                <a:gdLst/>
                <a:ahLst/>
                <a:cxnLst/>
                <a:rect l="l" t="t" r="r" b="b"/>
                <a:pathLst>
                  <a:path w="25459" h="15155" extrusionOk="0">
                    <a:moveTo>
                      <a:pt x="761" y="1"/>
                    </a:moveTo>
                    <a:lnTo>
                      <a:pt x="0" y="3070"/>
                    </a:lnTo>
                    <a:lnTo>
                      <a:pt x="0" y="8500"/>
                    </a:lnTo>
                    <a:lnTo>
                      <a:pt x="3611" y="14509"/>
                    </a:lnTo>
                    <a:lnTo>
                      <a:pt x="13542" y="15154"/>
                    </a:lnTo>
                    <a:lnTo>
                      <a:pt x="25458" y="15154"/>
                    </a:lnTo>
                    <a:lnTo>
                      <a:pt x="25432" y="15116"/>
                    </a:lnTo>
                    <a:lnTo>
                      <a:pt x="25445" y="15116"/>
                    </a:lnTo>
                    <a:lnTo>
                      <a:pt x="16405" y="13065"/>
                    </a:lnTo>
                    <a:lnTo>
                      <a:pt x="13013" y="1858"/>
                    </a:lnTo>
                    <a:cubicBezTo>
                      <a:pt x="12716" y="762"/>
                      <a:pt x="11723" y="1"/>
                      <a:pt x="105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907;p38"/>
              <p:cNvSpPr/>
              <p:nvPr/>
            </p:nvSpPr>
            <p:spPr>
              <a:xfrm>
                <a:off x="563750" y="3448125"/>
                <a:ext cx="1043675" cy="584250"/>
              </a:xfrm>
              <a:custGeom>
                <a:avLst/>
                <a:gdLst/>
                <a:ahLst/>
                <a:cxnLst/>
                <a:rect l="l" t="t" r="r" b="b"/>
                <a:pathLst>
                  <a:path w="41747" h="23370" extrusionOk="0">
                    <a:moveTo>
                      <a:pt x="7403" y="1"/>
                    </a:moveTo>
                    <a:cubicBezTo>
                      <a:pt x="6629" y="1"/>
                      <a:pt x="5920" y="452"/>
                      <a:pt x="5598" y="1149"/>
                    </a:cubicBezTo>
                    <a:lnTo>
                      <a:pt x="568" y="11879"/>
                    </a:lnTo>
                    <a:cubicBezTo>
                      <a:pt x="194" y="12665"/>
                      <a:pt x="1" y="13516"/>
                      <a:pt x="1" y="14381"/>
                    </a:cubicBezTo>
                    <a:lnTo>
                      <a:pt x="1" y="22492"/>
                    </a:lnTo>
                    <a:cubicBezTo>
                      <a:pt x="1" y="22983"/>
                      <a:pt x="400" y="23369"/>
                      <a:pt x="890" y="23369"/>
                    </a:cubicBezTo>
                    <a:lnTo>
                      <a:pt x="41747" y="23369"/>
                    </a:lnTo>
                    <a:lnTo>
                      <a:pt x="41747" y="18572"/>
                    </a:lnTo>
                    <a:cubicBezTo>
                      <a:pt x="41747" y="17682"/>
                      <a:pt x="41192" y="16895"/>
                      <a:pt x="40354" y="16586"/>
                    </a:cubicBezTo>
                    <a:lnTo>
                      <a:pt x="30682" y="13065"/>
                    </a:lnTo>
                    <a:lnTo>
                      <a:pt x="27651" y="1097"/>
                    </a:lnTo>
                    <a:cubicBezTo>
                      <a:pt x="27496" y="465"/>
                      <a:pt x="26929" y="1"/>
                      <a:pt x="262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908;p38"/>
              <p:cNvSpPr/>
              <p:nvPr/>
            </p:nvSpPr>
            <p:spPr>
              <a:xfrm>
                <a:off x="563750" y="3448125"/>
                <a:ext cx="910525" cy="378875"/>
              </a:xfrm>
              <a:custGeom>
                <a:avLst/>
                <a:gdLst/>
                <a:ahLst/>
                <a:cxnLst/>
                <a:rect l="l" t="t" r="r" b="b"/>
                <a:pathLst>
                  <a:path w="36421" h="15155" extrusionOk="0">
                    <a:moveTo>
                      <a:pt x="7403" y="1"/>
                    </a:moveTo>
                    <a:cubicBezTo>
                      <a:pt x="6629" y="1"/>
                      <a:pt x="5920" y="452"/>
                      <a:pt x="5598" y="1149"/>
                    </a:cubicBezTo>
                    <a:lnTo>
                      <a:pt x="568" y="11879"/>
                    </a:lnTo>
                    <a:cubicBezTo>
                      <a:pt x="194" y="12665"/>
                      <a:pt x="1" y="13516"/>
                      <a:pt x="1" y="14381"/>
                    </a:cubicBezTo>
                    <a:lnTo>
                      <a:pt x="1" y="15154"/>
                    </a:lnTo>
                    <a:lnTo>
                      <a:pt x="36421" y="15154"/>
                    </a:lnTo>
                    <a:lnTo>
                      <a:pt x="30682" y="13065"/>
                    </a:lnTo>
                    <a:lnTo>
                      <a:pt x="27651" y="1097"/>
                    </a:lnTo>
                    <a:cubicBezTo>
                      <a:pt x="27496" y="465"/>
                      <a:pt x="26929" y="1"/>
                      <a:pt x="262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909;p38"/>
              <p:cNvSpPr/>
              <p:nvPr/>
            </p:nvSpPr>
            <p:spPr>
              <a:xfrm>
                <a:off x="564075" y="3865975"/>
                <a:ext cx="10433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41734" h="6656" extrusionOk="0">
                    <a:moveTo>
                      <a:pt x="8667" y="1"/>
                    </a:moveTo>
                    <a:cubicBezTo>
                      <a:pt x="6294" y="1"/>
                      <a:pt x="4269" y="1458"/>
                      <a:pt x="3405" y="3522"/>
                    </a:cubicBezTo>
                    <a:lnTo>
                      <a:pt x="0" y="3522"/>
                    </a:lnTo>
                    <a:lnTo>
                      <a:pt x="0" y="5778"/>
                    </a:lnTo>
                    <a:cubicBezTo>
                      <a:pt x="0" y="6256"/>
                      <a:pt x="387" y="6655"/>
                      <a:pt x="877" y="6655"/>
                    </a:cubicBezTo>
                    <a:lnTo>
                      <a:pt x="41734" y="6655"/>
                    </a:lnTo>
                    <a:lnTo>
                      <a:pt x="41734" y="3522"/>
                    </a:lnTo>
                    <a:lnTo>
                      <a:pt x="39554" y="3522"/>
                    </a:lnTo>
                    <a:cubicBezTo>
                      <a:pt x="38703" y="1458"/>
                      <a:pt x="36666" y="1"/>
                      <a:pt x="34293" y="1"/>
                    </a:cubicBezTo>
                    <a:cubicBezTo>
                      <a:pt x="31920" y="1"/>
                      <a:pt x="29895" y="1458"/>
                      <a:pt x="29031" y="3522"/>
                    </a:cubicBezTo>
                    <a:lnTo>
                      <a:pt x="13929" y="3522"/>
                    </a:lnTo>
                    <a:cubicBezTo>
                      <a:pt x="13078" y="1458"/>
                      <a:pt x="11040" y="1"/>
                      <a:pt x="86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910;p38"/>
              <p:cNvSpPr/>
              <p:nvPr/>
            </p:nvSpPr>
            <p:spPr>
              <a:xfrm>
                <a:off x="1545825" y="4008175"/>
                <a:ext cx="413050" cy="45150"/>
              </a:xfrm>
              <a:custGeom>
                <a:avLst/>
                <a:gdLst/>
                <a:ahLst/>
                <a:cxnLst/>
                <a:rect l="l" t="t" r="r" b="b"/>
                <a:pathLst>
                  <a:path w="16522" h="1806" extrusionOk="0">
                    <a:moveTo>
                      <a:pt x="658" y="0"/>
                    </a:moveTo>
                    <a:cubicBezTo>
                      <a:pt x="297" y="0"/>
                      <a:pt x="1" y="297"/>
                      <a:pt x="1" y="671"/>
                    </a:cubicBezTo>
                    <a:lnTo>
                      <a:pt x="1" y="1135"/>
                    </a:lnTo>
                    <a:cubicBezTo>
                      <a:pt x="1" y="1509"/>
                      <a:pt x="297" y="1806"/>
                      <a:pt x="658" y="1806"/>
                    </a:cubicBezTo>
                    <a:lnTo>
                      <a:pt x="15851" y="1806"/>
                    </a:lnTo>
                    <a:cubicBezTo>
                      <a:pt x="16225" y="1806"/>
                      <a:pt x="16521" y="1509"/>
                      <a:pt x="16521" y="1135"/>
                    </a:cubicBezTo>
                    <a:lnTo>
                      <a:pt x="16521" y="671"/>
                    </a:lnTo>
                    <a:cubicBezTo>
                      <a:pt x="16521" y="297"/>
                      <a:pt x="16225" y="0"/>
                      <a:pt x="158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911;p38"/>
              <p:cNvSpPr/>
              <p:nvPr/>
            </p:nvSpPr>
            <p:spPr>
              <a:xfrm>
                <a:off x="1545825" y="4008175"/>
                <a:ext cx="62250" cy="451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806" extrusionOk="0">
                    <a:moveTo>
                      <a:pt x="555" y="0"/>
                    </a:moveTo>
                    <a:cubicBezTo>
                      <a:pt x="246" y="0"/>
                      <a:pt x="1" y="258"/>
                      <a:pt x="1" y="568"/>
                    </a:cubicBezTo>
                    <a:lnTo>
                      <a:pt x="1" y="1251"/>
                    </a:lnTo>
                    <a:cubicBezTo>
                      <a:pt x="1" y="1561"/>
                      <a:pt x="246" y="1806"/>
                      <a:pt x="555" y="1806"/>
                    </a:cubicBezTo>
                    <a:lnTo>
                      <a:pt x="2490" y="1806"/>
                    </a:lnTo>
                    <a:lnTo>
                      <a:pt x="2490" y="0"/>
                    </a:lnTo>
                    <a:close/>
                  </a:path>
                </a:pathLst>
              </a:custGeom>
              <a:solidFill>
                <a:srgbClr val="092553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912;p38"/>
              <p:cNvSpPr/>
              <p:nvPr/>
            </p:nvSpPr>
            <p:spPr>
              <a:xfrm>
                <a:off x="982400" y="3824047"/>
                <a:ext cx="28955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1582" h="8293" extrusionOk="0">
                    <a:moveTo>
                      <a:pt x="903" y="0"/>
                    </a:moveTo>
                    <a:cubicBezTo>
                      <a:pt x="400" y="0"/>
                      <a:pt x="1" y="400"/>
                      <a:pt x="1" y="903"/>
                    </a:cubicBezTo>
                    <a:lnTo>
                      <a:pt x="1" y="7390"/>
                    </a:lnTo>
                    <a:cubicBezTo>
                      <a:pt x="1" y="7893"/>
                      <a:pt x="400" y="8293"/>
                      <a:pt x="903" y="8293"/>
                    </a:cubicBezTo>
                    <a:lnTo>
                      <a:pt x="10679" y="8293"/>
                    </a:lnTo>
                    <a:cubicBezTo>
                      <a:pt x="11182" y="8293"/>
                      <a:pt x="11582" y="7893"/>
                      <a:pt x="11582" y="7390"/>
                    </a:cubicBezTo>
                    <a:lnTo>
                      <a:pt x="11582" y="903"/>
                    </a:lnTo>
                    <a:cubicBezTo>
                      <a:pt x="11582" y="400"/>
                      <a:pt x="11182" y="0"/>
                      <a:pt x="106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913;p38"/>
              <p:cNvSpPr/>
              <p:nvPr/>
            </p:nvSpPr>
            <p:spPr>
              <a:xfrm>
                <a:off x="996750" y="3860800"/>
                <a:ext cx="8290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1165" extrusionOk="0">
                    <a:moveTo>
                      <a:pt x="2977" y="1"/>
                    </a:moveTo>
                    <a:cubicBezTo>
                      <a:pt x="2969" y="1"/>
                      <a:pt x="2962" y="1"/>
                      <a:pt x="2954" y="1"/>
                    </a:cubicBezTo>
                    <a:lnTo>
                      <a:pt x="310" y="246"/>
                    </a:lnTo>
                    <a:cubicBezTo>
                      <a:pt x="130" y="259"/>
                      <a:pt x="1" y="414"/>
                      <a:pt x="1" y="582"/>
                    </a:cubicBezTo>
                    <a:cubicBezTo>
                      <a:pt x="1" y="762"/>
                      <a:pt x="143" y="904"/>
                      <a:pt x="310" y="917"/>
                    </a:cubicBezTo>
                    <a:lnTo>
                      <a:pt x="2954" y="1162"/>
                    </a:lnTo>
                    <a:cubicBezTo>
                      <a:pt x="2968" y="1164"/>
                      <a:pt x="2982" y="1165"/>
                      <a:pt x="2996" y="1165"/>
                    </a:cubicBezTo>
                    <a:cubicBezTo>
                      <a:pt x="3171" y="1165"/>
                      <a:pt x="3315" y="1018"/>
                      <a:pt x="3315" y="827"/>
                    </a:cubicBezTo>
                    <a:lnTo>
                      <a:pt x="3315" y="337"/>
                    </a:lnTo>
                    <a:cubicBezTo>
                      <a:pt x="3315" y="151"/>
                      <a:pt x="3160" y="1"/>
                      <a:pt x="29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914;p38"/>
              <p:cNvSpPr/>
              <p:nvPr/>
            </p:nvSpPr>
            <p:spPr>
              <a:xfrm>
                <a:off x="1263725" y="3495200"/>
                <a:ext cx="281800" cy="297675"/>
              </a:xfrm>
              <a:custGeom>
                <a:avLst/>
                <a:gdLst/>
                <a:ahLst/>
                <a:cxnLst/>
                <a:rect l="l" t="t" r="r" b="b"/>
                <a:pathLst>
                  <a:path w="11272" h="11907" extrusionOk="0">
                    <a:moveTo>
                      <a:pt x="1251" y="1"/>
                    </a:moveTo>
                    <a:cubicBezTo>
                      <a:pt x="529" y="1"/>
                      <a:pt x="0" y="671"/>
                      <a:pt x="181" y="1381"/>
                    </a:cubicBezTo>
                    <a:lnTo>
                      <a:pt x="2683" y="11182"/>
                    </a:lnTo>
                    <a:cubicBezTo>
                      <a:pt x="2683" y="11182"/>
                      <a:pt x="5128" y="11907"/>
                      <a:pt x="7815" y="11907"/>
                    </a:cubicBezTo>
                    <a:cubicBezTo>
                      <a:pt x="8169" y="11907"/>
                      <a:pt x="8528" y="11894"/>
                      <a:pt x="8886" y="11866"/>
                    </a:cubicBezTo>
                    <a:cubicBezTo>
                      <a:pt x="10975" y="11698"/>
                      <a:pt x="11272" y="11182"/>
                      <a:pt x="11272" y="11182"/>
                    </a:cubicBezTo>
                    <a:lnTo>
                      <a:pt x="8189" y="981"/>
                    </a:lnTo>
                    <a:cubicBezTo>
                      <a:pt x="8022" y="401"/>
                      <a:pt x="7480" y="1"/>
                      <a:pt x="68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915;p38"/>
              <p:cNvSpPr/>
              <p:nvPr/>
            </p:nvSpPr>
            <p:spPr>
              <a:xfrm>
                <a:off x="998700" y="3495200"/>
                <a:ext cx="284700" cy="279575"/>
              </a:xfrm>
              <a:custGeom>
                <a:avLst/>
                <a:gdLst/>
                <a:ahLst/>
                <a:cxnLst/>
                <a:rect l="l" t="t" r="r" b="b"/>
                <a:pathLst>
                  <a:path w="11388" h="11183" extrusionOk="0">
                    <a:moveTo>
                      <a:pt x="1806" y="1"/>
                    </a:moveTo>
                    <a:cubicBezTo>
                      <a:pt x="1174" y="1"/>
                      <a:pt x="658" y="491"/>
                      <a:pt x="619" y="1123"/>
                    </a:cubicBezTo>
                    <a:lnTo>
                      <a:pt x="619" y="1110"/>
                    </a:lnTo>
                    <a:lnTo>
                      <a:pt x="0" y="11182"/>
                    </a:lnTo>
                    <a:lnTo>
                      <a:pt x="11388" y="11182"/>
                    </a:lnTo>
                    <a:lnTo>
                      <a:pt x="9247" y="1020"/>
                    </a:lnTo>
                    <a:cubicBezTo>
                      <a:pt x="9118" y="426"/>
                      <a:pt x="8602" y="1"/>
                      <a:pt x="79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916;p38"/>
              <p:cNvSpPr/>
              <p:nvPr/>
            </p:nvSpPr>
            <p:spPr>
              <a:xfrm>
                <a:off x="1292075" y="3622250"/>
                <a:ext cx="1760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7043" h="6827" extrusionOk="0">
                    <a:moveTo>
                      <a:pt x="272" y="0"/>
                    </a:moveTo>
                    <a:cubicBezTo>
                      <a:pt x="182" y="0"/>
                      <a:pt x="91" y="13"/>
                      <a:pt x="1" y="39"/>
                    </a:cubicBezTo>
                    <a:lnTo>
                      <a:pt x="1549" y="6100"/>
                    </a:lnTo>
                    <a:cubicBezTo>
                      <a:pt x="1549" y="6100"/>
                      <a:pt x="4012" y="6826"/>
                      <a:pt x="6710" y="6826"/>
                    </a:cubicBezTo>
                    <a:cubicBezTo>
                      <a:pt x="6820" y="6826"/>
                      <a:pt x="6931" y="6825"/>
                      <a:pt x="7043" y="6822"/>
                    </a:cubicBezTo>
                    <a:lnTo>
                      <a:pt x="6849" y="6126"/>
                    </a:lnTo>
                    <a:lnTo>
                      <a:pt x="6849" y="6139"/>
                    </a:lnTo>
                    <a:lnTo>
                      <a:pt x="5095" y="6139"/>
                    </a:lnTo>
                    <a:lnTo>
                      <a:pt x="5095" y="4501"/>
                    </a:lnTo>
                    <a:cubicBezTo>
                      <a:pt x="5095" y="3688"/>
                      <a:pt x="4437" y="3018"/>
                      <a:pt x="3625" y="3018"/>
                    </a:cubicBezTo>
                    <a:lnTo>
                      <a:pt x="3006" y="3018"/>
                    </a:lnTo>
                    <a:cubicBezTo>
                      <a:pt x="3638" y="3018"/>
                      <a:pt x="4141" y="2515"/>
                      <a:pt x="4141" y="1883"/>
                    </a:cubicBezTo>
                    <a:lnTo>
                      <a:pt x="4141" y="1135"/>
                    </a:lnTo>
                    <a:cubicBezTo>
                      <a:pt x="4141" y="516"/>
                      <a:pt x="3638" y="0"/>
                      <a:pt x="3006" y="0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917;p38"/>
              <p:cNvSpPr/>
              <p:nvPr/>
            </p:nvSpPr>
            <p:spPr>
              <a:xfrm>
                <a:off x="998375" y="3613525"/>
                <a:ext cx="187975" cy="161250"/>
              </a:xfrm>
              <a:custGeom>
                <a:avLst/>
                <a:gdLst/>
                <a:ahLst/>
                <a:cxnLst/>
                <a:rect l="l" t="t" r="r" b="b"/>
                <a:pathLst>
                  <a:path w="7519" h="6450" extrusionOk="0">
                    <a:moveTo>
                      <a:pt x="851" y="1"/>
                    </a:moveTo>
                    <a:cubicBezTo>
                      <a:pt x="684" y="1"/>
                      <a:pt x="542" y="40"/>
                      <a:pt x="400" y="91"/>
                    </a:cubicBezTo>
                    <a:lnTo>
                      <a:pt x="232" y="2838"/>
                    </a:lnTo>
                    <a:cubicBezTo>
                      <a:pt x="413" y="2954"/>
                      <a:pt x="619" y="3019"/>
                      <a:pt x="851" y="3019"/>
                    </a:cubicBezTo>
                    <a:lnTo>
                      <a:pt x="219" y="3019"/>
                    </a:lnTo>
                    <a:lnTo>
                      <a:pt x="0" y="6449"/>
                    </a:lnTo>
                    <a:lnTo>
                      <a:pt x="7519" y="6449"/>
                    </a:lnTo>
                    <a:lnTo>
                      <a:pt x="7429" y="6127"/>
                    </a:lnTo>
                    <a:lnTo>
                      <a:pt x="5688" y="6127"/>
                    </a:lnTo>
                    <a:lnTo>
                      <a:pt x="5688" y="4502"/>
                    </a:lnTo>
                    <a:cubicBezTo>
                      <a:pt x="5688" y="3676"/>
                      <a:pt x="5017" y="3019"/>
                      <a:pt x="4204" y="3019"/>
                    </a:cubicBezTo>
                    <a:lnTo>
                      <a:pt x="3585" y="3019"/>
                    </a:lnTo>
                    <a:cubicBezTo>
                      <a:pt x="4217" y="3019"/>
                      <a:pt x="4720" y="2516"/>
                      <a:pt x="4720" y="1884"/>
                    </a:cubicBezTo>
                    <a:lnTo>
                      <a:pt x="4720" y="1136"/>
                    </a:lnTo>
                    <a:cubicBezTo>
                      <a:pt x="4720" y="504"/>
                      <a:pt x="4217" y="1"/>
                      <a:pt x="3585" y="1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918;p38"/>
              <p:cNvSpPr/>
              <p:nvPr/>
            </p:nvSpPr>
            <p:spPr>
              <a:xfrm>
                <a:off x="622100" y="3495200"/>
                <a:ext cx="352100" cy="279575"/>
              </a:xfrm>
              <a:custGeom>
                <a:avLst/>
                <a:gdLst/>
                <a:ahLst/>
                <a:cxnLst/>
                <a:rect l="l" t="t" r="r" b="b"/>
                <a:pathLst>
                  <a:path w="14084" h="11183" extrusionOk="0">
                    <a:moveTo>
                      <a:pt x="6024" y="1"/>
                    </a:moveTo>
                    <a:cubicBezTo>
                      <a:pt x="5121" y="1"/>
                      <a:pt x="4308" y="542"/>
                      <a:pt x="3973" y="1381"/>
                    </a:cubicBezTo>
                    <a:lnTo>
                      <a:pt x="1" y="11182"/>
                    </a:lnTo>
                    <a:lnTo>
                      <a:pt x="13426" y="11182"/>
                    </a:lnTo>
                    <a:lnTo>
                      <a:pt x="14032" y="1510"/>
                    </a:lnTo>
                    <a:cubicBezTo>
                      <a:pt x="14084" y="697"/>
                      <a:pt x="13426" y="1"/>
                      <a:pt x="126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919;p38"/>
              <p:cNvSpPr/>
              <p:nvPr/>
            </p:nvSpPr>
            <p:spPr>
              <a:xfrm>
                <a:off x="551825" y="3856950"/>
                <a:ext cx="38700" cy="6902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761" extrusionOk="0">
                    <a:moveTo>
                      <a:pt x="684" y="1"/>
                    </a:moveTo>
                    <a:cubicBezTo>
                      <a:pt x="310" y="1"/>
                      <a:pt x="0" y="297"/>
                      <a:pt x="0" y="684"/>
                    </a:cubicBezTo>
                    <a:lnTo>
                      <a:pt x="0" y="2064"/>
                    </a:lnTo>
                    <a:cubicBezTo>
                      <a:pt x="0" y="2451"/>
                      <a:pt x="310" y="2761"/>
                      <a:pt x="684" y="2761"/>
                    </a:cubicBezTo>
                    <a:lnTo>
                      <a:pt x="1548" y="2761"/>
                    </a:lnTo>
                    <a:lnTo>
                      <a:pt x="154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920;p38"/>
              <p:cNvSpPr/>
              <p:nvPr/>
            </p:nvSpPr>
            <p:spPr>
              <a:xfrm>
                <a:off x="1332400" y="3775050"/>
                <a:ext cx="21312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8525" h="712" extrusionOk="0">
                    <a:moveTo>
                      <a:pt x="0" y="1"/>
                    </a:moveTo>
                    <a:cubicBezTo>
                      <a:pt x="395" y="114"/>
                      <a:pt x="2648" y="711"/>
                      <a:pt x="5090" y="711"/>
                    </a:cubicBezTo>
                    <a:cubicBezTo>
                      <a:pt x="5437" y="711"/>
                      <a:pt x="5789" y="699"/>
                      <a:pt x="6139" y="672"/>
                    </a:cubicBezTo>
                    <a:cubicBezTo>
                      <a:pt x="7996" y="530"/>
                      <a:pt x="8447" y="104"/>
                      <a:pt x="85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921;p38"/>
              <p:cNvSpPr/>
              <p:nvPr/>
            </p:nvSpPr>
            <p:spPr>
              <a:xfrm>
                <a:off x="1633200" y="3905650"/>
                <a:ext cx="7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044" extrusionOk="0">
                    <a:moveTo>
                      <a:pt x="1522" y="0"/>
                    </a:moveTo>
                    <a:cubicBezTo>
                      <a:pt x="684" y="0"/>
                      <a:pt x="1" y="684"/>
                      <a:pt x="1" y="1522"/>
                    </a:cubicBezTo>
                    <a:cubicBezTo>
                      <a:pt x="1" y="2360"/>
                      <a:pt x="684" y="3044"/>
                      <a:pt x="1522" y="3044"/>
                    </a:cubicBezTo>
                    <a:cubicBezTo>
                      <a:pt x="2361" y="3044"/>
                      <a:pt x="3044" y="2360"/>
                      <a:pt x="3044" y="1522"/>
                    </a:cubicBezTo>
                    <a:cubicBezTo>
                      <a:pt x="3044" y="684"/>
                      <a:pt x="2361" y="0"/>
                      <a:pt x="1522" y="0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922;p38"/>
              <p:cNvSpPr/>
              <p:nvPr/>
            </p:nvSpPr>
            <p:spPr>
              <a:xfrm>
                <a:off x="1664150" y="3905650"/>
                <a:ext cx="4517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3044" extrusionOk="0">
                    <a:moveTo>
                      <a:pt x="284" y="0"/>
                    </a:moveTo>
                    <a:cubicBezTo>
                      <a:pt x="194" y="0"/>
                      <a:pt x="91" y="0"/>
                      <a:pt x="1" y="26"/>
                    </a:cubicBezTo>
                    <a:cubicBezTo>
                      <a:pt x="710" y="155"/>
                      <a:pt x="1252" y="774"/>
                      <a:pt x="1252" y="1522"/>
                    </a:cubicBezTo>
                    <a:cubicBezTo>
                      <a:pt x="1252" y="2270"/>
                      <a:pt x="710" y="2889"/>
                      <a:pt x="1" y="3018"/>
                    </a:cubicBezTo>
                    <a:cubicBezTo>
                      <a:pt x="91" y="3031"/>
                      <a:pt x="194" y="3044"/>
                      <a:pt x="284" y="3044"/>
                    </a:cubicBezTo>
                    <a:cubicBezTo>
                      <a:pt x="1123" y="3044"/>
                      <a:pt x="1806" y="2360"/>
                      <a:pt x="1806" y="1522"/>
                    </a:cubicBezTo>
                    <a:cubicBezTo>
                      <a:pt x="1806" y="684"/>
                      <a:pt x="1123" y="0"/>
                      <a:pt x="284" y="0"/>
                    </a:cubicBezTo>
                    <a:close/>
                  </a:path>
                </a:pathLst>
              </a:custGeom>
              <a:solidFill>
                <a:srgbClr val="092553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923;p38"/>
              <p:cNvSpPr/>
              <p:nvPr/>
            </p:nvSpPr>
            <p:spPr>
              <a:xfrm>
                <a:off x="1847275" y="3905650"/>
                <a:ext cx="7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044" extrusionOk="0">
                    <a:moveTo>
                      <a:pt x="1523" y="0"/>
                    </a:moveTo>
                    <a:cubicBezTo>
                      <a:pt x="684" y="0"/>
                      <a:pt x="1" y="684"/>
                      <a:pt x="1" y="1522"/>
                    </a:cubicBezTo>
                    <a:cubicBezTo>
                      <a:pt x="1" y="2360"/>
                      <a:pt x="684" y="3044"/>
                      <a:pt x="1523" y="3044"/>
                    </a:cubicBezTo>
                    <a:cubicBezTo>
                      <a:pt x="2374" y="3044"/>
                      <a:pt x="3045" y="2360"/>
                      <a:pt x="3045" y="1522"/>
                    </a:cubicBezTo>
                    <a:cubicBezTo>
                      <a:pt x="3045" y="684"/>
                      <a:pt x="2374" y="0"/>
                      <a:pt x="1523" y="0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924;p38"/>
              <p:cNvSpPr/>
              <p:nvPr/>
            </p:nvSpPr>
            <p:spPr>
              <a:xfrm>
                <a:off x="1877600" y="3905650"/>
                <a:ext cx="4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3044" extrusionOk="0">
                    <a:moveTo>
                      <a:pt x="310" y="0"/>
                    </a:moveTo>
                    <a:cubicBezTo>
                      <a:pt x="207" y="0"/>
                      <a:pt x="103" y="13"/>
                      <a:pt x="0" y="26"/>
                    </a:cubicBezTo>
                    <a:cubicBezTo>
                      <a:pt x="684" y="181"/>
                      <a:pt x="1200" y="787"/>
                      <a:pt x="1200" y="1522"/>
                    </a:cubicBezTo>
                    <a:cubicBezTo>
                      <a:pt x="1200" y="2257"/>
                      <a:pt x="684" y="2863"/>
                      <a:pt x="0" y="3005"/>
                    </a:cubicBezTo>
                    <a:cubicBezTo>
                      <a:pt x="103" y="3031"/>
                      <a:pt x="207" y="3044"/>
                      <a:pt x="310" y="3044"/>
                    </a:cubicBezTo>
                    <a:cubicBezTo>
                      <a:pt x="1161" y="3044"/>
                      <a:pt x="1844" y="2360"/>
                      <a:pt x="1844" y="1522"/>
                    </a:cubicBezTo>
                    <a:cubicBezTo>
                      <a:pt x="1844" y="684"/>
                      <a:pt x="1161" y="0"/>
                      <a:pt x="310" y="0"/>
                    </a:cubicBezTo>
                    <a:close/>
                  </a:path>
                </a:pathLst>
              </a:custGeom>
              <a:solidFill>
                <a:srgbClr val="092553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925;p38"/>
              <p:cNvSpPr/>
              <p:nvPr/>
            </p:nvSpPr>
            <p:spPr>
              <a:xfrm>
                <a:off x="1728325" y="3908875"/>
                <a:ext cx="1086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723" extrusionOk="0">
                    <a:moveTo>
                      <a:pt x="361" y="0"/>
                    </a:moveTo>
                    <a:cubicBezTo>
                      <a:pt x="155" y="0"/>
                      <a:pt x="0" y="168"/>
                      <a:pt x="0" y="361"/>
                    </a:cubicBezTo>
                    <a:cubicBezTo>
                      <a:pt x="0" y="567"/>
                      <a:pt x="155" y="722"/>
                      <a:pt x="361" y="722"/>
                    </a:cubicBezTo>
                    <a:lnTo>
                      <a:pt x="3985" y="722"/>
                    </a:lnTo>
                    <a:cubicBezTo>
                      <a:pt x="4191" y="722"/>
                      <a:pt x="4346" y="567"/>
                      <a:pt x="4346" y="361"/>
                    </a:cubicBezTo>
                    <a:cubicBezTo>
                      <a:pt x="4346" y="168"/>
                      <a:pt x="4191" y="0"/>
                      <a:pt x="3985" y="0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926;p38"/>
              <p:cNvSpPr/>
              <p:nvPr/>
            </p:nvSpPr>
            <p:spPr>
              <a:xfrm>
                <a:off x="1728325" y="3935300"/>
                <a:ext cx="1086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723" extrusionOk="0">
                    <a:moveTo>
                      <a:pt x="361" y="1"/>
                    </a:moveTo>
                    <a:cubicBezTo>
                      <a:pt x="155" y="1"/>
                      <a:pt x="0" y="155"/>
                      <a:pt x="0" y="362"/>
                    </a:cubicBezTo>
                    <a:cubicBezTo>
                      <a:pt x="0" y="555"/>
                      <a:pt x="155" y="723"/>
                      <a:pt x="361" y="723"/>
                    </a:cubicBezTo>
                    <a:lnTo>
                      <a:pt x="3985" y="723"/>
                    </a:lnTo>
                    <a:cubicBezTo>
                      <a:pt x="4191" y="723"/>
                      <a:pt x="4346" y="555"/>
                      <a:pt x="4346" y="362"/>
                    </a:cubicBezTo>
                    <a:cubicBezTo>
                      <a:pt x="4346" y="155"/>
                      <a:pt x="4191" y="1"/>
                      <a:pt x="3985" y="1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927;p38"/>
              <p:cNvSpPr/>
              <p:nvPr/>
            </p:nvSpPr>
            <p:spPr>
              <a:xfrm>
                <a:off x="1728325" y="3961425"/>
                <a:ext cx="1086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723" extrusionOk="0">
                    <a:moveTo>
                      <a:pt x="361" y="0"/>
                    </a:moveTo>
                    <a:cubicBezTo>
                      <a:pt x="155" y="0"/>
                      <a:pt x="0" y="155"/>
                      <a:pt x="0" y="361"/>
                    </a:cubicBezTo>
                    <a:cubicBezTo>
                      <a:pt x="0" y="555"/>
                      <a:pt x="155" y="722"/>
                      <a:pt x="361" y="722"/>
                    </a:cubicBezTo>
                    <a:lnTo>
                      <a:pt x="3985" y="722"/>
                    </a:lnTo>
                    <a:cubicBezTo>
                      <a:pt x="4191" y="722"/>
                      <a:pt x="4346" y="555"/>
                      <a:pt x="4346" y="361"/>
                    </a:cubicBezTo>
                    <a:cubicBezTo>
                      <a:pt x="4346" y="155"/>
                      <a:pt x="4191" y="0"/>
                      <a:pt x="3985" y="0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928;p38"/>
              <p:cNvSpPr/>
              <p:nvPr/>
            </p:nvSpPr>
            <p:spPr>
              <a:xfrm>
                <a:off x="668225" y="3903925"/>
                <a:ext cx="225050" cy="209475"/>
              </a:xfrm>
              <a:custGeom>
                <a:avLst/>
                <a:gdLst/>
                <a:ahLst/>
                <a:cxnLst/>
                <a:rect l="l" t="t" r="r" b="b"/>
                <a:pathLst>
                  <a:path w="9002" h="8379" extrusionOk="0">
                    <a:moveTo>
                      <a:pt x="4494" y="1"/>
                    </a:moveTo>
                    <a:cubicBezTo>
                      <a:pt x="2477" y="1"/>
                      <a:pt x="699" y="1470"/>
                      <a:pt x="374" y="3525"/>
                    </a:cubicBezTo>
                    <a:cubicBezTo>
                      <a:pt x="0" y="5808"/>
                      <a:pt x="1548" y="7949"/>
                      <a:pt x="3843" y="8323"/>
                    </a:cubicBezTo>
                    <a:cubicBezTo>
                      <a:pt x="4071" y="8360"/>
                      <a:pt x="4297" y="8378"/>
                      <a:pt x="4521" y="8378"/>
                    </a:cubicBezTo>
                    <a:cubicBezTo>
                      <a:pt x="6536" y="8378"/>
                      <a:pt x="8304" y="6909"/>
                      <a:pt x="8641" y="4854"/>
                    </a:cubicBezTo>
                    <a:cubicBezTo>
                      <a:pt x="9002" y="2571"/>
                      <a:pt x="7454" y="417"/>
                      <a:pt x="5172" y="56"/>
                    </a:cubicBezTo>
                    <a:cubicBezTo>
                      <a:pt x="4944" y="19"/>
                      <a:pt x="4717" y="1"/>
                      <a:pt x="44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929;p38"/>
              <p:cNvSpPr/>
              <p:nvPr/>
            </p:nvSpPr>
            <p:spPr>
              <a:xfrm>
                <a:off x="721100" y="3948850"/>
                <a:ext cx="119300" cy="119300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4772" extrusionOk="0">
                    <a:moveTo>
                      <a:pt x="2386" y="0"/>
                    </a:moveTo>
                    <a:cubicBezTo>
                      <a:pt x="1071" y="0"/>
                      <a:pt x="0" y="1071"/>
                      <a:pt x="0" y="2386"/>
                    </a:cubicBezTo>
                    <a:cubicBezTo>
                      <a:pt x="0" y="3702"/>
                      <a:pt x="1071" y="4772"/>
                      <a:pt x="2386" y="4772"/>
                    </a:cubicBezTo>
                    <a:cubicBezTo>
                      <a:pt x="3701" y="4772"/>
                      <a:pt x="4772" y="3702"/>
                      <a:pt x="4772" y="2386"/>
                    </a:cubicBezTo>
                    <a:cubicBezTo>
                      <a:pt x="4772" y="1071"/>
                      <a:pt x="3701" y="0"/>
                      <a:pt x="23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930;p38"/>
              <p:cNvSpPr/>
              <p:nvPr/>
            </p:nvSpPr>
            <p:spPr>
              <a:xfrm>
                <a:off x="721100" y="3993025"/>
                <a:ext cx="118675" cy="75125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3005" extrusionOk="0">
                    <a:moveTo>
                      <a:pt x="90" y="0"/>
                    </a:moveTo>
                    <a:cubicBezTo>
                      <a:pt x="39" y="193"/>
                      <a:pt x="0" y="400"/>
                      <a:pt x="0" y="619"/>
                    </a:cubicBezTo>
                    <a:cubicBezTo>
                      <a:pt x="0" y="1935"/>
                      <a:pt x="1071" y="3005"/>
                      <a:pt x="2386" y="3005"/>
                    </a:cubicBezTo>
                    <a:cubicBezTo>
                      <a:pt x="3585" y="3005"/>
                      <a:pt x="4566" y="2128"/>
                      <a:pt x="4746" y="993"/>
                    </a:cubicBezTo>
                    <a:lnTo>
                      <a:pt x="4746" y="993"/>
                    </a:lnTo>
                    <a:cubicBezTo>
                      <a:pt x="4306" y="1060"/>
                      <a:pt x="3895" y="1090"/>
                      <a:pt x="3511" y="1090"/>
                    </a:cubicBezTo>
                    <a:cubicBezTo>
                      <a:pt x="1966" y="1090"/>
                      <a:pt x="855" y="599"/>
                      <a:pt x="90" y="0"/>
                    </a:cubicBezTo>
                    <a:close/>
                  </a:path>
                </a:pathLst>
              </a:custGeom>
              <a:solidFill>
                <a:srgbClr val="092553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931;p38"/>
              <p:cNvSpPr/>
              <p:nvPr/>
            </p:nvSpPr>
            <p:spPr>
              <a:xfrm>
                <a:off x="1304350" y="3903975"/>
                <a:ext cx="234400" cy="209375"/>
              </a:xfrm>
              <a:custGeom>
                <a:avLst/>
                <a:gdLst/>
                <a:ahLst/>
                <a:cxnLst/>
                <a:rect l="l" t="t" r="r" b="b"/>
                <a:pathLst>
                  <a:path w="9376" h="8375" extrusionOk="0">
                    <a:moveTo>
                      <a:pt x="4685" y="1"/>
                    </a:moveTo>
                    <a:cubicBezTo>
                      <a:pt x="2908" y="1"/>
                      <a:pt x="1261" y="1144"/>
                      <a:pt x="696" y="2930"/>
                    </a:cubicBezTo>
                    <a:cubicBezTo>
                      <a:pt x="0" y="5135"/>
                      <a:pt x="1225" y="7483"/>
                      <a:pt x="3431" y="8179"/>
                    </a:cubicBezTo>
                    <a:cubicBezTo>
                      <a:pt x="3850" y="8311"/>
                      <a:pt x="4274" y="8374"/>
                      <a:pt x="4691" y="8374"/>
                    </a:cubicBezTo>
                    <a:cubicBezTo>
                      <a:pt x="6468" y="8374"/>
                      <a:pt x="8115" y="7231"/>
                      <a:pt x="8679" y="5445"/>
                    </a:cubicBezTo>
                    <a:cubicBezTo>
                      <a:pt x="9376" y="3240"/>
                      <a:pt x="8151" y="892"/>
                      <a:pt x="5945" y="196"/>
                    </a:cubicBezTo>
                    <a:cubicBezTo>
                      <a:pt x="5526" y="64"/>
                      <a:pt x="5102" y="1"/>
                      <a:pt x="4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932;p38"/>
              <p:cNvSpPr/>
              <p:nvPr/>
            </p:nvSpPr>
            <p:spPr>
              <a:xfrm>
                <a:off x="1361725" y="3948850"/>
                <a:ext cx="119325" cy="119300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4772" extrusionOk="0">
                    <a:moveTo>
                      <a:pt x="2387" y="0"/>
                    </a:moveTo>
                    <a:cubicBezTo>
                      <a:pt x="1071" y="0"/>
                      <a:pt x="1" y="1071"/>
                      <a:pt x="1" y="2386"/>
                    </a:cubicBezTo>
                    <a:cubicBezTo>
                      <a:pt x="1" y="3702"/>
                      <a:pt x="1071" y="4772"/>
                      <a:pt x="2387" y="4772"/>
                    </a:cubicBezTo>
                    <a:cubicBezTo>
                      <a:pt x="3702" y="4772"/>
                      <a:pt x="4772" y="3702"/>
                      <a:pt x="4772" y="2386"/>
                    </a:cubicBezTo>
                    <a:cubicBezTo>
                      <a:pt x="4772" y="1071"/>
                      <a:pt x="3702" y="0"/>
                      <a:pt x="23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933;p38"/>
              <p:cNvSpPr/>
              <p:nvPr/>
            </p:nvSpPr>
            <p:spPr>
              <a:xfrm>
                <a:off x="1361725" y="3993025"/>
                <a:ext cx="118675" cy="75125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3005" extrusionOk="0">
                    <a:moveTo>
                      <a:pt x="91" y="0"/>
                    </a:moveTo>
                    <a:cubicBezTo>
                      <a:pt x="39" y="193"/>
                      <a:pt x="1" y="400"/>
                      <a:pt x="1" y="619"/>
                    </a:cubicBezTo>
                    <a:cubicBezTo>
                      <a:pt x="1" y="1935"/>
                      <a:pt x="1071" y="3005"/>
                      <a:pt x="2387" y="3005"/>
                    </a:cubicBezTo>
                    <a:cubicBezTo>
                      <a:pt x="3586" y="3005"/>
                      <a:pt x="4566" y="2128"/>
                      <a:pt x="4747" y="993"/>
                    </a:cubicBezTo>
                    <a:lnTo>
                      <a:pt x="4747" y="993"/>
                    </a:lnTo>
                    <a:cubicBezTo>
                      <a:pt x="4307" y="1060"/>
                      <a:pt x="3896" y="1090"/>
                      <a:pt x="3511" y="1090"/>
                    </a:cubicBezTo>
                    <a:cubicBezTo>
                      <a:pt x="1966" y="1090"/>
                      <a:pt x="855" y="599"/>
                      <a:pt x="91" y="0"/>
                    </a:cubicBezTo>
                    <a:close/>
                  </a:path>
                </a:pathLst>
              </a:custGeom>
              <a:solidFill>
                <a:srgbClr val="092553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934;p38"/>
              <p:cNvSpPr/>
              <p:nvPr/>
            </p:nvSpPr>
            <p:spPr>
              <a:xfrm>
                <a:off x="1311100" y="3727350"/>
                <a:ext cx="155750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2000" extrusionOk="0">
                    <a:moveTo>
                      <a:pt x="1600" y="0"/>
                    </a:moveTo>
                    <a:cubicBezTo>
                      <a:pt x="1149" y="0"/>
                      <a:pt x="723" y="323"/>
                      <a:pt x="504" y="826"/>
                    </a:cubicBezTo>
                    <a:lnTo>
                      <a:pt x="1" y="1999"/>
                    </a:lnTo>
                    <a:lnTo>
                      <a:pt x="6230" y="1999"/>
                    </a:lnTo>
                    <a:lnTo>
                      <a:pt x="5856" y="929"/>
                    </a:lnTo>
                    <a:cubicBezTo>
                      <a:pt x="5662" y="361"/>
                      <a:pt x="5211" y="0"/>
                      <a:pt x="47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935;p38"/>
              <p:cNvSpPr/>
              <p:nvPr/>
            </p:nvSpPr>
            <p:spPr>
              <a:xfrm>
                <a:off x="1362050" y="3663500"/>
                <a:ext cx="62900" cy="106175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4247" extrusionOk="0">
                    <a:moveTo>
                      <a:pt x="439" y="1"/>
                    </a:moveTo>
                    <a:cubicBezTo>
                      <a:pt x="439" y="1"/>
                      <a:pt x="168" y="2541"/>
                      <a:pt x="1" y="2554"/>
                    </a:cubicBezTo>
                    <a:cubicBezTo>
                      <a:pt x="1201" y="3267"/>
                      <a:pt x="1165" y="4247"/>
                      <a:pt x="1961" y="4247"/>
                    </a:cubicBezTo>
                    <a:cubicBezTo>
                      <a:pt x="1986" y="4247"/>
                      <a:pt x="2012" y="4246"/>
                      <a:pt x="2038" y="4244"/>
                    </a:cubicBezTo>
                    <a:cubicBezTo>
                      <a:pt x="2464" y="4218"/>
                      <a:pt x="2515" y="3805"/>
                      <a:pt x="2464" y="3405"/>
                    </a:cubicBezTo>
                    <a:cubicBezTo>
                      <a:pt x="2438" y="3199"/>
                      <a:pt x="2348" y="2993"/>
                      <a:pt x="2193" y="2851"/>
                    </a:cubicBezTo>
                    <a:cubicBezTo>
                      <a:pt x="2167" y="2825"/>
                      <a:pt x="2141" y="2812"/>
                      <a:pt x="2116" y="2799"/>
                    </a:cubicBezTo>
                    <a:lnTo>
                      <a:pt x="2309" y="1716"/>
                    </a:lnTo>
                    <a:lnTo>
                      <a:pt x="439" y="1"/>
                    </a:ln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936;p38"/>
              <p:cNvSpPr/>
              <p:nvPr/>
            </p:nvSpPr>
            <p:spPr>
              <a:xfrm>
                <a:off x="1341425" y="3566775"/>
                <a:ext cx="125425" cy="159350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6374" extrusionOk="0">
                    <a:moveTo>
                      <a:pt x="1870" y="1"/>
                    </a:moveTo>
                    <a:cubicBezTo>
                      <a:pt x="838" y="1"/>
                      <a:pt x="0" y="800"/>
                      <a:pt x="0" y="1781"/>
                    </a:cubicBezTo>
                    <a:lnTo>
                      <a:pt x="0" y="3883"/>
                    </a:lnTo>
                    <a:cubicBezTo>
                      <a:pt x="0" y="5211"/>
                      <a:pt x="1664" y="6062"/>
                      <a:pt x="2515" y="6281"/>
                    </a:cubicBezTo>
                    <a:cubicBezTo>
                      <a:pt x="2752" y="6345"/>
                      <a:pt x="2970" y="6374"/>
                      <a:pt x="3169" y="6374"/>
                    </a:cubicBezTo>
                    <a:cubicBezTo>
                      <a:pt x="4518" y="6374"/>
                      <a:pt x="5017" y="5040"/>
                      <a:pt x="5017" y="3883"/>
                    </a:cubicBezTo>
                    <a:lnTo>
                      <a:pt x="5017" y="1781"/>
                    </a:lnTo>
                    <a:cubicBezTo>
                      <a:pt x="5017" y="800"/>
                      <a:pt x="4192" y="1"/>
                      <a:pt x="3160" y="1"/>
                    </a:cubicBezTo>
                    <a:close/>
                  </a:path>
                </a:pathLst>
              </a:custGeom>
              <a:solidFill>
                <a:srgbClr val="FDC9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937;p38"/>
              <p:cNvSpPr/>
              <p:nvPr/>
            </p:nvSpPr>
            <p:spPr>
              <a:xfrm>
                <a:off x="1299825" y="3523900"/>
                <a:ext cx="180575" cy="139950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5598" extrusionOk="0">
                    <a:moveTo>
                      <a:pt x="4205" y="1"/>
                    </a:moveTo>
                    <a:cubicBezTo>
                      <a:pt x="4115" y="1"/>
                      <a:pt x="4011" y="13"/>
                      <a:pt x="3921" y="39"/>
                    </a:cubicBezTo>
                    <a:cubicBezTo>
                      <a:pt x="2631" y="323"/>
                      <a:pt x="2322" y="1303"/>
                      <a:pt x="2322" y="1303"/>
                    </a:cubicBezTo>
                    <a:lnTo>
                      <a:pt x="2283" y="1303"/>
                    </a:lnTo>
                    <a:cubicBezTo>
                      <a:pt x="2154" y="1303"/>
                      <a:pt x="2012" y="1329"/>
                      <a:pt x="1896" y="1368"/>
                    </a:cubicBezTo>
                    <a:cubicBezTo>
                      <a:pt x="1213" y="1561"/>
                      <a:pt x="1" y="2283"/>
                      <a:pt x="774" y="4979"/>
                    </a:cubicBezTo>
                    <a:lnTo>
                      <a:pt x="1342" y="5108"/>
                    </a:lnTo>
                    <a:lnTo>
                      <a:pt x="1716" y="5598"/>
                    </a:lnTo>
                    <a:lnTo>
                      <a:pt x="2309" y="5262"/>
                    </a:lnTo>
                    <a:cubicBezTo>
                      <a:pt x="2309" y="5262"/>
                      <a:pt x="2928" y="4940"/>
                      <a:pt x="3083" y="2644"/>
                    </a:cubicBezTo>
                    <a:cubicBezTo>
                      <a:pt x="4527" y="3818"/>
                      <a:pt x="6500" y="4231"/>
                      <a:pt x="6668" y="4282"/>
                    </a:cubicBezTo>
                    <a:lnTo>
                      <a:pt x="6668" y="5030"/>
                    </a:lnTo>
                    <a:cubicBezTo>
                      <a:pt x="6990" y="4940"/>
                      <a:pt x="7223" y="4669"/>
                      <a:pt x="7223" y="4347"/>
                    </a:cubicBezTo>
                    <a:lnTo>
                      <a:pt x="7223" y="3083"/>
                    </a:lnTo>
                    <a:cubicBezTo>
                      <a:pt x="7223" y="2915"/>
                      <a:pt x="7210" y="2760"/>
                      <a:pt x="7184" y="2606"/>
                    </a:cubicBezTo>
                    <a:cubicBezTo>
                      <a:pt x="7171" y="2503"/>
                      <a:pt x="7145" y="2412"/>
                      <a:pt x="7119" y="2309"/>
                    </a:cubicBezTo>
                    <a:cubicBezTo>
                      <a:pt x="7107" y="2206"/>
                      <a:pt x="7068" y="2116"/>
                      <a:pt x="7042" y="2025"/>
                    </a:cubicBezTo>
                    <a:cubicBezTo>
                      <a:pt x="6990" y="1883"/>
                      <a:pt x="6926" y="1742"/>
                      <a:pt x="6849" y="1613"/>
                    </a:cubicBezTo>
                    <a:cubicBezTo>
                      <a:pt x="6810" y="1522"/>
                      <a:pt x="6758" y="1445"/>
                      <a:pt x="6707" y="1355"/>
                    </a:cubicBezTo>
                    <a:cubicBezTo>
                      <a:pt x="6681" y="1316"/>
                      <a:pt x="6655" y="1277"/>
                      <a:pt x="6616" y="1239"/>
                    </a:cubicBezTo>
                    <a:cubicBezTo>
                      <a:pt x="6565" y="1161"/>
                      <a:pt x="6500" y="1084"/>
                      <a:pt x="6436" y="1007"/>
                    </a:cubicBezTo>
                    <a:cubicBezTo>
                      <a:pt x="6384" y="955"/>
                      <a:pt x="6333" y="903"/>
                      <a:pt x="6281" y="852"/>
                    </a:cubicBezTo>
                    <a:cubicBezTo>
                      <a:pt x="6062" y="633"/>
                      <a:pt x="5791" y="452"/>
                      <a:pt x="5507" y="310"/>
                    </a:cubicBezTo>
                    <a:cubicBezTo>
                      <a:pt x="5430" y="259"/>
                      <a:pt x="5340" y="220"/>
                      <a:pt x="5237" y="194"/>
                    </a:cubicBezTo>
                    <a:cubicBezTo>
                      <a:pt x="5108" y="142"/>
                      <a:pt x="4966" y="104"/>
                      <a:pt x="4811" y="65"/>
                    </a:cubicBezTo>
                    <a:cubicBezTo>
                      <a:pt x="4617" y="26"/>
                      <a:pt x="4411" y="1"/>
                      <a:pt x="4205" y="1"/>
                    </a:cubicBezTo>
                    <a:close/>
                  </a:path>
                </a:pathLst>
              </a:custGeom>
              <a:solidFill>
                <a:srgbClr val="ED73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938;p38"/>
              <p:cNvSpPr/>
              <p:nvPr/>
            </p:nvSpPr>
            <p:spPr>
              <a:xfrm>
                <a:off x="1434275" y="3644150"/>
                <a:ext cx="116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227" extrusionOk="0">
                    <a:moveTo>
                      <a:pt x="233" y="1"/>
                    </a:moveTo>
                    <a:cubicBezTo>
                      <a:pt x="104" y="1"/>
                      <a:pt x="0" y="607"/>
                      <a:pt x="0" y="826"/>
                    </a:cubicBezTo>
                    <a:cubicBezTo>
                      <a:pt x="0" y="1046"/>
                      <a:pt x="104" y="1226"/>
                      <a:pt x="233" y="1226"/>
                    </a:cubicBezTo>
                    <a:cubicBezTo>
                      <a:pt x="361" y="1226"/>
                      <a:pt x="465" y="1046"/>
                      <a:pt x="465" y="826"/>
                    </a:cubicBezTo>
                    <a:cubicBezTo>
                      <a:pt x="465" y="607"/>
                      <a:pt x="361" y="1"/>
                      <a:pt x="233" y="1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939;p38"/>
              <p:cNvSpPr/>
              <p:nvPr/>
            </p:nvSpPr>
            <p:spPr>
              <a:xfrm>
                <a:off x="1418150" y="3671475"/>
                <a:ext cx="25175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611" extrusionOk="0">
                    <a:moveTo>
                      <a:pt x="85" y="1"/>
                    </a:moveTo>
                    <a:cubicBezTo>
                      <a:pt x="79" y="1"/>
                      <a:pt x="72" y="2"/>
                      <a:pt x="65" y="4"/>
                    </a:cubicBezTo>
                    <a:cubicBezTo>
                      <a:pt x="26" y="4"/>
                      <a:pt x="1" y="43"/>
                      <a:pt x="13" y="69"/>
                    </a:cubicBezTo>
                    <a:cubicBezTo>
                      <a:pt x="104" y="494"/>
                      <a:pt x="555" y="610"/>
                      <a:pt x="839" y="610"/>
                    </a:cubicBezTo>
                    <a:cubicBezTo>
                      <a:pt x="878" y="610"/>
                      <a:pt x="916" y="610"/>
                      <a:pt x="942" y="597"/>
                    </a:cubicBezTo>
                    <a:cubicBezTo>
                      <a:pt x="981" y="597"/>
                      <a:pt x="1006" y="572"/>
                      <a:pt x="994" y="533"/>
                    </a:cubicBezTo>
                    <a:cubicBezTo>
                      <a:pt x="994" y="494"/>
                      <a:pt x="968" y="481"/>
                      <a:pt x="929" y="481"/>
                    </a:cubicBezTo>
                    <a:cubicBezTo>
                      <a:pt x="925" y="481"/>
                      <a:pt x="901" y="483"/>
                      <a:pt x="865" y="483"/>
                    </a:cubicBezTo>
                    <a:cubicBezTo>
                      <a:pt x="691" y="483"/>
                      <a:pt x="228" y="448"/>
                      <a:pt x="142" y="43"/>
                    </a:cubicBezTo>
                    <a:cubicBezTo>
                      <a:pt x="132" y="22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940;p38"/>
              <p:cNvSpPr/>
              <p:nvPr/>
            </p:nvSpPr>
            <p:spPr>
              <a:xfrm>
                <a:off x="1455550" y="3638675"/>
                <a:ext cx="712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672" extrusionOk="0">
                    <a:moveTo>
                      <a:pt x="142" y="1"/>
                    </a:moveTo>
                    <a:cubicBezTo>
                      <a:pt x="65" y="1"/>
                      <a:pt x="1" y="156"/>
                      <a:pt x="1" y="336"/>
                    </a:cubicBezTo>
                    <a:cubicBezTo>
                      <a:pt x="1" y="517"/>
                      <a:pt x="65" y="671"/>
                      <a:pt x="142" y="671"/>
                    </a:cubicBezTo>
                    <a:cubicBezTo>
                      <a:pt x="220" y="671"/>
                      <a:pt x="284" y="517"/>
                      <a:pt x="284" y="336"/>
                    </a:cubicBezTo>
                    <a:cubicBezTo>
                      <a:pt x="284" y="156"/>
                      <a:pt x="220" y="1"/>
                      <a:pt x="142" y="1"/>
                    </a:cubicBezTo>
                    <a:close/>
                  </a:path>
                </a:pathLst>
              </a:custGeom>
              <a:solidFill>
                <a:srgbClr val="540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941;p38"/>
              <p:cNvSpPr/>
              <p:nvPr/>
            </p:nvSpPr>
            <p:spPr>
              <a:xfrm>
                <a:off x="1446525" y="3617375"/>
                <a:ext cx="3130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827" extrusionOk="0">
                    <a:moveTo>
                      <a:pt x="405" y="0"/>
                    </a:moveTo>
                    <a:cubicBezTo>
                      <a:pt x="76" y="0"/>
                      <a:pt x="0" y="337"/>
                      <a:pt x="0" y="337"/>
                    </a:cubicBezTo>
                    <a:cubicBezTo>
                      <a:pt x="426" y="388"/>
                      <a:pt x="1226" y="827"/>
                      <a:pt x="1226" y="827"/>
                    </a:cubicBezTo>
                    <a:cubicBezTo>
                      <a:pt x="1226" y="827"/>
                      <a:pt x="1251" y="311"/>
                      <a:pt x="684" y="66"/>
                    </a:cubicBezTo>
                    <a:cubicBezTo>
                      <a:pt x="575" y="19"/>
                      <a:pt x="483" y="0"/>
                      <a:pt x="405" y="0"/>
                    </a:cubicBezTo>
                    <a:close/>
                  </a:path>
                </a:pathLst>
              </a:custGeom>
              <a:solidFill>
                <a:srgbClr val="B15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942;p38"/>
              <p:cNvSpPr/>
              <p:nvPr/>
            </p:nvSpPr>
            <p:spPr>
              <a:xfrm>
                <a:off x="1408800" y="3638675"/>
                <a:ext cx="712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672" extrusionOk="0">
                    <a:moveTo>
                      <a:pt x="142" y="1"/>
                    </a:moveTo>
                    <a:cubicBezTo>
                      <a:pt x="65" y="1"/>
                      <a:pt x="1" y="156"/>
                      <a:pt x="1" y="336"/>
                    </a:cubicBezTo>
                    <a:cubicBezTo>
                      <a:pt x="1" y="517"/>
                      <a:pt x="65" y="671"/>
                      <a:pt x="142" y="671"/>
                    </a:cubicBezTo>
                    <a:cubicBezTo>
                      <a:pt x="233" y="671"/>
                      <a:pt x="284" y="517"/>
                      <a:pt x="284" y="336"/>
                    </a:cubicBezTo>
                    <a:cubicBezTo>
                      <a:pt x="284" y="156"/>
                      <a:pt x="233" y="1"/>
                      <a:pt x="142" y="1"/>
                    </a:cubicBezTo>
                    <a:close/>
                  </a:path>
                </a:pathLst>
              </a:custGeom>
              <a:solidFill>
                <a:srgbClr val="540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943;p38"/>
              <p:cNvSpPr/>
              <p:nvPr/>
            </p:nvSpPr>
            <p:spPr>
              <a:xfrm>
                <a:off x="1393325" y="3617075"/>
                <a:ext cx="30975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839" extrusionOk="0">
                    <a:moveTo>
                      <a:pt x="858" y="0"/>
                    </a:moveTo>
                    <a:cubicBezTo>
                      <a:pt x="781" y="0"/>
                      <a:pt x="690" y="19"/>
                      <a:pt x="581" y="65"/>
                    </a:cubicBezTo>
                    <a:cubicBezTo>
                      <a:pt x="13" y="310"/>
                      <a:pt x="13" y="826"/>
                      <a:pt x="13" y="826"/>
                    </a:cubicBezTo>
                    <a:lnTo>
                      <a:pt x="1" y="839"/>
                    </a:lnTo>
                    <a:cubicBezTo>
                      <a:pt x="1" y="839"/>
                      <a:pt x="800" y="400"/>
                      <a:pt x="1239" y="349"/>
                    </a:cubicBezTo>
                    <a:cubicBezTo>
                      <a:pt x="1239" y="349"/>
                      <a:pt x="1188" y="0"/>
                      <a:pt x="858" y="0"/>
                    </a:cubicBezTo>
                    <a:close/>
                  </a:path>
                </a:pathLst>
              </a:custGeom>
              <a:solidFill>
                <a:srgbClr val="B15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944;p38"/>
              <p:cNvSpPr/>
              <p:nvPr/>
            </p:nvSpPr>
            <p:spPr>
              <a:xfrm>
                <a:off x="1402025" y="3662100"/>
                <a:ext cx="872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34" extrusionOk="0">
                    <a:moveTo>
                      <a:pt x="275" y="0"/>
                    </a:moveTo>
                    <a:cubicBezTo>
                      <a:pt x="253" y="0"/>
                      <a:pt x="229" y="12"/>
                      <a:pt x="220" y="31"/>
                    </a:cubicBezTo>
                    <a:lnTo>
                      <a:pt x="14" y="444"/>
                    </a:lnTo>
                    <a:cubicBezTo>
                      <a:pt x="1" y="469"/>
                      <a:pt x="14" y="508"/>
                      <a:pt x="39" y="521"/>
                    </a:cubicBezTo>
                    <a:cubicBezTo>
                      <a:pt x="52" y="521"/>
                      <a:pt x="65" y="534"/>
                      <a:pt x="65" y="534"/>
                    </a:cubicBezTo>
                    <a:cubicBezTo>
                      <a:pt x="91" y="534"/>
                      <a:pt x="117" y="521"/>
                      <a:pt x="130" y="495"/>
                    </a:cubicBezTo>
                    <a:lnTo>
                      <a:pt x="323" y="95"/>
                    </a:lnTo>
                    <a:cubicBezTo>
                      <a:pt x="349" y="57"/>
                      <a:pt x="336" y="18"/>
                      <a:pt x="297" y="5"/>
                    </a:cubicBezTo>
                    <a:cubicBezTo>
                      <a:pt x="290" y="2"/>
                      <a:pt x="283" y="0"/>
                      <a:pt x="275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945;p38"/>
              <p:cNvSpPr/>
              <p:nvPr/>
            </p:nvSpPr>
            <p:spPr>
              <a:xfrm>
                <a:off x="1391725" y="3662100"/>
                <a:ext cx="872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34" extrusionOk="0">
                    <a:moveTo>
                      <a:pt x="274" y="0"/>
                    </a:moveTo>
                    <a:cubicBezTo>
                      <a:pt x="252" y="0"/>
                      <a:pt x="229" y="12"/>
                      <a:pt x="219" y="31"/>
                    </a:cubicBezTo>
                    <a:lnTo>
                      <a:pt x="13" y="444"/>
                    </a:lnTo>
                    <a:cubicBezTo>
                      <a:pt x="0" y="469"/>
                      <a:pt x="13" y="508"/>
                      <a:pt x="52" y="521"/>
                    </a:cubicBezTo>
                    <a:cubicBezTo>
                      <a:pt x="52" y="521"/>
                      <a:pt x="65" y="534"/>
                      <a:pt x="77" y="534"/>
                    </a:cubicBezTo>
                    <a:cubicBezTo>
                      <a:pt x="90" y="534"/>
                      <a:pt x="116" y="521"/>
                      <a:pt x="129" y="495"/>
                    </a:cubicBezTo>
                    <a:lnTo>
                      <a:pt x="335" y="95"/>
                    </a:lnTo>
                    <a:cubicBezTo>
                      <a:pt x="348" y="57"/>
                      <a:pt x="335" y="18"/>
                      <a:pt x="297" y="5"/>
                    </a:cubicBezTo>
                    <a:cubicBezTo>
                      <a:pt x="290" y="2"/>
                      <a:pt x="282" y="0"/>
                      <a:pt x="274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946;p38"/>
              <p:cNvSpPr/>
              <p:nvPr/>
            </p:nvSpPr>
            <p:spPr>
              <a:xfrm>
                <a:off x="1457800" y="3662100"/>
                <a:ext cx="87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534" extrusionOk="0">
                    <a:moveTo>
                      <a:pt x="75" y="0"/>
                    </a:moveTo>
                    <a:cubicBezTo>
                      <a:pt x="67" y="0"/>
                      <a:pt x="59" y="2"/>
                      <a:pt x="52" y="5"/>
                    </a:cubicBezTo>
                    <a:cubicBezTo>
                      <a:pt x="14" y="18"/>
                      <a:pt x="1" y="57"/>
                      <a:pt x="14" y="95"/>
                    </a:cubicBezTo>
                    <a:lnTo>
                      <a:pt x="220" y="495"/>
                    </a:lnTo>
                    <a:cubicBezTo>
                      <a:pt x="233" y="521"/>
                      <a:pt x="259" y="534"/>
                      <a:pt x="285" y="534"/>
                    </a:cubicBezTo>
                    <a:cubicBezTo>
                      <a:pt x="285" y="521"/>
                      <a:pt x="297" y="521"/>
                      <a:pt x="310" y="521"/>
                    </a:cubicBezTo>
                    <a:cubicBezTo>
                      <a:pt x="336" y="508"/>
                      <a:pt x="349" y="469"/>
                      <a:pt x="336" y="444"/>
                    </a:cubicBezTo>
                    <a:lnTo>
                      <a:pt x="130" y="31"/>
                    </a:lnTo>
                    <a:cubicBezTo>
                      <a:pt x="120" y="12"/>
                      <a:pt x="97" y="0"/>
                      <a:pt x="75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947;p38"/>
              <p:cNvSpPr/>
              <p:nvPr/>
            </p:nvSpPr>
            <p:spPr>
              <a:xfrm>
                <a:off x="1311100" y="3630600"/>
                <a:ext cx="54200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2079" extrusionOk="0">
                    <a:moveTo>
                      <a:pt x="895" y="0"/>
                    </a:moveTo>
                    <a:cubicBezTo>
                      <a:pt x="777" y="0"/>
                      <a:pt x="662" y="26"/>
                      <a:pt x="555" y="79"/>
                    </a:cubicBezTo>
                    <a:cubicBezTo>
                      <a:pt x="117" y="298"/>
                      <a:pt x="1" y="904"/>
                      <a:pt x="285" y="1433"/>
                    </a:cubicBezTo>
                    <a:cubicBezTo>
                      <a:pt x="509" y="1833"/>
                      <a:pt x="897" y="2079"/>
                      <a:pt x="1262" y="2079"/>
                    </a:cubicBezTo>
                    <a:cubicBezTo>
                      <a:pt x="1379" y="2079"/>
                      <a:pt x="1494" y="2053"/>
                      <a:pt x="1600" y="2000"/>
                    </a:cubicBezTo>
                    <a:cubicBezTo>
                      <a:pt x="2039" y="1781"/>
                      <a:pt x="2168" y="1175"/>
                      <a:pt x="1871" y="646"/>
                    </a:cubicBezTo>
                    <a:cubicBezTo>
                      <a:pt x="1656" y="246"/>
                      <a:pt x="1263" y="0"/>
                      <a:pt x="895" y="0"/>
                    </a:cubicBezTo>
                    <a:close/>
                  </a:path>
                </a:pathLst>
              </a:custGeom>
              <a:solidFill>
                <a:srgbClr val="FDC9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948;p38"/>
              <p:cNvSpPr/>
              <p:nvPr/>
            </p:nvSpPr>
            <p:spPr>
              <a:xfrm>
                <a:off x="1342700" y="3674800"/>
                <a:ext cx="119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233" y="0"/>
                    </a:moveTo>
                    <a:cubicBezTo>
                      <a:pt x="104" y="0"/>
                      <a:pt x="1" y="103"/>
                      <a:pt x="1" y="232"/>
                    </a:cubicBezTo>
                    <a:cubicBezTo>
                      <a:pt x="1" y="361"/>
                      <a:pt x="104" y="477"/>
                      <a:pt x="233" y="477"/>
                    </a:cubicBezTo>
                    <a:cubicBezTo>
                      <a:pt x="362" y="477"/>
                      <a:pt x="478" y="361"/>
                      <a:pt x="478" y="232"/>
                    </a:cubicBezTo>
                    <a:cubicBezTo>
                      <a:pt x="478" y="103"/>
                      <a:pt x="362" y="0"/>
                      <a:pt x="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949;p38"/>
              <p:cNvSpPr/>
              <p:nvPr/>
            </p:nvSpPr>
            <p:spPr>
              <a:xfrm>
                <a:off x="1322725" y="3640300"/>
                <a:ext cx="29025" cy="3162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1265" extrusionOk="0">
                    <a:moveTo>
                      <a:pt x="0" y="0"/>
                    </a:moveTo>
                    <a:cubicBezTo>
                      <a:pt x="452" y="245"/>
                      <a:pt x="722" y="529"/>
                      <a:pt x="890" y="761"/>
                    </a:cubicBezTo>
                    <a:cubicBezTo>
                      <a:pt x="833" y="740"/>
                      <a:pt x="770" y="731"/>
                      <a:pt x="705" y="731"/>
                    </a:cubicBezTo>
                    <a:cubicBezTo>
                      <a:pt x="417" y="731"/>
                      <a:pt x="90" y="903"/>
                      <a:pt x="90" y="903"/>
                    </a:cubicBezTo>
                    <a:cubicBezTo>
                      <a:pt x="277" y="857"/>
                      <a:pt x="430" y="838"/>
                      <a:pt x="557" y="838"/>
                    </a:cubicBezTo>
                    <a:cubicBezTo>
                      <a:pt x="823" y="838"/>
                      <a:pt x="970" y="923"/>
                      <a:pt x="1058" y="1019"/>
                    </a:cubicBezTo>
                    <a:cubicBezTo>
                      <a:pt x="1135" y="1174"/>
                      <a:pt x="1161" y="1264"/>
                      <a:pt x="1161" y="1264"/>
                    </a:cubicBezTo>
                    <a:cubicBezTo>
                      <a:pt x="1161" y="1258"/>
                      <a:pt x="1158" y="1248"/>
                      <a:pt x="1154" y="1237"/>
                    </a:cubicBezTo>
                    <a:lnTo>
                      <a:pt x="1154" y="1237"/>
                    </a:lnTo>
                    <a:cubicBezTo>
                      <a:pt x="1156" y="1238"/>
                      <a:pt x="1158" y="1238"/>
                      <a:pt x="1161" y="1238"/>
                    </a:cubicBezTo>
                    <a:cubicBezTo>
                      <a:pt x="1148" y="1135"/>
                      <a:pt x="1135" y="1045"/>
                      <a:pt x="1109" y="980"/>
                    </a:cubicBezTo>
                    <a:cubicBezTo>
                      <a:pt x="877" y="9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950;p38"/>
              <p:cNvSpPr/>
              <p:nvPr/>
            </p:nvSpPr>
            <p:spPr>
              <a:xfrm>
                <a:off x="930975" y="3551375"/>
                <a:ext cx="64000" cy="57925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2317" extrusionOk="0">
                    <a:moveTo>
                      <a:pt x="1443" y="1"/>
                    </a:moveTo>
                    <a:cubicBezTo>
                      <a:pt x="792" y="1"/>
                      <a:pt x="1" y="862"/>
                      <a:pt x="1" y="862"/>
                    </a:cubicBezTo>
                    <a:lnTo>
                      <a:pt x="181" y="2280"/>
                    </a:lnTo>
                    <a:cubicBezTo>
                      <a:pt x="309" y="2305"/>
                      <a:pt x="437" y="2316"/>
                      <a:pt x="562" y="2316"/>
                    </a:cubicBezTo>
                    <a:cubicBezTo>
                      <a:pt x="1640" y="2316"/>
                      <a:pt x="2560" y="1463"/>
                      <a:pt x="2051" y="423"/>
                    </a:cubicBezTo>
                    <a:cubicBezTo>
                      <a:pt x="1897" y="114"/>
                      <a:pt x="1679" y="1"/>
                      <a:pt x="14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951;p38"/>
              <p:cNvSpPr/>
              <p:nvPr/>
            </p:nvSpPr>
            <p:spPr>
              <a:xfrm>
                <a:off x="881325" y="3522450"/>
                <a:ext cx="50000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000" h="2858" extrusionOk="0">
                    <a:moveTo>
                      <a:pt x="1106" y="1"/>
                    </a:moveTo>
                    <a:cubicBezTo>
                      <a:pt x="1058" y="1"/>
                      <a:pt x="1008" y="7"/>
                      <a:pt x="955" y="20"/>
                    </a:cubicBezTo>
                    <a:cubicBezTo>
                      <a:pt x="1" y="252"/>
                      <a:pt x="942" y="2857"/>
                      <a:pt x="942" y="2857"/>
                    </a:cubicBezTo>
                    <a:lnTo>
                      <a:pt x="2000" y="1735"/>
                    </a:lnTo>
                    <a:cubicBezTo>
                      <a:pt x="2000" y="1735"/>
                      <a:pt x="1908" y="1"/>
                      <a:pt x="11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952;p38"/>
              <p:cNvSpPr/>
              <p:nvPr/>
            </p:nvSpPr>
            <p:spPr>
              <a:xfrm>
                <a:off x="770750" y="3600625"/>
                <a:ext cx="193475" cy="147475"/>
              </a:xfrm>
              <a:custGeom>
                <a:avLst/>
                <a:gdLst/>
                <a:ahLst/>
                <a:cxnLst/>
                <a:rect l="l" t="t" r="r" b="b"/>
                <a:pathLst>
                  <a:path w="7739" h="5899" extrusionOk="0">
                    <a:moveTo>
                      <a:pt x="7493" y="1"/>
                    </a:moveTo>
                    <a:lnTo>
                      <a:pt x="5649" y="182"/>
                    </a:lnTo>
                    <a:cubicBezTo>
                      <a:pt x="5636" y="439"/>
                      <a:pt x="5636" y="865"/>
                      <a:pt x="5675" y="1304"/>
                    </a:cubicBezTo>
                    <a:lnTo>
                      <a:pt x="4952" y="1445"/>
                    </a:lnTo>
                    <a:lnTo>
                      <a:pt x="3985" y="2812"/>
                    </a:lnTo>
                    <a:lnTo>
                      <a:pt x="3482" y="1432"/>
                    </a:lnTo>
                    <a:lnTo>
                      <a:pt x="2257" y="581"/>
                    </a:lnTo>
                    <a:lnTo>
                      <a:pt x="1084" y="697"/>
                    </a:lnTo>
                    <a:cubicBezTo>
                      <a:pt x="1084" y="697"/>
                      <a:pt x="619" y="3870"/>
                      <a:pt x="0" y="4450"/>
                    </a:cubicBezTo>
                    <a:cubicBezTo>
                      <a:pt x="0" y="4450"/>
                      <a:pt x="1311" y="5630"/>
                      <a:pt x="3033" y="5630"/>
                    </a:cubicBezTo>
                    <a:cubicBezTo>
                      <a:pt x="3403" y="5630"/>
                      <a:pt x="3792" y="5576"/>
                      <a:pt x="4192" y="5443"/>
                    </a:cubicBezTo>
                    <a:cubicBezTo>
                      <a:pt x="4876" y="5778"/>
                      <a:pt x="5456" y="5898"/>
                      <a:pt x="5937" y="5898"/>
                    </a:cubicBezTo>
                    <a:cubicBezTo>
                      <a:pt x="7160" y="5898"/>
                      <a:pt x="7738" y="5121"/>
                      <a:pt x="7738" y="5121"/>
                    </a:cubicBezTo>
                    <a:cubicBezTo>
                      <a:pt x="7313" y="4399"/>
                      <a:pt x="7196" y="2967"/>
                      <a:pt x="7390" y="1923"/>
                    </a:cubicBezTo>
                    <a:cubicBezTo>
                      <a:pt x="7545" y="1432"/>
                      <a:pt x="7687" y="723"/>
                      <a:pt x="7493" y="1"/>
                    </a:cubicBezTo>
                    <a:close/>
                  </a:path>
                </a:pathLst>
              </a:custGeom>
              <a:solidFill>
                <a:srgbClr val="ED6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953;p38"/>
              <p:cNvSpPr/>
              <p:nvPr/>
            </p:nvSpPr>
            <p:spPr>
              <a:xfrm>
                <a:off x="787500" y="3720900"/>
                <a:ext cx="167375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6695" h="2142" extrusionOk="0">
                    <a:moveTo>
                      <a:pt x="1626" y="0"/>
                    </a:moveTo>
                    <a:cubicBezTo>
                      <a:pt x="1097" y="0"/>
                      <a:pt x="620" y="387"/>
                      <a:pt x="414" y="993"/>
                    </a:cubicBezTo>
                    <a:lnTo>
                      <a:pt x="1" y="2141"/>
                    </a:lnTo>
                    <a:lnTo>
                      <a:pt x="6694" y="2141"/>
                    </a:lnTo>
                    <a:lnTo>
                      <a:pt x="6140" y="877"/>
                    </a:lnTo>
                    <a:cubicBezTo>
                      <a:pt x="5907" y="336"/>
                      <a:pt x="5456" y="0"/>
                      <a:pt x="49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954;p38"/>
              <p:cNvSpPr/>
              <p:nvPr/>
            </p:nvSpPr>
            <p:spPr>
              <a:xfrm>
                <a:off x="832975" y="3652225"/>
                <a:ext cx="67075" cy="114225"/>
              </a:xfrm>
              <a:custGeom>
                <a:avLst/>
                <a:gdLst/>
                <a:ahLst/>
                <a:cxnLst/>
                <a:rect l="l" t="t" r="r" b="b"/>
                <a:pathLst>
                  <a:path w="2683" h="4569" extrusionOk="0">
                    <a:moveTo>
                      <a:pt x="2206" y="0"/>
                    </a:moveTo>
                    <a:cubicBezTo>
                      <a:pt x="2206" y="0"/>
                      <a:pt x="2206" y="4"/>
                      <a:pt x="2207" y="11"/>
                    </a:cubicBezTo>
                    <a:lnTo>
                      <a:pt x="2207" y="11"/>
                    </a:lnTo>
                    <a:lnTo>
                      <a:pt x="2218" y="0"/>
                    </a:lnTo>
                    <a:close/>
                    <a:moveTo>
                      <a:pt x="2207" y="11"/>
                    </a:moveTo>
                    <a:lnTo>
                      <a:pt x="207" y="1845"/>
                    </a:lnTo>
                    <a:lnTo>
                      <a:pt x="413" y="3005"/>
                    </a:lnTo>
                    <a:cubicBezTo>
                      <a:pt x="387" y="3018"/>
                      <a:pt x="361" y="3044"/>
                      <a:pt x="336" y="3070"/>
                    </a:cubicBezTo>
                    <a:cubicBezTo>
                      <a:pt x="168" y="3212"/>
                      <a:pt x="78" y="3431"/>
                      <a:pt x="52" y="3663"/>
                    </a:cubicBezTo>
                    <a:cubicBezTo>
                      <a:pt x="0" y="4089"/>
                      <a:pt x="52" y="4527"/>
                      <a:pt x="503" y="4566"/>
                    </a:cubicBezTo>
                    <a:cubicBezTo>
                      <a:pt x="530" y="4568"/>
                      <a:pt x="556" y="4569"/>
                      <a:pt x="580" y="4569"/>
                    </a:cubicBezTo>
                    <a:cubicBezTo>
                      <a:pt x="1429" y="4569"/>
                      <a:pt x="1405" y="3524"/>
                      <a:pt x="2683" y="2747"/>
                    </a:cubicBezTo>
                    <a:cubicBezTo>
                      <a:pt x="2521" y="2735"/>
                      <a:pt x="2228" y="197"/>
                      <a:pt x="2207" y="1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955;p38"/>
              <p:cNvSpPr/>
              <p:nvPr/>
            </p:nvSpPr>
            <p:spPr>
              <a:xfrm>
                <a:off x="773650" y="3617825"/>
                <a:ext cx="48700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1961" extrusionOk="0">
                    <a:moveTo>
                      <a:pt x="846" y="1"/>
                    </a:moveTo>
                    <a:cubicBezTo>
                      <a:pt x="774" y="1"/>
                      <a:pt x="702" y="12"/>
                      <a:pt x="632" y="35"/>
                    </a:cubicBezTo>
                    <a:cubicBezTo>
                      <a:pt x="194" y="164"/>
                      <a:pt x="0" y="706"/>
                      <a:pt x="194" y="1235"/>
                    </a:cubicBezTo>
                    <a:cubicBezTo>
                      <a:pt x="358" y="1671"/>
                      <a:pt x="743" y="1960"/>
                      <a:pt x="1116" y="1960"/>
                    </a:cubicBezTo>
                    <a:cubicBezTo>
                      <a:pt x="1183" y="1960"/>
                      <a:pt x="1250" y="1951"/>
                      <a:pt x="1316" y="1931"/>
                    </a:cubicBezTo>
                    <a:cubicBezTo>
                      <a:pt x="1754" y="1789"/>
                      <a:pt x="1948" y="1247"/>
                      <a:pt x="1754" y="732"/>
                    </a:cubicBezTo>
                    <a:cubicBezTo>
                      <a:pt x="1592" y="290"/>
                      <a:pt x="1214" y="1"/>
                      <a:pt x="846" y="1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956;p38"/>
              <p:cNvSpPr/>
              <p:nvPr/>
            </p:nvSpPr>
            <p:spPr>
              <a:xfrm>
                <a:off x="759450" y="3565825"/>
                <a:ext cx="180575" cy="157625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6305" extrusionOk="0">
                    <a:moveTo>
                      <a:pt x="1961" y="0"/>
                    </a:moveTo>
                    <a:lnTo>
                      <a:pt x="1123" y="3134"/>
                    </a:lnTo>
                    <a:cubicBezTo>
                      <a:pt x="1" y="4320"/>
                      <a:pt x="1110" y="6036"/>
                      <a:pt x="3044" y="6268"/>
                    </a:cubicBezTo>
                    <a:cubicBezTo>
                      <a:pt x="3251" y="6293"/>
                      <a:pt x="3446" y="6305"/>
                      <a:pt x="3628" y="6305"/>
                    </a:cubicBezTo>
                    <a:cubicBezTo>
                      <a:pt x="5149" y="6305"/>
                      <a:pt x="5836" y="5469"/>
                      <a:pt x="6101" y="4295"/>
                    </a:cubicBezTo>
                    <a:lnTo>
                      <a:pt x="6127" y="4230"/>
                    </a:lnTo>
                    <a:lnTo>
                      <a:pt x="6062" y="4282"/>
                    </a:lnTo>
                    <a:lnTo>
                      <a:pt x="6062" y="4282"/>
                    </a:lnTo>
                    <a:lnTo>
                      <a:pt x="7223" y="1677"/>
                    </a:lnTo>
                    <a:lnTo>
                      <a:pt x="1961" y="0"/>
                    </a:lnTo>
                    <a:close/>
                  </a:path>
                </a:pathLst>
              </a:custGeom>
              <a:solidFill>
                <a:srgbClr val="FDC4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957;p38"/>
              <p:cNvSpPr/>
              <p:nvPr/>
            </p:nvSpPr>
            <p:spPr>
              <a:xfrm>
                <a:off x="891325" y="3592575"/>
                <a:ext cx="54200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2529" extrusionOk="0">
                    <a:moveTo>
                      <a:pt x="632" y="1"/>
                    </a:moveTo>
                    <a:lnTo>
                      <a:pt x="323" y="91"/>
                    </a:lnTo>
                    <a:cubicBezTo>
                      <a:pt x="323" y="91"/>
                      <a:pt x="1" y="1110"/>
                      <a:pt x="529" y="2528"/>
                    </a:cubicBezTo>
                    <a:lnTo>
                      <a:pt x="1419" y="2425"/>
                    </a:lnTo>
                    <a:lnTo>
                      <a:pt x="2167" y="336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rgbClr val="ED6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958;p38"/>
              <p:cNvSpPr/>
              <p:nvPr/>
            </p:nvSpPr>
            <p:spPr>
              <a:xfrm>
                <a:off x="803625" y="3635400"/>
                <a:ext cx="1745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850" extrusionOk="0">
                    <a:moveTo>
                      <a:pt x="453" y="0"/>
                    </a:moveTo>
                    <a:cubicBezTo>
                      <a:pt x="287" y="0"/>
                      <a:pt x="64" y="346"/>
                      <a:pt x="39" y="493"/>
                    </a:cubicBezTo>
                    <a:cubicBezTo>
                      <a:pt x="1" y="648"/>
                      <a:pt x="104" y="802"/>
                      <a:pt x="284" y="841"/>
                    </a:cubicBezTo>
                    <a:cubicBezTo>
                      <a:pt x="311" y="847"/>
                      <a:pt x="337" y="850"/>
                      <a:pt x="363" y="850"/>
                    </a:cubicBezTo>
                    <a:cubicBezTo>
                      <a:pt x="505" y="850"/>
                      <a:pt x="637" y="765"/>
                      <a:pt x="658" y="635"/>
                    </a:cubicBezTo>
                    <a:cubicBezTo>
                      <a:pt x="697" y="493"/>
                      <a:pt x="645" y="41"/>
                      <a:pt x="478" y="3"/>
                    </a:cubicBezTo>
                    <a:cubicBezTo>
                      <a:pt x="470" y="1"/>
                      <a:pt x="461" y="0"/>
                      <a:pt x="453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959;p38"/>
              <p:cNvSpPr/>
              <p:nvPr/>
            </p:nvSpPr>
            <p:spPr>
              <a:xfrm>
                <a:off x="794600" y="3620925"/>
                <a:ext cx="9375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673" extrusionOk="0">
                    <a:moveTo>
                      <a:pt x="248" y="1"/>
                    </a:moveTo>
                    <a:cubicBezTo>
                      <a:pt x="172" y="1"/>
                      <a:pt x="76" y="126"/>
                      <a:pt x="39" y="298"/>
                    </a:cubicBezTo>
                    <a:cubicBezTo>
                      <a:pt x="1" y="479"/>
                      <a:pt x="26" y="646"/>
                      <a:pt x="104" y="672"/>
                    </a:cubicBezTo>
                    <a:cubicBezTo>
                      <a:pt x="107" y="673"/>
                      <a:pt x="111" y="673"/>
                      <a:pt x="115" y="673"/>
                    </a:cubicBezTo>
                    <a:cubicBezTo>
                      <a:pt x="190" y="673"/>
                      <a:pt x="286" y="547"/>
                      <a:pt x="323" y="363"/>
                    </a:cubicBezTo>
                    <a:cubicBezTo>
                      <a:pt x="375" y="182"/>
                      <a:pt x="336" y="27"/>
                      <a:pt x="258" y="1"/>
                    </a:cubicBezTo>
                    <a:cubicBezTo>
                      <a:pt x="255" y="1"/>
                      <a:pt x="251" y="1"/>
                      <a:pt x="248" y="1"/>
                    </a:cubicBezTo>
                    <a:close/>
                  </a:path>
                </a:pathLst>
              </a:custGeom>
              <a:solidFill>
                <a:srgbClr val="540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960;p38"/>
              <p:cNvSpPr/>
              <p:nvPr/>
            </p:nvSpPr>
            <p:spPr>
              <a:xfrm>
                <a:off x="792350" y="3599975"/>
                <a:ext cx="24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981" h="621" extrusionOk="0">
                    <a:moveTo>
                      <a:pt x="626" y="1"/>
                    </a:moveTo>
                    <a:cubicBezTo>
                      <a:pt x="593" y="1"/>
                      <a:pt x="556" y="5"/>
                      <a:pt x="516" y="14"/>
                    </a:cubicBezTo>
                    <a:cubicBezTo>
                      <a:pt x="52" y="104"/>
                      <a:pt x="0" y="620"/>
                      <a:pt x="0" y="620"/>
                    </a:cubicBezTo>
                    <a:cubicBezTo>
                      <a:pt x="0" y="620"/>
                      <a:pt x="533" y="432"/>
                      <a:pt x="875" y="432"/>
                    </a:cubicBezTo>
                    <a:cubicBezTo>
                      <a:pt x="913" y="432"/>
                      <a:pt x="948" y="435"/>
                      <a:pt x="980" y="440"/>
                    </a:cubicBezTo>
                    <a:cubicBezTo>
                      <a:pt x="980" y="440"/>
                      <a:pt x="970" y="1"/>
                      <a:pt x="626" y="1"/>
                    </a:cubicBezTo>
                    <a:close/>
                  </a:path>
                </a:pathLst>
              </a:custGeom>
              <a:solidFill>
                <a:srgbClr val="B15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961;p38"/>
              <p:cNvSpPr/>
              <p:nvPr/>
            </p:nvSpPr>
            <p:spPr>
              <a:xfrm>
                <a:off x="841025" y="3631575"/>
                <a:ext cx="9375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673" extrusionOk="0">
                    <a:moveTo>
                      <a:pt x="248" y="0"/>
                    </a:moveTo>
                    <a:cubicBezTo>
                      <a:pt x="172" y="0"/>
                      <a:pt x="76" y="126"/>
                      <a:pt x="39" y="311"/>
                    </a:cubicBezTo>
                    <a:cubicBezTo>
                      <a:pt x="1" y="491"/>
                      <a:pt x="26" y="646"/>
                      <a:pt x="104" y="672"/>
                    </a:cubicBezTo>
                    <a:cubicBezTo>
                      <a:pt x="107" y="672"/>
                      <a:pt x="111" y="673"/>
                      <a:pt x="115" y="673"/>
                    </a:cubicBezTo>
                    <a:cubicBezTo>
                      <a:pt x="191" y="673"/>
                      <a:pt x="286" y="547"/>
                      <a:pt x="323" y="375"/>
                    </a:cubicBezTo>
                    <a:cubicBezTo>
                      <a:pt x="375" y="194"/>
                      <a:pt x="336" y="27"/>
                      <a:pt x="259" y="1"/>
                    </a:cubicBezTo>
                    <a:cubicBezTo>
                      <a:pt x="255" y="0"/>
                      <a:pt x="251" y="0"/>
                      <a:pt x="248" y="0"/>
                    </a:cubicBezTo>
                    <a:close/>
                  </a:path>
                </a:pathLst>
              </a:custGeom>
              <a:solidFill>
                <a:srgbClr val="540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962;p38"/>
              <p:cNvSpPr/>
              <p:nvPr/>
            </p:nvSpPr>
            <p:spPr>
              <a:xfrm>
                <a:off x="838775" y="3609425"/>
                <a:ext cx="3065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1042" extrusionOk="0">
                    <a:moveTo>
                      <a:pt x="359" y="1"/>
                    </a:moveTo>
                    <a:cubicBezTo>
                      <a:pt x="103" y="1"/>
                      <a:pt x="0" y="268"/>
                      <a:pt x="0" y="268"/>
                    </a:cubicBezTo>
                    <a:cubicBezTo>
                      <a:pt x="413" y="423"/>
                      <a:pt x="1109" y="1042"/>
                      <a:pt x="1109" y="1042"/>
                    </a:cubicBezTo>
                    <a:cubicBezTo>
                      <a:pt x="1109" y="1042"/>
                      <a:pt x="1226" y="513"/>
                      <a:pt x="710" y="139"/>
                    </a:cubicBezTo>
                    <a:cubicBezTo>
                      <a:pt x="570" y="38"/>
                      <a:pt x="454" y="1"/>
                      <a:pt x="359" y="1"/>
                    </a:cubicBezTo>
                    <a:close/>
                  </a:path>
                </a:pathLst>
              </a:custGeom>
              <a:solidFill>
                <a:srgbClr val="B15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963;p38"/>
              <p:cNvSpPr/>
              <p:nvPr/>
            </p:nvSpPr>
            <p:spPr>
              <a:xfrm>
                <a:off x="843600" y="3655775"/>
                <a:ext cx="64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578" extrusionOk="0">
                    <a:moveTo>
                      <a:pt x="52" y="0"/>
                    </a:moveTo>
                    <a:cubicBezTo>
                      <a:pt x="27" y="13"/>
                      <a:pt x="1" y="39"/>
                      <a:pt x="14" y="78"/>
                    </a:cubicBezTo>
                    <a:lnTo>
                      <a:pt x="117" y="529"/>
                    </a:lnTo>
                    <a:cubicBezTo>
                      <a:pt x="130" y="555"/>
                      <a:pt x="143" y="568"/>
                      <a:pt x="168" y="568"/>
                    </a:cubicBezTo>
                    <a:cubicBezTo>
                      <a:pt x="175" y="574"/>
                      <a:pt x="178" y="577"/>
                      <a:pt x="181" y="577"/>
                    </a:cubicBezTo>
                    <a:cubicBezTo>
                      <a:pt x="185" y="577"/>
                      <a:pt x="188" y="574"/>
                      <a:pt x="194" y="568"/>
                    </a:cubicBezTo>
                    <a:cubicBezTo>
                      <a:pt x="233" y="568"/>
                      <a:pt x="259" y="529"/>
                      <a:pt x="246" y="503"/>
                    </a:cubicBezTo>
                    <a:lnTo>
                      <a:pt x="130" y="52"/>
                    </a:lnTo>
                    <a:cubicBezTo>
                      <a:pt x="130" y="13"/>
                      <a:pt x="91" y="0"/>
                      <a:pt x="52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964;p38"/>
              <p:cNvSpPr/>
              <p:nvPr/>
            </p:nvSpPr>
            <p:spPr>
              <a:xfrm>
                <a:off x="853600" y="3658275"/>
                <a:ext cx="64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259" h="571" extrusionOk="0">
                    <a:moveTo>
                      <a:pt x="80" y="0"/>
                    </a:moveTo>
                    <a:cubicBezTo>
                      <a:pt x="75" y="0"/>
                      <a:pt x="70" y="1"/>
                      <a:pt x="65" y="3"/>
                    </a:cubicBezTo>
                    <a:cubicBezTo>
                      <a:pt x="26" y="3"/>
                      <a:pt x="1" y="42"/>
                      <a:pt x="14" y="68"/>
                    </a:cubicBezTo>
                    <a:lnTo>
                      <a:pt x="117" y="519"/>
                    </a:lnTo>
                    <a:cubicBezTo>
                      <a:pt x="130" y="545"/>
                      <a:pt x="142" y="558"/>
                      <a:pt x="168" y="571"/>
                    </a:cubicBezTo>
                    <a:lnTo>
                      <a:pt x="194" y="571"/>
                    </a:lnTo>
                    <a:cubicBezTo>
                      <a:pt x="233" y="558"/>
                      <a:pt x="259" y="532"/>
                      <a:pt x="246" y="494"/>
                    </a:cubicBezTo>
                    <a:lnTo>
                      <a:pt x="142" y="42"/>
                    </a:lnTo>
                    <a:cubicBezTo>
                      <a:pt x="132" y="21"/>
                      <a:pt x="104" y="0"/>
                      <a:pt x="80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965;p38"/>
              <p:cNvSpPr/>
              <p:nvPr/>
            </p:nvSpPr>
            <p:spPr>
              <a:xfrm>
                <a:off x="785575" y="3644125"/>
                <a:ext cx="1097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80" extrusionOk="0">
                    <a:moveTo>
                      <a:pt x="370" y="1"/>
                    </a:moveTo>
                    <a:cubicBezTo>
                      <a:pt x="349" y="1"/>
                      <a:pt x="331" y="12"/>
                      <a:pt x="323" y="28"/>
                    </a:cubicBezTo>
                    <a:lnTo>
                      <a:pt x="26" y="376"/>
                    </a:lnTo>
                    <a:cubicBezTo>
                      <a:pt x="0" y="402"/>
                      <a:pt x="13" y="440"/>
                      <a:pt x="39" y="466"/>
                    </a:cubicBezTo>
                    <a:cubicBezTo>
                      <a:pt x="39" y="466"/>
                      <a:pt x="52" y="479"/>
                      <a:pt x="65" y="479"/>
                    </a:cubicBezTo>
                    <a:cubicBezTo>
                      <a:pt x="91" y="479"/>
                      <a:pt x="116" y="479"/>
                      <a:pt x="129" y="453"/>
                    </a:cubicBezTo>
                    <a:lnTo>
                      <a:pt x="426" y="105"/>
                    </a:lnTo>
                    <a:cubicBezTo>
                      <a:pt x="439" y="79"/>
                      <a:pt x="439" y="41"/>
                      <a:pt x="413" y="15"/>
                    </a:cubicBezTo>
                    <a:cubicBezTo>
                      <a:pt x="398" y="5"/>
                      <a:pt x="384" y="1"/>
                      <a:pt x="370" y="1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966;p38"/>
              <p:cNvSpPr/>
              <p:nvPr/>
            </p:nvSpPr>
            <p:spPr>
              <a:xfrm>
                <a:off x="889075" y="3641200"/>
                <a:ext cx="56125" cy="50750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030" extrusionOk="0">
                    <a:moveTo>
                      <a:pt x="1340" y="1"/>
                    </a:moveTo>
                    <a:cubicBezTo>
                      <a:pt x="1024" y="1"/>
                      <a:pt x="681" y="155"/>
                      <a:pt x="426" y="441"/>
                    </a:cubicBezTo>
                    <a:cubicBezTo>
                      <a:pt x="13" y="906"/>
                      <a:pt x="0" y="1538"/>
                      <a:pt x="387" y="1847"/>
                    </a:cubicBezTo>
                    <a:cubicBezTo>
                      <a:pt x="535" y="1971"/>
                      <a:pt x="721" y="2030"/>
                      <a:pt x="917" y="2030"/>
                    </a:cubicBezTo>
                    <a:cubicBezTo>
                      <a:pt x="1232" y="2030"/>
                      <a:pt x="1572" y="1876"/>
                      <a:pt x="1819" y="1589"/>
                    </a:cubicBezTo>
                    <a:cubicBezTo>
                      <a:pt x="2231" y="1138"/>
                      <a:pt x="2244" y="506"/>
                      <a:pt x="1870" y="183"/>
                    </a:cubicBezTo>
                    <a:cubicBezTo>
                      <a:pt x="1722" y="60"/>
                      <a:pt x="1536" y="1"/>
                      <a:pt x="1340" y="1"/>
                    </a:cubicBezTo>
                    <a:close/>
                  </a:path>
                </a:pathLst>
              </a:custGeom>
              <a:solidFill>
                <a:srgbClr val="FDC4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967;p38"/>
              <p:cNvSpPr/>
              <p:nvPr/>
            </p:nvSpPr>
            <p:spPr>
              <a:xfrm>
                <a:off x="894550" y="3682075"/>
                <a:ext cx="13250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530" h="488" extrusionOk="0">
                    <a:moveTo>
                      <a:pt x="273" y="1"/>
                    </a:moveTo>
                    <a:cubicBezTo>
                      <a:pt x="162" y="1"/>
                      <a:pt x="62" y="74"/>
                      <a:pt x="39" y="186"/>
                    </a:cubicBezTo>
                    <a:cubicBezTo>
                      <a:pt x="0" y="315"/>
                      <a:pt x="91" y="444"/>
                      <a:pt x="220" y="483"/>
                    </a:cubicBezTo>
                    <a:cubicBezTo>
                      <a:pt x="236" y="486"/>
                      <a:pt x="253" y="488"/>
                      <a:pt x="269" y="488"/>
                    </a:cubicBezTo>
                    <a:cubicBezTo>
                      <a:pt x="377" y="488"/>
                      <a:pt x="470" y="415"/>
                      <a:pt x="503" y="302"/>
                    </a:cubicBezTo>
                    <a:cubicBezTo>
                      <a:pt x="529" y="173"/>
                      <a:pt x="452" y="44"/>
                      <a:pt x="323" y="6"/>
                    </a:cubicBezTo>
                    <a:cubicBezTo>
                      <a:pt x="306" y="2"/>
                      <a:pt x="290" y="1"/>
                      <a:pt x="2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968;p38"/>
              <p:cNvSpPr/>
              <p:nvPr/>
            </p:nvSpPr>
            <p:spPr>
              <a:xfrm>
                <a:off x="900350" y="3653700"/>
                <a:ext cx="35825" cy="2530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012" extrusionOk="0">
                    <a:moveTo>
                      <a:pt x="1320" y="0"/>
                    </a:moveTo>
                    <a:cubicBezTo>
                      <a:pt x="1068" y="0"/>
                      <a:pt x="450" y="72"/>
                      <a:pt x="117" y="728"/>
                    </a:cubicBezTo>
                    <a:cubicBezTo>
                      <a:pt x="65" y="793"/>
                      <a:pt x="26" y="870"/>
                      <a:pt x="1" y="986"/>
                    </a:cubicBezTo>
                    <a:cubicBezTo>
                      <a:pt x="2" y="985"/>
                      <a:pt x="3" y="983"/>
                      <a:pt x="4" y="982"/>
                    </a:cubicBezTo>
                    <a:lnTo>
                      <a:pt x="4" y="982"/>
                    </a:lnTo>
                    <a:cubicBezTo>
                      <a:pt x="2" y="989"/>
                      <a:pt x="1" y="995"/>
                      <a:pt x="1" y="999"/>
                    </a:cubicBezTo>
                    <a:lnTo>
                      <a:pt x="1" y="1012"/>
                    </a:lnTo>
                    <a:cubicBezTo>
                      <a:pt x="1" y="1012"/>
                      <a:pt x="39" y="909"/>
                      <a:pt x="155" y="780"/>
                    </a:cubicBezTo>
                    <a:cubicBezTo>
                      <a:pt x="229" y="731"/>
                      <a:pt x="331" y="691"/>
                      <a:pt x="476" y="691"/>
                    </a:cubicBezTo>
                    <a:cubicBezTo>
                      <a:pt x="637" y="691"/>
                      <a:pt x="850" y="740"/>
                      <a:pt x="1136" y="883"/>
                    </a:cubicBezTo>
                    <a:cubicBezTo>
                      <a:pt x="1136" y="883"/>
                      <a:pt x="765" y="568"/>
                      <a:pt x="443" y="568"/>
                    </a:cubicBezTo>
                    <a:cubicBezTo>
                      <a:pt x="420" y="568"/>
                      <a:pt x="397" y="570"/>
                      <a:pt x="375" y="573"/>
                    </a:cubicBezTo>
                    <a:cubicBezTo>
                      <a:pt x="594" y="380"/>
                      <a:pt x="929" y="161"/>
                      <a:pt x="1432" y="6"/>
                    </a:cubicBezTo>
                    <a:cubicBezTo>
                      <a:pt x="1432" y="6"/>
                      <a:pt x="1390" y="0"/>
                      <a:pt x="1320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969;p38"/>
              <p:cNvSpPr/>
              <p:nvPr/>
            </p:nvSpPr>
            <p:spPr>
              <a:xfrm>
                <a:off x="792350" y="3661250"/>
                <a:ext cx="432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1372" extrusionOk="0">
                    <a:moveTo>
                      <a:pt x="181" y="1"/>
                    </a:moveTo>
                    <a:cubicBezTo>
                      <a:pt x="103" y="284"/>
                      <a:pt x="0" y="865"/>
                      <a:pt x="452" y="1239"/>
                    </a:cubicBezTo>
                    <a:cubicBezTo>
                      <a:pt x="567" y="1323"/>
                      <a:pt x="701" y="1371"/>
                      <a:pt x="835" y="1371"/>
                    </a:cubicBezTo>
                    <a:cubicBezTo>
                      <a:pt x="924" y="1371"/>
                      <a:pt x="1014" y="1350"/>
                      <a:pt x="1096" y="1303"/>
                    </a:cubicBezTo>
                    <a:cubicBezTo>
                      <a:pt x="1329" y="1187"/>
                      <a:pt x="1599" y="916"/>
                      <a:pt x="1716" y="310"/>
                    </a:cubicBezTo>
                    <a:cubicBezTo>
                      <a:pt x="1728" y="271"/>
                      <a:pt x="1728" y="220"/>
                      <a:pt x="1728" y="181"/>
                    </a:cubicBezTo>
                    <a:lnTo>
                      <a:pt x="1728" y="181"/>
                    </a:lnTo>
                    <a:cubicBezTo>
                      <a:pt x="1504" y="228"/>
                      <a:pt x="1304" y="247"/>
                      <a:pt x="1129" y="247"/>
                    </a:cubicBezTo>
                    <a:cubicBezTo>
                      <a:pt x="491" y="247"/>
                      <a:pt x="181" y="1"/>
                      <a:pt x="181" y="1"/>
                    </a:cubicBezTo>
                    <a:close/>
                  </a:path>
                </a:pathLst>
              </a:custGeom>
              <a:solidFill>
                <a:srgbClr val="171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970;p38"/>
              <p:cNvSpPr/>
              <p:nvPr/>
            </p:nvSpPr>
            <p:spPr>
              <a:xfrm>
                <a:off x="798150" y="3676050"/>
                <a:ext cx="34525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783" extrusionOk="0">
                    <a:moveTo>
                      <a:pt x="900" y="0"/>
                    </a:moveTo>
                    <a:cubicBezTo>
                      <a:pt x="564" y="0"/>
                      <a:pt x="237" y="136"/>
                      <a:pt x="0" y="363"/>
                    </a:cubicBezTo>
                    <a:cubicBezTo>
                      <a:pt x="0" y="376"/>
                      <a:pt x="0" y="376"/>
                      <a:pt x="13" y="389"/>
                    </a:cubicBezTo>
                    <a:cubicBezTo>
                      <a:pt x="13" y="402"/>
                      <a:pt x="26" y="414"/>
                      <a:pt x="39" y="427"/>
                    </a:cubicBezTo>
                    <a:lnTo>
                      <a:pt x="52" y="466"/>
                    </a:lnTo>
                    <a:cubicBezTo>
                      <a:pt x="78" y="479"/>
                      <a:pt x="91" y="505"/>
                      <a:pt x="104" y="518"/>
                    </a:cubicBezTo>
                    <a:cubicBezTo>
                      <a:pt x="116" y="531"/>
                      <a:pt x="129" y="543"/>
                      <a:pt x="142" y="556"/>
                    </a:cubicBezTo>
                    <a:lnTo>
                      <a:pt x="168" y="595"/>
                    </a:lnTo>
                    <a:cubicBezTo>
                      <a:pt x="181" y="608"/>
                      <a:pt x="194" y="621"/>
                      <a:pt x="207" y="634"/>
                    </a:cubicBezTo>
                    <a:lnTo>
                      <a:pt x="233" y="647"/>
                    </a:lnTo>
                    <a:cubicBezTo>
                      <a:pt x="344" y="734"/>
                      <a:pt x="475" y="782"/>
                      <a:pt x="607" y="782"/>
                    </a:cubicBezTo>
                    <a:cubicBezTo>
                      <a:pt x="689" y="782"/>
                      <a:pt x="772" y="764"/>
                      <a:pt x="852" y="724"/>
                    </a:cubicBezTo>
                    <a:cubicBezTo>
                      <a:pt x="1032" y="634"/>
                      <a:pt x="1238" y="453"/>
                      <a:pt x="1380" y="92"/>
                    </a:cubicBezTo>
                    <a:cubicBezTo>
                      <a:pt x="1329" y="66"/>
                      <a:pt x="1277" y="53"/>
                      <a:pt x="1213" y="40"/>
                    </a:cubicBezTo>
                    <a:cubicBezTo>
                      <a:pt x="1109" y="13"/>
                      <a:pt x="1004" y="0"/>
                      <a:pt x="900" y="0"/>
                    </a:cubicBezTo>
                    <a:close/>
                  </a:path>
                </a:pathLst>
              </a:custGeom>
              <a:solidFill>
                <a:srgbClr val="D13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971;p38"/>
              <p:cNvSpPr/>
              <p:nvPr/>
            </p:nvSpPr>
            <p:spPr>
              <a:xfrm>
                <a:off x="784600" y="3538000"/>
                <a:ext cx="177300" cy="80725"/>
              </a:xfrm>
              <a:custGeom>
                <a:avLst/>
                <a:gdLst/>
                <a:ahLst/>
                <a:cxnLst/>
                <a:rect l="l" t="t" r="r" b="b"/>
                <a:pathLst>
                  <a:path w="7092" h="3229" extrusionOk="0">
                    <a:moveTo>
                      <a:pt x="2785" y="0"/>
                    </a:moveTo>
                    <a:cubicBezTo>
                      <a:pt x="2390" y="0"/>
                      <a:pt x="1958" y="22"/>
                      <a:pt x="1484" y="69"/>
                    </a:cubicBezTo>
                    <a:cubicBezTo>
                      <a:pt x="633" y="146"/>
                      <a:pt x="155" y="791"/>
                      <a:pt x="39" y="1448"/>
                    </a:cubicBezTo>
                    <a:cubicBezTo>
                      <a:pt x="1" y="1719"/>
                      <a:pt x="259" y="2003"/>
                      <a:pt x="542" y="2016"/>
                    </a:cubicBezTo>
                    <a:cubicBezTo>
                      <a:pt x="566" y="2018"/>
                      <a:pt x="590" y="2019"/>
                      <a:pt x="613" y="2019"/>
                    </a:cubicBezTo>
                    <a:cubicBezTo>
                      <a:pt x="880" y="2019"/>
                      <a:pt x="1117" y="1888"/>
                      <a:pt x="1342" y="1758"/>
                    </a:cubicBezTo>
                    <a:cubicBezTo>
                      <a:pt x="1600" y="2093"/>
                      <a:pt x="1974" y="2338"/>
                      <a:pt x="2374" y="2429"/>
                    </a:cubicBezTo>
                    <a:cubicBezTo>
                      <a:pt x="2424" y="2440"/>
                      <a:pt x="2475" y="2449"/>
                      <a:pt x="2523" y="2449"/>
                    </a:cubicBezTo>
                    <a:cubicBezTo>
                      <a:pt x="2586" y="2449"/>
                      <a:pt x="2645" y="2434"/>
                      <a:pt x="2696" y="2390"/>
                    </a:cubicBezTo>
                    <a:cubicBezTo>
                      <a:pt x="2735" y="2351"/>
                      <a:pt x="2748" y="2274"/>
                      <a:pt x="2722" y="2222"/>
                    </a:cubicBezTo>
                    <a:lnTo>
                      <a:pt x="2722" y="2222"/>
                    </a:lnTo>
                    <a:cubicBezTo>
                      <a:pt x="3341" y="2699"/>
                      <a:pt x="4179" y="3022"/>
                      <a:pt x="4940" y="3228"/>
                    </a:cubicBezTo>
                    <a:lnTo>
                      <a:pt x="7029" y="3151"/>
                    </a:lnTo>
                    <a:cubicBezTo>
                      <a:pt x="6947" y="2560"/>
                      <a:pt x="7091" y="0"/>
                      <a:pt x="2785" y="0"/>
                    </a:cubicBezTo>
                    <a:close/>
                  </a:path>
                </a:pathLst>
              </a:custGeom>
              <a:solidFill>
                <a:srgbClr val="ED6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972;p38"/>
              <p:cNvSpPr/>
              <p:nvPr/>
            </p:nvSpPr>
            <p:spPr>
              <a:xfrm>
                <a:off x="611325" y="3624800"/>
                <a:ext cx="109475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4379" h="1369" extrusionOk="0">
                    <a:moveTo>
                      <a:pt x="1789" y="1"/>
                    </a:moveTo>
                    <a:cubicBezTo>
                      <a:pt x="1148" y="1"/>
                      <a:pt x="530" y="52"/>
                      <a:pt x="329" y="156"/>
                    </a:cubicBezTo>
                    <a:cubicBezTo>
                      <a:pt x="0" y="326"/>
                      <a:pt x="532" y="1276"/>
                      <a:pt x="788" y="1276"/>
                    </a:cubicBezTo>
                    <a:cubicBezTo>
                      <a:pt x="804" y="1276"/>
                      <a:pt x="818" y="1272"/>
                      <a:pt x="832" y="1265"/>
                    </a:cubicBezTo>
                    <a:cubicBezTo>
                      <a:pt x="939" y="1209"/>
                      <a:pt x="1408" y="1174"/>
                      <a:pt x="1911" y="1174"/>
                    </a:cubicBezTo>
                    <a:cubicBezTo>
                      <a:pt x="2555" y="1174"/>
                      <a:pt x="3255" y="1231"/>
                      <a:pt x="3321" y="1368"/>
                    </a:cubicBezTo>
                    <a:lnTo>
                      <a:pt x="4378" y="1278"/>
                    </a:lnTo>
                    <a:cubicBezTo>
                      <a:pt x="4185" y="839"/>
                      <a:pt x="3888" y="427"/>
                      <a:pt x="3475" y="195"/>
                    </a:cubicBezTo>
                    <a:cubicBezTo>
                      <a:pt x="3251" y="65"/>
                      <a:pt x="2505" y="1"/>
                      <a:pt x="1789" y="1"/>
                    </a:cubicBezTo>
                    <a:close/>
                  </a:path>
                </a:pathLst>
              </a:custGeom>
              <a:solidFill>
                <a:srgbClr val="9C6C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973;p38"/>
              <p:cNvSpPr/>
              <p:nvPr/>
            </p:nvSpPr>
            <p:spPr>
              <a:xfrm>
                <a:off x="679825" y="3721075"/>
                <a:ext cx="106425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2160" extrusionOk="0">
                    <a:moveTo>
                      <a:pt x="2790" y="1"/>
                    </a:moveTo>
                    <a:cubicBezTo>
                      <a:pt x="2759" y="1"/>
                      <a:pt x="2727" y="3"/>
                      <a:pt x="2696" y="6"/>
                    </a:cubicBezTo>
                    <a:lnTo>
                      <a:pt x="1342" y="161"/>
                    </a:lnTo>
                    <a:cubicBezTo>
                      <a:pt x="710" y="226"/>
                      <a:pt x="181" y="1025"/>
                      <a:pt x="0" y="2147"/>
                    </a:cubicBezTo>
                    <a:lnTo>
                      <a:pt x="0" y="2160"/>
                    </a:lnTo>
                    <a:lnTo>
                      <a:pt x="4256" y="2160"/>
                    </a:lnTo>
                    <a:lnTo>
                      <a:pt x="4179" y="1799"/>
                    </a:lnTo>
                    <a:cubicBezTo>
                      <a:pt x="3958" y="719"/>
                      <a:pt x="3410" y="1"/>
                      <a:pt x="2790" y="1"/>
                    </a:cubicBezTo>
                    <a:close/>
                  </a:path>
                </a:pathLst>
              </a:custGeom>
              <a:solidFill>
                <a:srgbClr val="9C6C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974;p38"/>
              <p:cNvSpPr/>
              <p:nvPr/>
            </p:nvSpPr>
            <p:spPr>
              <a:xfrm>
                <a:off x="571800" y="3659575"/>
                <a:ext cx="90900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3636" h="2564" extrusionOk="0">
                    <a:moveTo>
                      <a:pt x="1360" y="0"/>
                    </a:moveTo>
                    <a:cubicBezTo>
                      <a:pt x="1222" y="0"/>
                      <a:pt x="1090" y="17"/>
                      <a:pt x="968" y="55"/>
                    </a:cubicBezTo>
                    <a:cubicBezTo>
                      <a:pt x="439" y="209"/>
                      <a:pt x="1" y="725"/>
                      <a:pt x="27" y="1280"/>
                    </a:cubicBezTo>
                    <a:cubicBezTo>
                      <a:pt x="40" y="1370"/>
                      <a:pt x="53" y="1473"/>
                      <a:pt x="104" y="1538"/>
                    </a:cubicBezTo>
                    <a:cubicBezTo>
                      <a:pt x="169" y="1602"/>
                      <a:pt x="246" y="1641"/>
                      <a:pt x="336" y="1680"/>
                    </a:cubicBezTo>
                    <a:cubicBezTo>
                      <a:pt x="476" y="1721"/>
                      <a:pt x="621" y="1731"/>
                      <a:pt x="769" y="1731"/>
                    </a:cubicBezTo>
                    <a:cubicBezTo>
                      <a:pt x="916" y="1731"/>
                      <a:pt x="1066" y="1721"/>
                      <a:pt x="1213" y="1721"/>
                    </a:cubicBezTo>
                    <a:cubicBezTo>
                      <a:pt x="1287" y="1721"/>
                      <a:pt x="1360" y="1723"/>
                      <a:pt x="1433" y="1731"/>
                    </a:cubicBezTo>
                    <a:cubicBezTo>
                      <a:pt x="2077" y="1783"/>
                      <a:pt x="2232" y="2260"/>
                      <a:pt x="2722" y="2492"/>
                    </a:cubicBezTo>
                    <a:cubicBezTo>
                      <a:pt x="2823" y="2541"/>
                      <a:pt x="2919" y="2564"/>
                      <a:pt x="3008" y="2564"/>
                    </a:cubicBezTo>
                    <a:cubicBezTo>
                      <a:pt x="3386" y="2564"/>
                      <a:pt x="3636" y="2157"/>
                      <a:pt x="3573" y="1667"/>
                    </a:cubicBezTo>
                    <a:cubicBezTo>
                      <a:pt x="3461" y="770"/>
                      <a:pt x="2278" y="0"/>
                      <a:pt x="13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975;p38"/>
              <p:cNvSpPr/>
              <p:nvPr/>
            </p:nvSpPr>
            <p:spPr>
              <a:xfrm>
                <a:off x="590200" y="3676425"/>
                <a:ext cx="60300" cy="30950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1238" extrusionOk="0">
                    <a:moveTo>
                      <a:pt x="550" y="0"/>
                    </a:moveTo>
                    <a:cubicBezTo>
                      <a:pt x="230" y="0"/>
                      <a:pt x="0" y="51"/>
                      <a:pt x="0" y="51"/>
                    </a:cubicBezTo>
                    <a:cubicBezTo>
                      <a:pt x="1896" y="103"/>
                      <a:pt x="2412" y="1238"/>
                      <a:pt x="2412" y="1238"/>
                    </a:cubicBezTo>
                    <a:cubicBezTo>
                      <a:pt x="2091" y="183"/>
                      <a:pt x="1157" y="0"/>
                      <a:pt x="5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976;p38"/>
              <p:cNvSpPr/>
              <p:nvPr/>
            </p:nvSpPr>
            <p:spPr>
              <a:xfrm>
                <a:off x="622425" y="3617500"/>
                <a:ext cx="139950" cy="147050"/>
              </a:xfrm>
              <a:custGeom>
                <a:avLst/>
                <a:gdLst/>
                <a:ahLst/>
                <a:cxnLst/>
                <a:rect l="l" t="t" r="r" b="b"/>
                <a:pathLst>
                  <a:path w="5598" h="5882" extrusionOk="0">
                    <a:moveTo>
                      <a:pt x="3635" y="0"/>
                    </a:moveTo>
                    <a:cubicBezTo>
                      <a:pt x="3546" y="0"/>
                      <a:pt x="3456" y="8"/>
                      <a:pt x="3367" y="22"/>
                    </a:cubicBezTo>
                    <a:cubicBezTo>
                      <a:pt x="2657" y="113"/>
                      <a:pt x="2077" y="616"/>
                      <a:pt x="1884" y="1286"/>
                    </a:cubicBezTo>
                    <a:lnTo>
                      <a:pt x="1394" y="2937"/>
                    </a:lnTo>
                    <a:lnTo>
                      <a:pt x="181" y="3956"/>
                    </a:lnTo>
                    <a:cubicBezTo>
                      <a:pt x="52" y="4059"/>
                      <a:pt x="1" y="4227"/>
                      <a:pt x="39" y="4381"/>
                    </a:cubicBezTo>
                    <a:cubicBezTo>
                      <a:pt x="143" y="4781"/>
                      <a:pt x="542" y="5529"/>
                      <a:pt x="2051" y="5787"/>
                    </a:cubicBezTo>
                    <a:cubicBezTo>
                      <a:pt x="2449" y="5855"/>
                      <a:pt x="2786" y="5882"/>
                      <a:pt x="3071" y="5882"/>
                    </a:cubicBezTo>
                    <a:cubicBezTo>
                      <a:pt x="4315" y="5882"/>
                      <a:pt x="4579" y="5362"/>
                      <a:pt x="4579" y="5362"/>
                    </a:cubicBezTo>
                    <a:cubicBezTo>
                      <a:pt x="5095" y="4730"/>
                      <a:pt x="5598" y="2241"/>
                      <a:pt x="5456" y="1505"/>
                    </a:cubicBezTo>
                    <a:cubicBezTo>
                      <a:pt x="5353" y="1067"/>
                      <a:pt x="5121" y="667"/>
                      <a:pt x="4747" y="396"/>
                    </a:cubicBezTo>
                    <a:lnTo>
                      <a:pt x="4682" y="358"/>
                    </a:lnTo>
                    <a:cubicBezTo>
                      <a:pt x="4380" y="128"/>
                      <a:pt x="4011" y="0"/>
                      <a:pt x="3635" y="0"/>
                    </a:cubicBezTo>
                    <a:close/>
                  </a:path>
                </a:pathLst>
              </a:custGeom>
              <a:solidFill>
                <a:srgbClr val="D190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977;p38"/>
              <p:cNvSpPr/>
              <p:nvPr/>
            </p:nvSpPr>
            <p:spPr>
              <a:xfrm>
                <a:off x="650475" y="3636100"/>
                <a:ext cx="51625" cy="66125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2645" extrusionOk="0">
                    <a:moveTo>
                      <a:pt x="1032" y="1"/>
                    </a:moveTo>
                    <a:cubicBezTo>
                      <a:pt x="916" y="168"/>
                      <a:pt x="826" y="349"/>
                      <a:pt x="762" y="542"/>
                    </a:cubicBezTo>
                    <a:lnTo>
                      <a:pt x="272" y="2193"/>
                    </a:lnTo>
                    <a:lnTo>
                      <a:pt x="1" y="2425"/>
                    </a:lnTo>
                    <a:cubicBezTo>
                      <a:pt x="207" y="2554"/>
                      <a:pt x="465" y="2644"/>
                      <a:pt x="723" y="2644"/>
                    </a:cubicBezTo>
                    <a:cubicBezTo>
                      <a:pt x="1471" y="2644"/>
                      <a:pt x="2064" y="2038"/>
                      <a:pt x="2064" y="1303"/>
                    </a:cubicBezTo>
                    <a:cubicBezTo>
                      <a:pt x="2064" y="671"/>
                      <a:pt x="1626" y="142"/>
                      <a:pt x="1032" y="1"/>
                    </a:cubicBezTo>
                    <a:close/>
                  </a:path>
                </a:pathLst>
              </a:custGeom>
              <a:solidFill>
                <a:srgbClr val="FFF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978;p38"/>
              <p:cNvSpPr/>
              <p:nvPr/>
            </p:nvSpPr>
            <p:spPr>
              <a:xfrm>
                <a:off x="667250" y="3667950"/>
                <a:ext cx="11300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793" extrusionOk="0">
                    <a:moveTo>
                      <a:pt x="290" y="1"/>
                    </a:moveTo>
                    <a:cubicBezTo>
                      <a:pt x="203" y="1"/>
                      <a:pt x="100" y="148"/>
                      <a:pt x="52" y="352"/>
                    </a:cubicBezTo>
                    <a:cubicBezTo>
                      <a:pt x="0" y="571"/>
                      <a:pt x="39" y="764"/>
                      <a:pt x="129" y="790"/>
                    </a:cubicBezTo>
                    <a:cubicBezTo>
                      <a:pt x="136" y="792"/>
                      <a:pt x="144" y="793"/>
                      <a:pt x="151" y="793"/>
                    </a:cubicBezTo>
                    <a:cubicBezTo>
                      <a:pt x="248" y="793"/>
                      <a:pt x="352" y="633"/>
                      <a:pt x="400" y="429"/>
                    </a:cubicBezTo>
                    <a:cubicBezTo>
                      <a:pt x="452" y="210"/>
                      <a:pt x="413" y="16"/>
                      <a:pt x="310" y="3"/>
                    </a:cubicBezTo>
                    <a:cubicBezTo>
                      <a:pt x="303" y="1"/>
                      <a:pt x="297" y="1"/>
                      <a:pt x="2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979;p38"/>
              <p:cNvSpPr/>
              <p:nvPr/>
            </p:nvSpPr>
            <p:spPr>
              <a:xfrm>
                <a:off x="709150" y="3675425"/>
                <a:ext cx="113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804" extrusionOk="0">
                    <a:moveTo>
                      <a:pt x="311" y="0"/>
                    </a:moveTo>
                    <a:cubicBezTo>
                      <a:pt x="211" y="0"/>
                      <a:pt x="102" y="151"/>
                      <a:pt x="53" y="362"/>
                    </a:cubicBezTo>
                    <a:cubicBezTo>
                      <a:pt x="1" y="581"/>
                      <a:pt x="40" y="775"/>
                      <a:pt x="130" y="801"/>
                    </a:cubicBezTo>
                    <a:cubicBezTo>
                      <a:pt x="137" y="802"/>
                      <a:pt x="144" y="803"/>
                      <a:pt x="151" y="803"/>
                    </a:cubicBezTo>
                    <a:cubicBezTo>
                      <a:pt x="249" y="803"/>
                      <a:pt x="353" y="644"/>
                      <a:pt x="401" y="439"/>
                    </a:cubicBezTo>
                    <a:cubicBezTo>
                      <a:pt x="452" y="220"/>
                      <a:pt x="414" y="27"/>
                      <a:pt x="323" y="1"/>
                    </a:cubicBezTo>
                    <a:cubicBezTo>
                      <a:pt x="319" y="0"/>
                      <a:pt x="315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980;p38"/>
              <p:cNvSpPr/>
              <p:nvPr/>
            </p:nvSpPr>
            <p:spPr>
              <a:xfrm>
                <a:off x="709800" y="3661100"/>
                <a:ext cx="24850" cy="2080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32" extrusionOk="0">
                    <a:moveTo>
                      <a:pt x="298" y="0"/>
                    </a:moveTo>
                    <a:cubicBezTo>
                      <a:pt x="90" y="0"/>
                      <a:pt x="1" y="213"/>
                      <a:pt x="1" y="213"/>
                    </a:cubicBezTo>
                    <a:cubicBezTo>
                      <a:pt x="336" y="342"/>
                      <a:pt x="903" y="832"/>
                      <a:pt x="903" y="832"/>
                    </a:cubicBezTo>
                    <a:cubicBezTo>
                      <a:pt x="903" y="832"/>
                      <a:pt x="994" y="406"/>
                      <a:pt x="581" y="110"/>
                    </a:cubicBezTo>
                    <a:cubicBezTo>
                      <a:pt x="469" y="29"/>
                      <a:pt x="376" y="0"/>
                      <a:pt x="2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981;p38"/>
              <p:cNvSpPr/>
              <p:nvPr/>
            </p:nvSpPr>
            <p:spPr>
              <a:xfrm>
                <a:off x="661450" y="3657800"/>
                <a:ext cx="19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642" extrusionOk="0">
                    <a:moveTo>
                      <a:pt x="542" y="1"/>
                    </a:moveTo>
                    <a:cubicBezTo>
                      <a:pt x="483" y="1"/>
                      <a:pt x="411" y="24"/>
                      <a:pt x="323" y="87"/>
                    </a:cubicBezTo>
                    <a:cubicBezTo>
                      <a:pt x="0" y="319"/>
                      <a:pt x="65" y="641"/>
                      <a:pt x="65" y="641"/>
                    </a:cubicBezTo>
                    <a:cubicBezTo>
                      <a:pt x="65" y="641"/>
                      <a:pt x="503" y="267"/>
                      <a:pt x="761" y="164"/>
                    </a:cubicBezTo>
                    <a:cubicBezTo>
                      <a:pt x="761" y="164"/>
                      <a:pt x="700" y="1"/>
                      <a:pt x="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982;p38"/>
              <p:cNvSpPr/>
              <p:nvPr/>
            </p:nvSpPr>
            <p:spPr>
              <a:xfrm>
                <a:off x="655900" y="3579175"/>
                <a:ext cx="120025" cy="86625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3465" extrusionOk="0">
                    <a:moveTo>
                      <a:pt x="2777" y="1"/>
                    </a:moveTo>
                    <a:cubicBezTo>
                      <a:pt x="1927" y="1"/>
                      <a:pt x="587" y="181"/>
                      <a:pt x="300" y="382"/>
                    </a:cubicBezTo>
                    <a:cubicBezTo>
                      <a:pt x="1" y="585"/>
                      <a:pt x="600" y="1443"/>
                      <a:pt x="874" y="1443"/>
                    </a:cubicBezTo>
                    <a:cubicBezTo>
                      <a:pt x="895" y="1443"/>
                      <a:pt x="915" y="1438"/>
                      <a:pt x="932" y="1426"/>
                    </a:cubicBezTo>
                    <a:cubicBezTo>
                      <a:pt x="1032" y="1361"/>
                      <a:pt x="1601" y="1210"/>
                      <a:pt x="2171" y="1210"/>
                    </a:cubicBezTo>
                    <a:cubicBezTo>
                      <a:pt x="2844" y="1210"/>
                      <a:pt x="3518" y="1422"/>
                      <a:pt x="3421" y="2239"/>
                    </a:cubicBezTo>
                    <a:lnTo>
                      <a:pt x="4117" y="3464"/>
                    </a:lnTo>
                    <a:cubicBezTo>
                      <a:pt x="4801" y="717"/>
                      <a:pt x="3872" y="266"/>
                      <a:pt x="3421" y="72"/>
                    </a:cubicBezTo>
                    <a:cubicBezTo>
                      <a:pt x="3308" y="22"/>
                      <a:pt x="3072" y="1"/>
                      <a:pt x="2777" y="1"/>
                    </a:cubicBezTo>
                    <a:close/>
                  </a:path>
                </a:pathLst>
              </a:custGeom>
              <a:solidFill>
                <a:srgbClr val="D190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983;p38"/>
              <p:cNvSpPr/>
              <p:nvPr/>
            </p:nvSpPr>
            <p:spPr>
              <a:xfrm>
                <a:off x="686600" y="3742500"/>
                <a:ext cx="2600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17" extrusionOk="0">
                    <a:moveTo>
                      <a:pt x="52" y="0"/>
                    </a:moveTo>
                    <a:cubicBezTo>
                      <a:pt x="26" y="0"/>
                      <a:pt x="0" y="26"/>
                      <a:pt x="0" y="52"/>
                    </a:cubicBezTo>
                    <a:cubicBezTo>
                      <a:pt x="0" y="91"/>
                      <a:pt x="26" y="117"/>
                      <a:pt x="52" y="117"/>
                    </a:cubicBezTo>
                    <a:cubicBezTo>
                      <a:pt x="78" y="117"/>
                      <a:pt x="103" y="91"/>
                      <a:pt x="103" y="52"/>
                    </a:cubicBezTo>
                    <a:cubicBezTo>
                      <a:pt x="103" y="26"/>
                      <a:pt x="78" y="0"/>
                      <a:pt x="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984;p38"/>
              <p:cNvSpPr/>
              <p:nvPr/>
            </p:nvSpPr>
            <p:spPr>
              <a:xfrm>
                <a:off x="700775" y="3742500"/>
                <a:ext cx="2600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17" extrusionOk="0">
                    <a:moveTo>
                      <a:pt x="52" y="0"/>
                    </a:moveTo>
                    <a:cubicBezTo>
                      <a:pt x="26" y="0"/>
                      <a:pt x="1" y="26"/>
                      <a:pt x="1" y="52"/>
                    </a:cubicBezTo>
                    <a:cubicBezTo>
                      <a:pt x="1" y="91"/>
                      <a:pt x="26" y="117"/>
                      <a:pt x="52" y="117"/>
                    </a:cubicBezTo>
                    <a:cubicBezTo>
                      <a:pt x="91" y="117"/>
                      <a:pt x="104" y="91"/>
                      <a:pt x="104" y="52"/>
                    </a:cubicBezTo>
                    <a:cubicBezTo>
                      <a:pt x="104" y="26"/>
                      <a:pt x="91" y="0"/>
                      <a:pt x="52" y="0"/>
                    </a:cubicBezTo>
                    <a:close/>
                  </a:path>
                </a:pathLst>
              </a:custGeom>
              <a:solidFill>
                <a:srgbClr val="163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985;p38"/>
              <p:cNvSpPr/>
              <p:nvPr/>
            </p:nvSpPr>
            <p:spPr>
              <a:xfrm>
                <a:off x="694000" y="3749600"/>
                <a:ext cx="2925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04" extrusionOk="0">
                    <a:moveTo>
                      <a:pt x="52" y="0"/>
                    </a:moveTo>
                    <a:cubicBezTo>
                      <a:pt x="27" y="0"/>
                      <a:pt x="1" y="26"/>
                      <a:pt x="1" y="52"/>
                    </a:cubicBezTo>
                    <a:cubicBezTo>
                      <a:pt x="1" y="78"/>
                      <a:pt x="27" y="103"/>
                      <a:pt x="52" y="103"/>
                    </a:cubicBezTo>
                    <a:cubicBezTo>
                      <a:pt x="91" y="103"/>
                      <a:pt x="117" y="78"/>
                      <a:pt x="117" y="52"/>
                    </a:cubicBezTo>
                    <a:cubicBezTo>
                      <a:pt x="117" y="26"/>
                      <a:pt x="91" y="0"/>
                      <a:pt x="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986;p38"/>
              <p:cNvSpPr/>
              <p:nvPr/>
            </p:nvSpPr>
            <p:spPr>
              <a:xfrm>
                <a:off x="625650" y="3723150"/>
                <a:ext cx="2600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04" extrusionOk="0">
                    <a:moveTo>
                      <a:pt x="52" y="1"/>
                    </a:moveTo>
                    <a:cubicBezTo>
                      <a:pt x="27" y="1"/>
                      <a:pt x="1" y="26"/>
                      <a:pt x="1" y="52"/>
                    </a:cubicBezTo>
                    <a:cubicBezTo>
                      <a:pt x="1" y="78"/>
                      <a:pt x="27" y="104"/>
                      <a:pt x="52" y="104"/>
                    </a:cubicBezTo>
                    <a:cubicBezTo>
                      <a:pt x="78" y="104"/>
                      <a:pt x="104" y="78"/>
                      <a:pt x="104" y="52"/>
                    </a:cubicBezTo>
                    <a:cubicBezTo>
                      <a:pt x="104" y="26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987;p38"/>
              <p:cNvSpPr/>
              <p:nvPr/>
            </p:nvSpPr>
            <p:spPr>
              <a:xfrm>
                <a:off x="637250" y="3727225"/>
                <a:ext cx="26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01" extrusionOk="0">
                    <a:moveTo>
                      <a:pt x="45" y="0"/>
                    </a:moveTo>
                    <a:cubicBezTo>
                      <a:pt x="27" y="0"/>
                      <a:pt x="10" y="12"/>
                      <a:pt x="1" y="31"/>
                    </a:cubicBezTo>
                    <a:cubicBezTo>
                      <a:pt x="1" y="57"/>
                      <a:pt x="14" y="83"/>
                      <a:pt x="40" y="96"/>
                    </a:cubicBezTo>
                    <a:cubicBezTo>
                      <a:pt x="47" y="99"/>
                      <a:pt x="54" y="101"/>
                      <a:pt x="60" y="101"/>
                    </a:cubicBezTo>
                    <a:cubicBezTo>
                      <a:pt x="77" y="101"/>
                      <a:pt x="91" y="89"/>
                      <a:pt x="91" y="70"/>
                    </a:cubicBezTo>
                    <a:cubicBezTo>
                      <a:pt x="104" y="44"/>
                      <a:pt x="91" y="18"/>
                      <a:pt x="65" y="5"/>
                    </a:cubicBezTo>
                    <a:cubicBezTo>
                      <a:pt x="59" y="2"/>
                      <a:pt x="52" y="0"/>
                      <a:pt x="45" y="0"/>
                    </a:cubicBezTo>
                    <a:close/>
                  </a:path>
                </a:pathLst>
              </a:custGeom>
              <a:solidFill>
                <a:srgbClr val="163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988;p38"/>
              <p:cNvSpPr/>
              <p:nvPr/>
            </p:nvSpPr>
            <p:spPr>
              <a:xfrm>
                <a:off x="629850" y="3731225"/>
                <a:ext cx="2600" cy="227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91" extrusionOk="0">
                    <a:moveTo>
                      <a:pt x="52" y="0"/>
                    </a:moveTo>
                    <a:cubicBezTo>
                      <a:pt x="26" y="0"/>
                      <a:pt x="0" y="13"/>
                      <a:pt x="0" y="39"/>
                    </a:cubicBezTo>
                    <a:cubicBezTo>
                      <a:pt x="0" y="65"/>
                      <a:pt x="26" y="90"/>
                      <a:pt x="52" y="90"/>
                    </a:cubicBezTo>
                    <a:cubicBezTo>
                      <a:pt x="78" y="90"/>
                      <a:pt x="104" y="65"/>
                      <a:pt x="104" y="39"/>
                    </a:cubicBezTo>
                    <a:cubicBezTo>
                      <a:pt x="104" y="13"/>
                      <a:pt x="78" y="0"/>
                      <a:pt x="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989;p38"/>
              <p:cNvSpPr/>
              <p:nvPr/>
            </p:nvSpPr>
            <p:spPr>
              <a:xfrm>
                <a:off x="639200" y="3720300"/>
                <a:ext cx="51925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2077" h="1508" extrusionOk="0">
                    <a:moveTo>
                      <a:pt x="292" y="0"/>
                    </a:moveTo>
                    <a:cubicBezTo>
                      <a:pt x="0" y="0"/>
                      <a:pt x="65" y="153"/>
                      <a:pt x="65" y="153"/>
                    </a:cubicBezTo>
                    <a:cubicBezTo>
                      <a:pt x="65" y="540"/>
                      <a:pt x="323" y="837"/>
                      <a:pt x="619" y="979"/>
                    </a:cubicBezTo>
                    <a:cubicBezTo>
                      <a:pt x="594" y="1108"/>
                      <a:pt x="568" y="1275"/>
                      <a:pt x="581" y="1456"/>
                    </a:cubicBezTo>
                    <a:cubicBezTo>
                      <a:pt x="619" y="1482"/>
                      <a:pt x="658" y="1495"/>
                      <a:pt x="697" y="1507"/>
                    </a:cubicBezTo>
                    <a:cubicBezTo>
                      <a:pt x="697" y="1327"/>
                      <a:pt x="710" y="1159"/>
                      <a:pt x="735" y="1030"/>
                    </a:cubicBezTo>
                    <a:cubicBezTo>
                      <a:pt x="850" y="1076"/>
                      <a:pt x="967" y="1099"/>
                      <a:pt x="1076" y="1099"/>
                    </a:cubicBezTo>
                    <a:cubicBezTo>
                      <a:pt x="1211" y="1099"/>
                      <a:pt x="1333" y="1063"/>
                      <a:pt x="1419" y="992"/>
                    </a:cubicBezTo>
                    <a:cubicBezTo>
                      <a:pt x="1780" y="682"/>
                      <a:pt x="2077" y="450"/>
                      <a:pt x="1006" y="140"/>
                    </a:cubicBezTo>
                    <a:cubicBezTo>
                      <a:pt x="655" y="36"/>
                      <a:pt x="432" y="0"/>
                      <a:pt x="2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990;p38"/>
              <p:cNvSpPr/>
              <p:nvPr/>
            </p:nvSpPr>
            <p:spPr>
              <a:xfrm>
                <a:off x="1056725" y="3721225"/>
                <a:ext cx="215400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8616" h="2142" extrusionOk="0">
                    <a:moveTo>
                      <a:pt x="2038" y="0"/>
                    </a:moveTo>
                    <a:cubicBezTo>
                      <a:pt x="1380" y="0"/>
                      <a:pt x="774" y="387"/>
                      <a:pt x="503" y="993"/>
                    </a:cubicBezTo>
                    <a:lnTo>
                      <a:pt x="0" y="2141"/>
                    </a:lnTo>
                    <a:lnTo>
                      <a:pt x="8615" y="2141"/>
                    </a:lnTo>
                    <a:lnTo>
                      <a:pt x="7700" y="877"/>
                    </a:lnTo>
                    <a:cubicBezTo>
                      <a:pt x="7403" y="336"/>
                      <a:pt x="6836" y="0"/>
                      <a:pt x="62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991;p38"/>
              <p:cNvSpPr/>
              <p:nvPr/>
            </p:nvSpPr>
            <p:spPr>
              <a:xfrm>
                <a:off x="1135725" y="3651575"/>
                <a:ext cx="69650" cy="113925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4557" extrusionOk="0">
                    <a:moveTo>
                      <a:pt x="477" y="1"/>
                    </a:moveTo>
                    <a:cubicBezTo>
                      <a:pt x="477" y="1"/>
                      <a:pt x="181" y="2670"/>
                      <a:pt x="0" y="2683"/>
                    </a:cubicBezTo>
                    <a:cubicBezTo>
                      <a:pt x="1286" y="3457"/>
                      <a:pt x="1267" y="4557"/>
                      <a:pt x="2106" y="4557"/>
                    </a:cubicBezTo>
                    <a:cubicBezTo>
                      <a:pt x="2134" y="4557"/>
                      <a:pt x="2163" y="4556"/>
                      <a:pt x="2193" y="4553"/>
                    </a:cubicBezTo>
                    <a:cubicBezTo>
                      <a:pt x="2786" y="4514"/>
                      <a:pt x="2696" y="3766"/>
                      <a:pt x="2579" y="3289"/>
                    </a:cubicBezTo>
                    <a:cubicBezTo>
                      <a:pt x="2450" y="3186"/>
                      <a:pt x="2347" y="3109"/>
                      <a:pt x="2231" y="3044"/>
                    </a:cubicBezTo>
                    <a:lnTo>
                      <a:pt x="2489" y="1845"/>
                    </a:lnTo>
                    <a:lnTo>
                      <a:pt x="477" y="1"/>
                    </a:ln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992;p38"/>
              <p:cNvSpPr/>
              <p:nvPr/>
            </p:nvSpPr>
            <p:spPr>
              <a:xfrm>
                <a:off x="1223100" y="3581625"/>
                <a:ext cx="38700" cy="8867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3547" extrusionOk="0">
                    <a:moveTo>
                      <a:pt x="748" y="0"/>
                    </a:moveTo>
                    <a:lnTo>
                      <a:pt x="0" y="387"/>
                    </a:lnTo>
                    <a:lnTo>
                      <a:pt x="0" y="3547"/>
                    </a:lnTo>
                    <a:cubicBezTo>
                      <a:pt x="0" y="3547"/>
                      <a:pt x="1548" y="2915"/>
                      <a:pt x="7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993;p38"/>
              <p:cNvSpPr/>
              <p:nvPr/>
            </p:nvSpPr>
            <p:spPr>
              <a:xfrm>
                <a:off x="1088325" y="3548775"/>
                <a:ext cx="147650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7540" extrusionOk="0">
                    <a:moveTo>
                      <a:pt x="3947" y="1"/>
                    </a:moveTo>
                    <a:cubicBezTo>
                      <a:pt x="3883" y="1"/>
                      <a:pt x="3818" y="4"/>
                      <a:pt x="3753" y="12"/>
                    </a:cubicBezTo>
                    <a:cubicBezTo>
                      <a:pt x="3250" y="50"/>
                      <a:pt x="2747" y="115"/>
                      <a:pt x="2244" y="179"/>
                    </a:cubicBezTo>
                    <a:cubicBezTo>
                      <a:pt x="1032" y="386"/>
                      <a:pt x="39" y="1417"/>
                      <a:pt x="13" y="2333"/>
                    </a:cubicBezTo>
                    <a:cubicBezTo>
                      <a:pt x="0" y="3016"/>
                      <a:pt x="258" y="3739"/>
                      <a:pt x="400" y="4396"/>
                    </a:cubicBezTo>
                    <a:cubicBezTo>
                      <a:pt x="890" y="6589"/>
                      <a:pt x="1303" y="6834"/>
                      <a:pt x="2954" y="7324"/>
                    </a:cubicBezTo>
                    <a:cubicBezTo>
                      <a:pt x="3452" y="7471"/>
                      <a:pt x="3866" y="7540"/>
                      <a:pt x="4210" y="7540"/>
                    </a:cubicBezTo>
                    <a:cubicBezTo>
                      <a:pt x="5549" y="7540"/>
                      <a:pt x="5825" y="6503"/>
                      <a:pt x="5855" y="5067"/>
                    </a:cubicBezTo>
                    <a:cubicBezTo>
                      <a:pt x="5868" y="4138"/>
                      <a:pt x="5868" y="3210"/>
                      <a:pt x="5881" y="2281"/>
                    </a:cubicBezTo>
                    <a:cubicBezTo>
                      <a:pt x="5906" y="1026"/>
                      <a:pt x="5043" y="1"/>
                      <a:pt x="3947" y="1"/>
                    </a:cubicBezTo>
                    <a:close/>
                  </a:path>
                </a:pathLst>
              </a:custGeom>
              <a:solidFill>
                <a:srgbClr val="FBA7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994;p38"/>
              <p:cNvSpPr/>
              <p:nvPr/>
            </p:nvSpPr>
            <p:spPr>
              <a:xfrm>
                <a:off x="1066075" y="3514150"/>
                <a:ext cx="187675" cy="144225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5769" extrusionOk="0">
                    <a:moveTo>
                      <a:pt x="4192" y="0"/>
                    </a:moveTo>
                    <a:cubicBezTo>
                      <a:pt x="3924" y="0"/>
                      <a:pt x="3636" y="22"/>
                      <a:pt x="3328" y="68"/>
                    </a:cubicBezTo>
                    <a:cubicBezTo>
                      <a:pt x="3005" y="107"/>
                      <a:pt x="2722" y="171"/>
                      <a:pt x="2477" y="249"/>
                    </a:cubicBezTo>
                    <a:cubicBezTo>
                      <a:pt x="1677" y="700"/>
                      <a:pt x="1703" y="1487"/>
                      <a:pt x="1703" y="1487"/>
                    </a:cubicBezTo>
                    <a:cubicBezTo>
                      <a:pt x="1693" y="1486"/>
                      <a:pt x="1683" y="1486"/>
                      <a:pt x="1673" y="1486"/>
                    </a:cubicBezTo>
                    <a:cubicBezTo>
                      <a:pt x="1081" y="1486"/>
                      <a:pt x="607" y="2235"/>
                      <a:pt x="607" y="2235"/>
                    </a:cubicBezTo>
                    <a:cubicBezTo>
                      <a:pt x="349" y="2583"/>
                      <a:pt x="0" y="3344"/>
                      <a:pt x="349" y="4827"/>
                    </a:cubicBezTo>
                    <a:lnTo>
                      <a:pt x="2090" y="5768"/>
                    </a:lnTo>
                    <a:cubicBezTo>
                      <a:pt x="2090" y="5768"/>
                      <a:pt x="2593" y="4775"/>
                      <a:pt x="2335" y="3176"/>
                    </a:cubicBezTo>
                    <a:lnTo>
                      <a:pt x="2335" y="3176"/>
                    </a:lnTo>
                    <a:cubicBezTo>
                      <a:pt x="3115" y="3478"/>
                      <a:pt x="4129" y="3779"/>
                      <a:pt x="5094" y="3779"/>
                    </a:cubicBezTo>
                    <a:cubicBezTo>
                      <a:pt x="5821" y="3779"/>
                      <a:pt x="6519" y="3608"/>
                      <a:pt x="7068" y="3138"/>
                    </a:cubicBezTo>
                    <a:cubicBezTo>
                      <a:pt x="7377" y="2880"/>
                      <a:pt x="7506" y="2454"/>
                      <a:pt x="7403" y="2041"/>
                    </a:cubicBezTo>
                    <a:cubicBezTo>
                      <a:pt x="7220" y="1320"/>
                      <a:pt x="6306" y="0"/>
                      <a:pt x="41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995;p38"/>
              <p:cNvSpPr/>
              <p:nvPr/>
            </p:nvSpPr>
            <p:spPr>
              <a:xfrm>
                <a:off x="1192150" y="3653500"/>
                <a:ext cx="1517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1098" extrusionOk="0">
                    <a:moveTo>
                      <a:pt x="297" y="1"/>
                    </a:moveTo>
                    <a:cubicBezTo>
                      <a:pt x="129" y="1"/>
                      <a:pt x="0" y="530"/>
                      <a:pt x="0" y="723"/>
                    </a:cubicBezTo>
                    <a:cubicBezTo>
                      <a:pt x="0" y="1007"/>
                      <a:pt x="129" y="1097"/>
                      <a:pt x="297" y="1097"/>
                    </a:cubicBezTo>
                    <a:cubicBezTo>
                      <a:pt x="464" y="1097"/>
                      <a:pt x="606" y="1020"/>
                      <a:pt x="606" y="749"/>
                    </a:cubicBezTo>
                    <a:cubicBezTo>
                      <a:pt x="606" y="543"/>
                      <a:pt x="464" y="14"/>
                      <a:pt x="297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996;p38"/>
              <p:cNvSpPr/>
              <p:nvPr/>
            </p:nvSpPr>
            <p:spPr>
              <a:xfrm>
                <a:off x="1177300" y="3676075"/>
                <a:ext cx="25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736" extrusionOk="0">
                    <a:moveTo>
                      <a:pt x="52" y="1"/>
                    </a:moveTo>
                    <a:cubicBezTo>
                      <a:pt x="27" y="14"/>
                      <a:pt x="1" y="52"/>
                      <a:pt x="1" y="91"/>
                    </a:cubicBezTo>
                    <a:cubicBezTo>
                      <a:pt x="104" y="581"/>
                      <a:pt x="568" y="723"/>
                      <a:pt x="865" y="736"/>
                    </a:cubicBezTo>
                    <a:lnTo>
                      <a:pt x="955" y="736"/>
                    </a:lnTo>
                    <a:cubicBezTo>
                      <a:pt x="994" y="723"/>
                      <a:pt x="1020" y="697"/>
                      <a:pt x="1020" y="658"/>
                    </a:cubicBezTo>
                    <a:cubicBezTo>
                      <a:pt x="1020" y="620"/>
                      <a:pt x="981" y="594"/>
                      <a:pt x="942" y="594"/>
                    </a:cubicBezTo>
                    <a:cubicBezTo>
                      <a:pt x="939" y="594"/>
                      <a:pt x="927" y="595"/>
                      <a:pt x="907" y="595"/>
                    </a:cubicBezTo>
                    <a:cubicBezTo>
                      <a:pt x="763" y="595"/>
                      <a:pt x="232" y="565"/>
                      <a:pt x="130" y="65"/>
                    </a:cubicBezTo>
                    <a:cubicBezTo>
                      <a:pt x="130" y="27"/>
                      <a:pt x="91" y="1"/>
                      <a:pt x="52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997;p38"/>
              <p:cNvSpPr/>
              <p:nvPr/>
            </p:nvSpPr>
            <p:spPr>
              <a:xfrm>
                <a:off x="1215350" y="3640275"/>
                <a:ext cx="74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763" extrusionOk="0">
                    <a:moveTo>
                      <a:pt x="146" y="1"/>
                    </a:moveTo>
                    <a:cubicBezTo>
                      <a:pt x="61" y="1"/>
                      <a:pt x="1" y="164"/>
                      <a:pt x="1" y="375"/>
                    </a:cubicBezTo>
                    <a:cubicBezTo>
                      <a:pt x="1" y="582"/>
                      <a:pt x="65" y="762"/>
                      <a:pt x="155" y="762"/>
                    </a:cubicBezTo>
                    <a:cubicBezTo>
                      <a:pt x="233" y="762"/>
                      <a:pt x="297" y="594"/>
                      <a:pt x="297" y="388"/>
                    </a:cubicBezTo>
                    <a:cubicBezTo>
                      <a:pt x="297" y="169"/>
                      <a:pt x="233" y="1"/>
                      <a:pt x="155" y="1"/>
                    </a:cubicBezTo>
                    <a:cubicBezTo>
                      <a:pt x="152" y="1"/>
                      <a:pt x="149" y="1"/>
                      <a:pt x="146" y="1"/>
                    </a:cubicBezTo>
                    <a:close/>
                  </a:path>
                </a:pathLst>
              </a:custGeom>
              <a:solidFill>
                <a:srgbClr val="540A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998;p38"/>
              <p:cNvSpPr/>
              <p:nvPr/>
            </p:nvSpPr>
            <p:spPr>
              <a:xfrm>
                <a:off x="1204400" y="3614125"/>
                <a:ext cx="34825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112" extrusionOk="0">
                    <a:moveTo>
                      <a:pt x="530" y="1"/>
                    </a:moveTo>
                    <a:cubicBezTo>
                      <a:pt x="156" y="1"/>
                      <a:pt x="0" y="467"/>
                      <a:pt x="0" y="467"/>
                    </a:cubicBezTo>
                    <a:cubicBezTo>
                      <a:pt x="439" y="544"/>
                      <a:pt x="1316" y="1112"/>
                      <a:pt x="1316" y="1112"/>
                    </a:cubicBezTo>
                    <a:cubicBezTo>
                      <a:pt x="1316" y="1112"/>
                      <a:pt x="1393" y="390"/>
                      <a:pt x="813" y="80"/>
                    </a:cubicBezTo>
                    <a:cubicBezTo>
                      <a:pt x="707" y="24"/>
                      <a:pt x="613" y="1"/>
                      <a:pt x="5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999;p38"/>
              <p:cNvSpPr/>
              <p:nvPr/>
            </p:nvSpPr>
            <p:spPr>
              <a:xfrm>
                <a:off x="1167325" y="3638025"/>
                <a:ext cx="77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763" extrusionOk="0">
                    <a:moveTo>
                      <a:pt x="146" y="0"/>
                    </a:moveTo>
                    <a:cubicBezTo>
                      <a:pt x="60" y="0"/>
                      <a:pt x="0" y="176"/>
                      <a:pt x="0" y="375"/>
                    </a:cubicBezTo>
                    <a:cubicBezTo>
                      <a:pt x="0" y="594"/>
                      <a:pt x="64" y="762"/>
                      <a:pt x="155" y="762"/>
                    </a:cubicBezTo>
                    <a:cubicBezTo>
                      <a:pt x="158" y="762"/>
                      <a:pt x="160" y="763"/>
                      <a:pt x="163" y="763"/>
                    </a:cubicBezTo>
                    <a:cubicBezTo>
                      <a:pt x="238" y="763"/>
                      <a:pt x="310" y="599"/>
                      <a:pt x="310" y="388"/>
                    </a:cubicBezTo>
                    <a:cubicBezTo>
                      <a:pt x="310" y="169"/>
                      <a:pt x="232" y="1"/>
                      <a:pt x="155" y="1"/>
                    </a:cubicBezTo>
                    <a:cubicBezTo>
                      <a:pt x="152" y="1"/>
                      <a:pt x="149" y="0"/>
                      <a:pt x="146" y="0"/>
                    </a:cubicBezTo>
                    <a:close/>
                  </a:path>
                </a:pathLst>
              </a:custGeom>
              <a:solidFill>
                <a:srgbClr val="540A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000;p38"/>
              <p:cNvSpPr/>
              <p:nvPr/>
            </p:nvSpPr>
            <p:spPr>
              <a:xfrm>
                <a:off x="1149575" y="3612525"/>
                <a:ext cx="37750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1099" extrusionOk="0">
                    <a:moveTo>
                      <a:pt x="858" y="1"/>
                    </a:moveTo>
                    <a:cubicBezTo>
                      <a:pt x="781" y="1"/>
                      <a:pt x="697" y="16"/>
                      <a:pt x="607" y="54"/>
                    </a:cubicBezTo>
                    <a:cubicBezTo>
                      <a:pt x="1" y="299"/>
                      <a:pt x="65" y="1098"/>
                      <a:pt x="65" y="1098"/>
                    </a:cubicBezTo>
                    <a:cubicBezTo>
                      <a:pt x="65" y="1098"/>
                      <a:pt x="1071" y="531"/>
                      <a:pt x="1510" y="492"/>
                    </a:cubicBezTo>
                    <a:cubicBezTo>
                      <a:pt x="1510" y="492"/>
                      <a:pt x="1287" y="1"/>
                      <a:pt x="8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001;p38"/>
              <p:cNvSpPr/>
              <p:nvPr/>
            </p:nvSpPr>
            <p:spPr>
              <a:xfrm>
                <a:off x="1160225" y="3665000"/>
                <a:ext cx="9050" cy="1497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599" extrusionOk="0">
                    <a:moveTo>
                      <a:pt x="287" y="0"/>
                    </a:moveTo>
                    <a:cubicBezTo>
                      <a:pt x="264" y="0"/>
                      <a:pt x="238" y="12"/>
                      <a:pt x="220" y="31"/>
                    </a:cubicBezTo>
                    <a:lnTo>
                      <a:pt x="13" y="495"/>
                    </a:lnTo>
                    <a:cubicBezTo>
                      <a:pt x="0" y="534"/>
                      <a:pt x="13" y="573"/>
                      <a:pt x="39" y="586"/>
                    </a:cubicBezTo>
                    <a:cubicBezTo>
                      <a:pt x="52" y="599"/>
                      <a:pt x="65" y="599"/>
                      <a:pt x="78" y="599"/>
                    </a:cubicBezTo>
                    <a:cubicBezTo>
                      <a:pt x="103" y="599"/>
                      <a:pt x="116" y="586"/>
                      <a:pt x="129" y="560"/>
                    </a:cubicBezTo>
                    <a:lnTo>
                      <a:pt x="348" y="108"/>
                    </a:lnTo>
                    <a:cubicBezTo>
                      <a:pt x="361" y="70"/>
                      <a:pt x="348" y="31"/>
                      <a:pt x="310" y="5"/>
                    </a:cubicBezTo>
                    <a:cubicBezTo>
                      <a:pt x="303" y="2"/>
                      <a:pt x="295" y="0"/>
                      <a:pt x="287" y="0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002;p38"/>
              <p:cNvSpPr/>
              <p:nvPr/>
            </p:nvSpPr>
            <p:spPr>
              <a:xfrm>
                <a:off x="1149575" y="3664450"/>
                <a:ext cx="90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608" extrusionOk="0">
                    <a:moveTo>
                      <a:pt x="279" y="1"/>
                    </a:moveTo>
                    <a:cubicBezTo>
                      <a:pt x="259" y="1"/>
                      <a:pt x="237" y="15"/>
                      <a:pt x="220" y="40"/>
                    </a:cubicBezTo>
                    <a:lnTo>
                      <a:pt x="14" y="504"/>
                    </a:lnTo>
                    <a:cubicBezTo>
                      <a:pt x="1" y="530"/>
                      <a:pt x="14" y="582"/>
                      <a:pt x="39" y="595"/>
                    </a:cubicBezTo>
                    <a:cubicBezTo>
                      <a:pt x="52" y="608"/>
                      <a:pt x="65" y="608"/>
                      <a:pt x="78" y="608"/>
                    </a:cubicBezTo>
                    <a:cubicBezTo>
                      <a:pt x="104" y="608"/>
                      <a:pt x="117" y="595"/>
                      <a:pt x="130" y="569"/>
                    </a:cubicBezTo>
                    <a:lnTo>
                      <a:pt x="349" y="105"/>
                    </a:lnTo>
                    <a:cubicBezTo>
                      <a:pt x="362" y="79"/>
                      <a:pt x="349" y="27"/>
                      <a:pt x="310" y="14"/>
                    </a:cubicBezTo>
                    <a:cubicBezTo>
                      <a:pt x="301" y="5"/>
                      <a:pt x="290" y="1"/>
                      <a:pt x="279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003;p38"/>
              <p:cNvSpPr/>
              <p:nvPr/>
            </p:nvSpPr>
            <p:spPr>
              <a:xfrm>
                <a:off x="1217925" y="3666925"/>
                <a:ext cx="8725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612" extrusionOk="0">
                    <a:moveTo>
                      <a:pt x="68" y="1"/>
                    </a:moveTo>
                    <a:cubicBezTo>
                      <a:pt x="59" y="1"/>
                      <a:pt x="49" y="2"/>
                      <a:pt x="39" y="6"/>
                    </a:cubicBezTo>
                    <a:cubicBezTo>
                      <a:pt x="14" y="31"/>
                      <a:pt x="1" y="70"/>
                      <a:pt x="14" y="109"/>
                    </a:cubicBezTo>
                    <a:lnTo>
                      <a:pt x="220" y="573"/>
                    </a:lnTo>
                    <a:cubicBezTo>
                      <a:pt x="233" y="599"/>
                      <a:pt x="259" y="612"/>
                      <a:pt x="272" y="612"/>
                    </a:cubicBezTo>
                    <a:lnTo>
                      <a:pt x="310" y="612"/>
                    </a:lnTo>
                    <a:cubicBezTo>
                      <a:pt x="336" y="599"/>
                      <a:pt x="349" y="547"/>
                      <a:pt x="336" y="522"/>
                    </a:cubicBezTo>
                    <a:lnTo>
                      <a:pt x="130" y="44"/>
                    </a:lnTo>
                    <a:cubicBezTo>
                      <a:pt x="120" y="15"/>
                      <a:pt x="96" y="1"/>
                      <a:pt x="68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004;p38"/>
              <p:cNvSpPr/>
              <p:nvPr/>
            </p:nvSpPr>
            <p:spPr>
              <a:xfrm>
                <a:off x="1228250" y="3667575"/>
                <a:ext cx="6475" cy="14975"/>
              </a:xfrm>
              <a:custGeom>
                <a:avLst/>
                <a:gdLst/>
                <a:ahLst/>
                <a:cxnLst/>
                <a:rect l="l" t="t" r="r" b="b"/>
                <a:pathLst>
                  <a:path w="259" h="599" extrusionOk="0">
                    <a:moveTo>
                      <a:pt x="68" y="1"/>
                    </a:moveTo>
                    <a:cubicBezTo>
                      <a:pt x="58" y="1"/>
                      <a:pt x="49" y="2"/>
                      <a:pt x="39" y="5"/>
                    </a:cubicBezTo>
                    <a:cubicBezTo>
                      <a:pt x="13" y="18"/>
                      <a:pt x="0" y="57"/>
                      <a:pt x="13" y="96"/>
                    </a:cubicBezTo>
                    <a:lnTo>
                      <a:pt x="220" y="560"/>
                    </a:lnTo>
                    <a:cubicBezTo>
                      <a:pt x="220" y="586"/>
                      <a:pt x="233" y="586"/>
                      <a:pt x="246" y="599"/>
                    </a:cubicBezTo>
                    <a:cubicBezTo>
                      <a:pt x="246" y="508"/>
                      <a:pt x="258" y="418"/>
                      <a:pt x="258" y="328"/>
                    </a:cubicBezTo>
                    <a:lnTo>
                      <a:pt x="129" y="44"/>
                    </a:lnTo>
                    <a:cubicBezTo>
                      <a:pt x="120" y="15"/>
                      <a:pt x="96" y="1"/>
                      <a:pt x="68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005;p38"/>
              <p:cNvSpPr/>
              <p:nvPr/>
            </p:nvSpPr>
            <p:spPr>
              <a:xfrm>
                <a:off x="1059950" y="3624675"/>
                <a:ext cx="64825" cy="68225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2729" extrusionOk="0">
                    <a:moveTo>
                      <a:pt x="1039" y="0"/>
                    </a:moveTo>
                    <a:cubicBezTo>
                      <a:pt x="912" y="0"/>
                      <a:pt x="787" y="27"/>
                      <a:pt x="671" y="84"/>
                    </a:cubicBezTo>
                    <a:cubicBezTo>
                      <a:pt x="142" y="342"/>
                      <a:pt x="0" y="1141"/>
                      <a:pt x="349" y="1850"/>
                    </a:cubicBezTo>
                    <a:cubicBezTo>
                      <a:pt x="617" y="2397"/>
                      <a:pt x="1099" y="2729"/>
                      <a:pt x="1548" y="2729"/>
                    </a:cubicBezTo>
                    <a:cubicBezTo>
                      <a:pt x="1682" y="2729"/>
                      <a:pt x="1813" y="2699"/>
                      <a:pt x="1935" y="2637"/>
                    </a:cubicBezTo>
                    <a:cubicBezTo>
                      <a:pt x="2451" y="2379"/>
                      <a:pt x="2593" y="1592"/>
                      <a:pt x="2244" y="883"/>
                    </a:cubicBezTo>
                    <a:lnTo>
                      <a:pt x="2257" y="883"/>
                    </a:lnTo>
                    <a:cubicBezTo>
                      <a:pt x="1986" y="340"/>
                      <a:pt x="1494" y="0"/>
                      <a:pt x="1039" y="0"/>
                    </a:cubicBezTo>
                    <a:close/>
                  </a:path>
                </a:pathLst>
              </a:custGeom>
              <a:solidFill>
                <a:srgbClr val="FBA7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006;p38"/>
              <p:cNvSpPr/>
              <p:nvPr/>
            </p:nvSpPr>
            <p:spPr>
              <a:xfrm>
                <a:off x="1074125" y="3636425"/>
                <a:ext cx="34525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1729" extrusionOk="0">
                    <a:moveTo>
                      <a:pt x="1381" y="1688"/>
                    </a:moveTo>
                    <a:cubicBezTo>
                      <a:pt x="1381" y="1689"/>
                      <a:pt x="1381" y="1689"/>
                      <a:pt x="1381" y="1690"/>
                    </a:cubicBezTo>
                    <a:cubicBezTo>
                      <a:pt x="1381" y="1689"/>
                      <a:pt x="1381" y="1689"/>
                      <a:pt x="1381" y="1688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530" y="362"/>
                      <a:pt x="865" y="736"/>
                      <a:pt x="1071" y="1058"/>
                    </a:cubicBezTo>
                    <a:cubicBezTo>
                      <a:pt x="989" y="1019"/>
                      <a:pt x="898" y="1003"/>
                      <a:pt x="804" y="1003"/>
                    </a:cubicBezTo>
                    <a:cubicBezTo>
                      <a:pt x="471" y="1003"/>
                      <a:pt x="117" y="1200"/>
                      <a:pt x="117" y="1200"/>
                    </a:cubicBezTo>
                    <a:cubicBezTo>
                      <a:pt x="314" y="1152"/>
                      <a:pt x="481" y="1131"/>
                      <a:pt x="623" y="1131"/>
                    </a:cubicBezTo>
                    <a:cubicBezTo>
                      <a:pt x="971" y="1131"/>
                      <a:pt x="1164" y="1256"/>
                      <a:pt x="1265" y="1393"/>
                    </a:cubicBezTo>
                    <a:cubicBezTo>
                      <a:pt x="1355" y="1600"/>
                      <a:pt x="1381" y="1729"/>
                      <a:pt x="1381" y="1729"/>
                    </a:cubicBezTo>
                    <a:cubicBezTo>
                      <a:pt x="1381" y="1703"/>
                      <a:pt x="1381" y="1664"/>
                      <a:pt x="1368" y="1638"/>
                    </a:cubicBezTo>
                    <a:lnTo>
                      <a:pt x="1368" y="1638"/>
                    </a:lnTo>
                    <a:cubicBezTo>
                      <a:pt x="1380" y="1663"/>
                      <a:pt x="1381" y="1676"/>
                      <a:pt x="1381" y="1688"/>
                    </a:cubicBezTo>
                    <a:lnTo>
                      <a:pt x="1381" y="1688"/>
                    </a:lnTo>
                    <a:cubicBezTo>
                      <a:pt x="1381" y="1547"/>
                      <a:pt x="1355" y="1432"/>
                      <a:pt x="1329" y="1342"/>
                    </a:cubicBezTo>
                    <a:cubicBezTo>
                      <a:pt x="1046" y="16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007;p38"/>
              <p:cNvSpPr/>
              <p:nvPr/>
            </p:nvSpPr>
            <p:spPr>
              <a:xfrm>
                <a:off x="1001550" y="3723425"/>
                <a:ext cx="236725" cy="124375"/>
              </a:xfrm>
              <a:custGeom>
                <a:avLst/>
                <a:gdLst/>
                <a:ahLst/>
                <a:cxnLst/>
                <a:rect l="l" t="t" r="r" b="b"/>
                <a:pathLst>
                  <a:path w="9469" h="4975" extrusionOk="0">
                    <a:moveTo>
                      <a:pt x="3855" y="1"/>
                    </a:moveTo>
                    <a:cubicBezTo>
                      <a:pt x="2707" y="1"/>
                      <a:pt x="0" y="4046"/>
                      <a:pt x="892" y="4568"/>
                    </a:cubicBezTo>
                    <a:cubicBezTo>
                      <a:pt x="1376" y="4855"/>
                      <a:pt x="1909" y="4975"/>
                      <a:pt x="2463" y="4975"/>
                    </a:cubicBezTo>
                    <a:cubicBezTo>
                      <a:pt x="4126" y="4975"/>
                      <a:pt x="5973" y="3894"/>
                      <a:pt x="7211" y="2995"/>
                    </a:cubicBezTo>
                    <a:cubicBezTo>
                      <a:pt x="7405" y="2866"/>
                      <a:pt x="7560" y="2788"/>
                      <a:pt x="7753" y="2749"/>
                    </a:cubicBezTo>
                    <a:cubicBezTo>
                      <a:pt x="7921" y="2711"/>
                      <a:pt x="8088" y="2646"/>
                      <a:pt x="8204" y="2530"/>
                    </a:cubicBezTo>
                    <a:cubicBezTo>
                      <a:pt x="8514" y="2247"/>
                      <a:pt x="8901" y="2053"/>
                      <a:pt x="9326" y="2053"/>
                    </a:cubicBezTo>
                    <a:lnTo>
                      <a:pt x="9468" y="2053"/>
                    </a:lnTo>
                    <a:lnTo>
                      <a:pt x="9262" y="1718"/>
                    </a:lnTo>
                    <a:cubicBezTo>
                      <a:pt x="9120" y="1473"/>
                      <a:pt x="8862" y="1331"/>
                      <a:pt x="8591" y="1331"/>
                    </a:cubicBezTo>
                    <a:lnTo>
                      <a:pt x="7792" y="1318"/>
                    </a:lnTo>
                    <a:cubicBezTo>
                      <a:pt x="7379" y="1318"/>
                      <a:pt x="6979" y="1447"/>
                      <a:pt x="6657" y="1679"/>
                    </a:cubicBezTo>
                    <a:lnTo>
                      <a:pt x="6141" y="2066"/>
                    </a:lnTo>
                    <a:lnTo>
                      <a:pt x="3691" y="2943"/>
                    </a:lnTo>
                    <a:cubicBezTo>
                      <a:pt x="3691" y="2943"/>
                      <a:pt x="4838" y="1589"/>
                      <a:pt x="4864" y="1021"/>
                    </a:cubicBezTo>
                    <a:cubicBezTo>
                      <a:pt x="4890" y="377"/>
                      <a:pt x="4245" y="28"/>
                      <a:pt x="3897" y="3"/>
                    </a:cubicBezTo>
                    <a:cubicBezTo>
                      <a:pt x="3883" y="1"/>
                      <a:pt x="3869" y="1"/>
                      <a:pt x="3855" y="1"/>
                    </a:cubicBezTo>
                    <a:close/>
                  </a:path>
                </a:pathLst>
              </a:custGeom>
              <a:solidFill>
                <a:srgbClr val="FBA7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008;p38"/>
              <p:cNvSpPr/>
              <p:nvPr/>
            </p:nvSpPr>
            <p:spPr>
              <a:xfrm>
                <a:off x="1040925" y="3723425"/>
                <a:ext cx="8287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315" h="2312" extrusionOk="0">
                    <a:moveTo>
                      <a:pt x="2282" y="1"/>
                    </a:moveTo>
                    <a:cubicBezTo>
                      <a:pt x="1707" y="1"/>
                      <a:pt x="719" y="1047"/>
                      <a:pt x="1" y="2143"/>
                    </a:cubicBezTo>
                    <a:cubicBezTo>
                      <a:pt x="243" y="2089"/>
                      <a:pt x="530" y="2054"/>
                      <a:pt x="869" y="2054"/>
                    </a:cubicBezTo>
                    <a:cubicBezTo>
                      <a:pt x="1342" y="2054"/>
                      <a:pt x="1915" y="2123"/>
                      <a:pt x="2606" y="2311"/>
                    </a:cubicBezTo>
                    <a:cubicBezTo>
                      <a:pt x="2928" y="1885"/>
                      <a:pt x="3276" y="1331"/>
                      <a:pt x="3289" y="1034"/>
                    </a:cubicBezTo>
                    <a:cubicBezTo>
                      <a:pt x="3315" y="377"/>
                      <a:pt x="2670" y="28"/>
                      <a:pt x="2322" y="3"/>
                    </a:cubicBezTo>
                    <a:cubicBezTo>
                      <a:pt x="2309" y="1"/>
                      <a:pt x="2295" y="1"/>
                      <a:pt x="22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009;p38"/>
              <p:cNvSpPr/>
              <p:nvPr/>
            </p:nvSpPr>
            <p:spPr>
              <a:xfrm>
                <a:off x="1324975" y="3698650"/>
                <a:ext cx="40000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781" extrusionOk="0">
                    <a:moveTo>
                      <a:pt x="1432" y="1"/>
                    </a:moveTo>
                    <a:cubicBezTo>
                      <a:pt x="1380" y="26"/>
                      <a:pt x="1316" y="52"/>
                      <a:pt x="1251" y="65"/>
                    </a:cubicBezTo>
                    <a:cubicBezTo>
                      <a:pt x="736" y="194"/>
                      <a:pt x="0" y="375"/>
                      <a:pt x="0" y="375"/>
                    </a:cubicBezTo>
                    <a:cubicBezTo>
                      <a:pt x="0" y="375"/>
                      <a:pt x="0" y="632"/>
                      <a:pt x="245" y="710"/>
                    </a:cubicBezTo>
                    <a:cubicBezTo>
                      <a:pt x="429" y="765"/>
                      <a:pt x="729" y="781"/>
                      <a:pt x="980" y="781"/>
                    </a:cubicBezTo>
                    <a:cubicBezTo>
                      <a:pt x="1082" y="781"/>
                      <a:pt x="1177" y="778"/>
                      <a:pt x="1251" y="774"/>
                    </a:cubicBezTo>
                    <a:cubicBezTo>
                      <a:pt x="1380" y="671"/>
                      <a:pt x="1496" y="568"/>
                      <a:pt x="1600" y="452"/>
                    </a:cubicBezTo>
                    <a:cubicBezTo>
                      <a:pt x="1509" y="323"/>
                      <a:pt x="1445" y="168"/>
                      <a:pt x="1432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010;p38"/>
              <p:cNvSpPr/>
              <p:nvPr/>
            </p:nvSpPr>
            <p:spPr>
              <a:xfrm>
                <a:off x="1264675" y="3746050"/>
                <a:ext cx="16475" cy="28400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36" extrusionOk="0">
                    <a:moveTo>
                      <a:pt x="504" y="0"/>
                    </a:moveTo>
                    <a:cubicBezTo>
                      <a:pt x="272" y="336"/>
                      <a:pt x="91" y="723"/>
                      <a:pt x="1" y="1135"/>
                    </a:cubicBezTo>
                    <a:lnTo>
                      <a:pt x="491" y="1135"/>
                    </a:lnTo>
                    <a:cubicBezTo>
                      <a:pt x="530" y="980"/>
                      <a:pt x="594" y="839"/>
                      <a:pt x="659" y="697"/>
                    </a:cubicBezTo>
                    <a:lnTo>
                      <a:pt x="50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011;p38"/>
              <p:cNvSpPr/>
              <p:nvPr/>
            </p:nvSpPr>
            <p:spPr>
              <a:xfrm>
                <a:off x="1315950" y="3713150"/>
                <a:ext cx="1019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4076" h="2490" extrusionOk="0">
                    <a:moveTo>
                      <a:pt x="1006" y="1"/>
                    </a:moveTo>
                    <a:cubicBezTo>
                      <a:pt x="658" y="1"/>
                      <a:pt x="323" y="65"/>
                      <a:pt x="0" y="169"/>
                    </a:cubicBezTo>
                    <a:lnTo>
                      <a:pt x="129" y="633"/>
                    </a:lnTo>
                    <a:cubicBezTo>
                      <a:pt x="400" y="530"/>
                      <a:pt x="697" y="478"/>
                      <a:pt x="1006" y="478"/>
                    </a:cubicBezTo>
                    <a:cubicBezTo>
                      <a:pt x="1290" y="478"/>
                      <a:pt x="1548" y="530"/>
                      <a:pt x="1806" y="607"/>
                    </a:cubicBezTo>
                    <a:lnTo>
                      <a:pt x="1161" y="2490"/>
                    </a:lnTo>
                    <a:lnTo>
                      <a:pt x="1161" y="2490"/>
                    </a:lnTo>
                    <a:lnTo>
                      <a:pt x="1961" y="2451"/>
                    </a:lnTo>
                    <a:lnTo>
                      <a:pt x="2928" y="1303"/>
                    </a:lnTo>
                    <a:cubicBezTo>
                      <a:pt x="3237" y="1613"/>
                      <a:pt x="3457" y="2013"/>
                      <a:pt x="3586" y="2451"/>
                    </a:cubicBezTo>
                    <a:lnTo>
                      <a:pt x="4076" y="2451"/>
                    </a:lnTo>
                    <a:cubicBezTo>
                      <a:pt x="3766" y="1045"/>
                      <a:pt x="2502" y="1"/>
                      <a:pt x="10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012;p38"/>
              <p:cNvSpPr/>
              <p:nvPr/>
            </p:nvSpPr>
            <p:spPr>
              <a:xfrm>
                <a:off x="1341750" y="3698350"/>
                <a:ext cx="66425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203" extrusionOk="0">
                    <a:moveTo>
                      <a:pt x="952" y="1"/>
                    </a:moveTo>
                    <a:cubicBezTo>
                      <a:pt x="691" y="1"/>
                      <a:pt x="431" y="84"/>
                      <a:pt x="258" y="296"/>
                    </a:cubicBezTo>
                    <a:cubicBezTo>
                      <a:pt x="129" y="464"/>
                      <a:pt x="77" y="683"/>
                      <a:pt x="39" y="889"/>
                    </a:cubicBezTo>
                    <a:cubicBezTo>
                      <a:pt x="13" y="1018"/>
                      <a:pt x="0" y="1160"/>
                      <a:pt x="77" y="1263"/>
                    </a:cubicBezTo>
                    <a:cubicBezTo>
                      <a:pt x="232" y="1470"/>
                      <a:pt x="580" y="1328"/>
                      <a:pt x="800" y="1457"/>
                    </a:cubicBezTo>
                    <a:cubicBezTo>
                      <a:pt x="929" y="1547"/>
                      <a:pt x="980" y="1715"/>
                      <a:pt x="1070" y="1857"/>
                    </a:cubicBezTo>
                    <a:cubicBezTo>
                      <a:pt x="1206" y="2082"/>
                      <a:pt x="1472" y="2202"/>
                      <a:pt x="1750" y="2202"/>
                    </a:cubicBezTo>
                    <a:cubicBezTo>
                      <a:pt x="1873" y="2202"/>
                      <a:pt x="1998" y="2179"/>
                      <a:pt x="2115" y="2131"/>
                    </a:cubicBezTo>
                    <a:lnTo>
                      <a:pt x="2115" y="2131"/>
                    </a:lnTo>
                    <a:cubicBezTo>
                      <a:pt x="2334" y="2068"/>
                      <a:pt x="2544" y="1895"/>
                      <a:pt x="2605" y="1676"/>
                    </a:cubicBezTo>
                    <a:cubicBezTo>
                      <a:pt x="2657" y="1496"/>
                      <a:pt x="2605" y="1328"/>
                      <a:pt x="2541" y="1173"/>
                    </a:cubicBezTo>
                    <a:cubicBezTo>
                      <a:pt x="2321" y="683"/>
                      <a:pt x="1922" y="296"/>
                      <a:pt x="1432" y="90"/>
                    </a:cubicBezTo>
                    <a:cubicBezTo>
                      <a:pt x="1286" y="35"/>
                      <a:pt x="1119" y="1"/>
                      <a:pt x="952" y="1"/>
                    </a:cubicBezTo>
                    <a:close/>
                  </a:path>
                </a:pathLst>
              </a:custGeom>
              <a:solidFill>
                <a:srgbClr val="FBA7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" name="Google Shape;2013;p38"/>
            <p:cNvGrpSpPr/>
            <p:nvPr/>
          </p:nvGrpSpPr>
          <p:grpSpPr>
            <a:xfrm>
              <a:off x="189826" y="3966096"/>
              <a:ext cx="523386" cy="556558"/>
              <a:chOff x="189826" y="3966096"/>
              <a:chExt cx="523386" cy="556558"/>
            </a:xfrm>
          </p:grpSpPr>
          <p:sp>
            <p:nvSpPr>
              <p:cNvPr id="18" name="Google Shape;2014;p38"/>
              <p:cNvSpPr/>
              <p:nvPr/>
            </p:nvSpPr>
            <p:spPr>
              <a:xfrm>
                <a:off x="226389" y="3966096"/>
                <a:ext cx="411900" cy="4119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015;p38"/>
              <p:cNvSpPr/>
              <p:nvPr/>
            </p:nvSpPr>
            <p:spPr>
              <a:xfrm>
                <a:off x="189826" y="4370254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16;p38"/>
              <p:cNvSpPr/>
              <p:nvPr/>
            </p:nvSpPr>
            <p:spPr>
              <a:xfrm>
                <a:off x="483713" y="4180688"/>
                <a:ext cx="229500" cy="229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4" name="Google Shape;364;p30"/>
          <p:cNvGrpSpPr/>
          <p:nvPr/>
        </p:nvGrpSpPr>
        <p:grpSpPr>
          <a:xfrm>
            <a:off x="966665" y="1279335"/>
            <a:ext cx="719814" cy="446447"/>
            <a:chOff x="-2088544" y="4755865"/>
            <a:chExt cx="719814" cy="446447"/>
          </a:xfrm>
        </p:grpSpPr>
        <p:sp>
          <p:nvSpPr>
            <p:cNvPr id="225" name="Google Shape;365;p30"/>
            <p:cNvSpPr/>
            <p:nvPr/>
          </p:nvSpPr>
          <p:spPr>
            <a:xfrm>
              <a:off x="-1624101" y="4839131"/>
              <a:ext cx="255371" cy="141418"/>
            </a:xfrm>
            <a:custGeom>
              <a:avLst/>
              <a:gdLst/>
              <a:ahLst/>
              <a:cxnLst/>
              <a:rect l="l" t="t" r="r" b="b"/>
              <a:pathLst>
                <a:path w="7606" h="4212" extrusionOk="0">
                  <a:moveTo>
                    <a:pt x="7606" y="1"/>
                  </a:moveTo>
                  <a:lnTo>
                    <a:pt x="7317" y="97"/>
                  </a:lnTo>
                  <a:cubicBezTo>
                    <a:pt x="6876" y="1089"/>
                    <a:pt x="5994" y="2109"/>
                    <a:pt x="4823" y="2825"/>
                  </a:cubicBezTo>
                  <a:cubicBezTo>
                    <a:pt x="3941" y="3376"/>
                    <a:pt x="3032" y="3665"/>
                    <a:pt x="2246" y="3693"/>
                  </a:cubicBezTo>
                  <a:cubicBezTo>
                    <a:pt x="2182" y="3696"/>
                    <a:pt x="2118" y="3698"/>
                    <a:pt x="2055" y="3698"/>
                  </a:cubicBezTo>
                  <a:cubicBezTo>
                    <a:pt x="1113" y="3698"/>
                    <a:pt x="380" y="3313"/>
                    <a:pt x="70" y="2577"/>
                  </a:cubicBezTo>
                  <a:cubicBezTo>
                    <a:pt x="42" y="2508"/>
                    <a:pt x="14" y="2453"/>
                    <a:pt x="1" y="2384"/>
                  </a:cubicBezTo>
                  <a:lnTo>
                    <a:pt x="1" y="2384"/>
                  </a:lnTo>
                  <a:cubicBezTo>
                    <a:pt x="1" y="2522"/>
                    <a:pt x="14" y="2646"/>
                    <a:pt x="56" y="2770"/>
                  </a:cubicBezTo>
                  <a:cubicBezTo>
                    <a:pt x="249" y="3652"/>
                    <a:pt x="965" y="4134"/>
                    <a:pt x="1943" y="4203"/>
                  </a:cubicBezTo>
                  <a:cubicBezTo>
                    <a:pt x="2020" y="4209"/>
                    <a:pt x="2099" y="4211"/>
                    <a:pt x="2179" y="4211"/>
                  </a:cubicBezTo>
                  <a:cubicBezTo>
                    <a:pt x="2862" y="4211"/>
                    <a:pt x="3665" y="4002"/>
                    <a:pt x="4478" y="3583"/>
                  </a:cubicBezTo>
                  <a:cubicBezTo>
                    <a:pt x="6077" y="2742"/>
                    <a:pt x="7275" y="1323"/>
                    <a:pt x="7606" y="14"/>
                  </a:cubicBezTo>
                  <a:lnTo>
                    <a:pt x="76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66;p30"/>
            <p:cNvSpPr/>
            <p:nvPr/>
          </p:nvSpPr>
          <p:spPr>
            <a:xfrm>
              <a:off x="-1624101" y="4842354"/>
              <a:ext cx="245668" cy="120971"/>
            </a:xfrm>
            <a:custGeom>
              <a:avLst/>
              <a:gdLst/>
              <a:ahLst/>
              <a:cxnLst/>
              <a:rect l="l" t="t" r="r" b="b"/>
              <a:pathLst>
                <a:path w="7317" h="3603" extrusionOk="0">
                  <a:moveTo>
                    <a:pt x="7317" y="1"/>
                  </a:moveTo>
                  <a:lnTo>
                    <a:pt x="6710" y="194"/>
                  </a:lnTo>
                  <a:lnTo>
                    <a:pt x="6104" y="373"/>
                  </a:lnTo>
                  <a:lnTo>
                    <a:pt x="5098" y="690"/>
                  </a:lnTo>
                  <a:lnTo>
                    <a:pt x="14" y="2274"/>
                  </a:lnTo>
                  <a:lnTo>
                    <a:pt x="1" y="2274"/>
                  </a:lnTo>
                  <a:lnTo>
                    <a:pt x="1" y="2288"/>
                  </a:lnTo>
                  <a:cubicBezTo>
                    <a:pt x="14" y="2357"/>
                    <a:pt x="42" y="2412"/>
                    <a:pt x="56" y="2481"/>
                  </a:cubicBezTo>
                  <a:cubicBezTo>
                    <a:pt x="366" y="3217"/>
                    <a:pt x="1111" y="3602"/>
                    <a:pt x="2055" y="3602"/>
                  </a:cubicBezTo>
                  <a:cubicBezTo>
                    <a:pt x="2118" y="3602"/>
                    <a:pt x="2182" y="3600"/>
                    <a:pt x="2246" y="3597"/>
                  </a:cubicBezTo>
                  <a:cubicBezTo>
                    <a:pt x="3032" y="3569"/>
                    <a:pt x="3941" y="3280"/>
                    <a:pt x="4823" y="2729"/>
                  </a:cubicBezTo>
                  <a:cubicBezTo>
                    <a:pt x="5994" y="2013"/>
                    <a:pt x="6876" y="993"/>
                    <a:pt x="7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67;p30"/>
            <p:cNvSpPr/>
            <p:nvPr/>
          </p:nvSpPr>
          <p:spPr>
            <a:xfrm>
              <a:off x="-2081594" y="5045450"/>
              <a:ext cx="229955" cy="113819"/>
            </a:xfrm>
            <a:custGeom>
              <a:avLst/>
              <a:gdLst/>
              <a:ahLst/>
              <a:cxnLst/>
              <a:rect l="l" t="t" r="r" b="b"/>
              <a:pathLst>
                <a:path w="6849" h="3390" extrusionOk="0">
                  <a:moveTo>
                    <a:pt x="6559" y="0"/>
                  </a:moveTo>
                  <a:lnTo>
                    <a:pt x="235" y="2136"/>
                  </a:lnTo>
                  <a:lnTo>
                    <a:pt x="1" y="3390"/>
                  </a:lnTo>
                  <a:lnTo>
                    <a:pt x="1" y="3390"/>
                  </a:lnTo>
                  <a:lnTo>
                    <a:pt x="6848" y="97"/>
                  </a:lnTo>
                  <a:lnTo>
                    <a:pt x="6559" y="0"/>
                  </a:ln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68;p30"/>
            <p:cNvSpPr/>
            <p:nvPr/>
          </p:nvSpPr>
          <p:spPr>
            <a:xfrm>
              <a:off x="-2088544" y="5048673"/>
              <a:ext cx="252148" cy="153639"/>
            </a:xfrm>
            <a:custGeom>
              <a:avLst/>
              <a:gdLst/>
              <a:ahLst/>
              <a:cxnLst/>
              <a:rect l="l" t="t" r="r" b="b"/>
              <a:pathLst>
                <a:path w="7510" h="4576" extrusionOk="0">
                  <a:moveTo>
                    <a:pt x="7055" y="1"/>
                  </a:moveTo>
                  <a:lnTo>
                    <a:pt x="263" y="2977"/>
                  </a:lnTo>
                  <a:lnTo>
                    <a:pt x="1" y="4575"/>
                  </a:lnTo>
                  <a:lnTo>
                    <a:pt x="7510" y="194"/>
                  </a:lnTo>
                  <a:lnTo>
                    <a:pt x="70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69;p30"/>
            <p:cNvSpPr/>
            <p:nvPr/>
          </p:nvSpPr>
          <p:spPr>
            <a:xfrm>
              <a:off x="-1918285" y="4942744"/>
              <a:ext cx="330311" cy="186476"/>
            </a:xfrm>
            <a:custGeom>
              <a:avLst/>
              <a:gdLst/>
              <a:ahLst/>
              <a:cxnLst/>
              <a:rect l="l" t="t" r="r" b="b"/>
              <a:pathLst>
                <a:path w="9838" h="5554" extrusionOk="0">
                  <a:moveTo>
                    <a:pt x="9810" y="1"/>
                  </a:moveTo>
                  <a:cubicBezTo>
                    <a:pt x="9562" y="2605"/>
                    <a:pt x="6999" y="4658"/>
                    <a:pt x="3885" y="4658"/>
                  </a:cubicBezTo>
                  <a:cubicBezTo>
                    <a:pt x="2632" y="4658"/>
                    <a:pt x="1461" y="4327"/>
                    <a:pt x="510" y="3748"/>
                  </a:cubicBezTo>
                  <a:cubicBezTo>
                    <a:pt x="345" y="3652"/>
                    <a:pt x="221" y="3528"/>
                    <a:pt x="138" y="3376"/>
                  </a:cubicBezTo>
                  <a:cubicBezTo>
                    <a:pt x="41" y="3569"/>
                    <a:pt x="0" y="3803"/>
                    <a:pt x="55" y="4038"/>
                  </a:cubicBezTo>
                  <a:cubicBezTo>
                    <a:pt x="97" y="4272"/>
                    <a:pt x="262" y="4506"/>
                    <a:pt x="510" y="4658"/>
                  </a:cubicBezTo>
                  <a:cubicBezTo>
                    <a:pt x="1461" y="5223"/>
                    <a:pt x="2632" y="5553"/>
                    <a:pt x="3885" y="5553"/>
                  </a:cubicBezTo>
                  <a:cubicBezTo>
                    <a:pt x="7178" y="5553"/>
                    <a:pt x="9837" y="3280"/>
                    <a:pt x="9837" y="469"/>
                  </a:cubicBezTo>
                  <a:cubicBezTo>
                    <a:pt x="9837" y="304"/>
                    <a:pt x="9824" y="152"/>
                    <a:pt x="9810" y="1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70;p30"/>
            <p:cNvSpPr/>
            <p:nvPr/>
          </p:nvSpPr>
          <p:spPr>
            <a:xfrm>
              <a:off x="-1913686" y="4842824"/>
              <a:ext cx="330781" cy="256312"/>
            </a:xfrm>
            <a:custGeom>
              <a:avLst/>
              <a:gdLst/>
              <a:ahLst/>
              <a:cxnLst/>
              <a:rect l="l" t="t" r="r" b="b"/>
              <a:pathLst>
                <a:path w="9852" h="7634" extrusionOk="0">
                  <a:moveTo>
                    <a:pt x="9246" y="1"/>
                  </a:moveTo>
                  <a:cubicBezTo>
                    <a:pt x="8543" y="1"/>
                    <a:pt x="7964" y="566"/>
                    <a:pt x="7964" y="1282"/>
                  </a:cubicBezTo>
                  <a:cubicBezTo>
                    <a:pt x="7964" y="1365"/>
                    <a:pt x="7964" y="1447"/>
                    <a:pt x="7992" y="1530"/>
                  </a:cubicBezTo>
                  <a:lnTo>
                    <a:pt x="7771" y="1571"/>
                  </a:lnTo>
                  <a:lnTo>
                    <a:pt x="7234" y="1640"/>
                  </a:lnTo>
                  <a:cubicBezTo>
                    <a:pt x="7179" y="979"/>
                    <a:pt x="6628" y="469"/>
                    <a:pt x="5953" y="469"/>
                  </a:cubicBezTo>
                  <a:cubicBezTo>
                    <a:pt x="5457" y="469"/>
                    <a:pt x="5030" y="745"/>
                    <a:pt x="4823" y="1158"/>
                  </a:cubicBezTo>
                  <a:cubicBezTo>
                    <a:pt x="4754" y="1268"/>
                    <a:pt x="4713" y="1392"/>
                    <a:pt x="4685" y="1516"/>
                  </a:cubicBezTo>
                  <a:lnTo>
                    <a:pt x="4699" y="1530"/>
                  </a:lnTo>
                  <a:cubicBezTo>
                    <a:pt x="4727" y="1764"/>
                    <a:pt x="4782" y="1999"/>
                    <a:pt x="4878" y="2205"/>
                  </a:cubicBezTo>
                  <a:lnTo>
                    <a:pt x="4864" y="2205"/>
                  </a:lnTo>
                  <a:cubicBezTo>
                    <a:pt x="4851" y="2233"/>
                    <a:pt x="4837" y="2247"/>
                    <a:pt x="4823" y="2274"/>
                  </a:cubicBezTo>
                  <a:lnTo>
                    <a:pt x="4795" y="2302"/>
                  </a:lnTo>
                  <a:cubicBezTo>
                    <a:pt x="4630" y="2508"/>
                    <a:pt x="4465" y="2715"/>
                    <a:pt x="4286" y="2922"/>
                  </a:cubicBezTo>
                  <a:cubicBezTo>
                    <a:pt x="3762" y="3528"/>
                    <a:pt x="3197" y="4065"/>
                    <a:pt x="2632" y="4520"/>
                  </a:cubicBezTo>
                  <a:cubicBezTo>
                    <a:pt x="1902" y="5126"/>
                    <a:pt x="1172" y="5595"/>
                    <a:pt x="469" y="5911"/>
                  </a:cubicBezTo>
                  <a:cubicBezTo>
                    <a:pt x="249" y="6008"/>
                    <a:pt x="97" y="6159"/>
                    <a:pt x="1" y="6352"/>
                  </a:cubicBezTo>
                  <a:cubicBezTo>
                    <a:pt x="84" y="6490"/>
                    <a:pt x="208" y="6628"/>
                    <a:pt x="373" y="6724"/>
                  </a:cubicBezTo>
                  <a:cubicBezTo>
                    <a:pt x="1324" y="7303"/>
                    <a:pt x="2495" y="7634"/>
                    <a:pt x="3748" y="7634"/>
                  </a:cubicBezTo>
                  <a:cubicBezTo>
                    <a:pt x="6862" y="7634"/>
                    <a:pt x="9425" y="5581"/>
                    <a:pt x="9673" y="2977"/>
                  </a:cubicBezTo>
                  <a:lnTo>
                    <a:pt x="9673" y="2963"/>
                  </a:lnTo>
                  <a:cubicBezTo>
                    <a:pt x="9659" y="2811"/>
                    <a:pt x="9631" y="2660"/>
                    <a:pt x="9590" y="2508"/>
                  </a:cubicBezTo>
                  <a:cubicBezTo>
                    <a:pt x="9590" y="2467"/>
                    <a:pt x="9576" y="2412"/>
                    <a:pt x="9563" y="2371"/>
                  </a:cubicBezTo>
                  <a:cubicBezTo>
                    <a:pt x="9604" y="2288"/>
                    <a:pt x="9645" y="2205"/>
                    <a:pt x="9687" y="2109"/>
                  </a:cubicBezTo>
                  <a:cubicBezTo>
                    <a:pt x="9797" y="1833"/>
                    <a:pt x="9852" y="1516"/>
                    <a:pt x="9852" y="1186"/>
                  </a:cubicBezTo>
                  <a:cubicBezTo>
                    <a:pt x="9852" y="1034"/>
                    <a:pt x="9838" y="883"/>
                    <a:pt x="9811" y="731"/>
                  </a:cubicBezTo>
                  <a:cubicBezTo>
                    <a:pt x="9769" y="483"/>
                    <a:pt x="9700" y="249"/>
                    <a:pt x="9576" y="42"/>
                  </a:cubicBezTo>
                  <a:cubicBezTo>
                    <a:pt x="9480" y="15"/>
                    <a:pt x="9370" y="1"/>
                    <a:pt x="9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71;p30"/>
            <p:cNvSpPr/>
            <p:nvPr/>
          </p:nvSpPr>
          <p:spPr>
            <a:xfrm>
              <a:off x="-1780896" y="4755865"/>
              <a:ext cx="188759" cy="142056"/>
            </a:xfrm>
            <a:custGeom>
              <a:avLst/>
              <a:gdLst/>
              <a:ahLst/>
              <a:cxnLst/>
              <a:rect l="l" t="t" r="r" b="b"/>
              <a:pathLst>
                <a:path w="5622" h="4231" extrusionOk="0">
                  <a:moveTo>
                    <a:pt x="1075" y="1"/>
                  </a:moveTo>
                  <a:cubicBezTo>
                    <a:pt x="1557" y="207"/>
                    <a:pt x="1970" y="565"/>
                    <a:pt x="2232" y="1020"/>
                  </a:cubicBezTo>
                  <a:cubicBezTo>
                    <a:pt x="2169" y="1018"/>
                    <a:pt x="2106" y="1017"/>
                    <a:pt x="2042" y="1017"/>
                  </a:cubicBezTo>
                  <a:cubicBezTo>
                    <a:pt x="1346" y="1017"/>
                    <a:pt x="644" y="1156"/>
                    <a:pt x="0" y="1433"/>
                  </a:cubicBezTo>
                  <a:cubicBezTo>
                    <a:pt x="482" y="1640"/>
                    <a:pt x="978" y="1805"/>
                    <a:pt x="1488" y="1929"/>
                  </a:cubicBezTo>
                  <a:cubicBezTo>
                    <a:pt x="1020" y="2398"/>
                    <a:pt x="716" y="3045"/>
                    <a:pt x="716" y="3776"/>
                  </a:cubicBezTo>
                  <a:cubicBezTo>
                    <a:pt x="716" y="3886"/>
                    <a:pt x="716" y="3996"/>
                    <a:pt x="730" y="4106"/>
                  </a:cubicBezTo>
                  <a:cubicBezTo>
                    <a:pt x="840" y="3500"/>
                    <a:pt x="1364" y="3059"/>
                    <a:pt x="1998" y="3059"/>
                  </a:cubicBezTo>
                  <a:cubicBezTo>
                    <a:pt x="2673" y="3059"/>
                    <a:pt x="3224" y="3569"/>
                    <a:pt x="3265" y="4230"/>
                  </a:cubicBezTo>
                  <a:lnTo>
                    <a:pt x="3803" y="4161"/>
                  </a:lnTo>
                  <a:lnTo>
                    <a:pt x="4037" y="4120"/>
                  </a:lnTo>
                  <a:cubicBezTo>
                    <a:pt x="4009" y="4037"/>
                    <a:pt x="4009" y="3955"/>
                    <a:pt x="4009" y="3858"/>
                  </a:cubicBezTo>
                  <a:cubicBezTo>
                    <a:pt x="4009" y="3156"/>
                    <a:pt x="4574" y="2577"/>
                    <a:pt x="5291" y="2577"/>
                  </a:cubicBezTo>
                  <a:cubicBezTo>
                    <a:pt x="5401" y="2577"/>
                    <a:pt x="5511" y="2591"/>
                    <a:pt x="5621" y="2618"/>
                  </a:cubicBezTo>
                  <a:cubicBezTo>
                    <a:pt x="5304" y="1971"/>
                    <a:pt x="4726" y="1489"/>
                    <a:pt x="4023" y="1282"/>
                  </a:cubicBezTo>
                  <a:lnTo>
                    <a:pt x="4009" y="1282"/>
                  </a:lnTo>
                  <a:cubicBezTo>
                    <a:pt x="3196" y="565"/>
                    <a:pt x="2163" y="111"/>
                    <a:pt x="1075" y="1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72;p30"/>
            <p:cNvSpPr/>
            <p:nvPr/>
          </p:nvSpPr>
          <p:spPr>
            <a:xfrm>
              <a:off x="-2002021" y="4839131"/>
              <a:ext cx="255371" cy="141418"/>
            </a:xfrm>
            <a:custGeom>
              <a:avLst/>
              <a:gdLst/>
              <a:ahLst/>
              <a:cxnLst/>
              <a:rect l="l" t="t" r="r" b="b"/>
              <a:pathLst>
                <a:path w="7606" h="4212" extrusionOk="0">
                  <a:moveTo>
                    <a:pt x="0" y="1"/>
                  </a:moveTo>
                  <a:lnTo>
                    <a:pt x="0" y="14"/>
                  </a:lnTo>
                  <a:cubicBezTo>
                    <a:pt x="331" y="1323"/>
                    <a:pt x="1530" y="2742"/>
                    <a:pt x="3128" y="3583"/>
                  </a:cubicBezTo>
                  <a:cubicBezTo>
                    <a:pt x="3941" y="4002"/>
                    <a:pt x="4744" y="4211"/>
                    <a:pt x="5427" y="4211"/>
                  </a:cubicBezTo>
                  <a:cubicBezTo>
                    <a:pt x="5507" y="4211"/>
                    <a:pt x="5586" y="4209"/>
                    <a:pt x="5663" y="4203"/>
                  </a:cubicBezTo>
                  <a:cubicBezTo>
                    <a:pt x="6641" y="4134"/>
                    <a:pt x="7358" y="3652"/>
                    <a:pt x="7550" y="2770"/>
                  </a:cubicBezTo>
                  <a:cubicBezTo>
                    <a:pt x="7578" y="2646"/>
                    <a:pt x="7606" y="2522"/>
                    <a:pt x="7606" y="2384"/>
                  </a:cubicBezTo>
                  <a:lnTo>
                    <a:pt x="7606" y="2384"/>
                  </a:lnTo>
                  <a:cubicBezTo>
                    <a:pt x="7592" y="2453"/>
                    <a:pt x="7564" y="2508"/>
                    <a:pt x="7537" y="2577"/>
                  </a:cubicBezTo>
                  <a:cubicBezTo>
                    <a:pt x="7227" y="3313"/>
                    <a:pt x="6493" y="3698"/>
                    <a:pt x="5551" y="3698"/>
                  </a:cubicBezTo>
                  <a:cubicBezTo>
                    <a:pt x="5489" y="3698"/>
                    <a:pt x="5425" y="3696"/>
                    <a:pt x="5360" y="3693"/>
                  </a:cubicBezTo>
                  <a:cubicBezTo>
                    <a:pt x="4575" y="3665"/>
                    <a:pt x="3665" y="3376"/>
                    <a:pt x="2783" y="2825"/>
                  </a:cubicBezTo>
                  <a:cubicBezTo>
                    <a:pt x="1612" y="2109"/>
                    <a:pt x="731" y="1089"/>
                    <a:pt x="290" y="9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73;p30"/>
            <p:cNvSpPr/>
            <p:nvPr/>
          </p:nvSpPr>
          <p:spPr>
            <a:xfrm>
              <a:off x="-1992318" y="4842354"/>
              <a:ext cx="245668" cy="120971"/>
            </a:xfrm>
            <a:custGeom>
              <a:avLst/>
              <a:gdLst/>
              <a:ahLst/>
              <a:cxnLst/>
              <a:rect l="l" t="t" r="r" b="b"/>
              <a:pathLst>
                <a:path w="7317" h="360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993"/>
                    <a:pt x="1323" y="2013"/>
                    <a:pt x="2494" y="2729"/>
                  </a:cubicBezTo>
                  <a:cubicBezTo>
                    <a:pt x="3376" y="3280"/>
                    <a:pt x="4286" y="3569"/>
                    <a:pt x="5071" y="3597"/>
                  </a:cubicBezTo>
                  <a:cubicBezTo>
                    <a:pt x="5136" y="3600"/>
                    <a:pt x="5200" y="3602"/>
                    <a:pt x="5262" y="3602"/>
                  </a:cubicBezTo>
                  <a:cubicBezTo>
                    <a:pt x="6204" y="3602"/>
                    <a:pt x="6938" y="3217"/>
                    <a:pt x="7248" y="2481"/>
                  </a:cubicBezTo>
                  <a:cubicBezTo>
                    <a:pt x="7275" y="2412"/>
                    <a:pt x="7303" y="2357"/>
                    <a:pt x="7317" y="2288"/>
                  </a:cubicBezTo>
                  <a:lnTo>
                    <a:pt x="7317" y="2274"/>
                  </a:lnTo>
                  <a:lnTo>
                    <a:pt x="7303" y="2274"/>
                  </a:lnTo>
                  <a:lnTo>
                    <a:pt x="2205" y="690"/>
                  </a:lnTo>
                  <a:lnTo>
                    <a:pt x="1213" y="373"/>
                  </a:lnTo>
                  <a:lnTo>
                    <a:pt x="607" y="19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74;p30"/>
            <p:cNvSpPr/>
            <p:nvPr/>
          </p:nvSpPr>
          <p:spPr>
            <a:xfrm>
              <a:off x="-1678224" y="4893254"/>
              <a:ext cx="38913" cy="36563"/>
            </a:xfrm>
            <a:custGeom>
              <a:avLst/>
              <a:gdLst/>
              <a:ahLst/>
              <a:cxnLst/>
              <a:rect l="l" t="t" r="r" b="b"/>
              <a:pathLst>
                <a:path w="1159" h="1089" extrusionOk="0">
                  <a:moveTo>
                    <a:pt x="1158" y="1"/>
                  </a:moveTo>
                  <a:lnTo>
                    <a:pt x="731" y="69"/>
                  </a:lnTo>
                  <a:lnTo>
                    <a:pt x="579" y="83"/>
                  </a:lnTo>
                  <a:lnTo>
                    <a:pt x="235" y="138"/>
                  </a:lnTo>
                  <a:lnTo>
                    <a:pt x="1" y="166"/>
                  </a:lnTo>
                  <a:lnTo>
                    <a:pt x="207" y="428"/>
                  </a:lnTo>
                  <a:lnTo>
                    <a:pt x="359" y="634"/>
                  </a:lnTo>
                  <a:lnTo>
                    <a:pt x="731" y="1089"/>
                  </a:lnTo>
                  <a:lnTo>
                    <a:pt x="938" y="552"/>
                  </a:lnTo>
                  <a:lnTo>
                    <a:pt x="965" y="497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75;p30"/>
            <p:cNvSpPr/>
            <p:nvPr/>
          </p:nvSpPr>
          <p:spPr>
            <a:xfrm>
              <a:off x="-1627794" y="4867704"/>
              <a:ext cx="16217" cy="22395"/>
            </a:xfrm>
            <a:custGeom>
              <a:avLst/>
              <a:gdLst/>
              <a:ahLst/>
              <a:cxnLst/>
              <a:rect l="l" t="t" r="r" b="b"/>
              <a:pathLst>
                <a:path w="483" h="667" extrusionOk="0">
                  <a:moveTo>
                    <a:pt x="236" y="0"/>
                  </a:moveTo>
                  <a:cubicBezTo>
                    <a:pt x="226" y="0"/>
                    <a:pt x="217" y="1"/>
                    <a:pt x="207" y="4"/>
                  </a:cubicBezTo>
                  <a:cubicBezTo>
                    <a:pt x="83" y="18"/>
                    <a:pt x="0" y="169"/>
                    <a:pt x="28" y="362"/>
                  </a:cubicBezTo>
                  <a:cubicBezTo>
                    <a:pt x="54" y="533"/>
                    <a:pt x="156" y="666"/>
                    <a:pt x="273" y="666"/>
                  </a:cubicBezTo>
                  <a:cubicBezTo>
                    <a:pt x="278" y="666"/>
                    <a:pt x="284" y="666"/>
                    <a:pt x="290" y="665"/>
                  </a:cubicBezTo>
                  <a:cubicBezTo>
                    <a:pt x="400" y="651"/>
                    <a:pt x="483" y="486"/>
                    <a:pt x="455" y="307"/>
                  </a:cubicBezTo>
                  <a:cubicBezTo>
                    <a:pt x="443" y="131"/>
                    <a:pt x="338" y="0"/>
                    <a:pt x="236" y="0"/>
                  </a:cubicBez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76;p30"/>
            <p:cNvSpPr/>
            <p:nvPr/>
          </p:nvSpPr>
          <p:spPr>
            <a:xfrm>
              <a:off x="-1709684" y="4877944"/>
              <a:ext cx="16250" cy="22764"/>
            </a:xfrm>
            <a:custGeom>
              <a:avLst/>
              <a:gdLst/>
              <a:ahLst/>
              <a:cxnLst/>
              <a:rect l="l" t="t" r="r" b="b"/>
              <a:pathLst>
                <a:path w="484" h="678" extrusionOk="0">
                  <a:moveTo>
                    <a:pt x="211" y="1"/>
                  </a:moveTo>
                  <a:cubicBezTo>
                    <a:pt x="205" y="1"/>
                    <a:pt x="199" y="1"/>
                    <a:pt x="194" y="2"/>
                  </a:cubicBezTo>
                  <a:cubicBezTo>
                    <a:pt x="70" y="29"/>
                    <a:pt x="1" y="181"/>
                    <a:pt x="28" y="374"/>
                  </a:cubicBezTo>
                  <a:cubicBezTo>
                    <a:pt x="42" y="545"/>
                    <a:pt x="155" y="678"/>
                    <a:pt x="261" y="678"/>
                  </a:cubicBezTo>
                  <a:cubicBezTo>
                    <a:pt x="266" y="678"/>
                    <a:pt x="271" y="678"/>
                    <a:pt x="276" y="677"/>
                  </a:cubicBezTo>
                  <a:cubicBezTo>
                    <a:pt x="400" y="663"/>
                    <a:pt x="483" y="498"/>
                    <a:pt x="455" y="319"/>
                  </a:cubicBezTo>
                  <a:cubicBezTo>
                    <a:pt x="429" y="135"/>
                    <a:pt x="328" y="1"/>
                    <a:pt x="211" y="1"/>
                  </a:cubicBez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77;p30"/>
            <p:cNvSpPr/>
            <p:nvPr/>
          </p:nvSpPr>
          <p:spPr>
            <a:xfrm>
              <a:off x="-1613458" y="4889695"/>
              <a:ext cx="28707" cy="18567"/>
            </a:xfrm>
            <a:custGeom>
              <a:avLst/>
              <a:gdLst/>
              <a:ahLst/>
              <a:cxnLst/>
              <a:rect l="l" t="t" r="r" b="b"/>
              <a:pathLst>
                <a:path w="855" h="553" extrusionOk="0">
                  <a:moveTo>
                    <a:pt x="493" y="0"/>
                  </a:moveTo>
                  <a:cubicBezTo>
                    <a:pt x="459" y="0"/>
                    <a:pt x="423" y="4"/>
                    <a:pt x="386" y="10"/>
                  </a:cubicBezTo>
                  <a:cubicBezTo>
                    <a:pt x="166" y="38"/>
                    <a:pt x="1" y="189"/>
                    <a:pt x="28" y="341"/>
                  </a:cubicBezTo>
                  <a:cubicBezTo>
                    <a:pt x="40" y="463"/>
                    <a:pt x="203" y="552"/>
                    <a:pt x="393" y="552"/>
                  </a:cubicBezTo>
                  <a:cubicBezTo>
                    <a:pt x="418" y="552"/>
                    <a:pt x="444" y="551"/>
                    <a:pt x="469" y="547"/>
                  </a:cubicBezTo>
                  <a:cubicBezTo>
                    <a:pt x="689" y="506"/>
                    <a:pt x="855" y="368"/>
                    <a:pt x="841" y="217"/>
                  </a:cubicBezTo>
                  <a:cubicBezTo>
                    <a:pt x="818" y="89"/>
                    <a:pt x="677" y="0"/>
                    <a:pt x="493" y="0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78;p30"/>
            <p:cNvSpPr/>
            <p:nvPr/>
          </p:nvSpPr>
          <p:spPr>
            <a:xfrm>
              <a:off x="-1736510" y="4906348"/>
              <a:ext cx="29177" cy="18567"/>
            </a:xfrm>
            <a:custGeom>
              <a:avLst/>
              <a:gdLst/>
              <a:ahLst/>
              <a:cxnLst/>
              <a:rect l="l" t="t" r="r" b="b"/>
              <a:pathLst>
                <a:path w="869" h="553" extrusionOk="0">
                  <a:moveTo>
                    <a:pt x="502" y="0"/>
                  </a:moveTo>
                  <a:cubicBezTo>
                    <a:pt x="469" y="0"/>
                    <a:pt x="435" y="4"/>
                    <a:pt x="400" y="10"/>
                  </a:cubicBezTo>
                  <a:cubicBezTo>
                    <a:pt x="166" y="38"/>
                    <a:pt x="1" y="189"/>
                    <a:pt x="28" y="327"/>
                  </a:cubicBezTo>
                  <a:cubicBezTo>
                    <a:pt x="53" y="461"/>
                    <a:pt x="207" y="552"/>
                    <a:pt x="395" y="552"/>
                  </a:cubicBezTo>
                  <a:cubicBezTo>
                    <a:pt x="419" y="552"/>
                    <a:pt x="444" y="551"/>
                    <a:pt x="469" y="547"/>
                  </a:cubicBezTo>
                  <a:cubicBezTo>
                    <a:pt x="703" y="506"/>
                    <a:pt x="869" y="355"/>
                    <a:pt x="841" y="217"/>
                  </a:cubicBezTo>
                  <a:cubicBezTo>
                    <a:pt x="818" y="89"/>
                    <a:pt x="677" y="0"/>
                    <a:pt x="502" y="0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379;p30"/>
          <p:cNvGrpSpPr/>
          <p:nvPr/>
        </p:nvGrpSpPr>
        <p:grpSpPr>
          <a:xfrm>
            <a:off x="8074479" y="2139292"/>
            <a:ext cx="800100" cy="400050"/>
            <a:chOff x="-2088544" y="4755865"/>
            <a:chExt cx="719814" cy="446447"/>
          </a:xfrm>
        </p:grpSpPr>
        <p:sp>
          <p:nvSpPr>
            <p:cNvPr id="240" name="Google Shape;380;p30"/>
            <p:cNvSpPr/>
            <p:nvPr/>
          </p:nvSpPr>
          <p:spPr>
            <a:xfrm>
              <a:off x="-1624101" y="4839131"/>
              <a:ext cx="255371" cy="141418"/>
            </a:xfrm>
            <a:custGeom>
              <a:avLst/>
              <a:gdLst/>
              <a:ahLst/>
              <a:cxnLst/>
              <a:rect l="l" t="t" r="r" b="b"/>
              <a:pathLst>
                <a:path w="7606" h="4212" extrusionOk="0">
                  <a:moveTo>
                    <a:pt x="7606" y="1"/>
                  </a:moveTo>
                  <a:lnTo>
                    <a:pt x="7317" y="97"/>
                  </a:lnTo>
                  <a:cubicBezTo>
                    <a:pt x="6876" y="1089"/>
                    <a:pt x="5994" y="2109"/>
                    <a:pt x="4823" y="2825"/>
                  </a:cubicBezTo>
                  <a:cubicBezTo>
                    <a:pt x="3941" y="3376"/>
                    <a:pt x="3032" y="3665"/>
                    <a:pt x="2246" y="3693"/>
                  </a:cubicBezTo>
                  <a:cubicBezTo>
                    <a:pt x="2182" y="3696"/>
                    <a:pt x="2118" y="3698"/>
                    <a:pt x="2055" y="3698"/>
                  </a:cubicBezTo>
                  <a:cubicBezTo>
                    <a:pt x="1113" y="3698"/>
                    <a:pt x="380" y="3313"/>
                    <a:pt x="70" y="2577"/>
                  </a:cubicBezTo>
                  <a:cubicBezTo>
                    <a:pt x="42" y="2508"/>
                    <a:pt x="14" y="2453"/>
                    <a:pt x="1" y="2384"/>
                  </a:cubicBezTo>
                  <a:lnTo>
                    <a:pt x="1" y="2384"/>
                  </a:lnTo>
                  <a:cubicBezTo>
                    <a:pt x="1" y="2522"/>
                    <a:pt x="14" y="2646"/>
                    <a:pt x="56" y="2770"/>
                  </a:cubicBezTo>
                  <a:cubicBezTo>
                    <a:pt x="249" y="3652"/>
                    <a:pt x="965" y="4134"/>
                    <a:pt x="1943" y="4203"/>
                  </a:cubicBezTo>
                  <a:cubicBezTo>
                    <a:pt x="2020" y="4209"/>
                    <a:pt x="2099" y="4211"/>
                    <a:pt x="2179" y="4211"/>
                  </a:cubicBezTo>
                  <a:cubicBezTo>
                    <a:pt x="2862" y="4211"/>
                    <a:pt x="3665" y="4002"/>
                    <a:pt x="4478" y="3583"/>
                  </a:cubicBezTo>
                  <a:cubicBezTo>
                    <a:pt x="6077" y="2742"/>
                    <a:pt x="7275" y="1323"/>
                    <a:pt x="7606" y="14"/>
                  </a:cubicBezTo>
                  <a:lnTo>
                    <a:pt x="76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81;p30"/>
            <p:cNvSpPr/>
            <p:nvPr/>
          </p:nvSpPr>
          <p:spPr>
            <a:xfrm>
              <a:off x="-1624101" y="4842354"/>
              <a:ext cx="245668" cy="120971"/>
            </a:xfrm>
            <a:custGeom>
              <a:avLst/>
              <a:gdLst/>
              <a:ahLst/>
              <a:cxnLst/>
              <a:rect l="l" t="t" r="r" b="b"/>
              <a:pathLst>
                <a:path w="7317" h="3603" extrusionOk="0">
                  <a:moveTo>
                    <a:pt x="7317" y="1"/>
                  </a:moveTo>
                  <a:lnTo>
                    <a:pt x="6710" y="194"/>
                  </a:lnTo>
                  <a:lnTo>
                    <a:pt x="6104" y="373"/>
                  </a:lnTo>
                  <a:lnTo>
                    <a:pt x="5098" y="690"/>
                  </a:lnTo>
                  <a:lnTo>
                    <a:pt x="14" y="2274"/>
                  </a:lnTo>
                  <a:lnTo>
                    <a:pt x="1" y="2274"/>
                  </a:lnTo>
                  <a:lnTo>
                    <a:pt x="1" y="2288"/>
                  </a:lnTo>
                  <a:cubicBezTo>
                    <a:pt x="14" y="2357"/>
                    <a:pt x="42" y="2412"/>
                    <a:pt x="56" y="2481"/>
                  </a:cubicBezTo>
                  <a:cubicBezTo>
                    <a:pt x="366" y="3217"/>
                    <a:pt x="1111" y="3602"/>
                    <a:pt x="2055" y="3602"/>
                  </a:cubicBezTo>
                  <a:cubicBezTo>
                    <a:pt x="2118" y="3602"/>
                    <a:pt x="2182" y="3600"/>
                    <a:pt x="2246" y="3597"/>
                  </a:cubicBezTo>
                  <a:cubicBezTo>
                    <a:pt x="3032" y="3569"/>
                    <a:pt x="3941" y="3280"/>
                    <a:pt x="4823" y="2729"/>
                  </a:cubicBezTo>
                  <a:cubicBezTo>
                    <a:pt x="5994" y="2013"/>
                    <a:pt x="6876" y="993"/>
                    <a:pt x="7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82;p30"/>
            <p:cNvSpPr/>
            <p:nvPr/>
          </p:nvSpPr>
          <p:spPr>
            <a:xfrm>
              <a:off x="-2081594" y="5045450"/>
              <a:ext cx="229955" cy="113819"/>
            </a:xfrm>
            <a:custGeom>
              <a:avLst/>
              <a:gdLst/>
              <a:ahLst/>
              <a:cxnLst/>
              <a:rect l="l" t="t" r="r" b="b"/>
              <a:pathLst>
                <a:path w="6849" h="3390" extrusionOk="0">
                  <a:moveTo>
                    <a:pt x="6559" y="0"/>
                  </a:moveTo>
                  <a:lnTo>
                    <a:pt x="235" y="2136"/>
                  </a:lnTo>
                  <a:lnTo>
                    <a:pt x="1" y="3390"/>
                  </a:lnTo>
                  <a:lnTo>
                    <a:pt x="1" y="3390"/>
                  </a:lnTo>
                  <a:lnTo>
                    <a:pt x="6848" y="97"/>
                  </a:lnTo>
                  <a:lnTo>
                    <a:pt x="6559" y="0"/>
                  </a:ln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83;p30"/>
            <p:cNvSpPr/>
            <p:nvPr/>
          </p:nvSpPr>
          <p:spPr>
            <a:xfrm>
              <a:off x="-2088544" y="5048673"/>
              <a:ext cx="252148" cy="153639"/>
            </a:xfrm>
            <a:custGeom>
              <a:avLst/>
              <a:gdLst/>
              <a:ahLst/>
              <a:cxnLst/>
              <a:rect l="l" t="t" r="r" b="b"/>
              <a:pathLst>
                <a:path w="7510" h="4576" extrusionOk="0">
                  <a:moveTo>
                    <a:pt x="7055" y="1"/>
                  </a:moveTo>
                  <a:lnTo>
                    <a:pt x="263" y="2977"/>
                  </a:lnTo>
                  <a:lnTo>
                    <a:pt x="1" y="4575"/>
                  </a:lnTo>
                  <a:lnTo>
                    <a:pt x="7510" y="194"/>
                  </a:lnTo>
                  <a:lnTo>
                    <a:pt x="70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84;p30"/>
            <p:cNvSpPr/>
            <p:nvPr/>
          </p:nvSpPr>
          <p:spPr>
            <a:xfrm>
              <a:off x="-1918285" y="4942744"/>
              <a:ext cx="330311" cy="186476"/>
            </a:xfrm>
            <a:custGeom>
              <a:avLst/>
              <a:gdLst/>
              <a:ahLst/>
              <a:cxnLst/>
              <a:rect l="l" t="t" r="r" b="b"/>
              <a:pathLst>
                <a:path w="9838" h="5554" extrusionOk="0">
                  <a:moveTo>
                    <a:pt x="9810" y="1"/>
                  </a:moveTo>
                  <a:cubicBezTo>
                    <a:pt x="9562" y="2605"/>
                    <a:pt x="6999" y="4658"/>
                    <a:pt x="3885" y="4658"/>
                  </a:cubicBezTo>
                  <a:cubicBezTo>
                    <a:pt x="2632" y="4658"/>
                    <a:pt x="1461" y="4327"/>
                    <a:pt x="510" y="3748"/>
                  </a:cubicBezTo>
                  <a:cubicBezTo>
                    <a:pt x="345" y="3652"/>
                    <a:pt x="221" y="3528"/>
                    <a:pt x="138" y="3376"/>
                  </a:cubicBezTo>
                  <a:cubicBezTo>
                    <a:pt x="41" y="3569"/>
                    <a:pt x="0" y="3803"/>
                    <a:pt x="55" y="4038"/>
                  </a:cubicBezTo>
                  <a:cubicBezTo>
                    <a:pt x="97" y="4272"/>
                    <a:pt x="262" y="4506"/>
                    <a:pt x="510" y="4658"/>
                  </a:cubicBezTo>
                  <a:cubicBezTo>
                    <a:pt x="1461" y="5223"/>
                    <a:pt x="2632" y="5553"/>
                    <a:pt x="3885" y="5553"/>
                  </a:cubicBezTo>
                  <a:cubicBezTo>
                    <a:pt x="7178" y="5553"/>
                    <a:pt x="9837" y="3280"/>
                    <a:pt x="9837" y="469"/>
                  </a:cubicBezTo>
                  <a:cubicBezTo>
                    <a:pt x="9837" y="304"/>
                    <a:pt x="9824" y="152"/>
                    <a:pt x="9810" y="1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85;p30"/>
            <p:cNvSpPr/>
            <p:nvPr/>
          </p:nvSpPr>
          <p:spPr>
            <a:xfrm>
              <a:off x="-1913686" y="4842824"/>
              <a:ext cx="330781" cy="256312"/>
            </a:xfrm>
            <a:custGeom>
              <a:avLst/>
              <a:gdLst/>
              <a:ahLst/>
              <a:cxnLst/>
              <a:rect l="l" t="t" r="r" b="b"/>
              <a:pathLst>
                <a:path w="9852" h="7634" extrusionOk="0">
                  <a:moveTo>
                    <a:pt x="9246" y="1"/>
                  </a:moveTo>
                  <a:cubicBezTo>
                    <a:pt x="8543" y="1"/>
                    <a:pt x="7964" y="566"/>
                    <a:pt x="7964" y="1282"/>
                  </a:cubicBezTo>
                  <a:cubicBezTo>
                    <a:pt x="7964" y="1365"/>
                    <a:pt x="7964" y="1447"/>
                    <a:pt x="7992" y="1530"/>
                  </a:cubicBezTo>
                  <a:lnTo>
                    <a:pt x="7771" y="1571"/>
                  </a:lnTo>
                  <a:lnTo>
                    <a:pt x="7234" y="1640"/>
                  </a:lnTo>
                  <a:cubicBezTo>
                    <a:pt x="7179" y="979"/>
                    <a:pt x="6628" y="469"/>
                    <a:pt x="5953" y="469"/>
                  </a:cubicBezTo>
                  <a:cubicBezTo>
                    <a:pt x="5457" y="469"/>
                    <a:pt x="5030" y="745"/>
                    <a:pt x="4823" y="1158"/>
                  </a:cubicBezTo>
                  <a:cubicBezTo>
                    <a:pt x="4754" y="1268"/>
                    <a:pt x="4713" y="1392"/>
                    <a:pt x="4685" y="1516"/>
                  </a:cubicBezTo>
                  <a:lnTo>
                    <a:pt x="4699" y="1530"/>
                  </a:lnTo>
                  <a:cubicBezTo>
                    <a:pt x="4727" y="1764"/>
                    <a:pt x="4782" y="1999"/>
                    <a:pt x="4878" y="2205"/>
                  </a:cubicBezTo>
                  <a:lnTo>
                    <a:pt x="4864" y="2205"/>
                  </a:lnTo>
                  <a:cubicBezTo>
                    <a:pt x="4851" y="2233"/>
                    <a:pt x="4837" y="2247"/>
                    <a:pt x="4823" y="2274"/>
                  </a:cubicBezTo>
                  <a:lnTo>
                    <a:pt x="4795" y="2302"/>
                  </a:lnTo>
                  <a:cubicBezTo>
                    <a:pt x="4630" y="2508"/>
                    <a:pt x="4465" y="2715"/>
                    <a:pt x="4286" y="2922"/>
                  </a:cubicBezTo>
                  <a:cubicBezTo>
                    <a:pt x="3762" y="3528"/>
                    <a:pt x="3197" y="4065"/>
                    <a:pt x="2632" y="4520"/>
                  </a:cubicBezTo>
                  <a:cubicBezTo>
                    <a:pt x="1902" y="5126"/>
                    <a:pt x="1172" y="5595"/>
                    <a:pt x="469" y="5911"/>
                  </a:cubicBezTo>
                  <a:cubicBezTo>
                    <a:pt x="249" y="6008"/>
                    <a:pt x="97" y="6159"/>
                    <a:pt x="1" y="6352"/>
                  </a:cubicBezTo>
                  <a:cubicBezTo>
                    <a:pt x="84" y="6490"/>
                    <a:pt x="208" y="6628"/>
                    <a:pt x="373" y="6724"/>
                  </a:cubicBezTo>
                  <a:cubicBezTo>
                    <a:pt x="1324" y="7303"/>
                    <a:pt x="2495" y="7634"/>
                    <a:pt x="3748" y="7634"/>
                  </a:cubicBezTo>
                  <a:cubicBezTo>
                    <a:pt x="6862" y="7634"/>
                    <a:pt x="9425" y="5581"/>
                    <a:pt x="9673" y="2977"/>
                  </a:cubicBezTo>
                  <a:lnTo>
                    <a:pt x="9673" y="2963"/>
                  </a:lnTo>
                  <a:cubicBezTo>
                    <a:pt x="9659" y="2811"/>
                    <a:pt x="9631" y="2660"/>
                    <a:pt x="9590" y="2508"/>
                  </a:cubicBezTo>
                  <a:cubicBezTo>
                    <a:pt x="9590" y="2467"/>
                    <a:pt x="9576" y="2412"/>
                    <a:pt x="9563" y="2371"/>
                  </a:cubicBezTo>
                  <a:cubicBezTo>
                    <a:pt x="9604" y="2288"/>
                    <a:pt x="9645" y="2205"/>
                    <a:pt x="9687" y="2109"/>
                  </a:cubicBezTo>
                  <a:cubicBezTo>
                    <a:pt x="9797" y="1833"/>
                    <a:pt x="9852" y="1516"/>
                    <a:pt x="9852" y="1186"/>
                  </a:cubicBezTo>
                  <a:cubicBezTo>
                    <a:pt x="9852" y="1034"/>
                    <a:pt x="9838" y="883"/>
                    <a:pt x="9811" y="731"/>
                  </a:cubicBezTo>
                  <a:cubicBezTo>
                    <a:pt x="9769" y="483"/>
                    <a:pt x="9700" y="249"/>
                    <a:pt x="9576" y="42"/>
                  </a:cubicBezTo>
                  <a:cubicBezTo>
                    <a:pt x="9480" y="15"/>
                    <a:pt x="9370" y="1"/>
                    <a:pt x="9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86;p30"/>
            <p:cNvSpPr/>
            <p:nvPr/>
          </p:nvSpPr>
          <p:spPr>
            <a:xfrm>
              <a:off x="-1780896" y="4755865"/>
              <a:ext cx="188759" cy="142056"/>
            </a:xfrm>
            <a:custGeom>
              <a:avLst/>
              <a:gdLst/>
              <a:ahLst/>
              <a:cxnLst/>
              <a:rect l="l" t="t" r="r" b="b"/>
              <a:pathLst>
                <a:path w="5622" h="4231" extrusionOk="0">
                  <a:moveTo>
                    <a:pt x="1075" y="1"/>
                  </a:moveTo>
                  <a:cubicBezTo>
                    <a:pt x="1557" y="207"/>
                    <a:pt x="1970" y="565"/>
                    <a:pt x="2232" y="1020"/>
                  </a:cubicBezTo>
                  <a:cubicBezTo>
                    <a:pt x="2169" y="1018"/>
                    <a:pt x="2106" y="1017"/>
                    <a:pt x="2042" y="1017"/>
                  </a:cubicBezTo>
                  <a:cubicBezTo>
                    <a:pt x="1346" y="1017"/>
                    <a:pt x="644" y="1156"/>
                    <a:pt x="0" y="1433"/>
                  </a:cubicBezTo>
                  <a:cubicBezTo>
                    <a:pt x="482" y="1640"/>
                    <a:pt x="978" y="1805"/>
                    <a:pt x="1488" y="1929"/>
                  </a:cubicBezTo>
                  <a:cubicBezTo>
                    <a:pt x="1020" y="2398"/>
                    <a:pt x="716" y="3045"/>
                    <a:pt x="716" y="3776"/>
                  </a:cubicBezTo>
                  <a:cubicBezTo>
                    <a:pt x="716" y="3886"/>
                    <a:pt x="716" y="3996"/>
                    <a:pt x="730" y="4106"/>
                  </a:cubicBezTo>
                  <a:cubicBezTo>
                    <a:pt x="840" y="3500"/>
                    <a:pt x="1364" y="3059"/>
                    <a:pt x="1998" y="3059"/>
                  </a:cubicBezTo>
                  <a:cubicBezTo>
                    <a:pt x="2673" y="3059"/>
                    <a:pt x="3224" y="3569"/>
                    <a:pt x="3265" y="4230"/>
                  </a:cubicBezTo>
                  <a:lnTo>
                    <a:pt x="3803" y="4161"/>
                  </a:lnTo>
                  <a:lnTo>
                    <a:pt x="4037" y="4120"/>
                  </a:lnTo>
                  <a:cubicBezTo>
                    <a:pt x="4009" y="4037"/>
                    <a:pt x="4009" y="3955"/>
                    <a:pt x="4009" y="3858"/>
                  </a:cubicBezTo>
                  <a:cubicBezTo>
                    <a:pt x="4009" y="3156"/>
                    <a:pt x="4574" y="2577"/>
                    <a:pt x="5291" y="2577"/>
                  </a:cubicBezTo>
                  <a:cubicBezTo>
                    <a:pt x="5401" y="2577"/>
                    <a:pt x="5511" y="2591"/>
                    <a:pt x="5621" y="2618"/>
                  </a:cubicBezTo>
                  <a:cubicBezTo>
                    <a:pt x="5304" y="1971"/>
                    <a:pt x="4726" y="1489"/>
                    <a:pt x="4023" y="1282"/>
                  </a:cubicBezTo>
                  <a:lnTo>
                    <a:pt x="4009" y="1282"/>
                  </a:lnTo>
                  <a:cubicBezTo>
                    <a:pt x="3196" y="565"/>
                    <a:pt x="2163" y="111"/>
                    <a:pt x="1075" y="1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87;p30"/>
            <p:cNvSpPr/>
            <p:nvPr/>
          </p:nvSpPr>
          <p:spPr>
            <a:xfrm>
              <a:off x="-2002021" y="4839131"/>
              <a:ext cx="255371" cy="141418"/>
            </a:xfrm>
            <a:custGeom>
              <a:avLst/>
              <a:gdLst/>
              <a:ahLst/>
              <a:cxnLst/>
              <a:rect l="l" t="t" r="r" b="b"/>
              <a:pathLst>
                <a:path w="7606" h="4212" extrusionOk="0">
                  <a:moveTo>
                    <a:pt x="0" y="1"/>
                  </a:moveTo>
                  <a:lnTo>
                    <a:pt x="0" y="14"/>
                  </a:lnTo>
                  <a:cubicBezTo>
                    <a:pt x="331" y="1323"/>
                    <a:pt x="1530" y="2742"/>
                    <a:pt x="3128" y="3583"/>
                  </a:cubicBezTo>
                  <a:cubicBezTo>
                    <a:pt x="3941" y="4002"/>
                    <a:pt x="4744" y="4211"/>
                    <a:pt x="5427" y="4211"/>
                  </a:cubicBezTo>
                  <a:cubicBezTo>
                    <a:pt x="5507" y="4211"/>
                    <a:pt x="5586" y="4209"/>
                    <a:pt x="5663" y="4203"/>
                  </a:cubicBezTo>
                  <a:cubicBezTo>
                    <a:pt x="6641" y="4134"/>
                    <a:pt x="7358" y="3652"/>
                    <a:pt x="7550" y="2770"/>
                  </a:cubicBezTo>
                  <a:cubicBezTo>
                    <a:pt x="7578" y="2646"/>
                    <a:pt x="7606" y="2522"/>
                    <a:pt x="7606" y="2384"/>
                  </a:cubicBezTo>
                  <a:lnTo>
                    <a:pt x="7606" y="2384"/>
                  </a:lnTo>
                  <a:cubicBezTo>
                    <a:pt x="7592" y="2453"/>
                    <a:pt x="7564" y="2508"/>
                    <a:pt x="7537" y="2577"/>
                  </a:cubicBezTo>
                  <a:cubicBezTo>
                    <a:pt x="7227" y="3313"/>
                    <a:pt x="6493" y="3698"/>
                    <a:pt x="5551" y="3698"/>
                  </a:cubicBezTo>
                  <a:cubicBezTo>
                    <a:pt x="5489" y="3698"/>
                    <a:pt x="5425" y="3696"/>
                    <a:pt x="5360" y="3693"/>
                  </a:cubicBezTo>
                  <a:cubicBezTo>
                    <a:pt x="4575" y="3665"/>
                    <a:pt x="3665" y="3376"/>
                    <a:pt x="2783" y="2825"/>
                  </a:cubicBezTo>
                  <a:cubicBezTo>
                    <a:pt x="1612" y="2109"/>
                    <a:pt x="731" y="1089"/>
                    <a:pt x="290" y="9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88;p30"/>
            <p:cNvSpPr/>
            <p:nvPr/>
          </p:nvSpPr>
          <p:spPr>
            <a:xfrm>
              <a:off x="-1992318" y="4842354"/>
              <a:ext cx="245668" cy="120971"/>
            </a:xfrm>
            <a:custGeom>
              <a:avLst/>
              <a:gdLst/>
              <a:ahLst/>
              <a:cxnLst/>
              <a:rect l="l" t="t" r="r" b="b"/>
              <a:pathLst>
                <a:path w="7317" h="360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993"/>
                    <a:pt x="1323" y="2013"/>
                    <a:pt x="2494" y="2729"/>
                  </a:cubicBezTo>
                  <a:cubicBezTo>
                    <a:pt x="3376" y="3280"/>
                    <a:pt x="4286" y="3569"/>
                    <a:pt x="5071" y="3597"/>
                  </a:cubicBezTo>
                  <a:cubicBezTo>
                    <a:pt x="5136" y="3600"/>
                    <a:pt x="5200" y="3602"/>
                    <a:pt x="5262" y="3602"/>
                  </a:cubicBezTo>
                  <a:cubicBezTo>
                    <a:pt x="6204" y="3602"/>
                    <a:pt x="6938" y="3217"/>
                    <a:pt x="7248" y="2481"/>
                  </a:cubicBezTo>
                  <a:cubicBezTo>
                    <a:pt x="7275" y="2412"/>
                    <a:pt x="7303" y="2357"/>
                    <a:pt x="7317" y="2288"/>
                  </a:cubicBezTo>
                  <a:lnTo>
                    <a:pt x="7317" y="2274"/>
                  </a:lnTo>
                  <a:lnTo>
                    <a:pt x="7303" y="2274"/>
                  </a:lnTo>
                  <a:lnTo>
                    <a:pt x="2205" y="690"/>
                  </a:lnTo>
                  <a:lnTo>
                    <a:pt x="1213" y="373"/>
                  </a:lnTo>
                  <a:lnTo>
                    <a:pt x="607" y="19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89;p30"/>
            <p:cNvSpPr/>
            <p:nvPr/>
          </p:nvSpPr>
          <p:spPr>
            <a:xfrm>
              <a:off x="-1678224" y="4893254"/>
              <a:ext cx="38913" cy="36563"/>
            </a:xfrm>
            <a:custGeom>
              <a:avLst/>
              <a:gdLst/>
              <a:ahLst/>
              <a:cxnLst/>
              <a:rect l="l" t="t" r="r" b="b"/>
              <a:pathLst>
                <a:path w="1159" h="1089" extrusionOk="0">
                  <a:moveTo>
                    <a:pt x="1158" y="1"/>
                  </a:moveTo>
                  <a:lnTo>
                    <a:pt x="731" y="69"/>
                  </a:lnTo>
                  <a:lnTo>
                    <a:pt x="579" y="83"/>
                  </a:lnTo>
                  <a:lnTo>
                    <a:pt x="235" y="138"/>
                  </a:lnTo>
                  <a:lnTo>
                    <a:pt x="1" y="166"/>
                  </a:lnTo>
                  <a:lnTo>
                    <a:pt x="207" y="428"/>
                  </a:lnTo>
                  <a:lnTo>
                    <a:pt x="359" y="634"/>
                  </a:lnTo>
                  <a:lnTo>
                    <a:pt x="731" y="1089"/>
                  </a:lnTo>
                  <a:lnTo>
                    <a:pt x="938" y="552"/>
                  </a:lnTo>
                  <a:lnTo>
                    <a:pt x="965" y="497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90;p30"/>
            <p:cNvSpPr/>
            <p:nvPr/>
          </p:nvSpPr>
          <p:spPr>
            <a:xfrm>
              <a:off x="-1627794" y="4867704"/>
              <a:ext cx="16217" cy="22395"/>
            </a:xfrm>
            <a:custGeom>
              <a:avLst/>
              <a:gdLst/>
              <a:ahLst/>
              <a:cxnLst/>
              <a:rect l="l" t="t" r="r" b="b"/>
              <a:pathLst>
                <a:path w="483" h="667" extrusionOk="0">
                  <a:moveTo>
                    <a:pt x="236" y="0"/>
                  </a:moveTo>
                  <a:cubicBezTo>
                    <a:pt x="226" y="0"/>
                    <a:pt x="217" y="1"/>
                    <a:pt x="207" y="4"/>
                  </a:cubicBezTo>
                  <a:cubicBezTo>
                    <a:pt x="83" y="18"/>
                    <a:pt x="0" y="169"/>
                    <a:pt x="28" y="362"/>
                  </a:cubicBezTo>
                  <a:cubicBezTo>
                    <a:pt x="54" y="533"/>
                    <a:pt x="156" y="666"/>
                    <a:pt x="273" y="666"/>
                  </a:cubicBezTo>
                  <a:cubicBezTo>
                    <a:pt x="278" y="666"/>
                    <a:pt x="284" y="666"/>
                    <a:pt x="290" y="665"/>
                  </a:cubicBezTo>
                  <a:cubicBezTo>
                    <a:pt x="400" y="651"/>
                    <a:pt x="483" y="486"/>
                    <a:pt x="455" y="307"/>
                  </a:cubicBezTo>
                  <a:cubicBezTo>
                    <a:pt x="443" y="131"/>
                    <a:pt x="338" y="0"/>
                    <a:pt x="236" y="0"/>
                  </a:cubicBez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91;p30"/>
            <p:cNvSpPr/>
            <p:nvPr/>
          </p:nvSpPr>
          <p:spPr>
            <a:xfrm>
              <a:off x="-1709684" y="4877944"/>
              <a:ext cx="16250" cy="22764"/>
            </a:xfrm>
            <a:custGeom>
              <a:avLst/>
              <a:gdLst/>
              <a:ahLst/>
              <a:cxnLst/>
              <a:rect l="l" t="t" r="r" b="b"/>
              <a:pathLst>
                <a:path w="484" h="678" extrusionOk="0">
                  <a:moveTo>
                    <a:pt x="211" y="1"/>
                  </a:moveTo>
                  <a:cubicBezTo>
                    <a:pt x="205" y="1"/>
                    <a:pt x="199" y="1"/>
                    <a:pt x="194" y="2"/>
                  </a:cubicBezTo>
                  <a:cubicBezTo>
                    <a:pt x="70" y="29"/>
                    <a:pt x="1" y="181"/>
                    <a:pt x="28" y="374"/>
                  </a:cubicBezTo>
                  <a:cubicBezTo>
                    <a:pt x="42" y="545"/>
                    <a:pt x="155" y="678"/>
                    <a:pt x="261" y="678"/>
                  </a:cubicBezTo>
                  <a:cubicBezTo>
                    <a:pt x="266" y="678"/>
                    <a:pt x="271" y="678"/>
                    <a:pt x="276" y="677"/>
                  </a:cubicBezTo>
                  <a:cubicBezTo>
                    <a:pt x="400" y="663"/>
                    <a:pt x="483" y="498"/>
                    <a:pt x="455" y="319"/>
                  </a:cubicBezTo>
                  <a:cubicBezTo>
                    <a:pt x="429" y="135"/>
                    <a:pt x="328" y="1"/>
                    <a:pt x="211" y="1"/>
                  </a:cubicBez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92;p30"/>
            <p:cNvSpPr/>
            <p:nvPr/>
          </p:nvSpPr>
          <p:spPr>
            <a:xfrm>
              <a:off x="-1613458" y="4889695"/>
              <a:ext cx="28707" cy="18567"/>
            </a:xfrm>
            <a:custGeom>
              <a:avLst/>
              <a:gdLst/>
              <a:ahLst/>
              <a:cxnLst/>
              <a:rect l="l" t="t" r="r" b="b"/>
              <a:pathLst>
                <a:path w="855" h="553" extrusionOk="0">
                  <a:moveTo>
                    <a:pt x="493" y="0"/>
                  </a:moveTo>
                  <a:cubicBezTo>
                    <a:pt x="459" y="0"/>
                    <a:pt x="423" y="4"/>
                    <a:pt x="386" y="10"/>
                  </a:cubicBezTo>
                  <a:cubicBezTo>
                    <a:pt x="166" y="38"/>
                    <a:pt x="1" y="189"/>
                    <a:pt x="28" y="341"/>
                  </a:cubicBezTo>
                  <a:cubicBezTo>
                    <a:pt x="40" y="463"/>
                    <a:pt x="203" y="552"/>
                    <a:pt x="393" y="552"/>
                  </a:cubicBezTo>
                  <a:cubicBezTo>
                    <a:pt x="418" y="552"/>
                    <a:pt x="444" y="551"/>
                    <a:pt x="469" y="547"/>
                  </a:cubicBezTo>
                  <a:cubicBezTo>
                    <a:pt x="689" y="506"/>
                    <a:pt x="855" y="368"/>
                    <a:pt x="841" y="217"/>
                  </a:cubicBezTo>
                  <a:cubicBezTo>
                    <a:pt x="818" y="89"/>
                    <a:pt x="677" y="0"/>
                    <a:pt x="493" y="0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93;p30"/>
            <p:cNvSpPr/>
            <p:nvPr/>
          </p:nvSpPr>
          <p:spPr>
            <a:xfrm>
              <a:off x="-1736510" y="4906348"/>
              <a:ext cx="29177" cy="18567"/>
            </a:xfrm>
            <a:custGeom>
              <a:avLst/>
              <a:gdLst/>
              <a:ahLst/>
              <a:cxnLst/>
              <a:rect l="l" t="t" r="r" b="b"/>
              <a:pathLst>
                <a:path w="869" h="553" extrusionOk="0">
                  <a:moveTo>
                    <a:pt x="502" y="0"/>
                  </a:moveTo>
                  <a:cubicBezTo>
                    <a:pt x="469" y="0"/>
                    <a:pt x="435" y="4"/>
                    <a:pt x="400" y="10"/>
                  </a:cubicBezTo>
                  <a:cubicBezTo>
                    <a:pt x="166" y="38"/>
                    <a:pt x="1" y="189"/>
                    <a:pt x="28" y="327"/>
                  </a:cubicBezTo>
                  <a:cubicBezTo>
                    <a:pt x="53" y="461"/>
                    <a:pt x="207" y="552"/>
                    <a:pt x="395" y="552"/>
                  </a:cubicBezTo>
                  <a:cubicBezTo>
                    <a:pt x="419" y="552"/>
                    <a:pt x="444" y="551"/>
                    <a:pt x="469" y="547"/>
                  </a:cubicBezTo>
                  <a:cubicBezTo>
                    <a:pt x="703" y="506"/>
                    <a:pt x="869" y="355"/>
                    <a:pt x="841" y="217"/>
                  </a:cubicBezTo>
                  <a:cubicBezTo>
                    <a:pt x="818" y="89"/>
                    <a:pt x="677" y="0"/>
                    <a:pt x="502" y="0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86697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125 0.12377 L -0.73125 0.12377 C -0.72222 0.11235 -0.71441 0.09815 -0.70434 0.09013 C -0.66389 0.05803 -0.66354 0.06482 -0.63559 0.05371 C -0.63212 0.05216 -0.62847 0.05031 -0.625 0.04877 C -0.61597 0.04568 -0.61337 0.04568 -0.60434 0.04414 C -0.59601 0.04568 -0.58715 0.04352 -0.57934 0.04877 C -0.57361 0.05309 -0.56997 0.06358 -0.56528 0.0713 C -0.5592 0.08056 -0.5533 0.09013 -0.5474 0.09969 C -0.54653 0.10093 -0.54566 0.10185 -0.54479 0.10309 C -0.54323 0.10494 -0.54201 0.10772 -0.54028 0.10926 C -0.53142 0.11667 -0.52986 0.11667 -0.5224 0.11883 C -0.49497 0.11204 -0.4934 0.11729 -0.4724 0.09661 C -0.4684 0.0926 -0.45521 0.08087 -0.44913 0.07284 C -0.43056 0.04753 -0.44236 0.0571 -0.43229 0.05216 C -0.43125 0.05155 -0.43038 0.05093 -0.42951 0.05062 L -0.41979 0.05834 C -0.41823 0.05957 -0.41649 0.05988 -0.41528 0.06173 C -0.41406 0.06327 -0.41372 0.06636 -0.4125 0.0679 C -0.41007 0.07192 -0.40833 0.07253 -0.40538 0.07439 C -0.40486 0.07593 -0.40469 0.0784 -0.40365 0.07902 C -0.39931 0.08241 -0.39514 0.08056 -0.39115 0.07747 C -0.38715 0.07469 -0.38333 0.07161 -0.37951 0.0679 C -0.37465 0.06358 -0.37031 0.05741 -0.36528 0.05371 C -0.35694 0.04722 -0.34896 0.0392 -0.34028 0.03457 C -0.3276 0.02778 -0.33437 0.03118 -0.31979 0.025 C -0.31319 0.02624 -0.3066 0.02593 -0.3 0.0284 C -0.29878 0.02871 -0.29844 0.03148 -0.2974 0.03303 C -0.29236 0.04074 -0.29427 0.03889 -0.28854 0.04105 L -0.25191 0.0284 C -0.24809 0.02685 -0.24844 0.02469 -0.24375 0.02192 C -0.21771 0.00648 -0.22483 0.00864 -0.20625 0.00587 C -0.18733 -0.00061 -0.19253 1.85185E-6 -0.16076 0.00124 C -0.15747 0.00124 -0.15434 0.0034 -0.15104 0.00432 C -0.14861 0.00587 -0.14601 0.00648 -0.14392 0.00926 C -0.1401 0.01358 -0.1375 0.02037 -0.13403 0.025 C -0.13247 0.02716 -0.13038 0.02809 -0.12865 0.02994 C -0.12014 0.03797 -0.12535 0.0355 -0.11701 0.03766 L -0.09288 0.03148 C -0.09167 0.03118 -0.09045 0.03056 -0.08941 0.02994 C -0.07917 0.02222 -0.06875 0.01543 -0.05903 0.00587 C -0.05642 0.0034 -0.05382 1.85185E-6 -0.05104 -0.00185 C -0.04288 -0.0071 -0.03437 -0.01049 -0.02604 -0.0145 L -0.01076 -0.00679 C -0.0099 -0.00617 -0.00885 -0.00617 -0.00816 -0.00524 C -0.00677 -0.00339 -0.00573 -0.00092 -0.00451 0.00124 C -0.00312 -0.00864 -0.00469 -0.00524 -0.00104 -0.00031 C -0.00069 1.85185E-6 -0.00035 -0.00031 3.88889E-6 -0.00031 L 3.88889E-6 -0.00031 " pathEditMode="relative" ptsTypes="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rytale Type Intro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038" y="-122916"/>
            <a:ext cx="9352075" cy="5389331"/>
          </a:xfrm>
          <a:prstGeom prst="rect">
            <a:avLst/>
          </a:prstGeom>
        </p:spPr>
      </p:pic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1543049" y="2057400"/>
            <a:ext cx="6678667" cy="62865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1547485" y="3571874"/>
            <a:ext cx="6712168" cy="62865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1571625" y="2800349"/>
            <a:ext cx="6650092" cy="62865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143000" y="445025"/>
            <a:ext cx="6826962" cy="1066143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1571625" y="4318765"/>
            <a:ext cx="6788040" cy="62865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771649" y="2000250"/>
            <a:ext cx="6883619" cy="2971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A. </a:t>
            </a:r>
            <a:r>
              <a:rPr lang="en-US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at the bus stop</a:t>
            </a:r>
          </a:p>
          <a:p>
            <a:pPr eaLnBrk="1" hangingPunct="1">
              <a:buFontTx/>
              <a:buNone/>
            </a:pPr>
            <a:r>
              <a:rPr lang="en-GB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B. </a:t>
            </a:r>
            <a:r>
              <a:rPr lang="en-US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At the shopping </a:t>
            </a:r>
            <a:r>
              <a:rPr lang="en-US" altLang="en-US" sz="405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centre</a:t>
            </a:r>
            <a:endParaRPr lang="en-US" altLang="en-US" sz="405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n-US" altLang="en-US" sz="3600" b="1" baseline="10000" dirty="0">
              <a:solidFill>
                <a:srgbClr val="FF9900"/>
              </a:solidFill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C. at the post office</a:t>
            </a:r>
          </a:p>
          <a:p>
            <a:pPr eaLnBrk="1" hangingPunct="1">
              <a:buFontTx/>
              <a:buNone/>
            </a:pPr>
            <a:r>
              <a:rPr lang="en-GB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D. at the fountain</a:t>
            </a:r>
            <a:endParaRPr lang="en-US" altLang="en-US" sz="405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1143000" y="4629150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1143000" y="3886200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1143000" y="3143250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1143000" y="2400300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8329971" y="4629150"/>
            <a:ext cx="342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8269162" y="3886200"/>
            <a:ext cx="342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8221865" y="3140604"/>
            <a:ext cx="342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8181176" y="2338364"/>
            <a:ext cx="342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>
            <a:off x="7969962" y="1017725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H="1">
            <a:off x="685800" y="1083879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Where do we see many shops ? 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BDD9BEB-DAAC-AC47-B83A-1951B6DBC8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837" y="39349"/>
            <a:ext cx="1616707" cy="7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5844"/>
      </p:ext>
    </p:extLst>
  </p:cSld>
  <p:clrMapOvr>
    <a:masterClrMapping/>
  </p:clrMapOvr>
  <p:transition>
    <p:sndAc>
      <p:stSnd>
        <p:snd r:embed="rId2" name="Tarda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038" y="-122916"/>
            <a:ext cx="9352075" cy="5389331"/>
          </a:xfrm>
          <a:prstGeom prst="rect">
            <a:avLst/>
          </a:prstGeom>
        </p:spPr>
      </p:pic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1600200" y="1885950"/>
            <a:ext cx="6000750" cy="142875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57350" y="2114550"/>
            <a:ext cx="5829300" cy="857250"/>
          </a:xfrm>
        </p:spPr>
        <p:txBody>
          <a:bodyPr/>
          <a:lstStyle/>
          <a:p>
            <a:pPr algn="ctr" eaLnBrk="1" hangingPunct="1"/>
            <a:r>
              <a:rPr lang="en-GB" altLang="en-US" sz="6000" dirty="0">
                <a:solidFill>
                  <a:schemeClr val="bg1"/>
                </a:solidFill>
                <a:latin typeface="Comic Sans MS" panose="030F0702030302020204" pitchFamily="66" charset="0"/>
              </a:rPr>
              <a:t>£200</a:t>
            </a:r>
            <a:endParaRPr lang="en-US" altLang="en-US" sz="6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>
            <a:off x="1143000" y="26289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H="1">
            <a:off x="7600950" y="2628900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DD9BEB-DAAC-AC47-B83A-1951B6DBC8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837" y="39349"/>
            <a:ext cx="1616707" cy="7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5458"/>
      </p:ext>
    </p:extLst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038" y="-122916"/>
            <a:ext cx="9352075" cy="5389331"/>
          </a:xfrm>
          <a:prstGeom prst="rect">
            <a:avLst/>
          </a:prstGeom>
        </p:spPr>
      </p:pic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600200" y="1600200"/>
            <a:ext cx="6000750" cy="20574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57350" y="2114550"/>
            <a:ext cx="5829300" cy="857250"/>
          </a:xfrm>
        </p:spPr>
        <p:txBody>
          <a:bodyPr/>
          <a:lstStyle/>
          <a:p>
            <a:pPr algn="ctr" eaLnBrk="1" hangingPunct="1"/>
            <a:r>
              <a:rPr lang="en-US" altLang="en-US" sz="6000" dirty="0">
                <a:solidFill>
                  <a:schemeClr val="bg1"/>
                </a:solidFill>
                <a:latin typeface="Comic Sans MS" panose="030F0702030302020204" pitchFamily="66" charset="0"/>
              </a:rPr>
              <a:t>Question 3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1143000" y="26289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>
            <a:off x="7600950" y="2628900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DD9BEB-DAAC-AC47-B83A-1951B6DBC8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837" y="39349"/>
            <a:ext cx="1616707" cy="7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76963"/>
      </p:ext>
    </p:extLst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038" y="-122916"/>
            <a:ext cx="9352075" cy="5389331"/>
          </a:xfrm>
          <a:prstGeom prst="rect">
            <a:avLst/>
          </a:prstGeom>
        </p:spPr>
      </p:pic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543050" y="2057400"/>
            <a:ext cx="6115050" cy="62865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543050" y="2800350"/>
            <a:ext cx="6115050" cy="62865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1543050" y="3428999"/>
            <a:ext cx="6115050" cy="62865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1543050" y="204870"/>
            <a:ext cx="6000750" cy="1175657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1543050" y="4111982"/>
            <a:ext cx="6115050" cy="62865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xfrm>
            <a:off x="1567543" y="355360"/>
            <a:ext cx="6400800" cy="1543050"/>
          </a:xfrm>
          <a:noFill/>
        </p:spPr>
        <p:txBody>
          <a:bodyPr/>
          <a:lstStyle/>
          <a:p>
            <a:pPr eaLnBrk="1" hangingPunct="1"/>
            <a:r>
              <a:rPr lang="en-US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Where do we get a bus?</a:t>
            </a: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543050" y="2057400"/>
            <a:ext cx="6425293" cy="2971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A. at the </a:t>
            </a:r>
            <a:r>
              <a:rPr lang="en-US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supermarket</a:t>
            </a:r>
          </a:p>
          <a:p>
            <a:pPr eaLnBrk="1" hangingPunct="1">
              <a:buFontTx/>
              <a:buNone/>
            </a:pPr>
            <a:r>
              <a:rPr lang="en-GB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B. at the </a:t>
            </a:r>
            <a:r>
              <a:rPr lang="en-US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bus stop</a:t>
            </a:r>
          </a:p>
          <a:p>
            <a:pPr eaLnBrk="1" hangingPunct="1">
              <a:buFontTx/>
              <a:buNone/>
            </a:pPr>
            <a:r>
              <a:rPr lang="en-US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C. at the zoo</a:t>
            </a:r>
          </a:p>
          <a:p>
            <a:pPr eaLnBrk="1" hangingPunct="1">
              <a:buFontTx/>
              <a:buNone/>
            </a:pPr>
            <a:r>
              <a:rPr lang="en-GB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D. at the restaurant</a:t>
            </a:r>
            <a:endParaRPr lang="en-US" altLang="en-US" sz="405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1135117" y="4461779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1143000" y="3886200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1143000" y="3143250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H="1">
            <a:off x="1143000" y="2400300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>
            <a:off x="7678955" y="4416967"/>
            <a:ext cx="342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H="1">
            <a:off x="7643576" y="3743324"/>
            <a:ext cx="342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H="1">
            <a:off x="7658100" y="3143250"/>
            <a:ext cx="342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7658100" y="2400300"/>
            <a:ext cx="342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H="1">
            <a:off x="7568293" y="775180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H="1">
            <a:off x="1085850" y="800863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1230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58100" y="0"/>
            <a:ext cx="342900" cy="3429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12308" name="AutoShape 2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58100" y="4743450"/>
            <a:ext cx="342900" cy="40005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BDD9BEB-DAAC-AC47-B83A-1951B6DBC8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576" y="-27166"/>
            <a:ext cx="1616707" cy="7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15151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038" y="-122916"/>
            <a:ext cx="9352075" cy="5389331"/>
          </a:xfrm>
          <a:prstGeom prst="rect">
            <a:avLst/>
          </a:prstGeom>
        </p:spPr>
      </p:pic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543050" y="2057400"/>
            <a:ext cx="6115050" cy="62865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543050" y="2800350"/>
            <a:ext cx="6115050" cy="62865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2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1543050" y="3428999"/>
            <a:ext cx="6115050" cy="62865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1600200" y="171450"/>
            <a:ext cx="6000750" cy="1175657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1543050" y="4111982"/>
            <a:ext cx="6115050" cy="62865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xfrm>
            <a:off x="1714500" y="285750"/>
            <a:ext cx="6400800" cy="1543050"/>
          </a:xfrm>
          <a:noFill/>
        </p:spPr>
        <p:txBody>
          <a:bodyPr/>
          <a:lstStyle/>
          <a:p>
            <a:pPr eaLnBrk="1" hangingPunct="1"/>
            <a:r>
              <a:rPr lang="en-US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Where do we get a bus ?</a:t>
            </a: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543050" y="2057400"/>
            <a:ext cx="6425293" cy="2971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A. at the </a:t>
            </a:r>
            <a:r>
              <a:rPr lang="en-US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supermarket</a:t>
            </a:r>
          </a:p>
          <a:p>
            <a:pPr eaLnBrk="1" hangingPunct="1">
              <a:buFontTx/>
              <a:buNone/>
            </a:pPr>
            <a:r>
              <a:rPr lang="en-GB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B. at the </a:t>
            </a:r>
            <a:r>
              <a:rPr lang="en-US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bus stop</a:t>
            </a:r>
          </a:p>
          <a:p>
            <a:pPr eaLnBrk="1" hangingPunct="1">
              <a:buFontTx/>
              <a:buNone/>
            </a:pPr>
            <a:r>
              <a:rPr lang="en-US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C. at the zoo</a:t>
            </a:r>
          </a:p>
          <a:p>
            <a:pPr eaLnBrk="1" hangingPunct="1">
              <a:buFontTx/>
              <a:buNone/>
            </a:pPr>
            <a:r>
              <a:rPr lang="en-GB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D. at the restaurant</a:t>
            </a:r>
            <a:endParaRPr lang="en-US" altLang="en-US" sz="405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1143000" y="4388488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1143000" y="3738154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1143000" y="3143250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H="1">
            <a:off x="1143000" y="2400300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>
            <a:off x="7658100" y="4388488"/>
            <a:ext cx="342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H="1">
            <a:off x="7658100" y="3738154"/>
            <a:ext cx="342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H="1">
            <a:off x="7658100" y="3143250"/>
            <a:ext cx="342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7658100" y="2400300"/>
            <a:ext cx="342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H="1">
            <a:off x="7658100" y="759279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H="1">
            <a:off x="1143000" y="767443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1230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58100" y="0"/>
            <a:ext cx="342900" cy="3429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12308" name="AutoShape 2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58100" y="4743450"/>
            <a:ext cx="342900" cy="40005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BDD9BEB-DAAC-AC47-B83A-1951B6DBC8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837" y="39349"/>
            <a:ext cx="1616707" cy="7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08617"/>
      </p:ext>
    </p:extLst>
  </p:cSld>
  <p:clrMapOvr>
    <a:masterClrMapping/>
  </p:clrMapOvr>
  <p:transition spd="slow">
    <p:randomBar dir="vert"/>
    <p:sndAc>
      <p:stSnd>
        <p:snd r:embed="rId2" name="TA-DA Sound Effect Variations - [SFX] (mp3cut.net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038" y="-122916"/>
            <a:ext cx="9352075" cy="5389331"/>
          </a:xfrm>
          <a:prstGeom prst="rect">
            <a:avLst/>
          </a:prstGeom>
        </p:spPr>
      </p:pic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1600200" y="1885950"/>
            <a:ext cx="6000750" cy="142875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57350" y="2114550"/>
            <a:ext cx="5829300" cy="857250"/>
          </a:xfrm>
        </p:spPr>
        <p:txBody>
          <a:bodyPr/>
          <a:lstStyle/>
          <a:p>
            <a:pPr algn="ctr" eaLnBrk="1" hangingPunct="1"/>
            <a:r>
              <a:rPr lang="en-GB" altLang="en-US" sz="6000" dirty="0">
                <a:solidFill>
                  <a:schemeClr val="bg1"/>
                </a:solidFill>
                <a:latin typeface="Arial" panose="020B0604020202020204" pitchFamily="34" charset="0"/>
              </a:rPr>
              <a:t>£300</a:t>
            </a:r>
            <a:endParaRPr lang="en-US" altLang="en-US" sz="6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H="1">
            <a:off x="1143000" y="26289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>
            <a:off x="7600950" y="2628900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DD9BEB-DAAC-AC47-B83A-1951B6DBC8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837" y="39349"/>
            <a:ext cx="1616707" cy="7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08109"/>
      </p:ext>
    </p:extLst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038" y="-122916"/>
            <a:ext cx="9352075" cy="5389331"/>
          </a:xfrm>
          <a:prstGeom prst="rect">
            <a:avLst/>
          </a:prstGeom>
        </p:spPr>
      </p:pic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1600200" y="1543050"/>
            <a:ext cx="6000750" cy="20574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57350" y="2114550"/>
            <a:ext cx="5829300" cy="857250"/>
          </a:xfrm>
        </p:spPr>
        <p:txBody>
          <a:bodyPr/>
          <a:lstStyle/>
          <a:p>
            <a:pPr algn="ctr" eaLnBrk="1" hangingPunct="1"/>
            <a:r>
              <a:rPr lang="en-US" altLang="en-US" sz="6000" dirty="0">
                <a:solidFill>
                  <a:schemeClr val="bg1"/>
                </a:solidFill>
                <a:latin typeface="Arial" panose="020B0604020202020204" pitchFamily="34" charset="0"/>
              </a:rPr>
              <a:t>Question 4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1143000" y="26289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7600950" y="2628900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DD9BEB-DAAC-AC47-B83A-1951B6DBC8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837" y="39349"/>
            <a:ext cx="1616707" cy="7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07139"/>
      </p:ext>
    </p:extLst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52075" cy="5389331"/>
          </a:xfrm>
          <a:prstGeom prst="rect">
            <a:avLst/>
          </a:prstGeom>
        </p:spPr>
      </p:pic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1520659" y="2156333"/>
            <a:ext cx="7251838" cy="62865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1543049" y="2800350"/>
            <a:ext cx="7229447" cy="62865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1529620" y="3515747"/>
            <a:ext cx="7251837" cy="62865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600200" y="485773"/>
            <a:ext cx="6539948" cy="1085851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1572827" y="4219586"/>
            <a:ext cx="7180074" cy="62865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>
          <a:xfrm>
            <a:off x="1584049" y="617302"/>
            <a:ext cx="6862970" cy="800099"/>
          </a:xfrm>
          <a:noFill/>
        </p:spPr>
        <p:txBody>
          <a:bodyPr/>
          <a:lstStyle/>
          <a:p>
            <a:pPr eaLnBrk="1" hangingPunct="1"/>
            <a:r>
              <a:rPr lang="en-US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Where do we buy stamps ? 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606112" y="2195728"/>
            <a:ext cx="7263020" cy="2971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A. </a:t>
            </a:r>
            <a:r>
              <a:rPr lang="en-US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At the shopping </a:t>
            </a:r>
            <a:r>
              <a:rPr lang="en-US" altLang="en-US" sz="405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centre</a:t>
            </a:r>
            <a:r>
              <a:rPr lang="en-US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</a:p>
          <a:p>
            <a:pPr eaLnBrk="1" hangingPunct="1">
              <a:buFontTx/>
              <a:buNone/>
            </a:pPr>
            <a:r>
              <a:rPr lang="en-GB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B. </a:t>
            </a:r>
            <a:r>
              <a:rPr lang="en-US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At the bus stop.</a:t>
            </a:r>
          </a:p>
          <a:p>
            <a:pPr eaLnBrk="1" hangingPunct="1">
              <a:buFontTx/>
              <a:buNone/>
            </a:pPr>
            <a:r>
              <a:rPr lang="en-US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C. At the fountain. </a:t>
            </a:r>
          </a:p>
          <a:p>
            <a:pPr eaLnBrk="1" hangingPunct="1">
              <a:buFontTx/>
              <a:buNone/>
            </a:pPr>
            <a:r>
              <a:rPr lang="en-GB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D. At the post office. </a:t>
            </a:r>
            <a:endParaRPr lang="en-US" altLang="en-US" sz="405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1171575" y="4533911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>
            <a:off x="1143000" y="3830072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H="1">
            <a:off x="1143000" y="3143250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1120609" y="2470658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H="1">
            <a:off x="8772495" y="4533911"/>
            <a:ext cx="342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H="1">
            <a:off x="8772495" y="3886200"/>
            <a:ext cx="342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>
            <a:off x="8772497" y="3151414"/>
            <a:ext cx="342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H="1">
            <a:off x="8772497" y="2471244"/>
            <a:ext cx="342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H="1">
            <a:off x="8170165" y="1013422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H="1">
            <a:off x="1143000" y="108585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1640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58100" y="0"/>
            <a:ext cx="342900" cy="3429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16404" name="AutoShape 2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58100" y="4743450"/>
            <a:ext cx="342900" cy="40005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BDD9BEB-DAAC-AC47-B83A-1951B6DBC8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837" y="39349"/>
            <a:ext cx="1616707" cy="7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13433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52075" cy="5389331"/>
          </a:xfrm>
          <a:prstGeom prst="rect">
            <a:avLst/>
          </a:prstGeom>
        </p:spPr>
      </p:pic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1543050" y="2057400"/>
            <a:ext cx="7117800" cy="62865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/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1543050" y="2800350"/>
            <a:ext cx="7117800" cy="514349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1571624" y="3422345"/>
            <a:ext cx="7089225" cy="538619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000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1600199" y="4057650"/>
            <a:ext cx="7141749" cy="62865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/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688550" y="2057400"/>
            <a:ext cx="7372350" cy="2971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A. </a:t>
            </a:r>
            <a:r>
              <a:rPr lang="en-US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At the shopping </a:t>
            </a:r>
            <a:r>
              <a:rPr lang="en-US" altLang="en-US" sz="405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centre</a:t>
            </a:r>
            <a:endParaRPr lang="en-US" altLang="en-US" sz="405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B. </a:t>
            </a:r>
            <a:r>
              <a:rPr lang="en-US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At the bus stop.</a:t>
            </a:r>
          </a:p>
          <a:p>
            <a:pPr>
              <a:buNone/>
            </a:pPr>
            <a:r>
              <a:rPr lang="en-US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C. At the fountain. </a:t>
            </a:r>
          </a:p>
          <a:p>
            <a:pPr eaLnBrk="1" hangingPunct="1">
              <a:buFontTx/>
              <a:buNone/>
            </a:pPr>
            <a:r>
              <a:rPr lang="en-GB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D. At the post office. </a:t>
            </a:r>
            <a:endParaRPr lang="en-US" altLang="en-US" sz="405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1171575" y="4377887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1143000" y="3691654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1171575" y="3057524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143000" y="2400300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8741949" y="4329544"/>
            <a:ext cx="342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8680989" y="3691654"/>
            <a:ext cx="342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H="1">
            <a:off x="8660850" y="3057524"/>
            <a:ext cx="342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8660850" y="2400300"/>
            <a:ext cx="342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7600950" y="1085850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H="1">
            <a:off x="1143000" y="108585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1600200" y="485773"/>
            <a:ext cx="6539948" cy="1085851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22" name="Rectangle 7"/>
          <p:cNvSpPr txBox="1">
            <a:spLocks noChangeArrowheads="1"/>
          </p:cNvSpPr>
          <p:nvPr/>
        </p:nvSpPr>
        <p:spPr>
          <a:xfrm>
            <a:off x="1734378" y="585789"/>
            <a:ext cx="6862970" cy="8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altLang="en-US" sz="4050">
                <a:solidFill>
                  <a:schemeClr val="bg1"/>
                </a:solidFill>
                <a:latin typeface="Comic Sans MS" panose="030F0702030302020204" pitchFamily="66" charset="0"/>
              </a:rPr>
              <a:t>Where do we buy stamps ? </a:t>
            </a:r>
            <a:endParaRPr lang="en-US" altLang="en-US" sz="405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BDD9BEB-DAAC-AC47-B83A-1951B6DBC8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837" y="39349"/>
            <a:ext cx="1616707" cy="7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29904"/>
      </p:ext>
    </p:extLst>
  </p:cSld>
  <p:clrMapOvr>
    <a:masterClrMapping/>
  </p:clrMapOvr>
  <p:transition>
    <p:sndAc>
      <p:stSnd>
        <p:snd r:embed="rId2" name="Tarda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038" y="-122916"/>
            <a:ext cx="9352075" cy="5389331"/>
          </a:xfrm>
          <a:prstGeom prst="rect">
            <a:avLst/>
          </a:prstGeom>
        </p:spPr>
      </p:pic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1600200" y="1885950"/>
            <a:ext cx="6000750" cy="142875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s-CO" altLang="en-US" sz="18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57350" y="2114550"/>
            <a:ext cx="5829300" cy="857250"/>
          </a:xfrm>
        </p:spPr>
        <p:txBody>
          <a:bodyPr/>
          <a:lstStyle/>
          <a:p>
            <a:pPr algn="ctr" eaLnBrk="1" hangingPunct="1"/>
            <a:r>
              <a:rPr lang="en-GB" altLang="en-US" sz="6000" dirty="0">
                <a:solidFill>
                  <a:schemeClr val="bg1"/>
                </a:solidFill>
                <a:latin typeface="Arial" panose="020B0604020202020204" pitchFamily="34" charset="0"/>
              </a:rPr>
              <a:t>£500</a:t>
            </a:r>
            <a:endParaRPr lang="en-US" altLang="en-US" sz="6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H="1">
            <a:off x="1143000" y="26289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7600950" y="2628900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DD9BEB-DAAC-AC47-B83A-1951B6DBC8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837" y="39349"/>
            <a:ext cx="1616707" cy="7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33938"/>
      </p:ext>
    </p:extLst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620;p33"/>
          <p:cNvGrpSpPr/>
          <p:nvPr/>
        </p:nvGrpSpPr>
        <p:grpSpPr>
          <a:xfrm>
            <a:off x="7859620" y="1457985"/>
            <a:ext cx="1800243" cy="3319051"/>
            <a:chOff x="10825986" y="2457144"/>
            <a:chExt cx="1346485" cy="2489485"/>
          </a:xfrm>
        </p:grpSpPr>
        <p:sp>
          <p:nvSpPr>
            <p:cNvPr id="76" name="Google Shape;621;p33"/>
            <p:cNvSpPr/>
            <p:nvPr/>
          </p:nvSpPr>
          <p:spPr>
            <a:xfrm>
              <a:off x="11486814" y="4946529"/>
              <a:ext cx="100" cy="10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93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22;p33"/>
            <p:cNvSpPr/>
            <p:nvPr/>
          </p:nvSpPr>
          <p:spPr>
            <a:xfrm>
              <a:off x="11433266" y="2527244"/>
              <a:ext cx="162240" cy="2404428"/>
            </a:xfrm>
            <a:custGeom>
              <a:avLst/>
              <a:gdLst/>
              <a:ahLst/>
              <a:cxnLst/>
              <a:rect l="l" t="t" r="r" b="b"/>
              <a:pathLst>
                <a:path w="1627" h="24113" extrusionOk="0">
                  <a:moveTo>
                    <a:pt x="579" y="0"/>
                  </a:moveTo>
                  <a:cubicBezTo>
                    <a:pt x="538" y="0"/>
                    <a:pt x="496" y="41"/>
                    <a:pt x="496" y="83"/>
                  </a:cubicBezTo>
                  <a:cubicBezTo>
                    <a:pt x="524" y="2370"/>
                    <a:pt x="386" y="4657"/>
                    <a:pt x="276" y="6944"/>
                  </a:cubicBezTo>
                  <a:cubicBezTo>
                    <a:pt x="207" y="8515"/>
                    <a:pt x="28" y="10099"/>
                    <a:pt x="83" y="11670"/>
                  </a:cubicBezTo>
                  <a:cubicBezTo>
                    <a:pt x="152" y="13406"/>
                    <a:pt x="55" y="15142"/>
                    <a:pt x="124" y="16864"/>
                  </a:cubicBezTo>
                  <a:cubicBezTo>
                    <a:pt x="124" y="17319"/>
                    <a:pt x="179" y="17787"/>
                    <a:pt x="193" y="18242"/>
                  </a:cubicBezTo>
                  <a:cubicBezTo>
                    <a:pt x="179" y="18807"/>
                    <a:pt x="221" y="19385"/>
                    <a:pt x="221" y="19950"/>
                  </a:cubicBezTo>
                  <a:cubicBezTo>
                    <a:pt x="221" y="21011"/>
                    <a:pt x="179" y="22086"/>
                    <a:pt x="97" y="23161"/>
                  </a:cubicBezTo>
                  <a:cubicBezTo>
                    <a:pt x="83" y="23353"/>
                    <a:pt x="28" y="23629"/>
                    <a:pt x="0" y="23891"/>
                  </a:cubicBezTo>
                  <a:cubicBezTo>
                    <a:pt x="0" y="23946"/>
                    <a:pt x="14" y="24001"/>
                    <a:pt x="69" y="24029"/>
                  </a:cubicBezTo>
                  <a:cubicBezTo>
                    <a:pt x="124" y="24042"/>
                    <a:pt x="166" y="24042"/>
                    <a:pt x="221" y="24042"/>
                  </a:cubicBezTo>
                  <a:cubicBezTo>
                    <a:pt x="252" y="24104"/>
                    <a:pt x="322" y="24112"/>
                    <a:pt x="389" y="24112"/>
                  </a:cubicBezTo>
                  <a:cubicBezTo>
                    <a:pt x="412" y="24112"/>
                    <a:pt x="434" y="24111"/>
                    <a:pt x="455" y="24111"/>
                  </a:cubicBezTo>
                  <a:lnTo>
                    <a:pt x="868" y="24111"/>
                  </a:lnTo>
                  <a:cubicBezTo>
                    <a:pt x="1020" y="24111"/>
                    <a:pt x="1227" y="24097"/>
                    <a:pt x="1323" y="24084"/>
                  </a:cubicBezTo>
                  <a:cubicBezTo>
                    <a:pt x="1342" y="24096"/>
                    <a:pt x="1366" y="24103"/>
                    <a:pt x="1390" y="24103"/>
                  </a:cubicBezTo>
                  <a:cubicBezTo>
                    <a:pt x="1421" y="24103"/>
                    <a:pt x="1452" y="24093"/>
                    <a:pt x="1475" y="24070"/>
                  </a:cubicBezTo>
                  <a:cubicBezTo>
                    <a:pt x="1502" y="24070"/>
                    <a:pt x="1530" y="24042"/>
                    <a:pt x="1557" y="24029"/>
                  </a:cubicBezTo>
                  <a:lnTo>
                    <a:pt x="1543" y="24029"/>
                  </a:lnTo>
                  <a:cubicBezTo>
                    <a:pt x="1543" y="24029"/>
                    <a:pt x="1557" y="24029"/>
                    <a:pt x="1557" y="24015"/>
                  </a:cubicBezTo>
                  <a:cubicBezTo>
                    <a:pt x="1585" y="24001"/>
                    <a:pt x="1599" y="23987"/>
                    <a:pt x="1599" y="23973"/>
                  </a:cubicBezTo>
                  <a:cubicBezTo>
                    <a:pt x="1626" y="23822"/>
                    <a:pt x="1612" y="23657"/>
                    <a:pt x="1599" y="23491"/>
                  </a:cubicBezTo>
                  <a:lnTo>
                    <a:pt x="1599" y="23505"/>
                  </a:lnTo>
                  <a:cubicBezTo>
                    <a:pt x="1557" y="23009"/>
                    <a:pt x="1461" y="22458"/>
                    <a:pt x="1461" y="21865"/>
                  </a:cubicBezTo>
                  <a:cubicBezTo>
                    <a:pt x="1433" y="20997"/>
                    <a:pt x="1543" y="20143"/>
                    <a:pt x="1516" y="19275"/>
                  </a:cubicBezTo>
                  <a:cubicBezTo>
                    <a:pt x="1530" y="17581"/>
                    <a:pt x="1461" y="15886"/>
                    <a:pt x="1475" y="14191"/>
                  </a:cubicBezTo>
                  <a:cubicBezTo>
                    <a:pt x="1461" y="13020"/>
                    <a:pt x="1295" y="11849"/>
                    <a:pt x="1337" y="10664"/>
                  </a:cubicBezTo>
                  <a:cubicBezTo>
                    <a:pt x="1295" y="9603"/>
                    <a:pt x="1227" y="8542"/>
                    <a:pt x="1144" y="7468"/>
                  </a:cubicBezTo>
                  <a:cubicBezTo>
                    <a:pt x="1061" y="6531"/>
                    <a:pt x="965" y="5580"/>
                    <a:pt x="1020" y="4616"/>
                  </a:cubicBezTo>
                  <a:cubicBezTo>
                    <a:pt x="1061" y="3803"/>
                    <a:pt x="1061" y="2976"/>
                    <a:pt x="1061" y="2163"/>
                  </a:cubicBezTo>
                  <a:cubicBezTo>
                    <a:pt x="1061" y="1783"/>
                    <a:pt x="1141" y="54"/>
                    <a:pt x="670" y="54"/>
                  </a:cubicBezTo>
                  <a:cubicBezTo>
                    <a:pt x="663" y="54"/>
                    <a:pt x="655" y="54"/>
                    <a:pt x="648" y="55"/>
                  </a:cubicBezTo>
                  <a:cubicBezTo>
                    <a:pt x="648" y="28"/>
                    <a:pt x="607" y="0"/>
                    <a:pt x="579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23;p33"/>
            <p:cNvSpPr/>
            <p:nvPr/>
          </p:nvSpPr>
          <p:spPr>
            <a:xfrm>
              <a:off x="11021632" y="3661901"/>
              <a:ext cx="450225" cy="249188"/>
            </a:xfrm>
            <a:custGeom>
              <a:avLst/>
              <a:gdLst/>
              <a:ahLst/>
              <a:cxnLst/>
              <a:rect l="l" t="t" r="r" b="b"/>
              <a:pathLst>
                <a:path w="4515" h="2499" extrusionOk="0">
                  <a:moveTo>
                    <a:pt x="381" y="1"/>
                  </a:moveTo>
                  <a:cubicBezTo>
                    <a:pt x="293" y="1"/>
                    <a:pt x="248" y="128"/>
                    <a:pt x="339" y="167"/>
                  </a:cubicBezTo>
                  <a:cubicBezTo>
                    <a:pt x="629" y="291"/>
                    <a:pt x="932" y="415"/>
                    <a:pt x="1194" y="580"/>
                  </a:cubicBezTo>
                  <a:lnTo>
                    <a:pt x="1139" y="580"/>
                  </a:lnTo>
                  <a:cubicBezTo>
                    <a:pt x="1079" y="576"/>
                    <a:pt x="1021" y="574"/>
                    <a:pt x="963" y="574"/>
                  </a:cubicBezTo>
                  <a:cubicBezTo>
                    <a:pt x="848" y="574"/>
                    <a:pt x="734" y="580"/>
                    <a:pt x="615" y="580"/>
                  </a:cubicBezTo>
                  <a:cubicBezTo>
                    <a:pt x="436" y="608"/>
                    <a:pt x="271" y="635"/>
                    <a:pt x="91" y="677"/>
                  </a:cubicBezTo>
                  <a:cubicBezTo>
                    <a:pt x="64" y="690"/>
                    <a:pt x="50" y="704"/>
                    <a:pt x="36" y="718"/>
                  </a:cubicBezTo>
                  <a:cubicBezTo>
                    <a:pt x="1" y="766"/>
                    <a:pt x="47" y="834"/>
                    <a:pt x="105" y="834"/>
                  </a:cubicBezTo>
                  <a:cubicBezTo>
                    <a:pt x="114" y="834"/>
                    <a:pt x="123" y="832"/>
                    <a:pt x="133" y="828"/>
                  </a:cubicBezTo>
                  <a:cubicBezTo>
                    <a:pt x="326" y="787"/>
                    <a:pt x="560" y="746"/>
                    <a:pt x="780" y="746"/>
                  </a:cubicBezTo>
                  <a:cubicBezTo>
                    <a:pt x="739" y="759"/>
                    <a:pt x="698" y="787"/>
                    <a:pt x="670" y="814"/>
                  </a:cubicBezTo>
                  <a:cubicBezTo>
                    <a:pt x="546" y="938"/>
                    <a:pt x="298" y="1186"/>
                    <a:pt x="229" y="1324"/>
                  </a:cubicBezTo>
                  <a:cubicBezTo>
                    <a:pt x="229" y="1371"/>
                    <a:pt x="273" y="1405"/>
                    <a:pt x="319" y="1405"/>
                  </a:cubicBezTo>
                  <a:cubicBezTo>
                    <a:pt x="341" y="1405"/>
                    <a:pt x="363" y="1397"/>
                    <a:pt x="381" y="1379"/>
                  </a:cubicBezTo>
                  <a:cubicBezTo>
                    <a:pt x="532" y="1214"/>
                    <a:pt x="711" y="994"/>
                    <a:pt x="849" y="897"/>
                  </a:cubicBezTo>
                  <a:cubicBezTo>
                    <a:pt x="891" y="883"/>
                    <a:pt x="918" y="856"/>
                    <a:pt x="959" y="828"/>
                  </a:cubicBezTo>
                  <a:cubicBezTo>
                    <a:pt x="987" y="814"/>
                    <a:pt x="1001" y="814"/>
                    <a:pt x="1042" y="801"/>
                  </a:cubicBezTo>
                  <a:cubicBezTo>
                    <a:pt x="1056" y="787"/>
                    <a:pt x="1070" y="787"/>
                    <a:pt x="1056" y="787"/>
                  </a:cubicBezTo>
                  <a:cubicBezTo>
                    <a:pt x="1070" y="787"/>
                    <a:pt x="1083" y="773"/>
                    <a:pt x="1097" y="773"/>
                  </a:cubicBezTo>
                  <a:lnTo>
                    <a:pt x="1111" y="773"/>
                  </a:lnTo>
                  <a:cubicBezTo>
                    <a:pt x="1125" y="773"/>
                    <a:pt x="1139" y="759"/>
                    <a:pt x="1152" y="759"/>
                  </a:cubicBezTo>
                  <a:cubicBezTo>
                    <a:pt x="1194" y="773"/>
                    <a:pt x="1249" y="773"/>
                    <a:pt x="1276" y="787"/>
                  </a:cubicBezTo>
                  <a:cubicBezTo>
                    <a:pt x="1511" y="897"/>
                    <a:pt x="1662" y="952"/>
                    <a:pt x="1827" y="1035"/>
                  </a:cubicBezTo>
                  <a:cubicBezTo>
                    <a:pt x="1924" y="1104"/>
                    <a:pt x="2103" y="1255"/>
                    <a:pt x="2282" y="1366"/>
                  </a:cubicBezTo>
                  <a:cubicBezTo>
                    <a:pt x="2365" y="1462"/>
                    <a:pt x="2406" y="1490"/>
                    <a:pt x="2489" y="1558"/>
                  </a:cubicBezTo>
                  <a:cubicBezTo>
                    <a:pt x="2764" y="1793"/>
                    <a:pt x="2888" y="1917"/>
                    <a:pt x="3123" y="2068"/>
                  </a:cubicBezTo>
                  <a:cubicBezTo>
                    <a:pt x="3191" y="2137"/>
                    <a:pt x="3343" y="2247"/>
                    <a:pt x="3522" y="2316"/>
                  </a:cubicBezTo>
                  <a:cubicBezTo>
                    <a:pt x="3536" y="2330"/>
                    <a:pt x="3563" y="2344"/>
                    <a:pt x="3577" y="2344"/>
                  </a:cubicBezTo>
                  <a:cubicBezTo>
                    <a:pt x="3591" y="2344"/>
                    <a:pt x="3591" y="2344"/>
                    <a:pt x="3605" y="2358"/>
                  </a:cubicBezTo>
                  <a:cubicBezTo>
                    <a:pt x="3619" y="2358"/>
                    <a:pt x="3646" y="2371"/>
                    <a:pt x="3646" y="2371"/>
                  </a:cubicBezTo>
                  <a:cubicBezTo>
                    <a:pt x="3743" y="2413"/>
                    <a:pt x="3825" y="2440"/>
                    <a:pt x="3908" y="2468"/>
                  </a:cubicBezTo>
                  <a:cubicBezTo>
                    <a:pt x="3941" y="2493"/>
                    <a:pt x="3984" y="2498"/>
                    <a:pt x="4028" y="2498"/>
                  </a:cubicBezTo>
                  <a:cubicBezTo>
                    <a:pt x="4057" y="2498"/>
                    <a:pt x="4087" y="2495"/>
                    <a:pt x="4115" y="2495"/>
                  </a:cubicBezTo>
                  <a:lnTo>
                    <a:pt x="4170" y="2495"/>
                  </a:lnTo>
                  <a:cubicBezTo>
                    <a:pt x="4197" y="2495"/>
                    <a:pt x="4232" y="2499"/>
                    <a:pt x="4266" y="2499"/>
                  </a:cubicBezTo>
                  <a:cubicBezTo>
                    <a:pt x="4301" y="2499"/>
                    <a:pt x="4335" y="2495"/>
                    <a:pt x="4363" y="2482"/>
                  </a:cubicBezTo>
                  <a:lnTo>
                    <a:pt x="4376" y="2482"/>
                  </a:lnTo>
                  <a:cubicBezTo>
                    <a:pt x="4459" y="2482"/>
                    <a:pt x="4514" y="2385"/>
                    <a:pt x="4445" y="2330"/>
                  </a:cubicBezTo>
                  <a:cubicBezTo>
                    <a:pt x="4425" y="2316"/>
                    <a:pt x="4394" y="2309"/>
                    <a:pt x="4363" y="2309"/>
                  </a:cubicBezTo>
                  <a:cubicBezTo>
                    <a:pt x="4332" y="2309"/>
                    <a:pt x="4301" y="2316"/>
                    <a:pt x="4280" y="2330"/>
                  </a:cubicBezTo>
                  <a:lnTo>
                    <a:pt x="3991" y="2330"/>
                  </a:lnTo>
                  <a:cubicBezTo>
                    <a:pt x="3839" y="2275"/>
                    <a:pt x="3784" y="2247"/>
                    <a:pt x="3687" y="2206"/>
                  </a:cubicBezTo>
                  <a:cubicBezTo>
                    <a:pt x="3674" y="2206"/>
                    <a:pt x="3646" y="2206"/>
                    <a:pt x="3619" y="2192"/>
                  </a:cubicBezTo>
                  <a:cubicBezTo>
                    <a:pt x="3563" y="2165"/>
                    <a:pt x="3508" y="2137"/>
                    <a:pt x="3453" y="2110"/>
                  </a:cubicBezTo>
                  <a:cubicBezTo>
                    <a:pt x="3384" y="2068"/>
                    <a:pt x="3357" y="2054"/>
                    <a:pt x="3288" y="1999"/>
                  </a:cubicBezTo>
                  <a:cubicBezTo>
                    <a:pt x="3136" y="1889"/>
                    <a:pt x="3054" y="1848"/>
                    <a:pt x="2930" y="1738"/>
                  </a:cubicBezTo>
                  <a:cubicBezTo>
                    <a:pt x="2778" y="1600"/>
                    <a:pt x="2640" y="1462"/>
                    <a:pt x="2489" y="1352"/>
                  </a:cubicBezTo>
                  <a:cubicBezTo>
                    <a:pt x="2447" y="1310"/>
                    <a:pt x="2351" y="1228"/>
                    <a:pt x="2310" y="1200"/>
                  </a:cubicBezTo>
                  <a:cubicBezTo>
                    <a:pt x="2144" y="1076"/>
                    <a:pt x="2007" y="952"/>
                    <a:pt x="1855" y="856"/>
                  </a:cubicBezTo>
                  <a:cubicBezTo>
                    <a:pt x="1759" y="801"/>
                    <a:pt x="1690" y="773"/>
                    <a:pt x="1621" y="746"/>
                  </a:cubicBezTo>
                  <a:cubicBezTo>
                    <a:pt x="1635" y="704"/>
                    <a:pt x="1621" y="663"/>
                    <a:pt x="1552" y="635"/>
                  </a:cubicBezTo>
                  <a:lnTo>
                    <a:pt x="1538" y="622"/>
                  </a:lnTo>
                  <a:cubicBezTo>
                    <a:pt x="1538" y="622"/>
                    <a:pt x="1538" y="622"/>
                    <a:pt x="1538" y="608"/>
                  </a:cubicBezTo>
                  <a:cubicBezTo>
                    <a:pt x="1524" y="608"/>
                    <a:pt x="1524" y="608"/>
                    <a:pt x="1511" y="594"/>
                  </a:cubicBezTo>
                  <a:cubicBezTo>
                    <a:pt x="1511" y="594"/>
                    <a:pt x="1497" y="580"/>
                    <a:pt x="1483" y="566"/>
                  </a:cubicBezTo>
                  <a:cubicBezTo>
                    <a:pt x="1387" y="498"/>
                    <a:pt x="1373" y="470"/>
                    <a:pt x="1221" y="374"/>
                  </a:cubicBezTo>
                  <a:cubicBezTo>
                    <a:pt x="959" y="236"/>
                    <a:pt x="684" y="112"/>
                    <a:pt x="395" y="2"/>
                  </a:cubicBezTo>
                  <a:cubicBezTo>
                    <a:pt x="390" y="1"/>
                    <a:pt x="386" y="1"/>
                    <a:pt x="3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24;p33"/>
            <p:cNvSpPr/>
            <p:nvPr/>
          </p:nvSpPr>
          <p:spPr>
            <a:xfrm>
              <a:off x="11545946" y="3713753"/>
              <a:ext cx="486422" cy="209102"/>
            </a:xfrm>
            <a:custGeom>
              <a:avLst/>
              <a:gdLst/>
              <a:ahLst/>
              <a:cxnLst/>
              <a:rect l="l" t="t" r="r" b="b"/>
              <a:pathLst>
                <a:path w="4878" h="2097" extrusionOk="0">
                  <a:moveTo>
                    <a:pt x="3920" y="1"/>
                  </a:moveTo>
                  <a:cubicBezTo>
                    <a:pt x="3875" y="1"/>
                    <a:pt x="3830" y="35"/>
                    <a:pt x="3830" y="60"/>
                  </a:cubicBezTo>
                  <a:cubicBezTo>
                    <a:pt x="3748" y="294"/>
                    <a:pt x="3734" y="391"/>
                    <a:pt x="3596" y="611"/>
                  </a:cubicBezTo>
                  <a:cubicBezTo>
                    <a:pt x="3569" y="666"/>
                    <a:pt x="3513" y="722"/>
                    <a:pt x="3486" y="777"/>
                  </a:cubicBezTo>
                  <a:lnTo>
                    <a:pt x="3472" y="777"/>
                  </a:lnTo>
                  <a:cubicBezTo>
                    <a:pt x="3114" y="928"/>
                    <a:pt x="2783" y="970"/>
                    <a:pt x="2356" y="983"/>
                  </a:cubicBezTo>
                  <a:cubicBezTo>
                    <a:pt x="1915" y="1025"/>
                    <a:pt x="1750" y="1025"/>
                    <a:pt x="1364" y="1107"/>
                  </a:cubicBezTo>
                  <a:cubicBezTo>
                    <a:pt x="1144" y="1190"/>
                    <a:pt x="841" y="1300"/>
                    <a:pt x="717" y="1424"/>
                  </a:cubicBezTo>
                  <a:cubicBezTo>
                    <a:pt x="579" y="1521"/>
                    <a:pt x="345" y="1672"/>
                    <a:pt x="152" y="1838"/>
                  </a:cubicBezTo>
                  <a:cubicBezTo>
                    <a:pt x="110" y="1893"/>
                    <a:pt x="0" y="1934"/>
                    <a:pt x="0" y="2003"/>
                  </a:cubicBezTo>
                  <a:cubicBezTo>
                    <a:pt x="0" y="2060"/>
                    <a:pt x="52" y="2097"/>
                    <a:pt x="102" y="2097"/>
                  </a:cubicBezTo>
                  <a:cubicBezTo>
                    <a:pt x="125" y="2097"/>
                    <a:pt x="148" y="2089"/>
                    <a:pt x="165" y="2072"/>
                  </a:cubicBezTo>
                  <a:cubicBezTo>
                    <a:pt x="648" y="1658"/>
                    <a:pt x="1130" y="1355"/>
                    <a:pt x="1516" y="1286"/>
                  </a:cubicBezTo>
                  <a:cubicBezTo>
                    <a:pt x="1915" y="1273"/>
                    <a:pt x="2136" y="1218"/>
                    <a:pt x="2535" y="1218"/>
                  </a:cubicBezTo>
                  <a:cubicBezTo>
                    <a:pt x="2797" y="1204"/>
                    <a:pt x="3100" y="1149"/>
                    <a:pt x="3389" y="1052"/>
                  </a:cubicBezTo>
                  <a:cubicBezTo>
                    <a:pt x="3445" y="1052"/>
                    <a:pt x="3486" y="1052"/>
                    <a:pt x="3527" y="1066"/>
                  </a:cubicBezTo>
                  <a:cubicBezTo>
                    <a:pt x="3658" y="1086"/>
                    <a:pt x="3834" y="1099"/>
                    <a:pt x="4016" y="1099"/>
                  </a:cubicBezTo>
                  <a:cubicBezTo>
                    <a:pt x="4082" y="1099"/>
                    <a:pt x="4150" y="1097"/>
                    <a:pt x="4216" y="1094"/>
                  </a:cubicBezTo>
                  <a:cubicBezTo>
                    <a:pt x="4478" y="1038"/>
                    <a:pt x="4574" y="970"/>
                    <a:pt x="4809" y="873"/>
                  </a:cubicBezTo>
                  <a:cubicBezTo>
                    <a:pt x="4877" y="846"/>
                    <a:pt x="4864" y="735"/>
                    <a:pt x="4781" y="722"/>
                  </a:cubicBezTo>
                  <a:cubicBezTo>
                    <a:pt x="4774" y="718"/>
                    <a:pt x="4766" y="717"/>
                    <a:pt x="4757" y="717"/>
                  </a:cubicBezTo>
                  <a:cubicBezTo>
                    <a:pt x="4699" y="717"/>
                    <a:pt x="4607" y="778"/>
                    <a:pt x="4612" y="778"/>
                  </a:cubicBezTo>
                  <a:cubicBezTo>
                    <a:pt x="4612" y="778"/>
                    <a:pt x="4612" y="778"/>
                    <a:pt x="4612" y="778"/>
                  </a:cubicBezTo>
                  <a:lnTo>
                    <a:pt x="4612" y="778"/>
                  </a:lnTo>
                  <a:cubicBezTo>
                    <a:pt x="4375" y="878"/>
                    <a:pt x="4274" y="944"/>
                    <a:pt x="4017" y="944"/>
                  </a:cubicBezTo>
                  <a:cubicBezTo>
                    <a:pt x="3993" y="944"/>
                    <a:pt x="3968" y="943"/>
                    <a:pt x="3941" y="942"/>
                  </a:cubicBezTo>
                  <a:cubicBezTo>
                    <a:pt x="3830" y="942"/>
                    <a:pt x="3748" y="928"/>
                    <a:pt x="3679" y="928"/>
                  </a:cubicBezTo>
                  <a:cubicBezTo>
                    <a:pt x="3817" y="846"/>
                    <a:pt x="3941" y="763"/>
                    <a:pt x="4051" y="653"/>
                  </a:cubicBezTo>
                  <a:cubicBezTo>
                    <a:pt x="4202" y="501"/>
                    <a:pt x="4271" y="418"/>
                    <a:pt x="4395" y="226"/>
                  </a:cubicBezTo>
                  <a:cubicBezTo>
                    <a:pt x="4409" y="212"/>
                    <a:pt x="4409" y="184"/>
                    <a:pt x="4395" y="157"/>
                  </a:cubicBezTo>
                  <a:cubicBezTo>
                    <a:pt x="4388" y="119"/>
                    <a:pt x="4347" y="98"/>
                    <a:pt x="4305" y="98"/>
                  </a:cubicBezTo>
                  <a:cubicBezTo>
                    <a:pt x="4270" y="98"/>
                    <a:pt x="4235" y="112"/>
                    <a:pt x="4216" y="143"/>
                  </a:cubicBezTo>
                  <a:cubicBezTo>
                    <a:pt x="4133" y="253"/>
                    <a:pt x="4120" y="308"/>
                    <a:pt x="4037" y="377"/>
                  </a:cubicBezTo>
                  <a:cubicBezTo>
                    <a:pt x="3954" y="487"/>
                    <a:pt x="3872" y="556"/>
                    <a:pt x="3789" y="625"/>
                  </a:cubicBezTo>
                  <a:cubicBezTo>
                    <a:pt x="3899" y="405"/>
                    <a:pt x="3996" y="184"/>
                    <a:pt x="3996" y="60"/>
                  </a:cubicBezTo>
                  <a:cubicBezTo>
                    <a:pt x="3979" y="16"/>
                    <a:pt x="3949" y="1"/>
                    <a:pt x="39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25;p33"/>
            <p:cNvSpPr/>
            <p:nvPr/>
          </p:nvSpPr>
          <p:spPr>
            <a:xfrm>
              <a:off x="11440146" y="3579536"/>
              <a:ext cx="100" cy="10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593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26;p33"/>
            <p:cNvSpPr/>
            <p:nvPr/>
          </p:nvSpPr>
          <p:spPr>
            <a:xfrm>
              <a:off x="11183174" y="3476531"/>
              <a:ext cx="100" cy="10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93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27;p33"/>
            <p:cNvSpPr/>
            <p:nvPr/>
          </p:nvSpPr>
          <p:spPr>
            <a:xfrm>
              <a:off x="11050151" y="3408625"/>
              <a:ext cx="430780" cy="195741"/>
            </a:xfrm>
            <a:custGeom>
              <a:avLst/>
              <a:gdLst/>
              <a:ahLst/>
              <a:cxnLst/>
              <a:rect l="l" t="t" r="r" b="b"/>
              <a:pathLst>
                <a:path w="4320" h="1963" extrusionOk="0">
                  <a:moveTo>
                    <a:pt x="214" y="0"/>
                  </a:moveTo>
                  <a:cubicBezTo>
                    <a:pt x="127" y="0"/>
                    <a:pt x="94" y="147"/>
                    <a:pt x="205" y="172"/>
                  </a:cubicBezTo>
                  <a:cubicBezTo>
                    <a:pt x="481" y="213"/>
                    <a:pt x="756" y="337"/>
                    <a:pt x="949" y="447"/>
                  </a:cubicBezTo>
                  <a:cubicBezTo>
                    <a:pt x="742" y="461"/>
                    <a:pt x="494" y="502"/>
                    <a:pt x="288" y="585"/>
                  </a:cubicBezTo>
                  <a:cubicBezTo>
                    <a:pt x="205" y="626"/>
                    <a:pt x="67" y="640"/>
                    <a:pt x="12" y="723"/>
                  </a:cubicBezTo>
                  <a:cubicBezTo>
                    <a:pt x="1" y="779"/>
                    <a:pt x="54" y="827"/>
                    <a:pt x="112" y="827"/>
                  </a:cubicBezTo>
                  <a:cubicBezTo>
                    <a:pt x="125" y="827"/>
                    <a:pt x="137" y="824"/>
                    <a:pt x="150" y="819"/>
                  </a:cubicBezTo>
                  <a:cubicBezTo>
                    <a:pt x="412" y="695"/>
                    <a:pt x="742" y="613"/>
                    <a:pt x="1018" y="613"/>
                  </a:cubicBezTo>
                  <a:lnTo>
                    <a:pt x="1032" y="613"/>
                  </a:lnTo>
                  <a:cubicBezTo>
                    <a:pt x="935" y="682"/>
                    <a:pt x="866" y="778"/>
                    <a:pt x="784" y="847"/>
                  </a:cubicBezTo>
                  <a:cubicBezTo>
                    <a:pt x="660" y="985"/>
                    <a:pt x="453" y="1122"/>
                    <a:pt x="384" y="1274"/>
                  </a:cubicBezTo>
                  <a:cubicBezTo>
                    <a:pt x="384" y="1321"/>
                    <a:pt x="435" y="1355"/>
                    <a:pt x="484" y="1355"/>
                  </a:cubicBezTo>
                  <a:cubicBezTo>
                    <a:pt x="508" y="1355"/>
                    <a:pt x="532" y="1347"/>
                    <a:pt x="549" y="1329"/>
                  </a:cubicBezTo>
                  <a:cubicBezTo>
                    <a:pt x="770" y="1136"/>
                    <a:pt x="1045" y="792"/>
                    <a:pt x="1211" y="737"/>
                  </a:cubicBezTo>
                  <a:cubicBezTo>
                    <a:pt x="1266" y="709"/>
                    <a:pt x="1280" y="709"/>
                    <a:pt x="1335" y="682"/>
                  </a:cubicBezTo>
                  <a:cubicBezTo>
                    <a:pt x="1335" y="682"/>
                    <a:pt x="1335" y="682"/>
                    <a:pt x="1335" y="668"/>
                  </a:cubicBezTo>
                  <a:cubicBezTo>
                    <a:pt x="1362" y="668"/>
                    <a:pt x="1376" y="654"/>
                    <a:pt x="1404" y="640"/>
                  </a:cubicBezTo>
                  <a:cubicBezTo>
                    <a:pt x="1486" y="654"/>
                    <a:pt x="1583" y="654"/>
                    <a:pt x="1665" y="654"/>
                  </a:cubicBezTo>
                  <a:cubicBezTo>
                    <a:pt x="1699" y="653"/>
                    <a:pt x="1730" y="652"/>
                    <a:pt x="1760" y="652"/>
                  </a:cubicBezTo>
                  <a:cubicBezTo>
                    <a:pt x="2033" y="652"/>
                    <a:pt x="2201" y="708"/>
                    <a:pt x="2437" y="819"/>
                  </a:cubicBezTo>
                  <a:cubicBezTo>
                    <a:pt x="2768" y="902"/>
                    <a:pt x="3085" y="1136"/>
                    <a:pt x="3429" y="1343"/>
                  </a:cubicBezTo>
                  <a:cubicBezTo>
                    <a:pt x="3525" y="1398"/>
                    <a:pt x="3718" y="1536"/>
                    <a:pt x="3801" y="1591"/>
                  </a:cubicBezTo>
                  <a:cubicBezTo>
                    <a:pt x="3829" y="1632"/>
                    <a:pt x="3870" y="1660"/>
                    <a:pt x="3911" y="1701"/>
                  </a:cubicBezTo>
                  <a:cubicBezTo>
                    <a:pt x="3925" y="1715"/>
                    <a:pt x="3939" y="1729"/>
                    <a:pt x="3953" y="1729"/>
                  </a:cubicBezTo>
                  <a:cubicBezTo>
                    <a:pt x="3953" y="1742"/>
                    <a:pt x="3966" y="1756"/>
                    <a:pt x="3980" y="1756"/>
                  </a:cubicBezTo>
                  <a:cubicBezTo>
                    <a:pt x="4035" y="1798"/>
                    <a:pt x="4035" y="1866"/>
                    <a:pt x="4118" y="1935"/>
                  </a:cubicBezTo>
                  <a:cubicBezTo>
                    <a:pt x="4137" y="1955"/>
                    <a:pt x="4159" y="1963"/>
                    <a:pt x="4181" y="1963"/>
                  </a:cubicBezTo>
                  <a:cubicBezTo>
                    <a:pt x="4253" y="1963"/>
                    <a:pt x="4319" y="1875"/>
                    <a:pt x="4256" y="1811"/>
                  </a:cubicBezTo>
                  <a:cubicBezTo>
                    <a:pt x="4228" y="1784"/>
                    <a:pt x="4201" y="1756"/>
                    <a:pt x="4187" y="1715"/>
                  </a:cubicBezTo>
                  <a:cubicBezTo>
                    <a:pt x="4145" y="1660"/>
                    <a:pt x="4090" y="1618"/>
                    <a:pt x="4077" y="1605"/>
                  </a:cubicBezTo>
                  <a:cubicBezTo>
                    <a:pt x="4077" y="1605"/>
                    <a:pt x="4063" y="1591"/>
                    <a:pt x="4063" y="1591"/>
                  </a:cubicBezTo>
                  <a:cubicBezTo>
                    <a:pt x="3966" y="1494"/>
                    <a:pt x="3925" y="1439"/>
                    <a:pt x="3787" y="1357"/>
                  </a:cubicBezTo>
                  <a:cubicBezTo>
                    <a:pt x="3691" y="1288"/>
                    <a:pt x="3581" y="1191"/>
                    <a:pt x="3415" y="1109"/>
                  </a:cubicBezTo>
                  <a:cubicBezTo>
                    <a:pt x="3209" y="971"/>
                    <a:pt x="2988" y="833"/>
                    <a:pt x="2768" y="737"/>
                  </a:cubicBezTo>
                  <a:cubicBezTo>
                    <a:pt x="2589" y="654"/>
                    <a:pt x="2520" y="654"/>
                    <a:pt x="2354" y="571"/>
                  </a:cubicBezTo>
                  <a:cubicBezTo>
                    <a:pt x="2217" y="544"/>
                    <a:pt x="2093" y="489"/>
                    <a:pt x="1955" y="475"/>
                  </a:cubicBezTo>
                  <a:cubicBezTo>
                    <a:pt x="1882" y="479"/>
                    <a:pt x="1811" y="481"/>
                    <a:pt x="1740" y="481"/>
                  </a:cubicBezTo>
                  <a:cubicBezTo>
                    <a:pt x="1570" y="481"/>
                    <a:pt x="1404" y="471"/>
                    <a:pt x="1238" y="461"/>
                  </a:cubicBezTo>
                  <a:cubicBezTo>
                    <a:pt x="1225" y="447"/>
                    <a:pt x="1211" y="434"/>
                    <a:pt x="1197" y="420"/>
                  </a:cubicBezTo>
                  <a:cubicBezTo>
                    <a:pt x="921" y="213"/>
                    <a:pt x="591" y="75"/>
                    <a:pt x="246" y="6"/>
                  </a:cubicBezTo>
                  <a:cubicBezTo>
                    <a:pt x="235" y="2"/>
                    <a:pt x="224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28;p33"/>
            <p:cNvSpPr/>
            <p:nvPr/>
          </p:nvSpPr>
          <p:spPr>
            <a:xfrm>
              <a:off x="11537869" y="3430462"/>
              <a:ext cx="512349" cy="198931"/>
            </a:xfrm>
            <a:custGeom>
              <a:avLst/>
              <a:gdLst/>
              <a:ahLst/>
              <a:cxnLst/>
              <a:rect l="l" t="t" r="r" b="b"/>
              <a:pathLst>
                <a:path w="5138" h="1995" extrusionOk="0">
                  <a:moveTo>
                    <a:pt x="4395" y="1"/>
                  </a:moveTo>
                  <a:cubicBezTo>
                    <a:pt x="4324" y="1"/>
                    <a:pt x="4280" y="123"/>
                    <a:pt x="4270" y="187"/>
                  </a:cubicBezTo>
                  <a:cubicBezTo>
                    <a:pt x="4242" y="228"/>
                    <a:pt x="4187" y="325"/>
                    <a:pt x="4132" y="380"/>
                  </a:cubicBezTo>
                  <a:cubicBezTo>
                    <a:pt x="3994" y="504"/>
                    <a:pt x="3870" y="600"/>
                    <a:pt x="3732" y="697"/>
                  </a:cubicBezTo>
                  <a:cubicBezTo>
                    <a:pt x="3650" y="711"/>
                    <a:pt x="3567" y="724"/>
                    <a:pt x="3498" y="738"/>
                  </a:cubicBezTo>
                  <a:cubicBezTo>
                    <a:pt x="3448" y="740"/>
                    <a:pt x="3397" y="741"/>
                    <a:pt x="3346" y="741"/>
                  </a:cubicBezTo>
                  <a:cubicBezTo>
                    <a:pt x="3100" y="741"/>
                    <a:pt x="2849" y="721"/>
                    <a:pt x="2603" y="721"/>
                  </a:cubicBezTo>
                  <a:cubicBezTo>
                    <a:pt x="2552" y="721"/>
                    <a:pt x="2501" y="722"/>
                    <a:pt x="2451" y="724"/>
                  </a:cubicBezTo>
                  <a:cubicBezTo>
                    <a:pt x="2403" y="724"/>
                    <a:pt x="2354" y="723"/>
                    <a:pt x="2306" y="723"/>
                  </a:cubicBezTo>
                  <a:cubicBezTo>
                    <a:pt x="2162" y="723"/>
                    <a:pt x="2020" y="731"/>
                    <a:pt x="1886" y="793"/>
                  </a:cubicBezTo>
                  <a:cubicBezTo>
                    <a:pt x="1679" y="876"/>
                    <a:pt x="1473" y="986"/>
                    <a:pt x="1280" y="1096"/>
                  </a:cubicBezTo>
                  <a:cubicBezTo>
                    <a:pt x="1197" y="1124"/>
                    <a:pt x="1018" y="1179"/>
                    <a:pt x="880" y="1262"/>
                  </a:cubicBezTo>
                  <a:cubicBezTo>
                    <a:pt x="577" y="1482"/>
                    <a:pt x="398" y="1634"/>
                    <a:pt x="81" y="1827"/>
                  </a:cubicBezTo>
                  <a:cubicBezTo>
                    <a:pt x="1" y="1872"/>
                    <a:pt x="45" y="1995"/>
                    <a:pt x="125" y="1995"/>
                  </a:cubicBezTo>
                  <a:cubicBezTo>
                    <a:pt x="141" y="1995"/>
                    <a:pt x="159" y="1990"/>
                    <a:pt x="178" y="1978"/>
                  </a:cubicBezTo>
                  <a:cubicBezTo>
                    <a:pt x="481" y="1799"/>
                    <a:pt x="880" y="1482"/>
                    <a:pt x="1059" y="1386"/>
                  </a:cubicBezTo>
                  <a:cubicBezTo>
                    <a:pt x="1376" y="1289"/>
                    <a:pt x="1776" y="1041"/>
                    <a:pt x="2065" y="945"/>
                  </a:cubicBezTo>
                  <a:cubicBezTo>
                    <a:pt x="2125" y="940"/>
                    <a:pt x="2214" y="939"/>
                    <a:pt x="2316" y="939"/>
                  </a:cubicBezTo>
                  <a:cubicBezTo>
                    <a:pt x="2521" y="939"/>
                    <a:pt x="2782" y="945"/>
                    <a:pt x="2974" y="945"/>
                  </a:cubicBezTo>
                  <a:cubicBezTo>
                    <a:pt x="3108" y="958"/>
                    <a:pt x="3243" y="967"/>
                    <a:pt x="3375" y="967"/>
                  </a:cubicBezTo>
                  <a:cubicBezTo>
                    <a:pt x="3529" y="967"/>
                    <a:pt x="3681" y="954"/>
                    <a:pt x="3829" y="917"/>
                  </a:cubicBezTo>
                  <a:cubicBezTo>
                    <a:pt x="3939" y="890"/>
                    <a:pt x="4035" y="848"/>
                    <a:pt x="4132" y="793"/>
                  </a:cubicBezTo>
                  <a:cubicBezTo>
                    <a:pt x="4407" y="793"/>
                    <a:pt x="4683" y="752"/>
                    <a:pt x="4958" y="738"/>
                  </a:cubicBezTo>
                  <a:cubicBezTo>
                    <a:pt x="5041" y="738"/>
                    <a:pt x="5138" y="697"/>
                    <a:pt x="5110" y="614"/>
                  </a:cubicBezTo>
                  <a:lnTo>
                    <a:pt x="5124" y="614"/>
                  </a:lnTo>
                  <a:cubicBezTo>
                    <a:pt x="5110" y="573"/>
                    <a:pt x="5069" y="545"/>
                    <a:pt x="5027" y="545"/>
                  </a:cubicBezTo>
                  <a:cubicBezTo>
                    <a:pt x="4821" y="559"/>
                    <a:pt x="4628" y="573"/>
                    <a:pt x="4435" y="600"/>
                  </a:cubicBezTo>
                  <a:cubicBezTo>
                    <a:pt x="4504" y="531"/>
                    <a:pt x="4586" y="476"/>
                    <a:pt x="4655" y="407"/>
                  </a:cubicBezTo>
                  <a:cubicBezTo>
                    <a:pt x="4669" y="394"/>
                    <a:pt x="4710" y="380"/>
                    <a:pt x="4724" y="366"/>
                  </a:cubicBezTo>
                  <a:cubicBezTo>
                    <a:pt x="4752" y="339"/>
                    <a:pt x="4793" y="297"/>
                    <a:pt x="4821" y="256"/>
                  </a:cubicBezTo>
                  <a:cubicBezTo>
                    <a:pt x="4862" y="187"/>
                    <a:pt x="4793" y="104"/>
                    <a:pt x="4710" y="104"/>
                  </a:cubicBezTo>
                  <a:cubicBezTo>
                    <a:pt x="4642" y="104"/>
                    <a:pt x="4614" y="146"/>
                    <a:pt x="4573" y="187"/>
                  </a:cubicBezTo>
                  <a:cubicBezTo>
                    <a:pt x="4545" y="201"/>
                    <a:pt x="4462" y="256"/>
                    <a:pt x="4380" y="325"/>
                  </a:cubicBezTo>
                  <a:cubicBezTo>
                    <a:pt x="4407" y="283"/>
                    <a:pt x="4421" y="242"/>
                    <a:pt x="4435" y="201"/>
                  </a:cubicBezTo>
                  <a:cubicBezTo>
                    <a:pt x="4449" y="132"/>
                    <a:pt x="4518" y="118"/>
                    <a:pt x="4462" y="35"/>
                  </a:cubicBezTo>
                  <a:cubicBezTo>
                    <a:pt x="4438" y="11"/>
                    <a:pt x="4415" y="1"/>
                    <a:pt x="43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29;p33"/>
            <p:cNvSpPr/>
            <p:nvPr/>
          </p:nvSpPr>
          <p:spPr>
            <a:xfrm>
              <a:off x="11158644" y="3098411"/>
              <a:ext cx="343427" cy="240812"/>
            </a:xfrm>
            <a:custGeom>
              <a:avLst/>
              <a:gdLst/>
              <a:ahLst/>
              <a:cxnLst/>
              <a:rect l="l" t="t" r="r" b="b"/>
              <a:pathLst>
                <a:path w="3444" h="2415" extrusionOk="0">
                  <a:moveTo>
                    <a:pt x="569" y="0"/>
                  </a:moveTo>
                  <a:cubicBezTo>
                    <a:pt x="547" y="0"/>
                    <a:pt x="522" y="9"/>
                    <a:pt x="495" y="31"/>
                  </a:cubicBezTo>
                  <a:cubicBezTo>
                    <a:pt x="440" y="86"/>
                    <a:pt x="481" y="155"/>
                    <a:pt x="522" y="210"/>
                  </a:cubicBezTo>
                  <a:cubicBezTo>
                    <a:pt x="619" y="348"/>
                    <a:pt x="757" y="417"/>
                    <a:pt x="867" y="500"/>
                  </a:cubicBezTo>
                  <a:cubicBezTo>
                    <a:pt x="784" y="513"/>
                    <a:pt x="715" y="513"/>
                    <a:pt x="646" y="541"/>
                  </a:cubicBezTo>
                  <a:cubicBezTo>
                    <a:pt x="453" y="569"/>
                    <a:pt x="274" y="596"/>
                    <a:pt x="81" y="637"/>
                  </a:cubicBezTo>
                  <a:cubicBezTo>
                    <a:pt x="40" y="651"/>
                    <a:pt x="13" y="679"/>
                    <a:pt x="13" y="706"/>
                  </a:cubicBezTo>
                  <a:cubicBezTo>
                    <a:pt x="0" y="756"/>
                    <a:pt x="54" y="805"/>
                    <a:pt x="105" y="805"/>
                  </a:cubicBezTo>
                  <a:cubicBezTo>
                    <a:pt x="111" y="805"/>
                    <a:pt x="117" y="804"/>
                    <a:pt x="123" y="803"/>
                  </a:cubicBezTo>
                  <a:cubicBezTo>
                    <a:pt x="343" y="761"/>
                    <a:pt x="550" y="720"/>
                    <a:pt x="743" y="693"/>
                  </a:cubicBezTo>
                  <a:lnTo>
                    <a:pt x="743" y="693"/>
                  </a:lnTo>
                  <a:cubicBezTo>
                    <a:pt x="619" y="803"/>
                    <a:pt x="522" y="954"/>
                    <a:pt x="440" y="1092"/>
                  </a:cubicBezTo>
                  <a:cubicBezTo>
                    <a:pt x="412" y="1175"/>
                    <a:pt x="329" y="1257"/>
                    <a:pt x="329" y="1340"/>
                  </a:cubicBezTo>
                  <a:cubicBezTo>
                    <a:pt x="337" y="1380"/>
                    <a:pt x="378" y="1402"/>
                    <a:pt x="419" y="1402"/>
                  </a:cubicBezTo>
                  <a:cubicBezTo>
                    <a:pt x="448" y="1402"/>
                    <a:pt x="478" y="1391"/>
                    <a:pt x="495" y="1368"/>
                  </a:cubicBezTo>
                  <a:cubicBezTo>
                    <a:pt x="619" y="1120"/>
                    <a:pt x="798" y="830"/>
                    <a:pt x="936" y="748"/>
                  </a:cubicBezTo>
                  <a:cubicBezTo>
                    <a:pt x="977" y="720"/>
                    <a:pt x="1087" y="706"/>
                    <a:pt x="1156" y="679"/>
                  </a:cubicBezTo>
                  <a:cubicBezTo>
                    <a:pt x="1184" y="679"/>
                    <a:pt x="1211" y="693"/>
                    <a:pt x="1253" y="693"/>
                  </a:cubicBezTo>
                  <a:cubicBezTo>
                    <a:pt x="1432" y="761"/>
                    <a:pt x="1790" y="941"/>
                    <a:pt x="1928" y="1051"/>
                  </a:cubicBezTo>
                  <a:cubicBezTo>
                    <a:pt x="2272" y="1354"/>
                    <a:pt x="2630" y="1643"/>
                    <a:pt x="2865" y="1946"/>
                  </a:cubicBezTo>
                  <a:cubicBezTo>
                    <a:pt x="2961" y="2057"/>
                    <a:pt x="3085" y="2236"/>
                    <a:pt x="3250" y="2387"/>
                  </a:cubicBezTo>
                  <a:cubicBezTo>
                    <a:pt x="3264" y="2401"/>
                    <a:pt x="3292" y="2415"/>
                    <a:pt x="3319" y="2415"/>
                  </a:cubicBezTo>
                  <a:cubicBezTo>
                    <a:pt x="3443" y="2401"/>
                    <a:pt x="3429" y="2291"/>
                    <a:pt x="3347" y="2236"/>
                  </a:cubicBezTo>
                  <a:cubicBezTo>
                    <a:pt x="3168" y="2057"/>
                    <a:pt x="3044" y="1877"/>
                    <a:pt x="2865" y="1657"/>
                  </a:cubicBezTo>
                  <a:cubicBezTo>
                    <a:pt x="2658" y="1423"/>
                    <a:pt x="2424" y="1216"/>
                    <a:pt x="2176" y="1009"/>
                  </a:cubicBezTo>
                  <a:cubicBezTo>
                    <a:pt x="1997" y="830"/>
                    <a:pt x="1749" y="734"/>
                    <a:pt x="1528" y="624"/>
                  </a:cubicBezTo>
                  <a:cubicBezTo>
                    <a:pt x="1418" y="555"/>
                    <a:pt x="1294" y="527"/>
                    <a:pt x="1170" y="500"/>
                  </a:cubicBezTo>
                  <a:cubicBezTo>
                    <a:pt x="1142" y="486"/>
                    <a:pt x="1129" y="472"/>
                    <a:pt x="1060" y="417"/>
                  </a:cubicBezTo>
                  <a:cubicBezTo>
                    <a:pt x="1018" y="376"/>
                    <a:pt x="825" y="252"/>
                    <a:pt x="729" y="155"/>
                  </a:cubicBezTo>
                  <a:cubicBezTo>
                    <a:pt x="707" y="144"/>
                    <a:pt x="658" y="0"/>
                    <a:pt x="5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30;p33"/>
            <p:cNvSpPr/>
            <p:nvPr/>
          </p:nvSpPr>
          <p:spPr>
            <a:xfrm>
              <a:off x="11529094" y="3139095"/>
              <a:ext cx="396078" cy="232934"/>
            </a:xfrm>
            <a:custGeom>
              <a:avLst/>
              <a:gdLst/>
              <a:ahLst/>
              <a:cxnLst/>
              <a:rect l="l" t="t" r="r" b="b"/>
              <a:pathLst>
                <a:path w="3972" h="2336" extrusionOk="0">
                  <a:moveTo>
                    <a:pt x="3398" y="1"/>
                  </a:moveTo>
                  <a:cubicBezTo>
                    <a:pt x="3366" y="1"/>
                    <a:pt x="3333" y="14"/>
                    <a:pt x="3324" y="23"/>
                  </a:cubicBezTo>
                  <a:cubicBezTo>
                    <a:pt x="3283" y="50"/>
                    <a:pt x="3242" y="78"/>
                    <a:pt x="3200" y="119"/>
                  </a:cubicBezTo>
                  <a:cubicBezTo>
                    <a:pt x="3090" y="243"/>
                    <a:pt x="2966" y="353"/>
                    <a:pt x="2870" y="491"/>
                  </a:cubicBezTo>
                  <a:cubicBezTo>
                    <a:pt x="2663" y="560"/>
                    <a:pt x="2484" y="629"/>
                    <a:pt x="2250" y="712"/>
                  </a:cubicBezTo>
                  <a:cubicBezTo>
                    <a:pt x="2015" y="822"/>
                    <a:pt x="1795" y="960"/>
                    <a:pt x="1547" y="1070"/>
                  </a:cubicBezTo>
                  <a:cubicBezTo>
                    <a:pt x="1382" y="1153"/>
                    <a:pt x="1340" y="1221"/>
                    <a:pt x="1202" y="1304"/>
                  </a:cubicBezTo>
                  <a:cubicBezTo>
                    <a:pt x="1065" y="1387"/>
                    <a:pt x="899" y="1456"/>
                    <a:pt x="762" y="1552"/>
                  </a:cubicBezTo>
                  <a:cubicBezTo>
                    <a:pt x="514" y="1759"/>
                    <a:pt x="252" y="1979"/>
                    <a:pt x="31" y="2213"/>
                  </a:cubicBezTo>
                  <a:cubicBezTo>
                    <a:pt x="1" y="2275"/>
                    <a:pt x="60" y="2336"/>
                    <a:pt x="121" y="2336"/>
                  </a:cubicBezTo>
                  <a:cubicBezTo>
                    <a:pt x="143" y="2336"/>
                    <a:pt x="165" y="2328"/>
                    <a:pt x="183" y="2310"/>
                  </a:cubicBezTo>
                  <a:cubicBezTo>
                    <a:pt x="445" y="2076"/>
                    <a:pt x="693" y="1828"/>
                    <a:pt x="927" y="1676"/>
                  </a:cubicBezTo>
                  <a:cubicBezTo>
                    <a:pt x="1134" y="1538"/>
                    <a:pt x="1368" y="1442"/>
                    <a:pt x="1561" y="1290"/>
                  </a:cubicBezTo>
                  <a:cubicBezTo>
                    <a:pt x="2043" y="1029"/>
                    <a:pt x="2442" y="836"/>
                    <a:pt x="2925" y="698"/>
                  </a:cubicBezTo>
                  <a:cubicBezTo>
                    <a:pt x="3173" y="781"/>
                    <a:pt x="3338" y="849"/>
                    <a:pt x="3545" y="932"/>
                  </a:cubicBezTo>
                  <a:cubicBezTo>
                    <a:pt x="3626" y="941"/>
                    <a:pt x="3772" y="1021"/>
                    <a:pt x="3871" y="1021"/>
                  </a:cubicBezTo>
                  <a:cubicBezTo>
                    <a:pt x="3923" y="1021"/>
                    <a:pt x="3962" y="999"/>
                    <a:pt x="3972" y="932"/>
                  </a:cubicBezTo>
                  <a:cubicBezTo>
                    <a:pt x="3972" y="836"/>
                    <a:pt x="3848" y="822"/>
                    <a:pt x="3765" y="794"/>
                  </a:cubicBezTo>
                  <a:cubicBezTo>
                    <a:pt x="3586" y="739"/>
                    <a:pt x="3531" y="712"/>
                    <a:pt x="3379" y="657"/>
                  </a:cubicBezTo>
                  <a:cubicBezTo>
                    <a:pt x="3352" y="643"/>
                    <a:pt x="3324" y="629"/>
                    <a:pt x="3283" y="629"/>
                  </a:cubicBezTo>
                  <a:cubicBezTo>
                    <a:pt x="3338" y="615"/>
                    <a:pt x="3393" y="601"/>
                    <a:pt x="3448" y="601"/>
                  </a:cubicBezTo>
                  <a:lnTo>
                    <a:pt x="3462" y="601"/>
                  </a:lnTo>
                  <a:cubicBezTo>
                    <a:pt x="3476" y="601"/>
                    <a:pt x="3476" y="601"/>
                    <a:pt x="3490" y="588"/>
                  </a:cubicBezTo>
                  <a:cubicBezTo>
                    <a:pt x="3572" y="574"/>
                    <a:pt x="3600" y="450"/>
                    <a:pt x="3517" y="409"/>
                  </a:cubicBezTo>
                  <a:cubicBezTo>
                    <a:pt x="3487" y="386"/>
                    <a:pt x="3461" y="376"/>
                    <a:pt x="3436" y="376"/>
                  </a:cubicBezTo>
                  <a:cubicBezTo>
                    <a:pt x="3416" y="376"/>
                    <a:pt x="3398" y="382"/>
                    <a:pt x="3379" y="395"/>
                  </a:cubicBezTo>
                  <a:cubicBezTo>
                    <a:pt x="3297" y="409"/>
                    <a:pt x="3214" y="422"/>
                    <a:pt x="3131" y="436"/>
                  </a:cubicBezTo>
                  <a:cubicBezTo>
                    <a:pt x="3228" y="326"/>
                    <a:pt x="3338" y="216"/>
                    <a:pt x="3393" y="161"/>
                  </a:cubicBezTo>
                  <a:cubicBezTo>
                    <a:pt x="3448" y="133"/>
                    <a:pt x="3503" y="64"/>
                    <a:pt x="3448" y="23"/>
                  </a:cubicBezTo>
                  <a:cubicBezTo>
                    <a:pt x="3437" y="7"/>
                    <a:pt x="3418" y="1"/>
                    <a:pt x="33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31;p33"/>
            <p:cNvSpPr/>
            <p:nvPr/>
          </p:nvSpPr>
          <p:spPr>
            <a:xfrm>
              <a:off x="11237321" y="2859594"/>
              <a:ext cx="268240" cy="243205"/>
            </a:xfrm>
            <a:custGeom>
              <a:avLst/>
              <a:gdLst/>
              <a:ahLst/>
              <a:cxnLst/>
              <a:rect l="l" t="t" r="r" b="b"/>
              <a:pathLst>
                <a:path w="2690" h="2439" extrusionOk="0">
                  <a:moveTo>
                    <a:pt x="367" y="0"/>
                  </a:moveTo>
                  <a:cubicBezTo>
                    <a:pt x="294" y="0"/>
                    <a:pt x="260" y="100"/>
                    <a:pt x="312" y="139"/>
                  </a:cubicBezTo>
                  <a:cubicBezTo>
                    <a:pt x="519" y="360"/>
                    <a:pt x="670" y="539"/>
                    <a:pt x="822" y="745"/>
                  </a:cubicBezTo>
                  <a:cubicBezTo>
                    <a:pt x="629" y="663"/>
                    <a:pt x="436" y="594"/>
                    <a:pt x="229" y="539"/>
                  </a:cubicBezTo>
                  <a:cubicBezTo>
                    <a:pt x="202" y="539"/>
                    <a:pt x="174" y="526"/>
                    <a:pt x="147" y="526"/>
                  </a:cubicBezTo>
                  <a:cubicBezTo>
                    <a:pt x="133" y="526"/>
                    <a:pt x="119" y="530"/>
                    <a:pt x="105" y="539"/>
                  </a:cubicBezTo>
                  <a:cubicBezTo>
                    <a:pt x="36" y="566"/>
                    <a:pt x="50" y="663"/>
                    <a:pt x="119" y="690"/>
                  </a:cubicBezTo>
                  <a:cubicBezTo>
                    <a:pt x="298" y="732"/>
                    <a:pt x="477" y="787"/>
                    <a:pt x="656" y="842"/>
                  </a:cubicBezTo>
                  <a:cubicBezTo>
                    <a:pt x="477" y="856"/>
                    <a:pt x="312" y="869"/>
                    <a:pt x="133" y="897"/>
                  </a:cubicBezTo>
                  <a:cubicBezTo>
                    <a:pt x="92" y="897"/>
                    <a:pt x="64" y="911"/>
                    <a:pt x="36" y="952"/>
                  </a:cubicBezTo>
                  <a:cubicBezTo>
                    <a:pt x="0" y="1013"/>
                    <a:pt x="49" y="1095"/>
                    <a:pt x="127" y="1095"/>
                  </a:cubicBezTo>
                  <a:cubicBezTo>
                    <a:pt x="138" y="1095"/>
                    <a:pt x="149" y="1093"/>
                    <a:pt x="160" y="1090"/>
                  </a:cubicBezTo>
                  <a:cubicBezTo>
                    <a:pt x="294" y="1069"/>
                    <a:pt x="594" y="1034"/>
                    <a:pt x="813" y="1034"/>
                  </a:cubicBezTo>
                  <a:cubicBezTo>
                    <a:pt x="889" y="1034"/>
                    <a:pt x="955" y="1038"/>
                    <a:pt x="1001" y="1048"/>
                  </a:cubicBezTo>
                  <a:cubicBezTo>
                    <a:pt x="1030" y="1058"/>
                    <a:pt x="1066" y="1068"/>
                    <a:pt x="1104" y="1068"/>
                  </a:cubicBezTo>
                  <a:cubicBezTo>
                    <a:pt x="1120" y="1068"/>
                    <a:pt x="1136" y="1066"/>
                    <a:pt x="1152" y="1062"/>
                  </a:cubicBezTo>
                  <a:cubicBezTo>
                    <a:pt x="1373" y="1172"/>
                    <a:pt x="1593" y="1310"/>
                    <a:pt x="1772" y="1448"/>
                  </a:cubicBezTo>
                  <a:cubicBezTo>
                    <a:pt x="2089" y="1724"/>
                    <a:pt x="2241" y="1944"/>
                    <a:pt x="2392" y="2233"/>
                  </a:cubicBezTo>
                  <a:cubicBezTo>
                    <a:pt x="2461" y="2330"/>
                    <a:pt x="2461" y="2385"/>
                    <a:pt x="2530" y="2426"/>
                  </a:cubicBezTo>
                  <a:cubicBezTo>
                    <a:pt x="2545" y="2435"/>
                    <a:pt x="2560" y="2439"/>
                    <a:pt x="2576" y="2439"/>
                  </a:cubicBezTo>
                  <a:cubicBezTo>
                    <a:pt x="2634" y="2439"/>
                    <a:pt x="2690" y="2384"/>
                    <a:pt x="2668" y="2330"/>
                  </a:cubicBezTo>
                  <a:cubicBezTo>
                    <a:pt x="2613" y="2206"/>
                    <a:pt x="2503" y="2054"/>
                    <a:pt x="2475" y="1999"/>
                  </a:cubicBezTo>
                  <a:cubicBezTo>
                    <a:pt x="2392" y="1806"/>
                    <a:pt x="2241" y="1641"/>
                    <a:pt x="2089" y="1489"/>
                  </a:cubicBezTo>
                  <a:cubicBezTo>
                    <a:pt x="1855" y="1228"/>
                    <a:pt x="1552" y="1076"/>
                    <a:pt x="1208" y="897"/>
                  </a:cubicBezTo>
                  <a:cubicBezTo>
                    <a:pt x="1208" y="897"/>
                    <a:pt x="1180" y="883"/>
                    <a:pt x="1166" y="883"/>
                  </a:cubicBezTo>
                  <a:cubicBezTo>
                    <a:pt x="1152" y="869"/>
                    <a:pt x="1152" y="856"/>
                    <a:pt x="1125" y="842"/>
                  </a:cubicBezTo>
                  <a:cubicBezTo>
                    <a:pt x="1097" y="800"/>
                    <a:pt x="1056" y="745"/>
                    <a:pt x="1015" y="690"/>
                  </a:cubicBezTo>
                  <a:cubicBezTo>
                    <a:pt x="849" y="456"/>
                    <a:pt x="643" y="236"/>
                    <a:pt x="450" y="15"/>
                  </a:cubicBezTo>
                  <a:cubicBezTo>
                    <a:pt x="436" y="1"/>
                    <a:pt x="408" y="1"/>
                    <a:pt x="381" y="1"/>
                  </a:cubicBezTo>
                  <a:cubicBezTo>
                    <a:pt x="376" y="1"/>
                    <a:pt x="371" y="0"/>
                    <a:pt x="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32;p33"/>
            <p:cNvSpPr/>
            <p:nvPr/>
          </p:nvSpPr>
          <p:spPr>
            <a:xfrm>
              <a:off x="11514336" y="2882827"/>
              <a:ext cx="340336" cy="184174"/>
            </a:xfrm>
            <a:custGeom>
              <a:avLst/>
              <a:gdLst/>
              <a:ahLst/>
              <a:cxnLst/>
              <a:rect l="l" t="t" r="r" b="b"/>
              <a:pathLst>
                <a:path w="3413" h="1847" extrusionOk="0">
                  <a:moveTo>
                    <a:pt x="3122" y="0"/>
                  </a:moveTo>
                  <a:cubicBezTo>
                    <a:pt x="3115" y="0"/>
                    <a:pt x="3107" y="1"/>
                    <a:pt x="3100" y="3"/>
                  </a:cubicBezTo>
                  <a:cubicBezTo>
                    <a:pt x="3078" y="3"/>
                    <a:pt x="2977" y="20"/>
                    <a:pt x="2972" y="20"/>
                  </a:cubicBezTo>
                  <a:cubicBezTo>
                    <a:pt x="2971" y="20"/>
                    <a:pt x="2976" y="19"/>
                    <a:pt x="2990" y="16"/>
                  </a:cubicBezTo>
                  <a:lnTo>
                    <a:pt x="2990" y="16"/>
                  </a:lnTo>
                  <a:cubicBezTo>
                    <a:pt x="2687" y="44"/>
                    <a:pt x="2439" y="251"/>
                    <a:pt x="2177" y="375"/>
                  </a:cubicBezTo>
                  <a:cubicBezTo>
                    <a:pt x="2122" y="388"/>
                    <a:pt x="2081" y="388"/>
                    <a:pt x="2039" y="402"/>
                  </a:cubicBezTo>
                  <a:cubicBezTo>
                    <a:pt x="1654" y="499"/>
                    <a:pt x="1516" y="567"/>
                    <a:pt x="1130" y="788"/>
                  </a:cubicBezTo>
                  <a:cubicBezTo>
                    <a:pt x="1034" y="857"/>
                    <a:pt x="896" y="898"/>
                    <a:pt x="799" y="981"/>
                  </a:cubicBezTo>
                  <a:cubicBezTo>
                    <a:pt x="620" y="1105"/>
                    <a:pt x="234" y="1463"/>
                    <a:pt x="42" y="1711"/>
                  </a:cubicBezTo>
                  <a:cubicBezTo>
                    <a:pt x="1" y="1783"/>
                    <a:pt x="74" y="1847"/>
                    <a:pt x="142" y="1847"/>
                  </a:cubicBezTo>
                  <a:cubicBezTo>
                    <a:pt x="166" y="1847"/>
                    <a:pt x="189" y="1839"/>
                    <a:pt x="207" y="1821"/>
                  </a:cubicBezTo>
                  <a:cubicBezTo>
                    <a:pt x="579" y="1408"/>
                    <a:pt x="854" y="1160"/>
                    <a:pt x="1282" y="953"/>
                  </a:cubicBezTo>
                  <a:cubicBezTo>
                    <a:pt x="1709" y="719"/>
                    <a:pt x="1970" y="623"/>
                    <a:pt x="2411" y="595"/>
                  </a:cubicBezTo>
                  <a:cubicBezTo>
                    <a:pt x="2673" y="733"/>
                    <a:pt x="2976" y="912"/>
                    <a:pt x="3114" y="1036"/>
                  </a:cubicBezTo>
                  <a:cubicBezTo>
                    <a:pt x="3136" y="1058"/>
                    <a:pt x="3163" y="1067"/>
                    <a:pt x="3190" y="1067"/>
                  </a:cubicBezTo>
                  <a:cubicBezTo>
                    <a:pt x="3249" y="1067"/>
                    <a:pt x="3307" y="1024"/>
                    <a:pt x="3307" y="967"/>
                  </a:cubicBezTo>
                  <a:cubicBezTo>
                    <a:pt x="3293" y="871"/>
                    <a:pt x="3266" y="871"/>
                    <a:pt x="3169" y="802"/>
                  </a:cubicBezTo>
                  <a:cubicBezTo>
                    <a:pt x="3073" y="733"/>
                    <a:pt x="2976" y="678"/>
                    <a:pt x="2880" y="623"/>
                  </a:cubicBezTo>
                  <a:lnTo>
                    <a:pt x="2880" y="623"/>
                  </a:lnTo>
                  <a:cubicBezTo>
                    <a:pt x="2976" y="636"/>
                    <a:pt x="3086" y="650"/>
                    <a:pt x="3238" y="650"/>
                  </a:cubicBezTo>
                  <a:cubicBezTo>
                    <a:pt x="3243" y="651"/>
                    <a:pt x="3248" y="651"/>
                    <a:pt x="3252" y="651"/>
                  </a:cubicBezTo>
                  <a:cubicBezTo>
                    <a:pt x="3366" y="651"/>
                    <a:pt x="3413" y="496"/>
                    <a:pt x="3307" y="443"/>
                  </a:cubicBezTo>
                  <a:cubicBezTo>
                    <a:pt x="3266" y="416"/>
                    <a:pt x="3114" y="402"/>
                    <a:pt x="2852" y="388"/>
                  </a:cubicBezTo>
                  <a:cubicBezTo>
                    <a:pt x="2825" y="388"/>
                    <a:pt x="2742" y="375"/>
                    <a:pt x="2646" y="361"/>
                  </a:cubicBezTo>
                  <a:cubicBezTo>
                    <a:pt x="2770" y="292"/>
                    <a:pt x="2894" y="237"/>
                    <a:pt x="2949" y="237"/>
                  </a:cubicBezTo>
                  <a:cubicBezTo>
                    <a:pt x="3045" y="223"/>
                    <a:pt x="3224" y="237"/>
                    <a:pt x="3238" y="113"/>
                  </a:cubicBezTo>
                  <a:cubicBezTo>
                    <a:pt x="3250" y="51"/>
                    <a:pt x="3185" y="0"/>
                    <a:pt x="3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33;p33"/>
            <p:cNvSpPr/>
            <p:nvPr/>
          </p:nvSpPr>
          <p:spPr>
            <a:xfrm>
              <a:off x="11327465" y="2679608"/>
              <a:ext cx="179990" cy="173903"/>
            </a:xfrm>
            <a:custGeom>
              <a:avLst/>
              <a:gdLst/>
              <a:ahLst/>
              <a:cxnLst/>
              <a:rect l="l" t="t" r="r" b="b"/>
              <a:pathLst>
                <a:path w="1805" h="1744" extrusionOk="0">
                  <a:moveTo>
                    <a:pt x="359" y="1"/>
                  </a:moveTo>
                  <a:cubicBezTo>
                    <a:pt x="271" y="1"/>
                    <a:pt x="225" y="127"/>
                    <a:pt x="304" y="167"/>
                  </a:cubicBezTo>
                  <a:cubicBezTo>
                    <a:pt x="400" y="222"/>
                    <a:pt x="496" y="291"/>
                    <a:pt x="593" y="373"/>
                  </a:cubicBezTo>
                  <a:cubicBezTo>
                    <a:pt x="496" y="346"/>
                    <a:pt x="414" y="332"/>
                    <a:pt x="317" y="318"/>
                  </a:cubicBezTo>
                  <a:cubicBezTo>
                    <a:pt x="251" y="318"/>
                    <a:pt x="176" y="283"/>
                    <a:pt x="107" y="283"/>
                  </a:cubicBezTo>
                  <a:cubicBezTo>
                    <a:pt x="89" y="283"/>
                    <a:pt x="72" y="285"/>
                    <a:pt x="56" y="291"/>
                  </a:cubicBezTo>
                  <a:cubicBezTo>
                    <a:pt x="0" y="332"/>
                    <a:pt x="14" y="429"/>
                    <a:pt x="83" y="442"/>
                  </a:cubicBezTo>
                  <a:cubicBezTo>
                    <a:pt x="304" y="470"/>
                    <a:pt x="634" y="539"/>
                    <a:pt x="772" y="608"/>
                  </a:cubicBezTo>
                  <a:cubicBezTo>
                    <a:pt x="800" y="621"/>
                    <a:pt x="813" y="621"/>
                    <a:pt x="827" y="635"/>
                  </a:cubicBezTo>
                  <a:cubicBezTo>
                    <a:pt x="1144" y="897"/>
                    <a:pt x="1406" y="1255"/>
                    <a:pt x="1544" y="1558"/>
                  </a:cubicBezTo>
                  <a:cubicBezTo>
                    <a:pt x="1557" y="1613"/>
                    <a:pt x="1571" y="1682"/>
                    <a:pt x="1626" y="1724"/>
                  </a:cubicBezTo>
                  <a:cubicBezTo>
                    <a:pt x="1643" y="1738"/>
                    <a:pt x="1661" y="1744"/>
                    <a:pt x="1679" y="1744"/>
                  </a:cubicBezTo>
                  <a:cubicBezTo>
                    <a:pt x="1747" y="1744"/>
                    <a:pt x="1805" y="1654"/>
                    <a:pt x="1750" y="1600"/>
                  </a:cubicBezTo>
                  <a:lnTo>
                    <a:pt x="1750" y="1586"/>
                  </a:lnTo>
                  <a:cubicBezTo>
                    <a:pt x="1681" y="1338"/>
                    <a:pt x="1420" y="966"/>
                    <a:pt x="1172" y="718"/>
                  </a:cubicBezTo>
                  <a:cubicBezTo>
                    <a:pt x="1103" y="621"/>
                    <a:pt x="1006" y="553"/>
                    <a:pt x="910" y="484"/>
                  </a:cubicBezTo>
                  <a:cubicBezTo>
                    <a:pt x="896" y="470"/>
                    <a:pt x="882" y="456"/>
                    <a:pt x="882" y="442"/>
                  </a:cubicBezTo>
                  <a:cubicBezTo>
                    <a:pt x="772" y="249"/>
                    <a:pt x="565" y="98"/>
                    <a:pt x="372" y="1"/>
                  </a:cubicBezTo>
                  <a:cubicBezTo>
                    <a:pt x="368" y="1"/>
                    <a:pt x="363" y="1"/>
                    <a:pt x="3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34;p33"/>
            <p:cNvSpPr/>
            <p:nvPr/>
          </p:nvSpPr>
          <p:spPr>
            <a:xfrm>
              <a:off x="11514336" y="2679509"/>
              <a:ext cx="225362" cy="236624"/>
            </a:xfrm>
            <a:custGeom>
              <a:avLst/>
              <a:gdLst/>
              <a:ahLst/>
              <a:cxnLst/>
              <a:rect l="l" t="t" r="r" b="b"/>
              <a:pathLst>
                <a:path w="2260" h="2373" extrusionOk="0">
                  <a:moveTo>
                    <a:pt x="1996" y="1"/>
                  </a:moveTo>
                  <a:cubicBezTo>
                    <a:pt x="1937" y="1"/>
                    <a:pt x="1868" y="50"/>
                    <a:pt x="1819" y="99"/>
                  </a:cubicBezTo>
                  <a:cubicBezTo>
                    <a:pt x="1626" y="250"/>
                    <a:pt x="1516" y="471"/>
                    <a:pt x="1378" y="664"/>
                  </a:cubicBezTo>
                  <a:cubicBezTo>
                    <a:pt x="1295" y="719"/>
                    <a:pt x="1213" y="774"/>
                    <a:pt x="1158" y="815"/>
                  </a:cubicBezTo>
                  <a:cubicBezTo>
                    <a:pt x="882" y="967"/>
                    <a:pt x="634" y="1160"/>
                    <a:pt x="414" y="1366"/>
                  </a:cubicBezTo>
                  <a:cubicBezTo>
                    <a:pt x="276" y="1504"/>
                    <a:pt x="166" y="1656"/>
                    <a:pt x="110" y="1849"/>
                  </a:cubicBezTo>
                  <a:cubicBezTo>
                    <a:pt x="69" y="2000"/>
                    <a:pt x="14" y="2152"/>
                    <a:pt x="0" y="2303"/>
                  </a:cubicBezTo>
                  <a:cubicBezTo>
                    <a:pt x="0" y="2331"/>
                    <a:pt x="14" y="2345"/>
                    <a:pt x="42" y="2358"/>
                  </a:cubicBezTo>
                  <a:cubicBezTo>
                    <a:pt x="55" y="2368"/>
                    <a:pt x="74" y="2372"/>
                    <a:pt x="93" y="2372"/>
                  </a:cubicBezTo>
                  <a:cubicBezTo>
                    <a:pt x="130" y="2372"/>
                    <a:pt x="170" y="2354"/>
                    <a:pt x="179" y="2317"/>
                  </a:cubicBezTo>
                  <a:cubicBezTo>
                    <a:pt x="248" y="1862"/>
                    <a:pt x="358" y="1601"/>
                    <a:pt x="744" y="1339"/>
                  </a:cubicBezTo>
                  <a:cubicBezTo>
                    <a:pt x="896" y="1187"/>
                    <a:pt x="1047" y="1118"/>
                    <a:pt x="1268" y="994"/>
                  </a:cubicBezTo>
                  <a:cubicBezTo>
                    <a:pt x="1323" y="953"/>
                    <a:pt x="1392" y="912"/>
                    <a:pt x="1461" y="870"/>
                  </a:cubicBezTo>
                  <a:cubicBezTo>
                    <a:pt x="1488" y="870"/>
                    <a:pt x="1516" y="857"/>
                    <a:pt x="1543" y="829"/>
                  </a:cubicBezTo>
                  <a:cubicBezTo>
                    <a:pt x="1654" y="760"/>
                    <a:pt x="1764" y="719"/>
                    <a:pt x="1846" y="691"/>
                  </a:cubicBezTo>
                  <a:cubicBezTo>
                    <a:pt x="1957" y="636"/>
                    <a:pt x="2026" y="636"/>
                    <a:pt x="2163" y="567"/>
                  </a:cubicBezTo>
                  <a:cubicBezTo>
                    <a:pt x="2260" y="526"/>
                    <a:pt x="2246" y="388"/>
                    <a:pt x="2150" y="361"/>
                  </a:cubicBezTo>
                  <a:lnTo>
                    <a:pt x="2136" y="361"/>
                  </a:lnTo>
                  <a:cubicBezTo>
                    <a:pt x="2125" y="357"/>
                    <a:pt x="2114" y="355"/>
                    <a:pt x="2103" y="355"/>
                  </a:cubicBezTo>
                  <a:cubicBezTo>
                    <a:pt x="2073" y="355"/>
                    <a:pt x="2046" y="368"/>
                    <a:pt x="2026" y="388"/>
                  </a:cubicBezTo>
                  <a:cubicBezTo>
                    <a:pt x="2012" y="388"/>
                    <a:pt x="1998" y="402"/>
                    <a:pt x="1984" y="402"/>
                  </a:cubicBezTo>
                  <a:cubicBezTo>
                    <a:pt x="1915" y="416"/>
                    <a:pt x="1846" y="443"/>
                    <a:pt x="1764" y="471"/>
                  </a:cubicBezTo>
                  <a:cubicBezTo>
                    <a:pt x="1846" y="374"/>
                    <a:pt x="1929" y="278"/>
                    <a:pt x="2039" y="195"/>
                  </a:cubicBezTo>
                  <a:cubicBezTo>
                    <a:pt x="2081" y="168"/>
                    <a:pt x="2094" y="126"/>
                    <a:pt x="2094" y="85"/>
                  </a:cubicBezTo>
                  <a:cubicBezTo>
                    <a:pt x="2072" y="24"/>
                    <a:pt x="2036" y="1"/>
                    <a:pt x="19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35;p33"/>
            <p:cNvSpPr/>
            <p:nvPr/>
          </p:nvSpPr>
          <p:spPr>
            <a:xfrm>
              <a:off x="11404348" y="2558554"/>
              <a:ext cx="110487" cy="116766"/>
            </a:xfrm>
            <a:custGeom>
              <a:avLst/>
              <a:gdLst/>
              <a:ahLst/>
              <a:cxnLst/>
              <a:rect l="l" t="t" r="r" b="b"/>
              <a:pathLst>
                <a:path w="1108" h="1171" extrusionOk="0">
                  <a:moveTo>
                    <a:pt x="112" y="1"/>
                  </a:moveTo>
                  <a:cubicBezTo>
                    <a:pt x="93" y="1"/>
                    <a:pt x="72" y="9"/>
                    <a:pt x="56" y="17"/>
                  </a:cubicBezTo>
                  <a:cubicBezTo>
                    <a:pt x="1" y="44"/>
                    <a:pt x="15" y="127"/>
                    <a:pt x="56" y="155"/>
                  </a:cubicBezTo>
                  <a:cubicBezTo>
                    <a:pt x="401" y="334"/>
                    <a:pt x="649" y="637"/>
                    <a:pt x="841" y="981"/>
                  </a:cubicBezTo>
                  <a:cubicBezTo>
                    <a:pt x="910" y="1064"/>
                    <a:pt x="869" y="1091"/>
                    <a:pt x="952" y="1160"/>
                  </a:cubicBezTo>
                  <a:cubicBezTo>
                    <a:pt x="965" y="1167"/>
                    <a:pt x="979" y="1170"/>
                    <a:pt x="992" y="1170"/>
                  </a:cubicBezTo>
                  <a:cubicBezTo>
                    <a:pt x="1058" y="1170"/>
                    <a:pt x="1108" y="1094"/>
                    <a:pt x="1062" y="1036"/>
                  </a:cubicBezTo>
                  <a:cubicBezTo>
                    <a:pt x="952" y="802"/>
                    <a:pt x="800" y="568"/>
                    <a:pt x="621" y="375"/>
                  </a:cubicBezTo>
                  <a:cubicBezTo>
                    <a:pt x="483" y="237"/>
                    <a:pt x="332" y="99"/>
                    <a:pt x="153" y="17"/>
                  </a:cubicBezTo>
                  <a:cubicBezTo>
                    <a:pt x="141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36;p33"/>
            <p:cNvSpPr/>
            <p:nvPr/>
          </p:nvSpPr>
          <p:spPr>
            <a:xfrm>
              <a:off x="11508453" y="2554267"/>
              <a:ext cx="100715" cy="76880"/>
            </a:xfrm>
            <a:custGeom>
              <a:avLst/>
              <a:gdLst/>
              <a:ahLst/>
              <a:cxnLst/>
              <a:rect l="l" t="t" r="r" b="b"/>
              <a:pathLst>
                <a:path w="1010" h="771" extrusionOk="0">
                  <a:moveTo>
                    <a:pt x="864" y="0"/>
                  </a:moveTo>
                  <a:cubicBezTo>
                    <a:pt x="808" y="0"/>
                    <a:pt x="743" y="18"/>
                    <a:pt x="789" y="18"/>
                  </a:cubicBezTo>
                  <a:cubicBezTo>
                    <a:pt x="624" y="46"/>
                    <a:pt x="583" y="60"/>
                    <a:pt x="431" y="156"/>
                  </a:cubicBezTo>
                  <a:cubicBezTo>
                    <a:pt x="266" y="294"/>
                    <a:pt x="101" y="459"/>
                    <a:pt x="18" y="652"/>
                  </a:cubicBezTo>
                  <a:cubicBezTo>
                    <a:pt x="0" y="723"/>
                    <a:pt x="73" y="771"/>
                    <a:pt x="142" y="771"/>
                  </a:cubicBezTo>
                  <a:cubicBezTo>
                    <a:pt x="181" y="771"/>
                    <a:pt x="219" y="756"/>
                    <a:pt x="238" y="721"/>
                  </a:cubicBezTo>
                  <a:cubicBezTo>
                    <a:pt x="376" y="514"/>
                    <a:pt x="500" y="335"/>
                    <a:pt x="734" y="239"/>
                  </a:cubicBezTo>
                  <a:cubicBezTo>
                    <a:pt x="762" y="239"/>
                    <a:pt x="872" y="198"/>
                    <a:pt x="900" y="198"/>
                  </a:cubicBezTo>
                  <a:cubicBezTo>
                    <a:pt x="982" y="170"/>
                    <a:pt x="1010" y="60"/>
                    <a:pt x="927" y="18"/>
                  </a:cubicBezTo>
                  <a:cubicBezTo>
                    <a:pt x="918" y="5"/>
                    <a:pt x="892" y="0"/>
                    <a:pt x="8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37;p33"/>
            <p:cNvSpPr/>
            <p:nvPr/>
          </p:nvSpPr>
          <p:spPr>
            <a:xfrm>
              <a:off x="11931953" y="3645547"/>
              <a:ext cx="1496" cy="100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4" y="0"/>
                    <a:pt x="14" y="0"/>
                    <a:pt x="1" y="0"/>
                  </a:cubicBezTo>
                  <a:close/>
                </a:path>
              </a:pathLst>
            </a:custGeom>
            <a:solidFill>
              <a:srgbClr val="6A6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38;p33"/>
            <p:cNvSpPr/>
            <p:nvPr/>
          </p:nvSpPr>
          <p:spPr>
            <a:xfrm>
              <a:off x="11606375" y="2730563"/>
              <a:ext cx="100" cy="10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4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39;p33"/>
            <p:cNvSpPr/>
            <p:nvPr/>
          </p:nvSpPr>
          <p:spPr>
            <a:xfrm>
              <a:off x="11872920" y="3197628"/>
              <a:ext cx="1396" cy="1496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14" y="1"/>
                  </a:moveTo>
                  <a:cubicBezTo>
                    <a:pt x="0" y="14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593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40;p33"/>
            <p:cNvSpPr/>
            <p:nvPr/>
          </p:nvSpPr>
          <p:spPr>
            <a:xfrm>
              <a:off x="11536274" y="3087143"/>
              <a:ext cx="511152" cy="208105"/>
            </a:xfrm>
            <a:custGeom>
              <a:avLst/>
              <a:gdLst/>
              <a:ahLst/>
              <a:cxnLst/>
              <a:rect l="l" t="t" r="r" b="b"/>
              <a:pathLst>
                <a:path w="5126" h="2087" extrusionOk="0">
                  <a:moveTo>
                    <a:pt x="2404" y="1"/>
                  </a:moveTo>
                  <a:cubicBezTo>
                    <a:pt x="2357" y="1"/>
                    <a:pt x="2305" y="7"/>
                    <a:pt x="2246" y="20"/>
                  </a:cubicBezTo>
                  <a:cubicBezTo>
                    <a:pt x="2150" y="34"/>
                    <a:pt x="2067" y="103"/>
                    <a:pt x="2026" y="144"/>
                  </a:cubicBezTo>
                  <a:cubicBezTo>
                    <a:pt x="1990" y="108"/>
                    <a:pt x="1938" y="91"/>
                    <a:pt x="1885" y="91"/>
                  </a:cubicBezTo>
                  <a:cubicBezTo>
                    <a:pt x="1838" y="91"/>
                    <a:pt x="1789" y="104"/>
                    <a:pt x="1750" y="130"/>
                  </a:cubicBezTo>
                  <a:cubicBezTo>
                    <a:pt x="1684" y="108"/>
                    <a:pt x="1614" y="94"/>
                    <a:pt x="1542" y="94"/>
                  </a:cubicBezTo>
                  <a:cubicBezTo>
                    <a:pt x="1479" y="94"/>
                    <a:pt x="1415" y="105"/>
                    <a:pt x="1351" y="130"/>
                  </a:cubicBezTo>
                  <a:cubicBezTo>
                    <a:pt x="1020" y="186"/>
                    <a:pt x="731" y="489"/>
                    <a:pt x="814" y="750"/>
                  </a:cubicBezTo>
                  <a:cubicBezTo>
                    <a:pt x="621" y="806"/>
                    <a:pt x="442" y="957"/>
                    <a:pt x="290" y="1067"/>
                  </a:cubicBezTo>
                  <a:cubicBezTo>
                    <a:pt x="1" y="1288"/>
                    <a:pt x="70" y="1563"/>
                    <a:pt x="414" y="1660"/>
                  </a:cubicBezTo>
                  <a:cubicBezTo>
                    <a:pt x="465" y="1674"/>
                    <a:pt x="514" y="1680"/>
                    <a:pt x="563" y="1680"/>
                  </a:cubicBezTo>
                  <a:cubicBezTo>
                    <a:pt x="752" y="1680"/>
                    <a:pt x="930" y="1588"/>
                    <a:pt x="1117" y="1522"/>
                  </a:cubicBezTo>
                  <a:cubicBezTo>
                    <a:pt x="1144" y="1508"/>
                    <a:pt x="1172" y="1508"/>
                    <a:pt x="1199" y="1494"/>
                  </a:cubicBezTo>
                  <a:lnTo>
                    <a:pt x="1199" y="1494"/>
                  </a:lnTo>
                  <a:cubicBezTo>
                    <a:pt x="1117" y="1646"/>
                    <a:pt x="1158" y="1825"/>
                    <a:pt x="1420" y="1908"/>
                  </a:cubicBezTo>
                  <a:cubicBezTo>
                    <a:pt x="1455" y="1915"/>
                    <a:pt x="1494" y="1919"/>
                    <a:pt x="1536" y="1919"/>
                  </a:cubicBezTo>
                  <a:cubicBezTo>
                    <a:pt x="1720" y="1919"/>
                    <a:pt x="1951" y="1851"/>
                    <a:pt x="2109" y="1784"/>
                  </a:cubicBezTo>
                  <a:cubicBezTo>
                    <a:pt x="2122" y="1853"/>
                    <a:pt x="2150" y="1922"/>
                    <a:pt x="2205" y="1977"/>
                  </a:cubicBezTo>
                  <a:cubicBezTo>
                    <a:pt x="2288" y="2050"/>
                    <a:pt x="2401" y="2087"/>
                    <a:pt x="2520" y="2087"/>
                  </a:cubicBezTo>
                  <a:cubicBezTo>
                    <a:pt x="2580" y="2087"/>
                    <a:pt x="2641" y="2078"/>
                    <a:pt x="2701" y="2059"/>
                  </a:cubicBezTo>
                  <a:cubicBezTo>
                    <a:pt x="2949" y="2018"/>
                    <a:pt x="3362" y="1798"/>
                    <a:pt x="3514" y="1715"/>
                  </a:cubicBezTo>
                  <a:cubicBezTo>
                    <a:pt x="3542" y="1742"/>
                    <a:pt x="3569" y="1770"/>
                    <a:pt x="3638" y="1811"/>
                  </a:cubicBezTo>
                  <a:cubicBezTo>
                    <a:pt x="3721" y="1842"/>
                    <a:pt x="3811" y="1858"/>
                    <a:pt x="3898" y="1858"/>
                  </a:cubicBezTo>
                  <a:cubicBezTo>
                    <a:pt x="3926" y="1858"/>
                    <a:pt x="3955" y="1856"/>
                    <a:pt x="3982" y="1853"/>
                  </a:cubicBezTo>
                  <a:cubicBezTo>
                    <a:pt x="4286" y="1770"/>
                    <a:pt x="4451" y="1674"/>
                    <a:pt x="4795" y="1632"/>
                  </a:cubicBezTo>
                  <a:cubicBezTo>
                    <a:pt x="4974" y="1577"/>
                    <a:pt x="5126" y="1426"/>
                    <a:pt x="5126" y="1246"/>
                  </a:cubicBezTo>
                  <a:cubicBezTo>
                    <a:pt x="5085" y="998"/>
                    <a:pt x="4809" y="861"/>
                    <a:pt x="4575" y="792"/>
                  </a:cubicBezTo>
                  <a:lnTo>
                    <a:pt x="4561" y="778"/>
                  </a:lnTo>
                  <a:cubicBezTo>
                    <a:pt x="4671" y="640"/>
                    <a:pt x="4658" y="461"/>
                    <a:pt x="4423" y="323"/>
                  </a:cubicBezTo>
                  <a:cubicBezTo>
                    <a:pt x="4330" y="265"/>
                    <a:pt x="4220" y="244"/>
                    <a:pt x="4108" y="244"/>
                  </a:cubicBezTo>
                  <a:cubicBezTo>
                    <a:pt x="3955" y="244"/>
                    <a:pt x="3799" y="284"/>
                    <a:pt x="3679" y="323"/>
                  </a:cubicBezTo>
                  <a:cubicBezTo>
                    <a:pt x="3666" y="268"/>
                    <a:pt x="3652" y="227"/>
                    <a:pt x="3610" y="186"/>
                  </a:cubicBezTo>
                  <a:cubicBezTo>
                    <a:pt x="3528" y="98"/>
                    <a:pt x="3425" y="66"/>
                    <a:pt x="3316" y="66"/>
                  </a:cubicBezTo>
                  <a:cubicBezTo>
                    <a:pt x="3134" y="66"/>
                    <a:pt x="2933" y="153"/>
                    <a:pt x="2770" y="213"/>
                  </a:cubicBezTo>
                  <a:cubicBezTo>
                    <a:pt x="2756" y="213"/>
                    <a:pt x="2729" y="227"/>
                    <a:pt x="2715" y="241"/>
                  </a:cubicBezTo>
                  <a:cubicBezTo>
                    <a:pt x="2693" y="107"/>
                    <a:pt x="2599" y="1"/>
                    <a:pt x="24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41;p33"/>
            <p:cNvSpPr/>
            <p:nvPr/>
          </p:nvSpPr>
          <p:spPr>
            <a:xfrm>
              <a:off x="10825986" y="3611146"/>
              <a:ext cx="614260" cy="281695"/>
            </a:xfrm>
            <a:custGeom>
              <a:avLst/>
              <a:gdLst/>
              <a:ahLst/>
              <a:cxnLst/>
              <a:rect l="l" t="t" r="r" b="b"/>
              <a:pathLst>
                <a:path w="6160" h="2825" extrusionOk="0">
                  <a:moveTo>
                    <a:pt x="2914" y="0"/>
                  </a:moveTo>
                  <a:cubicBezTo>
                    <a:pt x="2696" y="0"/>
                    <a:pt x="2446" y="108"/>
                    <a:pt x="2301" y="180"/>
                  </a:cubicBezTo>
                  <a:cubicBezTo>
                    <a:pt x="2215" y="100"/>
                    <a:pt x="2107" y="61"/>
                    <a:pt x="2005" y="61"/>
                  </a:cubicBezTo>
                  <a:cubicBezTo>
                    <a:pt x="1879" y="61"/>
                    <a:pt x="1762" y="121"/>
                    <a:pt x="1709" y="235"/>
                  </a:cubicBezTo>
                  <a:cubicBezTo>
                    <a:pt x="1679" y="231"/>
                    <a:pt x="1648" y="228"/>
                    <a:pt x="1617" y="228"/>
                  </a:cubicBezTo>
                  <a:cubicBezTo>
                    <a:pt x="1548" y="228"/>
                    <a:pt x="1481" y="243"/>
                    <a:pt x="1433" y="290"/>
                  </a:cubicBezTo>
                  <a:cubicBezTo>
                    <a:pt x="1392" y="331"/>
                    <a:pt x="1378" y="373"/>
                    <a:pt x="1365" y="428"/>
                  </a:cubicBezTo>
                  <a:cubicBezTo>
                    <a:pt x="1309" y="428"/>
                    <a:pt x="1254" y="428"/>
                    <a:pt x="1199" y="455"/>
                  </a:cubicBezTo>
                  <a:cubicBezTo>
                    <a:pt x="1130" y="497"/>
                    <a:pt x="1130" y="566"/>
                    <a:pt x="1172" y="635"/>
                  </a:cubicBezTo>
                  <a:cubicBezTo>
                    <a:pt x="965" y="648"/>
                    <a:pt x="731" y="690"/>
                    <a:pt x="593" y="814"/>
                  </a:cubicBezTo>
                  <a:cubicBezTo>
                    <a:pt x="552" y="883"/>
                    <a:pt x="565" y="938"/>
                    <a:pt x="607" y="993"/>
                  </a:cubicBezTo>
                  <a:cubicBezTo>
                    <a:pt x="166" y="1199"/>
                    <a:pt x="83" y="1516"/>
                    <a:pt x="497" y="1558"/>
                  </a:cubicBezTo>
                  <a:cubicBezTo>
                    <a:pt x="373" y="1640"/>
                    <a:pt x="249" y="1737"/>
                    <a:pt x="152" y="1861"/>
                  </a:cubicBezTo>
                  <a:cubicBezTo>
                    <a:pt x="1" y="1999"/>
                    <a:pt x="14" y="2205"/>
                    <a:pt x="262" y="2219"/>
                  </a:cubicBezTo>
                  <a:cubicBezTo>
                    <a:pt x="284" y="2223"/>
                    <a:pt x="308" y="2224"/>
                    <a:pt x="332" y="2224"/>
                  </a:cubicBezTo>
                  <a:cubicBezTo>
                    <a:pt x="398" y="2224"/>
                    <a:pt x="471" y="2212"/>
                    <a:pt x="552" y="2191"/>
                  </a:cubicBezTo>
                  <a:lnTo>
                    <a:pt x="552" y="2191"/>
                  </a:lnTo>
                  <a:cubicBezTo>
                    <a:pt x="552" y="2205"/>
                    <a:pt x="538" y="2205"/>
                    <a:pt x="538" y="2219"/>
                  </a:cubicBezTo>
                  <a:cubicBezTo>
                    <a:pt x="469" y="2288"/>
                    <a:pt x="400" y="2371"/>
                    <a:pt x="386" y="2467"/>
                  </a:cubicBezTo>
                  <a:cubicBezTo>
                    <a:pt x="359" y="2605"/>
                    <a:pt x="524" y="2701"/>
                    <a:pt x="662" y="2701"/>
                  </a:cubicBezTo>
                  <a:cubicBezTo>
                    <a:pt x="671" y="2702"/>
                    <a:pt x="681" y="2703"/>
                    <a:pt x="690" y="2703"/>
                  </a:cubicBezTo>
                  <a:cubicBezTo>
                    <a:pt x="812" y="2703"/>
                    <a:pt x="976" y="2626"/>
                    <a:pt x="1117" y="2550"/>
                  </a:cubicBezTo>
                  <a:cubicBezTo>
                    <a:pt x="1117" y="2591"/>
                    <a:pt x="1117" y="2619"/>
                    <a:pt x="1117" y="2660"/>
                  </a:cubicBezTo>
                  <a:cubicBezTo>
                    <a:pt x="1167" y="2777"/>
                    <a:pt x="1244" y="2825"/>
                    <a:pt x="1333" y="2825"/>
                  </a:cubicBezTo>
                  <a:cubicBezTo>
                    <a:pt x="1555" y="2825"/>
                    <a:pt x="1854" y="2525"/>
                    <a:pt x="2012" y="2288"/>
                  </a:cubicBezTo>
                  <a:cubicBezTo>
                    <a:pt x="2052" y="2308"/>
                    <a:pt x="2093" y="2321"/>
                    <a:pt x="2133" y="2321"/>
                  </a:cubicBezTo>
                  <a:cubicBezTo>
                    <a:pt x="2148" y="2321"/>
                    <a:pt x="2163" y="2319"/>
                    <a:pt x="2177" y="2315"/>
                  </a:cubicBezTo>
                  <a:cubicBezTo>
                    <a:pt x="2301" y="2288"/>
                    <a:pt x="2370" y="2191"/>
                    <a:pt x="2370" y="2164"/>
                  </a:cubicBezTo>
                  <a:cubicBezTo>
                    <a:pt x="2453" y="2081"/>
                    <a:pt x="2522" y="1985"/>
                    <a:pt x="2563" y="1888"/>
                  </a:cubicBezTo>
                  <a:cubicBezTo>
                    <a:pt x="2619" y="1928"/>
                    <a:pt x="2685" y="1950"/>
                    <a:pt x="2749" y="1950"/>
                  </a:cubicBezTo>
                  <a:cubicBezTo>
                    <a:pt x="2795" y="1950"/>
                    <a:pt x="2840" y="1939"/>
                    <a:pt x="2880" y="1916"/>
                  </a:cubicBezTo>
                  <a:cubicBezTo>
                    <a:pt x="3032" y="1806"/>
                    <a:pt x="3142" y="1668"/>
                    <a:pt x="3225" y="1503"/>
                  </a:cubicBezTo>
                  <a:cubicBezTo>
                    <a:pt x="3279" y="1579"/>
                    <a:pt x="3343" y="1610"/>
                    <a:pt x="3411" y="1610"/>
                  </a:cubicBezTo>
                  <a:cubicBezTo>
                    <a:pt x="3548" y="1610"/>
                    <a:pt x="3697" y="1481"/>
                    <a:pt x="3789" y="1351"/>
                  </a:cubicBezTo>
                  <a:cubicBezTo>
                    <a:pt x="3893" y="1498"/>
                    <a:pt x="4018" y="1580"/>
                    <a:pt x="4162" y="1580"/>
                  </a:cubicBezTo>
                  <a:cubicBezTo>
                    <a:pt x="4247" y="1580"/>
                    <a:pt x="4339" y="1551"/>
                    <a:pt x="4437" y="1489"/>
                  </a:cubicBezTo>
                  <a:cubicBezTo>
                    <a:pt x="4515" y="1679"/>
                    <a:pt x="4669" y="1821"/>
                    <a:pt x="4842" y="1821"/>
                  </a:cubicBezTo>
                  <a:cubicBezTo>
                    <a:pt x="4943" y="1821"/>
                    <a:pt x="5051" y="1772"/>
                    <a:pt x="5153" y="1654"/>
                  </a:cubicBezTo>
                  <a:cubicBezTo>
                    <a:pt x="5167" y="1640"/>
                    <a:pt x="5181" y="1613"/>
                    <a:pt x="5195" y="1599"/>
                  </a:cubicBezTo>
                  <a:cubicBezTo>
                    <a:pt x="5292" y="1678"/>
                    <a:pt x="5417" y="1712"/>
                    <a:pt x="5545" y="1712"/>
                  </a:cubicBezTo>
                  <a:cubicBezTo>
                    <a:pt x="5617" y="1712"/>
                    <a:pt x="5690" y="1702"/>
                    <a:pt x="5760" y="1682"/>
                  </a:cubicBezTo>
                  <a:cubicBezTo>
                    <a:pt x="6104" y="1613"/>
                    <a:pt x="6008" y="1351"/>
                    <a:pt x="5746" y="1227"/>
                  </a:cubicBezTo>
                  <a:cubicBezTo>
                    <a:pt x="5677" y="1186"/>
                    <a:pt x="5608" y="1144"/>
                    <a:pt x="5553" y="1117"/>
                  </a:cubicBezTo>
                  <a:cubicBezTo>
                    <a:pt x="6159" y="993"/>
                    <a:pt x="5925" y="566"/>
                    <a:pt x="5291" y="511"/>
                  </a:cubicBezTo>
                  <a:lnTo>
                    <a:pt x="5153" y="511"/>
                  </a:lnTo>
                  <a:cubicBezTo>
                    <a:pt x="5140" y="394"/>
                    <a:pt x="5005" y="289"/>
                    <a:pt x="4828" y="289"/>
                  </a:cubicBezTo>
                  <a:cubicBezTo>
                    <a:pt x="4817" y="289"/>
                    <a:pt x="4806" y="289"/>
                    <a:pt x="4795" y="290"/>
                  </a:cubicBezTo>
                  <a:cubicBezTo>
                    <a:pt x="4561" y="304"/>
                    <a:pt x="4313" y="304"/>
                    <a:pt x="4079" y="331"/>
                  </a:cubicBezTo>
                  <a:cubicBezTo>
                    <a:pt x="4079" y="194"/>
                    <a:pt x="3969" y="42"/>
                    <a:pt x="3693" y="42"/>
                  </a:cubicBezTo>
                  <a:cubicBezTo>
                    <a:pt x="3528" y="42"/>
                    <a:pt x="3376" y="83"/>
                    <a:pt x="3225" y="152"/>
                  </a:cubicBezTo>
                  <a:cubicBezTo>
                    <a:pt x="3225" y="139"/>
                    <a:pt x="3211" y="125"/>
                    <a:pt x="3211" y="111"/>
                  </a:cubicBezTo>
                  <a:cubicBezTo>
                    <a:pt x="3135" y="30"/>
                    <a:pt x="3029" y="0"/>
                    <a:pt x="2914" y="0"/>
                  </a:cubicBezTo>
                  <a:close/>
                </a:path>
              </a:pathLst>
            </a:custGeom>
            <a:solidFill>
              <a:srgbClr val="AFA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42;p33"/>
            <p:cNvSpPr/>
            <p:nvPr/>
          </p:nvSpPr>
          <p:spPr>
            <a:xfrm>
              <a:off x="11555818" y="3340120"/>
              <a:ext cx="586439" cy="236823"/>
            </a:xfrm>
            <a:custGeom>
              <a:avLst/>
              <a:gdLst/>
              <a:ahLst/>
              <a:cxnLst/>
              <a:rect l="l" t="t" r="r" b="b"/>
              <a:pathLst>
                <a:path w="5881" h="2375" extrusionOk="0">
                  <a:moveTo>
                    <a:pt x="1997" y="1"/>
                  </a:moveTo>
                  <a:cubicBezTo>
                    <a:pt x="1967" y="1"/>
                    <a:pt x="1935" y="6"/>
                    <a:pt x="1899" y="18"/>
                  </a:cubicBezTo>
                  <a:cubicBezTo>
                    <a:pt x="1802" y="87"/>
                    <a:pt x="1734" y="156"/>
                    <a:pt x="1678" y="239"/>
                  </a:cubicBezTo>
                  <a:cubicBezTo>
                    <a:pt x="1596" y="156"/>
                    <a:pt x="1472" y="73"/>
                    <a:pt x="1334" y="73"/>
                  </a:cubicBezTo>
                  <a:cubicBezTo>
                    <a:pt x="1141" y="73"/>
                    <a:pt x="907" y="253"/>
                    <a:pt x="976" y="432"/>
                  </a:cubicBezTo>
                  <a:cubicBezTo>
                    <a:pt x="783" y="445"/>
                    <a:pt x="590" y="597"/>
                    <a:pt x="700" y="776"/>
                  </a:cubicBezTo>
                  <a:cubicBezTo>
                    <a:pt x="700" y="776"/>
                    <a:pt x="700" y="790"/>
                    <a:pt x="700" y="790"/>
                  </a:cubicBezTo>
                  <a:cubicBezTo>
                    <a:pt x="645" y="790"/>
                    <a:pt x="576" y="817"/>
                    <a:pt x="521" y="859"/>
                  </a:cubicBezTo>
                  <a:cubicBezTo>
                    <a:pt x="535" y="859"/>
                    <a:pt x="370" y="955"/>
                    <a:pt x="370" y="1052"/>
                  </a:cubicBezTo>
                  <a:cubicBezTo>
                    <a:pt x="356" y="1134"/>
                    <a:pt x="397" y="1203"/>
                    <a:pt x="466" y="1245"/>
                  </a:cubicBezTo>
                  <a:cubicBezTo>
                    <a:pt x="425" y="1258"/>
                    <a:pt x="383" y="1286"/>
                    <a:pt x="356" y="1300"/>
                  </a:cubicBezTo>
                  <a:cubicBezTo>
                    <a:pt x="149" y="1382"/>
                    <a:pt x="53" y="1479"/>
                    <a:pt x="80" y="1603"/>
                  </a:cubicBezTo>
                  <a:cubicBezTo>
                    <a:pt x="66" y="1603"/>
                    <a:pt x="66" y="1603"/>
                    <a:pt x="53" y="1617"/>
                  </a:cubicBezTo>
                  <a:cubicBezTo>
                    <a:pt x="1" y="1707"/>
                    <a:pt x="96" y="1811"/>
                    <a:pt x="199" y="1811"/>
                  </a:cubicBezTo>
                  <a:cubicBezTo>
                    <a:pt x="205" y="1811"/>
                    <a:pt x="212" y="1810"/>
                    <a:pt x="218" y="1809"/>
                  </a:cubicBezTo>
                  <a:lnTo>
                    <a:pt x="232" y="1809"/>
                  </a:lnTo>
                  <a:cubicBezTo>
                    <a:pt x="246" y="1823"/>
                    <a:pt x="246" y="1837"/>
                    <a:pt x="259" y="1837"/>
                  </a:cubicBezTo>
                  <a:cubicBezTo>
                    <a:pt x="444" y="2015"/>
                    <a:pt x="701" y="2065"/>
                    <a:pt x="948" y="2065"/>
                  </a:cubicBezTo>
                  <a:cubicBezTo>
                    <a:pt x="1161" y="2065"/>
                    <a:pt x="1367" y="2028"/>
                    <a:pt x="1513" y="2002"/>
                  </a:cubicBezTo>
                  <a:cubicBezTo>
                    <a:pt x="1527" y="2016"/>
                    <a:pt x="1541" y="2030"/>
                    <a:pt x="1568" y="2030"/>
                  </a:cubicBezTo>
                  <a:cubicBezTo>
                    <a:pt x="1541" y="2154"/>
                    <a:pt x="1610" y="2264"/>
                    <a:pt x="1747" y="2264"/>
                  </a:cubicBezTo>
                  <a:cubicBezTo>
                    <a:pt x="1816" y="2319"/>
                    <a:pt x="1899" y="2361"/>
                    <a:pt x="1995" y="2374"/>
                  </a:cubicBezTo>
                  <a:cubicBezTo>
                    <a:pt x="2147" y="2374"/>
                    <a:pt x="2298" y="2305"/>
                    <a:pt x="2422" y="2237"/>
                  </a:cubicBezTo>
                  <a:cubicBezTo>
                    <a:pt x="2478" y="2209"/>
                    <a:pt x="2602" y="2140"/>
                    <a:pt x="2684" y="2085"/>
                  </a:cubicBezTo>
                  <a:cubicBezTo>
                    <a:pt x="2698" y="2099"/>
                    <a:pt x="2698" y="2113"/>
                    <a:pt x="2698" y="2126"/>
                  </a:cubicBezTo>
                  <a:cubicBezTo>
                    <a:pt x="2774" y="2257"/>
                    <a:pt x="2928" y="2336"/>
                    <a:pt x="3085" y="2336"/>
                  </a:cubicBezTo>
                  <a:cubicBezTo>
                    <a:pt x="3126" y="2336"/>
                    <a:pt x="3167" y="2331"/>
                    <a:pt x="3208" y="2319"/>
                  </a:cubicBezTo>
                  <a:cubicBezTo>
                    <a:pt x="3263" y="2305"/>
                    <a:pt x="3318" y="2278"/>
                    <a:pt x="3359" y="2237"/>
                  </a:cubicBezTo>
                  <a:lnTo>
                    <a:pt x="3401" y="2237"/>
                  </a:lnTo>
                  <a:cubicBezTo>
                    <a:pt x="3497" y="2209"/>
                    <a:pt x="3580" y="2168"/>
                    <a:pt x="3662" y="2126"/>
                  </a:cubicBezTo>
                  <a:cubicBezTo>
                    <a:pt x="3766" y="2183"/>
                    <a:pt x="3884" y="2209"/>
                    <a:pt x="4005" y="2209"/>
                  </a:cubicBezTo>
                  <a:cubicBezTo>
                    <a:pt x="4206" y="2209"/>
                    <a:pt x="4411" y="2137"/>
                    <a:pt x="4558" y="2016"/>
                  </a:cubicBezTo>
                  <a:cubicBezTo>
                    <a:pt x="4696" y="1920"/>
                    <a:pt x="4723" y="1782"/>
                    <a:pt x="4696" y="1658"/>
                  </a:cubicBezTo>
                  <a:cubicBezTo>
                    <a:pt x="4710" y="1644"/>
                    <a:pt x="4723" y="1644"/>
                    <a:pt x="4737" y="1630"/>
                  </a:cubicBezTo>
                  <a:cubicBezTo>
                    <a:pt x="4806" y="1636"/>
                    <a:pt x="4876" y="1639"/>
                    <a:pt x="4948" y="1639"/>
                  </a:cubicBezTo>
                  <a:cubicBezTo>
                    <a:pt x="5048" y="1639"/>
                    <a:pt x="5150" y="1633"/>
                    <a:pt x="5247" y="1617"/>
                  </a:cubicBezTo>
                  <a:cubicBezTo>
                    <a:pt x="5619" y="1575"/>
                    <a:pt x="5881" y="1327"/>
                    <a:pt x="5646" y="983"/>
                  </a:cubicBezTo>
                  <a:cubicBezTo>
                    <a:pt x="5522" y="817"/>
                    <a:pt x="5330" y="707"/>
                    <a:pt x="5137" y="652"/>
                  </a:cubicBezTo>
                  <a:cubicBezTo>
                    <a:pt x="5109" y="638"/>
                    <a:pt x="5095" y="638"/>
                    <a:pt x="5068" y="638"/>
                  </a:cubicBezTo>
                  <a:cubicBezTo>
                    <a:pt x="5026" y="528"/>
                    <a:pt x="4902" y="445"/>
                    <a:pt x="4792" y="432"/>
                  </a:cubicBezTo>
                  <a:cubicBezTo>
                    <a:pt x="4707" y="413"/>
                    <a:pt x="4620" y="404"/>
                    <a:pt x="4534" y="404"/>
                  </a:cubicBezTo>
                  <a:cubicBezTo>
                    <a:pt x="4368" y="404"/>
                    <a:pt x="4202" y="437"/>
                    <a:pt x="4048" y="501"/>
                  </a:cubicBezTo>
                  <a:cubicBezTo>
                    <a:pt x="4021" y="418"/>
                    <a:pt x="3938" y="335"/>
                    <a:pt x="3814" y="294"/>
                  </a:cubicBezTo>
                  <a:cubicBezTo>
                    <a:pt x="3706" y="261"/>
                    <a:pt x="3609" y="249"/>
                    <a:pt x="3516" y="249"/>
                  </a:cubicBezTo>
                  <a:cubicBezTo>
                    <a:pt x="3334" y="249"/>
                    <a:pt x="3164" y="294"/>
                    <a:pt x="2946" y="321"/>
                  </a:cubicBezTo>
                  <a:cubicBezTo>
                    <a:pt x="3011" y="138"/>
                    <a:pt x="2791" y="17"/>
                    <a:pt x="2604" y="17"/>
                  </a:cubicBezTo>
                  <a:cubicBezTo>
                    <a:pt x="2594" y="17"/>
                    <a:pt x="2584" y="18"/>
                    <a:pt x="2574" y="18"/>
                  </a:cubicBezTo>
                  <a:cubicBezTo>
                    <a:pt x="2436" y="32"/>
                    <a:pt x="2312" y="87"/>
                    <a:pt x="2202" y="170"/>
                  </a:cubicBezTo>
                  <a:cubicBezTo>
                    <a:pt x="2170" y="73"/>
                    <a:pt x="2103" y="1"/>
                    <a:pt x="1997" y="1"/>
                  </a:cubicBezTo>
                  <a:close/>
                </a:path>
              </a:pathLst>
            </a:custGeom>
            <a:solidFill>
              <a:srgbClr val="AFA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43;p33"/>
            <p:cNvSpPr/>
            <p:nvPr/>
          </p:nvSpPr>
          <p:spPr>
            <a:xfrm>
              <a:off x="10988127" y="3060520"/>
              <a:ext cx="454812" cy="215783"/>
            </a:xfrm>
            <a:custGeom>
              <a:avLst/>
              <a:gdLst/>
              <a:ahLst/>
              <a:cxnLst/>
              <a:rect l="l" t="t" r="r" b="b"/>
              <a:pathLst>
                <a:path w="4561" h="2164" extrusionOk="0">
                  <a:moveTo>
                    <a:pt x="1716" y="1"/>
                  </a:moveTo>
                  <a:cubicBezTo>
                    <a:pt x="1616" y="1"/>
                    <a:pt x="1516" y="15"/>
                    <a:pt x="1419" y="39"/>
                  </a:cubicBezTo>
                  <a:cubicBezTo>
                    <a:pt x="1185" y="94"/>
                    <a:pt x="882" y="232"/>
                    <a:pt x="882" y="494"/>
                  </a:cubicBezTo>
                  <a:lnTo>
                    <a:pt x="896" y="494"/>
                  </a:lnTo>
                  <a:cubicBezTo>
                    <a:pt x="799" y="521"/>
                    <a:pt x="703" y="563"/>
                    <a:pt x="620" y="604"/>
                  </a:cubicBezTo>
                  <a:cubicBezTo>
                    <a:pt x="386" y="714"/>
                    <a:pt x="152" y="893"/>
                    <a:pt x="42" y="1114"/>
                  </a:cubicBezTo>
                  <a:cubicBezTo>
                    <a:pt x="0" y="1252"/>
                    <a:pt x="111" y="1376"/>
                    <a:pt x="221" y="1458"/>
                  </a:cubicBezTo>
                  <a:cubicBezTo>
                    <a:pt x="276" y="1500"/>
                    <a:pt x="345" y="1527"/>
                    <a:pt x="414" y="1555"/>
                  </a:cubicBezTo>
                  <a:cubicBezTo>
                    <a:pt x="372" y="1596"/>
                    <a:pt x="345" y="1651"/>
                    <a:pt x="317" y="1706"/>
                  </a:cubicBezTo>
                  <a:cubicBezTo>
                    <a:pt x="248" y="1844"/>
                    <a:pt x="262" y="2051"/>
                    <a:pt x="427" y="2120"/>
                  </a:cubicBezTo>
                  <a:cubicBezTo>
                    <a:pt x="480" y="2151"/>
                    <a:pt x="535" y="2163"/>
                    <a:pt x="589" y="2163"/>
                  </a:cubicBezTo>
                  <a:cubicBezTo>
                    <a:pt x="705" y="2163"/>
                    <a:pt x="820" y="2107"/>
                    <a:pt x="923" y="2051"/>
                  </a:cubicBezTo>
                  <a:cubicBezTo>
                    <a:pt x="1130" y="1941"/>
                    <a:pt x="1323" y="1803"/>
                    <a:pt x="1502" y="1651"/>
                  </a:cubicBezTo>
                  <a:cubicBezTo>
                    <a:pt x="1555" y="1822"/>
                    <a:pt x="1720" y="1955"/>
                    <a:pt x="1915" y="1955"/>
                  </a:cubicBezTo>
                  <a:cubicBezTo>
                    <a:pt x="1924" y="1955"/>
                    <a:pt x="1933" y="1955"/>
                    <a:pt x="1943" y="1954"/>
                  </a:cubicBezTo>
                  <a:cubicBezTo>
                    <a:pt x="2191" y="1954"/>
                    <a:pt x="2398" y="1817"/>
                    <a:pt x="2577" y="1665"/>
                  </a:cubicBezTo>
                  <a:cubicBezTo>
                    <a:pt x="2591" y="1706"/>
                    <a:pt x="2618" y="1748"/>
                    <a:pt x="2659" y="1775"/>
                  </a:cubicBezTo>
                  <a:cubicBezTo>
                    <a:pt x="2760" y="1858"/>
                    <a:pt x="2863" y="1892"/>
                    <a:pt x="2963" y="1892"/>
                  </a:cubicBezTo>
                  <a:cubicBezTo>
                    <a:pt x="3247" y="1892"/>
                    <a:pt x="3513" y="1621"/>
                    <a:pt x="3665" y="1417"/>
                  </a:cubicBezTo>
                  <a:cubicBezTo>
                    <a:pt x="3707" y="1445"/>
                    <a:pt x="3748" y="1472"/>
                    <a:pt x="3789" y="1500"/>
                  </a:cubicBezTo>
                  <a:cubicBezTo>
                    <a:pt x="3862" y="1532"/>
                    <a:pt x="3941" y="1548"/>
                    <a:pt x="4020" y="1548"/>
                  </a:cubicBezTo>
                  <a:cubicBezTo>
                    <a:pt x="4242" y="1548"/>
                    <a:pt x="4462" y="1427"/>
                    <a:pt x="4533" y="1224"/>
                  </a:cubicBezTo>
                  <a:cubicBezTo>
                    <a:pt x="4561" y="1045"/>
                    <a:pt x="4395" y="880"/>
                    <a:pt x="4258" y="769"/>
                  </a:cubicBezTo>
                  <a:cubicBezTo>
                    <a:pt x="4244" y="756"/>
                    <a:pt x="4203" y="742"/>
                    <a:pt x="4175" y="728"/>
                  </a:cubicBezTo>
                  <a:cubicBezTo>
                    <a:pt x="4285" y="508"/>
                    <a:pt x="4079" y="315"/>
                    <a:pt x="3817" y="273"/>
                  </a:cubicBezTo>
                  <a:cubicBezTo>
                    <a:pt x="3775" y="267"/>
                    <a:pt x="3696" y="260"/>
                    <a:pt x="3603" y="260"/>
                  </a:cubicBezTo>
                  <a:cubicBezTo>
                    <a:pt x="3510" y="260"/>
                    <a:pt x="3403" y="267"/>
                    <a:pt x="3307" y="287"/>
                  </a:cubicBezTo>
                  <a:cubicBezTo>
                    <a:pt x="3260" y="123"/>
                    <a:pt x="3141" y="61"/>
                    <a:pt x="3002" y="61"/>
                  </a:cubicBezTo>
                  <a:cubicBezTo>
                    <a:pt x="2897" y="61"/>
                    <a:pt x="2780" y="96"/>
                    <a:pt x="2673" y="149"/>
                  </a:cubicBezTo>
                  <a:cubicBezTo>
                    <a:pt x="2624" y="76"/>
                    <a:pt x="2557" y="46"/>
                    <a:pt x="2484" y="46"/>
                  </a:cubicBezTo>
                  <a:cubicBezTo>
                    <a:pt x="2391" y="46"/>
                    <a:pt x="2289" y="94"/>
                    <a:pt x="2205" y="163"/>
                  </a:cubicBezTo>
                  <a:cubicBezTo>
                    <a:pt x="2122" y="108"/>
                    <a:pt x="2039" y="53"/>
                    <a:pt x="1929" y="25"/>
                  </a:cubicBezTo>
                  <a:cubicBezTo>
                    <a:pt x="1860" y="8"/>
                    <a:pt x="1788" y="1"/>
                    <a:pt x="1716" y="1"/>
                  </a:cubicBezTo>
                  <a:close/>
                </a:path>
              </a:pathLst>
            </a:custGeom>
            <a:solidFill>
              <a:srgbClr val="AFA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44;p33"/>
            <p:cNvSpPr/>
            <p:nvPr/>
          </p:nvSpPr>
          <p:spPr>
            <a:xfrm>
              <a:off x="11368649" y="2457144"/>
              <a:ext cx="301446" cy="144088"/>
            </a:xfrm>
            <a:custGeom>
              <a:avLst/>
              <a:gdLst/>
              <a:ahLst/>
              <a:cxnLst/>
              <a:rect l="l" t="t" r="r" b="b"/>
              <a:pathLst>
                <a:path w="3023" h="1445" extrusionOk="0">
                  <a:moveTo>
                    <a:pt x="1075" y="0"/>
                  </a:moveTo>
                  <a:cubicBezTo>
                    <a:pt x="993" y="0"/>
                    <a:pt x="896" y="28"/>
                    <a:pt x="800" y="111"/>
                  </a:cubicBezTo>
                  <a:cubicBezTo>
                    <a:pt x="676" y="111"/>
                    <a:pt x="552" y="111"/>
                    <a:pt x="442" y="193"/>
                  </a:cubicBezTo>
                  <a:cubicBezTo>
                    <a:pt x="304" y="290"/>
                    <a:pt x="194" y="483"/>
                    <a:pt x="249" y="620"/>
                  </a:cubicBezTo>
                  <a:cubicBezTo>
                    <a:pt x="235" y="662"/>
                    <a:pt x="235" y="703"/>
                    <a:pt x="249" y="744"/>
                  </a:cubicBezTo>
                  <a:cubicBezTo>
                    <a:pt x="152" y="813"/>
                    <a:pt x="70" y="924"/>
                    <a:pt x="28" y="1034"/>
                  </a:cubicBezTo>
                  <a:cubicBezTo>
                    <a:pt x="1" y="1185"/>
                    <a:pt x="83" y="1337"/>
                    <a:pt x="235" y="1406"/>
                  </a:cubicBezTo>
                  <a:cubicBezTo>
                    <a:pt x="245" y="1426"/>
                    <a:pt x="270" y="1439"/>
                    <a:pt x="293" y="1439"/>
                  </a:cubicBezTo>
                  <a:cubicBezTo>
                    <a:pt x="302" y="1439"/>
                    <a:pt x="310" y="1437"/>
                    <a:pt x="318" y="1433"/>
                  </a:cubicBezTo>
                  <a:cubicBezTo>
                    <a:pt x="353" y="1441"/>
                    <a:pt x="388" y="1444"/>
                    <a:pt x="423" y="1444"/>
                  </a:cubicBezTo>
                  <a:cubicBezTo>
                    <a:pt x="652" y="1444"/>
                    <a:pt x="881" y="1301"/>
                    <a:pt x="1048" y="1158"/>
                  </a:cubicBezTo>
                  <a:cubicBezTo>
                    <a:pt x="1118" y="1218"/>
                    <a:pt x="1204" y="1257"/>
                    <a:pt x="1293" y="1257"/>
                  </a:cubicBezTo>
                  <a:cubicBezTo>
                    <a:pt x="1326" y="1257"/>
                    <a:pt x="1359" y="1252"/>
                    <a:pt x="1392" y="1240"/>
                  </a:cubicBezTo>
                  <a:cubicBezTo>
                    <a:pt x="1461" y="1227"/>
                    <a:pt x="1571" y="1158"/>
                    <a:pt x="1640" y="1116"/>
                  </a:cubicBezTo>
                  <a:cubicBezTo>
                    <a:pt x="1704" y="1212"/>
                    <a:pt x="1867" y="1390"/>
                    <a:pt x="2070" y="1390"/>
                  </a:cubicBezTo>
                  <a:cubicBezTo>
                    <a:pt x="2131" y="1390"/>
                    <a:pt x="2194" y="1375"/>
                    <a:pt x="2260" y="1337"/>
                  </a:cubicBezTo>
                  <a:cubicBezTo>
                    <a:pt x="2398" y="1282"/>
                    <a:pt x="2495" y="1185"/>
                    <a:pt x="2605" y="1075"/>
                  </a:cubicBezTo>
                  <a:cubicBezTo>
                    <a:pt x="2643" y="1094"/>
                    <a:pt x="2686" y="1103"/>
                    <a:pt x="2729" y="1103"/>
                  </a:cubicBezTo>
                  <a:cubicBezTo>
                    <a:pt x="2874" y="1103"/>
                    <a:pt x="3022" y="1003"/>
                    <a:pt x="2991" y="855"/>
                  </a:cubicBezTo>
                  <a:cubicBezTo>
                    <a:pt x="2873" y="555"/>
                    <a:pt x="2485" y="440"/>
                    <a:pt x="2129" y="440"/>
                  </a:cubicBezTo>
                  <a:cubicBezTo>
                    <a:pt x="2108" y="440"/>
                    <a:pt x="2088" y="441"/>
                    <a:pt x="2067" y="441"/>
                  </a:cubicBezTo>
                  <a:cubicBezTo>
                    <a:pt x="2054" y="276"/>
                    <a:pt x="1861" y="193"/>
                    <a:pt x="1709" y="152"/>
                  </a:cubicBezTo>
                  <a:lnTo>
                    <a:pt x="1654" y="152"/>
                  </a:lnTo>
                  <a:cubicBezTo>
                    <a:pt x="1608" y="79"/>
                    <a:pt x="1513" y="30"/>
                    <a:pt x="1422" y="30"/>
                  </a:cubicBezTo>
                  <a:cubicBezTo>
                    <a:pt x="1377" y="30"/>
                    <a:pt x="1333" y="42"/>
                    <a:pt x="1296" y="69"/>
                  </a:cubicBezTo>
                  <a:cubicBezTo>
                    <a:pt x="1282" y="69"/>
                    <a:pt x="1282" y="83"/>
                    <a:pt x="1282" y="83"/>
                  </a:cubicBezTo>
                  <a:cubicBezTo>
                    <a:pt x="1213" y="42"/>
                    <a:pt x="1144" y="14"/>
                    <a:pt x="1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45;p33"/>
            <p:cNvSpPr/>
            <p:nvPr/>
          </p:nvSpPr>
          <p:spPr>
            <a:xfrm>
              <a:off x="11596703" y="3622214"/>
              <a:ext cx="575769" cy="237721"/>
            </a:xfrm>
            <a:custGeom>
              <a:avLst/>
              <a:gdLst/>
              <a:ahLst/>
              <a:cxnLst/>
              <a:rect l="l" t="t" r="r" b="b"/>
              <a:pathLst>
                <a:path w="5774" h="2384" extrusionOk="0">
                  <a:moveTo>
                    <a:pt x="3432" y="0"/>
                  </a:moveTo>
                  <a:cubicBezTo>
                    <a:pt x="3170" y="0"/>
                    <a:pt x="2839" y="110"/>
                    <a:pt x="2522" y="248"/>
                  </a:cubicBezTo>
                  <a:cubicBezTo>
                    <a:pt x="2497" y="134"/>
                    <a:pt x="2378" y="96"/>
                    <a:pt x="2239" y="96"/>
                  </a:cubicBezTo>
                  <a:cubicBezTo>
                    <a:pt x="2075" y="96"/>
                    <a:pt x="1882" y="148"/>
                    <a:pt x="1778" y="193"/>
                  </a:cubicBezTo>
                  <a:cubicBezTo>
                    <a:pt x="1696" y="234"/>
                    <a:pt x="1613" y="289"/>
                    <a:pt x="1544" y="344"/>
                  </a:cubicBezTo>
                  <a:cubicBezTo>
                    <a:pt x="1461" y="303"/>
                    <a:pt x="1379" y="276"/>
                    <a:pt x="1296" y="262"/>
                  </a:cubicBezTo>
                  <a:cubicBezTo>
                    <a:pt x="1252" y="254"/>
                    <a:pt x="1208" y="250"/>
                    <a:pt x="1166" y="250"/>
                  </a:cubicBezTo>
                  <a:cubicBezTo>
                    <a:pt x="1064" y="250"/>
                    <a:pt x="966" y="270"/>
                    <a:pt x="869" y="289"/>
                  </a:cubicBezTo>
                  <a:cubicBezTo>
                    <a:pt x="648" y="317"/>
                    <a:pt x="332" y="400"/>
                    <a:pt x="318" y="648"/>
                  </a:cubicBezTo>
                  <a:cubicBezTo>
                    <a:pt x="318" y="730"/>
                    <a:pt x="400" y="799"/>
                    <a:pt x="469" y="840"/>
                  </a:cubicBezTo>
                  <a:cubicBezTo>
                    <a:pt x="524" y="882"/>
                    <a:pt x="566" y="909"/>
                    <a:pt x="621" y="937"/>
                  </a:cubicBezTo>
                  <a:cubicBezTo>
                    <a:pt x="469" y="978"/>
                    <a:pt x="332" y="1047"/>
                    <a:pt x="208" y="1130"/>
                  </a:cubicBezTo>
                  <a:cubicBezTo>
                    <a:pt x="125" y="1199"/>
                    <a:pt x="1" y="1268"/>
                    <a:pt x="28" y="1392"/>
                  </a:cubicBezTo>
                  <a:cubicBezTo>
                    <a:pt x="97" y="1543"/>
                    <a:pt x="249" y="1640"/>
                    <a:pt x="387" y="1708"/>
                  </a:cubicBezTo>
                  <a:cubicBezTo>
                    <a:pt x="221" y="1819"/>
                    <a:pt x="84" y="1956"/>
                    <a:pt x="15" y="2122"/>
                  </a:cubicBezTo>
                  <a:cubicBezTo>
                    <a:pt x="15" y="2292"/>
                    <a:pt x="135" y="2354"/>
                    <a:pt x="312" y="2354"/>
                  </a:cubicBezTo>
                  <a:cubicBezTo>
                    <a:pt x="637" y="2354"/>
                    <a:pt x="1154" y="2145"/>
                    <a:pt x="1475" y="2012"/>
                  </a:cubicBezTo>
                  <a:cubicBezTo>
                    <a:pt x="1475" y="2039"/>
                    <a:pt x="1475" y="2080"/>
                    <a:pt x="1503" y="2122"/>
                  </a:cubicBezTo>
                  <a:cubicBezTo>
                    <a:pt x="1561" y="2220"/>
                    <a:pt x="1654" y="2256"/>
                    <a:pt x="1760" y="2256"/>
                  </a:cubicBezTo>
                  <a:cubicBezTo>
                    <a:pt x="1981" y="2256"/>
                    <a:pt x="2259" y="2100"/>
                    <a:pt x="2398" y="2025"/>
                  </a:cubicBezTo>
                  <a:cubicBezTo>
                    <a:pt x="2412" y="2218"/>
                    <a:pt x="2522" y="2384"/>
                    <a:pt x="2756" y="2384"/>
                  </a:cubicBezTo>
                  <a:cubicBezTo>
                    <a:pt x="3018" y="2356"/>
                    <a:pt x="3170" y="2136"/>
                    <a:pt x="3335" y="1970"/>
                  </a:cubicBezTo>
                  <a:cubicBezTo>
                    <a:pt x="3418" y="2039"/>
                    <a:pt x="3473" y="2108"/>
                    <a:pt x="3569" y="2163"/>
                  </a:cubicBezTo>
                  <a:cubicBezTo>
                    <a:pt x="3648" y="2222"/>
                    <a:pt x="3747" y="2250"/>
                    <a:pt x="3846" y="2250"/>
                  </a:cubicBezTo>
                  <a:cubicBezTo>
                    <a:pt x="4024" y="2250"/>
                    <a:pt x="4206" y="2162"/>
                    <a:pt x="4286" y="2012"/>
                  </a:cubicBezTo>
                  <a:cubicBezTo>
                    <a:pt x="4313" y="1929"/>
                    <a:pt x="4355" y="1860"/>
                    <a:pt x="4341" y="1777"/>
                  </a:cubicBezTo>
                  <a:lnTo>
                    <a:pt x="4341" y="1750"/>
                  </a:lnTo>
                  <a:cubicBezTo>
                    <a:pt x="4476" y="1772"/>
                    <a:pt x="4806" y="1848"/>
                    <a:pt x="5068" y="1848"/>
                  </a:cubicBezTo>
                  <a:cubicBezTo>
                    <a:pt x="5288" y="1848"/>
                    <a:pt x="5461" y="1794"/>
                    <a:pt x="5429" y="1612"/>
                  </a:cubicBezTo>
                  <a:cubicBezTo>
                    <a:pt x="5416" y="1557"/>
                    <a:pt x="5374" y="1516"/>
                    <a:pt x="5333" y="1474"/>
                  </a:cubicBezTo>
                  <a:cubicBezTo>
                    <a:pt x="5223" y="1378"/>
                    <a:pt x="5071" y="1295"/>
                    <a:pt x="4933" y="1226"/>
                  </a:cubicBezTo>
                  <a:cubicBezTo>
                    <a:pt x="4947" y="1226"/>
                    <a:pt x="4947" y="1212"/>
                    <a:pt x="4961" y="1212"/>
                  </a:cubicBezTo>
                  <a:cubicBezTo>
                    <a:pt x="5774" y="1157"/>
                    <a:pt x="5498" y="592"/>
                    <a:pt x="4920" y="455"/>
                  </a:cubicBezTo>
                  <a:cubicBezTo>
                    <a:pt x="5030" y="317"/>
                    <a:pt x="5002" y="193"/>
                    <a:pt x="4782" y="110"/>
                  </a:cubicBezTo>
                  <a:cubicBezTo>
                    <a:pt x="4670" y="84"/>
                    <a:pt x="4556" y="73"/>
                    <a:pt x="4443" y="73"/>
                  </a:cubicBezTo>
                  <a:cubicBezTo>
                    <a:pt x="4194" y="73"/>
                    <a:pt x="3944" y="127"/>
                    <a:pt x="3707" y="193"/>
                  </a:cubicBezTo>
                  <a:cubicBezTo>
                    <a:pt x="3707" y="96"/>
                    <a:pt x="3611" y="14"/>
                    <a:pt x="3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46;p33"/>
            <p:cNvSpPr/>
            <p:nvPr/>
          </p:nvSpPr>
          <p:spPr>
            <a:xfrm>
              <a:off x="10913937" y="3343012"/>
              <a:ext cx="516636" cy="210399"/>
            </a:xfrm>
            <a:custGeom>
              <a:avLst/>
              <a:gdLst/>
              <a:ahLst/>
              <a:cxnLst/>
              <a:rect l="l" t="t" r="r" b="b"/>
              <a:pathLst>
                <a:path w="5181" h="2110" extrusionOk="0">
                  <a:moveTo>
                    <a:pt x="2780" y="0"/>
                  </a:moveTo>
                  <a:cubicBezTo>
                    <a:pt x="2682" y="0"/>
                    <a:pt x="2588" y="36"/>
                    <a:pt x="2508" y="86"/>
                  </a:cubicBezTo>
                  <a:cubicBezTo>
                    <a:pt x="2469" y="76"/>
                    <a:pt x="2437" y="66"/>
                    <a:pt x="2402" y="66"/>
                  </a:cubicBezTo>
                  <a:cubicBezTo>
                    <a:pt x="2387" y="66"/>
                    <a:pt x="2372" y="68"/>
                    <a:pt x="2356" y="72"/>
                  </a:cubicBezTo>
                  <a:cubicBezTo>
                    <a:pt x="2315" y="100"/>
                    <a:pt x="2274" y="127"/>
                    <a:pt x="2219" y="155"/>
                  </a:cubicBezTo>
                  <a:cubicBezTo>
                    <a:pt x="2142" y="138"/>
                    <a:pt x="2064" y="131"/>
                    <a:pt x="1986" y="131"/>
                  </a:cubicBezTo>
                  <a:cubicBezTo>
                    <a:pt x="1865" y="131"/>
                    <a:pt x="1743" y="149"/>
                    <a:pt x="1626" y="182"/>
                  </a:cubicBezTo>
                  <a:cubicBezTo>
                    <a:pt x="1516" y="196"/>
                    <a:pt x="1406" y="224"/>
                    <a:pt x="1337" y="292"/>
                  </a:cubicBezTo>
                  <a:cubicBezTo>
                    <a:pt x="1158" y="403"/>
                    <a:pt x="1158" y="568"/>
                    <a:pt x="1254" y="678"/>
                  </a:cubicBezTo>
                  <a:cubicBezTo>
                    <a:pt x="910" y="761"/>
                    <a:pt x="607" y="995"/>
                    <a:pt x="841" y="1229"/>
                  </a:cubicBezTo>
                  <a:cubicBezTo>
                    <a:pt x="689" y="1271"/>
                    <a:pt x="538" y="1367"/>
                    <a:pt x="400" y="1464"/>
                  </a:cubicBezTo>
                  <a:cubicBezTo>
                    <a:pt x="235" y="1601"/>
                    <a:pt x="0" y="1863"/>
                    <a:pt x="290" y="2015"/>
                  </a:cubicBezTo>
                  <a:cubicBezTo>
                    <a:pt x="375" y="2049"/>
                    <a:pt x="457" y="2065"/>
                    <a:pt x="536" y="2065"/>
                  </a:cubicBezTo>
                  <a:cubicBezTo>
                    <a:pt x="740" y="2065"/>
                    <a:pt x="928" y="1964"/>
                    <a:pt x="1116" y="1836"/>
                  </a:cubicBezTo>
                  <a:cubicBezTo>
                    <a:pt x="1158" y="1987"/>
                    <a:pt x="1337" y="2084"/>
                    <a:pt x="1502" y="2097"/>
                  </a:cubicBezTo>
                  <a:cubicBezTo>
                    <a:pt x="1519" y="2099"/>
                    <a:pt x="1535" y="2100"/>
                    <a:pt x="1552" y="2100"/>
                  </a:cubicBezTo>
                  <a:cubicBezTo>
                    <a:pt x="1757" y="2100"/>
                    <a:pt x="1970" y="1948"/>
                    <a:pt x="2136" y="1808"/>
                  </a:cubicBezTo>
                  <a:cubicBezTo>
                    <a:pt x="2158" y="1993"/>
                    <a:pt x="2257" y="2109"/>
                    <a:pt x="2467" y="2109"/>
                  </a:cubicBezTo>
                  <a:cubicBezTo>
                    <a:pt x="2523" y="2109"/>
                    <a:pt x="2587" y="2101"/>
                    <a:pt x="2659" y="2084"/>
                  </a:cubicBezTo>
                  <a:cubicBezTo>
                    <a:pt x="2866" y="2015"/>
                    <a:pt x="3018" y="1849"/>
                    <a:pt x="3169" y="1712"/>
                  </a:cubicBezTo>
                  <a:cubicBezTo>
                    <a:pt x="3197" y="1684"/>
                    <a:pt x="3224" y="1670"/>
                    <a:pt x="3238" y="1643"/>
                  </a:cubicBezTo>
                  <a:cubicBezTo>
                    <a:pt x="3336" y="1770"/>
                    <a:pt x="3442" y="1819"/>
                    <a:pt x="3546" y="1819"/>
                  </a:cubicBezTo>
                  <a:cubicBezTo>
                    <a:pt x="3735" y="1819"/>
                    <a:pt x="3917" y="1656"/>
                    <a:pt x="4023" y="1505"/>
                  </a:cubicBezTo>
                  <a:cubicBezTo>
                    <a:pt x="4112" y="1604"/>
                    <a:pt x="4236" y="1686"/>
                    <a:pt x="4374" y="1686"/>
                  </a:cubicBezTo>
                  <a:cubicBezTo>
                    <a:pt x="4408" y="1686"/>
                    <a:pt x="4443" y="1681"/>
                    <a:pt x="4478" y="1670"/>
                  </a:cubicBezTo>
                  <a:cubicBezTo>
                    <a:pt x="4657" y="1615"/>
                    <a:pt x="4767" y="1408"/>
                    <a:pt x="4754" y="1243"/>
                  </a:cubicBezTo>
                  <a:cubicBezTo>
                    <a:pt x="4740" y="1188"/>
                    <a:pt x="4699" y="1133"/>
                    <a:pt x="4671" y="1064"/>
                  </a:cubicBezTo>
                  <a:cubicBezTo>
                    <a:pt x="4754" y="1064"/>
                    <a:pt x="4836" y="1009"/>
                    <a:pt x="4919" y="981"/>
                  </a:cubicBezTo>
                  <a:cubicBezTo>
                    <a:pt x="4988" y="940"/>
                    <a:pt x="5071" y="899"/>
                    <a:pt x="5112" y="830"/>
                  </a:cubicBezTo>
                  <a:cubicBezTo>
                    <a:pt x="5181" y="651"/>
                    <a:pt x="4933" y="554"/>
                    <a:pt x="4795" y="499"/>
                  </a:cubicBezTo>
                  <a:cubicBezTo>
                    <a:pt x="4616" y="444"/>
                    <a:pt x="4382" y="416"/>
                    <a:pt x="4175" y="416"/>
                  </a:cubicBezTo>
                  <a:cubicBezTo>
                    <a:pt x="4244" y="306"/>
                    <a:pt x="4230" y="155"/>
                    <a:pt x="4106" y="100"/>
                  </a:cubicBezTo>
                  <a:cubicBezTo>
                    <a:pt x="3996" y="36"/>
                    <a:pt x="3865" y="9"/>
                    <a:pt x="3723" y="9"/>
                  </a:cubicBezTo>
                  <a:cubicBezTo>
                    <a:pt x="3528" y="9"/>
                    <a:pt x="3314" y="61"/>
                    <a:pt x="3114" y="141"/>
                  </a:cubicBezTo>
                  <a:cubicBezTo>
                    <a:pt x="3059" y="72"/>
                    <a:pt x="2976" y="31"/>
                    <a:pt x="2894" y="17"/>
                  </a:cubicBezTo>
                  <a:cubicBezTo>
                    <a:pt x="2856" y="6"/>
                    <a:pt x="2818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47;p33"/>
            <p:cNvSpPr/>
            <p:nvPr/>
          </p:nvSpPr>
          <p:spPr>
            <a:xfrm>
              <a:off x="11594010" y="2823397"/>
              <a:ext cx="372445" cy="218974"/>
            </a:xfrm>
            <a:custGeom>
              <a:avLst/>
              <a:gdLst/>
              <a:ahLst/>
              <a:cxnLst/>
              <a:rect l="l" t="t" r="r" b="b"/>
              <a:pathLst>
                <a:path w="3735" h="2196" extrusionOk="0">
                  <a:moveTo>
                    <a:pt x="2607" y="1"/>
                  </a:moveTo>
                  <a:cubicBezTo>
                    <a:pt x="2403" y="1"/>
                    <a:pt x="2196" y="82"/>
                    <a:pt x="2039" y="213"/>
                  </a:cubicBezTo>
                  <a:cubicBezTo>
                    <a:pt x="1941" y="108"/>
                    <a:pt x="1828" y="61"/>
                    <a:pt x="1718" y="61"/>
                  </a:cubicBezTo>
                  <a:cubicBezTo>
                    <a:pt x="1582" y="61"/>
                    <a:pt x="1449" y="132"/>
                    <a:pt x="1351" y="254"/>
                  </a:cubicBezTo>
                  <a:cubicBezTo>
                    <a:pt x="1323" y="240"/>
                    <a:pt x="1309" y="227"/>
                    <a:pt x="1295" y="213"/>
                  </a:cubicBezTo>
                  <a:cubicBezTo>
                    <a:pt x="1249" y="190"/>
                    <a:pt x="1199" y="179"/>
                    <a:pt x="1148" y="179"/>
                  </a:cubicBezTo>
                  <a:cubicBezTo>
                    <a:pt x="1077" y="179"/>
                    <a:pt x="1007" y="200"/>
                    <a:pt x="951" y="240"/>
                  </a:cubicBezTo>
                  <a:cubicBezTo>
                    <a:pt x="923" y="268"/>
                    <a:pt x="896" y="295"/>
                    <a:pt x="882" y="323"/>
                  </a:cubicBezTo>
                  <a:cubicBezTo>
                    <a:pt x="786" y="282"/>
                    <a:pt x="689" y="240"/>
                    <a:pt x="579" y="240"/>
                  </a:cubicBezTo>
                  <a:cubicBezTo>
                    <a:pt x="386" y="254"/>
                    <a:pt x="235" y="419"/>
                    <a:pt x="207" y="585"/>
                  </a:cubicBezTo>
                  <a:lnTo>
                    <a:pt x="207" y="599"/>
                  </a:lnTo>
                  <a:cubicBezTo>
                    <a:pt x="83" y="709"/>
                    <a:pt x="0" y="847"/>
                    <a:pt x="14" y="1012"/>
                  </a:cubicBezTo>
                  <a:cubicBezTo>
                    <a:pt x="42" y="1136"/>
                    <a:pt x="152" y="1219"/>
                    <a:pt x="262" y="1274"/>
                  </a:cubicBezTo>
                  <a:cubicBezTo>
                    <a:pt x="303" y="1287"/>
                    <a:pt x="345" y="1287"/>
                    <a:pt x="386" y="1287"/>
                  </a:cubicBezTo>
                  <a:cubicBezTo>
                    <a:pt x="331" y="1329"/>
                    <a:pt x="290" y="1384"/>
                    <a:pt x="262" y="1439"/>
                  </a:cubicBezTo>
                  <a:cubicBezTo>
                    <a:pt x="235" y="1549"/>
                    <a:pt x="303" y="1659"/>
                    <a:pt x="400" y="1715"/>
                  </a:cubicBezTo>
                  <a:cubicBezTo>
                    <a:pt x="495" y="1776"/>
                    <a:pt x="599" y="1801"/>
                    <a:pt x="705" y="1801"/>
                  </a:cubicBezTo>
                  <a:cubicBezTo>
                    <a:pt x="862" y="1801"/>
                    <a:pt x="1024" y="1747"/>
                    <a:pt x="1171" y="1673"/>
                  </a:cubicBezTo>
                  <a:cubicBezTo>
                    <a:pt x="1216" y="1865"/>
                    <a:pt x="1381" y="1964"/>
                    <a:pt x="1575" y="1964"/>
                  </a:cubicBezTo>
                  <a:cubicBezTo>
                    <a:pt x="1618" y="1964"/>
                    <a:pt x="1663" y="1959"/>
                    <a:pt x="1709" y="1949"/>
                  </a:cubicBezTo>
                  <a:cubicBezTo>
                    <a:pt x="1764" y="1935"/>
                    <a:pt x="1833" y="1907"/>
                    <a:pt x="1902" y="1880"/>
                  </a:cubicBezTo>
                  <a:cubicBezTo>
                    <a:pt x="1929" y="1976"/>
                    <a:pt x="1971" y="2073"/>
                    <a:pt x="2081" y="2128"/>
                  </a:cubicBezTo>
                  <a:cubicBezTo>
                    <a:pt x="2119" y="2166"/>
                    <a:pt x="2183" y="2196"/>
                    <a:pt x="2241" y="2196"/>
                  </a:cubicBezTo>
                  <a:cubicBezTo>
                    <a:pt x="2288" y="2196"/>
                    <a:pt x="2332" y="2177"/>
                    <a:pt x="2356" y="2128"/>
                  </a:cubicBezTo>
                  <a:cubicBezTo>
                    <a:pt x="2398" y="2059"/>
                    <a:pt x="2384" y="1990"/>
                    <a:pt x="2370" y="1907"/>
                  </a:cubicBezTo>
                  <a:lnTo>
                    <a:pt x="2370" y="1907"/>
                  </a:lnTo>
                  <a:cubicBezTo>
                    <a:pt x="2470" y="1958"/>
                    <a:pt x="2577" y="2051"/>
                    <a:pt x="2687" y="2051"/>
                  </a:cubicBezTo>
                  <a:cubicBezTo>
                    <a:pt x="2728" y="2051"/>
                    <a:pt x="2769" y="2038"/>
                    <a:pt x="2811" y="2004"/>
                  </a:cubicBezTo>
                  <a:cubicBezTo>
                    <a:pt x="2866" y="1949"/>
                    <a:pt x="2880" y="1880"/>
                    <a:pt x="2866" y="1811"/>
                  </a:cubicBezTo>
                  <a:lnTo>
                    <a:pt x="2866" y="1811"/>
                  </a:lnTo>
                  <a:cubicBezTo>
                    <a:pt x="2866" y="1811"/>
                    <a:pt x="2880" y="1825"/>
                    <a:pt x="2880" y="1825"/>
                  </a:cubicBezTo>
                  <a:cubicBezTo>
                    <a:pt x="2923" y="1832"/>
                    <a:pt x="2967" y="1836"/>
                    <a:pt x="3011" y="1836"/>
                  </a:cubicBezTo>
                  <a:cubicBezTo>
                    <a:pt x="3293" y="1836"/>
                    <a:pt x="3586" y="1687"/>
                    <a:pt x="3693" y="1425"/>
                  </a:cubicBezTo>
                  <a:cubicBezTo>
                    <a:pt x="3734" y="1329"/>
                    <a:pt x="3707" y="1205"/>
                    <a:pt x="3651" y="1108"/>
                  </a:cubicBezTo>
                  <a:lnTo>
                    <a:pt x="3638" y="1108"/>
                  </a:lnTo>
                  <a:cubicBezTo>
                    <a:pt x="3651" y="1081"/>
                    <a:pt x="3651" y="1067"/>
                    <a:pt x="3651" y="1039"/>
                  </a:cubicBezTo>
                  <a:cubicBezTo>
                    <a:pt x="3651" y="888"/>
                    <a:pt x="3486" y="778"/>
                    <a:pt x="3348" y="723"/>
                  </a:cubicBezTo>
                  <a:cubicBezTo>
                    <a:pt x="3252" y="695"/>
                    <a:pt x="3169" y="667"/>
                    <a:pt x="3087" y="654"/>
                  </a:cubicBezTo>
                  <a:cubicBezTo>
                    <a:pt x="3142" y="599"/>
                    <a:pt x="3183" y="530"/>
                    <a:pt x="3183" y="447"/>
                  </a:cubicBezTo>
                  <a:cubicBezTo>
                    <a:pt x="3169" y="295"/>
                    <a:pt x="3087" y="171"/>
                    <a:pt x="2949" y="89"/>
                  </a:cubicBezTo>
                  <a:cubicBezTo>
                    <a:pt x="2843" y="28"/>
                    <a:pt x="2725" y="1"/>
                    <a:pt x="2607" y="1"/>
                  </a:cubicBezTo>
                  <a:close/>
                </a:path>
              </a:pathLst>
            </a:custGeom>
            <a:solidFill>
              <a:srgbClr val="AFA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48;p33"/>
            <p:cNvSpPr/>
            <p:nvPr/>
          </p:nvSpPr>
          <p:spPr>
            <a:xfrm>
              <a:off x="11069197" y="2817115"/>
              <a:ext cx="424597" cy="176196"/>
            </a:xfrm>
            <a:custGeom>
              <a:avLst/>
              <a:gdLst/>
              <a:ahLst/>
              <a:cxnLst/>
              <a:rect l="l" t="t" r="r" b="b"/>
              <a:pathLst>
                <a:path w="4258" h="1767" extrusionOk="0">
                  <a:moveTo>
                    <a:pt x="2136" y="0"/>
                  </a:moveTo>
                  <a:cubicBezTo>
                    <a:pt x="1970" y="14"/>
                    <a:pt x="1791" y="69"/>
                    <a:pt x="1654" y="166"/>
                  </a:cubicBezTo>
                  <a:cubicBezTo>
                    <a:pt x="1612" y="97"/>
                    <a:pt x="1543" y="55"/>
                    <a:pt x="1461" y="42"/>
                  </a:cubicBezTo>
                  <a:cubicBezTo>
                    <a:pt x="1437" y="37"/>
                    <a:pt x="1413" y="35"/>
                    <a:pt x="1390" y="35"/>
                  </a:cubicBezTo>
                  <a:cubicBezTo>
                    <a:pt x="1281" y="35"/>
                    <a:pt x="1182" y="86"/>
                    <a:pt x="1102" y="166"/>
                  </a:cubicBezTo>
                  <a:lnTo>
                    <a:pt x="1020" y="166"/>
                  </a:lnTo>
                  <a:cubicBezTo>
                    <a:pt x="689" y="221"/>
                    <a:pt x="262" y="441"/>
                    <a:pt x="358" y="813"/>
                  </a:cubicBezTo>
                  <a:cubicBezTo>
                    <a:pt x="358" y="827"/>
                    <a:pt x="372" y="854"/>
                    <a:pt x="386" y="882"/>
                  </a:cubicBezTo>
                  <a:cubicBezTo>
                    <a:pt x="331" y="910"/>
                    <a:pt x="276" y="965"/>
                    <a:pt x="234" y="1006"/>
                  </a:cubicBezTo>
                  <a:cubicBezTo>
                    <a:pt x="0" y="1213"/>
                    <a:pt x="97" y="1585"/>
                    <a:pt x="358" y="1709"/>
                  </a:cubicBezTo>
                  <a:cubicBezTo>
                    <a:pt x="430" y="1751"/>
                    <a:pt x="510" y="1767"/>
                    <a:pt x="592" y="1767"/>
                  </a:cubicBezTo>
                  <a:cubicBezTo>
                    <a:pt x="698" y="1767"/>
                    <a:pt x="808" y="1740"/>
                    <a:pt x="910" y="1709"/>
                  </a:cubicBezTo>
                  <a:cubicBezTo>
                    <a:pt x="992" y="1681"/>
                    <a:pt x="1075" y="1640"/>
                    <a:pt x="1144" y="1585"/>
                  </a:cubicBezTo>
                  <a:cubicBezTo>
                    <a:pt x="1244" y="1669"/>
                    <a:pt x="1358" y="1705"/>
                    <a:pt x="1474" y="1705"/>
                  </a:cubicBezTo>
                  <a:cubicBezTo>
                    <a:pt x="1661" y="1705"/>
                    <a:pt x="1853" y="1611"/>
                    <a:pt x="1998" y="1474"/>
                  </a:cubicBezTo>
                  <a:cubicBezTo>
                    <a:pt x="2053" y="1433"/>
                    <a:pt x="2108" y="1378"/>
                    <a:pt x="2150" y="1337"/>
                  </a:cubicBezTo>
                  <a:cubicBezTo>
                    <a:pt x="2205" y="1378"/>
                    <a:pt x="2274" y="1419"/>
                    <a:pt x="2356" y="1433"/>
                  </a:cubicBezTo>
                  <a:cubicBezTo>
                    <a:pt x="2409" y="1445"/>
                    <a:pt x="2462" y="1450"/>
                    <a:pt x="2515" y="1450"/>
                  </a:cubicBezTo>
                  <a:cubicBezTo>
                    <a:pt x="2708" y="1450"/>
                    <a:pt x="2893" y="1376"/>
                    <a:pt x="3045" y="1268"/>
                  </a:cubicBezTo>
                  <a:cubicBezTo>
                    <a:pt x="3086" y="1254"/>
                    <a:pt x="3114" y="1226"/>
                    <a:pt x="3155" y="1199"/>
                  </a:cubicBezTo>
                  <a:cubicBezTo>
                    <a:pt x="3155" y="1199"/>
                    <a:pt x="3169" y="1213"/>
                    <a:pt x="3183" y="1226"/>
                  </a:cubicBezTo>
                  <a:cubicBezTo>
                    <a:pt x="3248" y="1274"/>
                    <a:pt x="3322" y="1293"/>
                    <a:pt x="3399" y="1293"/>
                  </a:cubicBezTo>
                  <a:cubicBezTo>
                    <a:pt x="3569" y="1293"/>
                    <a:pt x="3753" y="1201"/>
                    <a:pt x="3886" y="1116"/>
                  </a:cubicBezTo>
                  <a:cubicBezTo>
                    <a:pt x="4258" y="827"/>
                    <a:pt x="3665" y="469"/>
                    <a:pt x="3362" y="469"/>
                  </a:cubicBezTo>
                  <a:lnTo>
                    <a:pt x="3238" y="469"/>
                  </a:lnTo>
                  <a:cubicBezTo>
                    <a:pt x="3238" y="455"/>
                    <a:pt x="3252" y="455"/>
                    <a:pt x="3238" y="441"/>
                  </a:cubicBezTo>
                  <a:cubicBezTo>
                    <a:pt x="3183" y="317"/>
                    <a:pt x="3100" y="248"/>
                    <a:pt x="2935" y="221"/>
                  </a:cubicBezTo>
                  <a:cubicBezTo>
                    <a:pt x="2913" y="219"/>
                    <a:pt x="2890" y="218"/>
                    <a:pt x="2868" y="218"/>
                  </a:cubicBezTo>
                  <a:cubicBezTo>
                    <a:pt x="2722" y="218"/>
                    <a:pt x="2572" y="254"/>
                    <a:pt x="2453" y="290"/>
                  </a:cubicBezTo>
                  <a:cubicBezTo>
                    <a:pt x="2453" y="276"/>
                    <a:pt x="2453" y="262"/>
                    <a:pt x="2453" y="248"/>
                  </a:cubicBezTo>
                  <a:cubicBezTo>
                    <a:pt x="2411" y="124"/>
                    <a:pt x="2274" y="28"/>
                    <a:pt x="2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49;p33"/>
            <p:cNvSpPr/>
            <p:nvPr/>
          </p:nvSpPr>
          <p:spPr>
            <a:xfrm>
              <a:off x="11267037" y="2647899"/>
              <a:ext cx="556523" cy="128034"/>
            </a:xfrm>
            <a:custGeom>
              <a:avLst/>
              <a:gdLst/>
              <a:ahLst/>
              <a:cxnLst/>
              <a:rect l="l" t="t" r="r" b="b"/>
              <a:pathLst>
                <a:path w="5581" h="1284" extrusionOk="0">
                  <a:moveTo>
                    <a:pt x="1662" y="0"/>
                  </a:moveTo>
                  <a:cubicBezTo>
                    <a:pt x="1592" y="0"/>
                    <a:pt x="1527" y="39"/>
                    <a:pt x="1488" y="140"/>
                  </a:cubicBezTo>
                  <a:cubicBezTo>
                    <a:pt x="1488" y="168"/>
                    <a:pt x="1474" y="182"/>
                    <a:pt x="1474" y="195"/>
                  </a:cubicBezTo>
                  <a:cubicBezTo>
                    <a:pt x="1378" y="154"/>
                    <a:pt x="1268" y="99"/>
                    <a:pt x="1144" y="85"/>
                  </a:cubicBezTo>
                  <a:cubicBezTo>
                    <a:pt x="1133" y="84"/>
                    <a:pt x="1123" y="84"/>
                    <a:pt x="1113" y="84"/>
                  </a:cubicBezTo>
                  <a:cubicBezTo>
                    <a:pt x="1006" y="84"/>
                    <a:pt x="935" y="148"/>
                    <a:pt x="910" y="223"/>
                  </a:cubicBezTo>
                  <a:cubicBezTo>
                    <a:pt x="799" y="223"/>
                    <a:pt x="675" y="237"/>
                    <a:pt x="593" y="264"/>
                  </a:cubicBezTo>
                  <a:cubicBezTo>
                    <a:pt x="303" y="361"/>
                    <a:pt x="14" y="581"/>
                    <a:pt x="0" y="884"/>
                  </a:cubicBezTo>
                  <a:cubicBezTo>
                    <a:pt x="23" y="1116"/>
                    <a:pt x="195" y="1198"/>
                    <a:pt x="400" y="1198"/>
                  </a:cubicBezTo>
                  <a:cubicBezTo>
                    <a:pt x="574" y="1198"/>
                    <a:pt x="772" y="1139"/>
                    <a:pt x="923" y="1063"/>
                  </a:cubicBezTo>
                  <a:cubicBezTo>
                    <a:pt x="923" y="1077"/>
                    <a:pt x="923" y="1077"/>
                    <a:pt x="923" y="1091"/>
                  </a:cubicBezTo>
                  <a:cubicBezTo>
                    <a:pt x="937" y="1105"/>
                    <a:pt x="965" y="1119"/>
                    <a:pt x="978" y="1132"/>
                  </a:cubicBezTo>
                  <a:cubicBezTo>
                    <a:pt x="1034" y="1215"/>
                    <a:pt x="1116" y="1284"/>
                    <a:pt x="1226" y="1284"/>
                  </a:cubicBezTo>
                  <a:cubicBezTo>
                    <a:pt x="1419" y="1284"/>
                    <a:pt x="1585" y="1174"/>
                    <a:pt x="1736" y="1091"/>
                  </a:cubicBezTo>
                  <a:cubicBezTo>
                    <a:pt x="1791" y="1063"/>
                    <a:pt x="1833" y="1036"/>
                    <a:pt x="1874" y="995"/>
                  </a:cubicBezTo>
                  <a:cubicBezTo>
                    <a:pt x="1940" y="1137"/>
                    <a:pt x="2075" y="1236"/>
                    <a:pt x="2280" y="1236"/>
                  </a:cubicBezTo>
                  <a:cubicBezTo>
                    <a:pt x="2333" y="1236"/>
                    <a:pt x="2390" y="1229"/>
                    <a:pt x="2453" y="1215"/>
                  </a:cubicBezTo>
                  <a:cubicBezTo>
                    <a:pt x="2618" y="1174"/>
                    <a:pt x="2921" y="995"/>
                    <a:pt x="3004" y="939"/>
                  </a:cubicBezTo>
                  <a:cubicBezTo>
                    <a:pt x="3114" y="1107"/>
                    <a:pt x="3252" y="1167"/>
                    <a:pt x="3396" y="1167"/>
                  </a:cubicBezTo>
                  <a:cubicBezTo>
                    <a:pt x="3629" y="1167"/>
                    <a:pt x="3875" y="1009"/>
                    <a:pt x="4037" y="898"/>
                  </a:cubicBezTo>
                  <a:lnTo>
                    <a:pt x="4051" y="898"/>
                  </a:lnTo>
                  <a:cubicBezTo>
                    <a:pt x="4051" y="898"/>
                    <a:pt x="4051" y="912"/>
                    <a:pt x="4051" y="912"/>
                  </a:cubicBezTo>
                  <a:cubicBezTo>
                    <a:pt x="4162" y="1066"/>
                    <a:pt x="4333" y="1135"/>
                    <a:pt x="4512" y="1135"/>
                  </a:cubicBezTo>
                  <a:cubicBezTo>
                    <a:pt x="4621" y="1135"/>
                    <a:pt x="4732" y="1110"/>
                    <a:pt x="4836" y="1063"/>
                  </a:cubicBezTo>
                  <a:cubicBezTo>
                    <a:pt x="4960" y="1022"/>
                    <a:pt x="5070" y="953"/>
                    <a:pt x="5181" y="884"/>
                  </a:cubicBezTo>
                  <a:cubicBezTo>
                    <a:pt x="5208" y="898"/>
                    <a:pt x="5236" y="912"/>
                    <a:pt x="5263" y="926"/>
                  </a:cubicBezTo>
                  <a:cubicBezTo>
                    <a:pt x="5280" y="932"/>
                    <a:pt x="5296" y="935"/>
                    <a:pt x="5313" y="935"/>
                  </a:cubicBezTo>
                  <a:cubicBezTo>
                    <a:pt x="5405" y="935"/>
                    <a:pt x="5490" y="844"/>
                    <a:pt x="5525" y="774"/>
                  </a:cubicBezTo>
                  <a:cubicBezTo>
                    <a:pt x="5580" y="664"/>
                    <a:pt x="5553" y="540"/>
                    <a:pt x="5470" y="457"/>
                  </a:cubicBezTo>
                  <a:lnTo>
                    <a:pt x="5470" y="443"/>
                  </a:lnTo>
                  <a:cubicBezTo>
                    <a:pt x="5346" y="251"/>
                    <a:pt x="5098" y="182"/>
                    <a:pt x="4878" y="127"/>
                  </a:cubicBezTo>
                  <a:cubicBezTo>
                    <a:pt x="4735" y="98"/>
                    <a:pt x="4584" y="73"/>
                    <a:pt x="4434" y="73"/>
                  </a:cubicBezTo>
                  <a:cubicBezTo>
                    <a:pt x="4295" y="73"/>
                    <a:pt x="4156" y="95"/>
                    <a:pt x="4023" y="154"/>
                  </a:cubicBezTo>
                  <a:cubicBezTo>
                    <a:pt x="3968" y="182"/>
                    <a:pt x="3913" y="223"/>
                    <a:pt x="3858" y="264"/>
                  </a:cubicBezTo>
                  <a:cubicBezTo>
                    <a:pt x="3779" y="201"/>
                    <a:pt x="3687" y="176"/>
                    <a:pt x="3589" y="176"/>
                  </a:cubicBezTo>
                  <a:cubicBezTo>
                    <a:pt x="3431" y="176"/>
                    <a:pt x="3259" y="243"/>
                    <a:pt x="3114" y="319"/>
                  </a:cubicBezTo>
                  <a:cubicBezTo>
                    <a:pt x="3073" y="278"/>
                    <a:pt x="3045" y="237"/>
                    <a:pt x="2990" y="209"/>
                  </a:cubicBezTo>
                  <a:cubicBezTo>
                    <a:pt x="2924" y="166"/>
                    <a:pt x="2851" y="149"/>
                    <a:pt x="2777" y="149"/>
                  </a:cubicBezTo>
                  <a:cubicBezTo>
                    <a:pt x="2710" y="149"/>
                    <a:pt x="2642" y="162"/>
                    <a:pt x="2577" y="182"/>
                  </a:cubicBezTo>
                  <a:cubicBezTo>
                    <a:pt x="2549" y="195"/>
                    <a:pt x="2508" y="209"/>
                    <a:pt x="2480" y="223"/>
                  </a:cubicBezTo>
                  <a:cubicBezTo>
                    <a:pt x="2425" y="140"/>
                    <a:pt x="2342" y="85"/>
                    <a:pt x="2232" y="58"/>
                  </a:cubicBezTo>
                  <a:cubicBezTo>
                    <a:pt x="2211" y="54"/>
                    <a:pt x="2191" y="52"/>
                    <a:pt x="2172" y="52"/>
                  </a:cubicBezTo>
                  <a:cubicBezTo>
                    <a:pt x="2066" y="52"/>
                    <a:pt x="1990" y="112"/>
                    <a:pt x="1943" y="182"/>
                  </a:cubicBezTo>
                  <a:cubicBezTo>
                    <a:pt x="1878" y="84"/>
                    <a:pt x="1764" y="0"/>
                    <a:pt x="1662" y="0"/>
                  </a:cubicBezTo>
                  <a:close/>
                </a:path>
              </a:pathLst>
            </a:custGeom>
            <a:solidFill>
              <a:srgbClr val="AFA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559;p33"/>
          <p:cNvGrpSpPr/>
          <p:nvPr/>
        </p:nvGrpSpPr>
        <p:grpSpPr>
          <a:xfrm>
            <a:off x="-666720" y="3867789"/>
            <a:ext cx="7127746" cy="969366"/>
            <a:chOff x="1402225" y="3959475"/>
            <a:chExt cx="2140850" cy="254200"/>
          </a:xfrm>
        </p:grpSpPr>
        <p:sp>
          <p:nvSpPr>
            <p:cNvPr id="19" name="Google Shape;560;p33"/>
            <p:cNvSpPr/>
            <p:nvPr/>
          </p:nvSpPr>
          <p:spPr>
            <a:xfrm>
              <a:off x="1402225" y="3959475"/>
              <a:ext cx="2140850" cy="254200"/>
            </a:xfrm>
            <a:custGeom>
              <a:avLst/>
              <a:gdLst/>
              <a:ahLst/>
              <a:cxnLst/>
              <a:rect l="l" t="t" r="r" b="b"/>
              <a:pathLst>
                <a:path w="85634" h="10168" extrusionOk="0">
                  <a:moveTo>
                    <a:pt x="41495" y="1"/>
                  </a:moveTo>
                  <a:cubicBezTo>
                    <a:pt x="20776" y="1"/>
                    <a:pt x="7009" y="4017"/>
                    <a:pt x="0" y="6769"/>
                  </a:cubicBezTo>
                  <a:lnTo>
                    <a:pt x="0" y="10167"/>
                  </a:lnTo>
                  <a:lnTo>
                    <a:pt x="85633" y="10167"/>
                  </a:lnTo>
                  <a:lnTo>
                    <a:pt x="85633" y="5289"/>
                  </a:lnTo>
                  <a:cubicBezTo>
                    <a:pt x="77466" y="3108"/>
                    <a:pt x="65570" y="934"/>
                    <a:pt x="49214" y="182"/>
                  </a:cubicBezTo>
                  <a:cubicBezTo>
                    <a:pt x="46542" y="58"/>
                    <a:pt x="43969" y="1"/>
                    <a:pt x="41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61;p33"/>
            <p:cNvSpPr/>
            <p:nvPr/>
          </p:nvSpPr>
          <p:spPr>
            <a:xfrm>
              <a:off x="1423425" y="4027550"/>
              <a:ext cx="2119650" cy="186125"/>
            </a:xfrm>
            <a:custGeom>
              <a:avLst/>
              <a:gdLst/>
              <a:ahLst/>
              <a:cxnLst/>
              <a:rect l="l" t="t" r="r" b="b"/>
              <a:pathLst>
                <a:path w="84786" h="7445" extrusionOk="0">
                  <a:moveTo>
                    <a:pt x="46495" y="1"/>
                  </a:moveTo>
                  <a:cubicBezTo>
                    <a:pt x="39812" y="1"/>
                    <a:pt x="33751" y="5213"/>
                    <a:pt x="26952" y="6078"/>
                  </a:cubicBezTo>
                  <a:cubicBezTo>
                    <a:pt x="26203" y="6173"/>
                    <a:pt x="25454" y="6215"/>
                    <a:pt x="24706" y="6215"/>
                  </a:cubicBezTo>
                  <a:cubicBezTo>
                    <a:pt x="20573" y="6215"/>
                    <a:pt x="16459" y="4941"/>
                    <a:pt x="12314" y="4414"/>
                  </a:cubicBezTo>
                  <a:cubicBezTo>
                    <a:pt x="11374" y="4294"/>
                    <a:pt x="10402" y="4228"/>
                    <a:pt x="9427" y="4228"/>
                  </a:cubicBezTo>
                  <a:cubicBezTo>
                    <a:pt x="5906" y="4228"/>
                    <a:pt x="2338" y="5094"/>
                    <a:pt x="1" y="7444"/>
                  </a:cubicBezTo>
                  <a:lnTo>
                    <a:pt x="84785" y="7444"/>
                  </a:lnTo>
                  <a:lnTo>
                    <a:pt x="84785" y="5492"/>
                  </a:lnTo>
                  <a:cubicBezTo>
                    <a:pt x="83423" y="5563"/>
                    <a:pt x="82069" y="5676"/>
                    <a:pt x="80739" y="5793"/>
                  </a:cubicBezTo>
                  <a:lnTo>
                    <a:pt x="71723" y="6608"/>
                  </a:lnTo>
                  <a:cubicBezTo>
                    <a:pt x="70200" y="6746"/>
                    <a:pt x="68661" y="6882"/>
                    <a:pt x="67132" y="6882"/>
                  </a:cubicBezTo>
                  <a:cubicBezTo>
                    <a:pt x="65743" y="6882"/>
                    <a:pt x="64362" y="6770"/>
                    <a:pt x="63008" y="6445"/>
                  </a:cubicBezTo>
                  <a:cubicBezTo>
                    <a:pt x="57754" y="5183"/>
                    <a:pt x="53524" y="844"/>
                    <a:pt x="48165" y="113"/>
                  </a:cubicBezTo>
                  <a:cubicBezTo>
                    <a:pt x="47604" y="36"/>
                    <a:pt x="47047" y="1"/>
                    <a:pt x="46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562;p33"/>
          <p:cNvGrpSpPr/>
          <p:nvPr/>
        </p:nvGrpSpPr>
        <p:grpSpPr>
          <a:xfrm>
            <a:off x="-9537" y="114004"/>
            <a:ext cx="2185732" cy="1486298"/>
            <a:chOff x="-9537" y="114004"/>
            <a:chExt cx="2185732" cy="1486298"/>
          </a:xfrm>
        </p:grpSpPr>
        <p:sp>
          <p:nvSpPr>
            <p:cNvPr id="22" name="Google Shape;563;p33"/>
            <p:cNvSpPr/>
            <p:nvPr/>
          </p:nvSpPr>
          <p:spPr>
            <a:xfrm>
              <a:off x="-9537" y="743099"/>
              <a:ext cx="1060735" cy="781357"/>
            </a:xfrm>
            <a:custGeom>
              <a:avLst/>
              <a:gdLst/>
              <a:ahLst/>
              <a:cxnLst/>
              <a:rect l="l" t="t" r="r" b="b"/>
              <a:pathLst>
                <a:path w="31593" h="23272" extrusionOk="0">
                  <a:moveTo>
                    <a:pt x="31152" y="1"/>
                  </a:moveTo>
                  <a:cubicBezTo>
                    <a:pt x="27487" y="5650"/>
                    <a:pt x="23422" y="11133"/>
                    <a:pt x="18256" y="15390"/>
                  </a:cubicBezTo>
                  <a:cubicBezTo>
                    <a:pt x="13089" y="19662"/>
                    <a:pt x="6669" y="22679"/>
                    <a:pt x="0" y="22748"/>
                  </a:cubicBezTo>
                  <a:lnTo>
                    <a:pt x="0" y="23271"/>
                  </a:lnTo>
                  <a:cubicBezTo>
                    <a:pt x="6820" y="23189"/>
                    <a:pt x="13351" y="20130"/>
                    <a:pt x="18586" y="15804"/>
                  </a:cubicBezTo>
                  <a:cubicBezTo>
                    <a:pt x="23822" y="11478"/>
                    <a:pt x="27900" y="5953"/>
                    <a:pt x="31593" y="276"/>
                  </a:cubicBezTo>
                  <a:lnTo>
                    <a:pt x="31152" y="1"/>
                  </a:lnTo>
                  <a:close/>
                </a:path>
              </a:pathLst>
            </a:custGeom>
            <a:solidFill>
              <a:srgbClr val="B23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64;p33"/>
            <p:cNvSpPr/>
            <p:nvPr/>
          </p:nvSpPr>
          <p:spPr>
            <a:xfrm>
              <a:off x="639938" y="1143246"/>
              <a:ext cx="1319800" cy="228545"/>
            </a:xfrm>
            <a:custGeom>
              <a:avLst/>
              <a:gdLst/>
              <a:ahLst/>
              <a:cxnLst/>
              <a:rect l="l" t="t" r="r" b="b"/>
              <a:pathLst>
                <a:path w="39309" h="6807" extrusionOk="0">
                  <a:moveTo>
                    <a:pt x="39019" y="1"/>
                  </a:moveTo>
                  <a:cubicBezTo>
                    <a:pt x="32598" y="4161"/>
                    <a:pt x="24924" y="6297"/>
                    <a:pt x="17264" y="6297"/>
                  </a:cubicBezTo>
                  <a:cubicBezTo>
                    <a:pt x="11394" y="6297"/>
                    <a:pt x="5525" y="5043"/>
                    <a:pt x="234" y="2508"/>
                  </a:cubicBezTo>
                  <a:lnTo>
                    <a:pt x="14" y="2990"/>
                  </a:lnTo>
                  <a:lnTo>
                    <a:pt x="0" y="2990"/>
                  </a:lnTo>
                  <a:cubicBezTo>
                    <a:pt x="5373" y="5553"/>
                    <a:pt x="11325" y="6807"/>
                    <a:pt x="17264" y="6807"/>
                  </a:cubicBezTo>
                  <a:cubicBezTo>
                    <a:pt x="25021" y="6807"/>
                    <a:pt x="32791" y="4657"/>
                    <a:pt x="39308" y="441"/>
                  </a:cubicBezTo>
                  <a:lnTo>
                    <a:pt x="39019" y="1"/>
                  </a:lnTo>
                  <a:close/>
                </a:path>
              </a:pathLst>
            </a:custGeom>
            <a:solidFill>
              <a:srgbClr val="B23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65;p33"/>
            <p:cNvSpPr/>
            <p:nvPr/>
          </p:nvSpPr>
          <p:spPr>
            <a:xfrm>
              <a:off x="791193" y="515058"/>
              <a:ext cx="145279" cy="540793"/>
            </a:xfrm>
            <a:custGeom>
              <a:avLst/>
              <a:gdLst/>
              <a:ahLst/>
              <a:cxnLst/>
              <a:rect l="l" t="t" r="r" b="b"/>
              <a:pathLst>
                <a:path w="4327" h="16107" extrusionOk="0">
                  <a:moveTo>
                    <a:pt x="3996" y="0"/>
                  </a:moveTo>
                  <a:cubicBezTo>
                    <a:pt x="1723" y="1833"/>
                    <a:pt x="538" y="4712"/>
                    <a:pt x="166" y="7564"/>
                  </a:cubicBezTo>
                  <a:cubicBezTo>
                    <a:pt x="56" y="8419"/>
                    <a:pt x="1" y="9273"/>
                    <a:pt x="1" y="10127"/>
                  </a:cubicBezTo>
                  <a:cubicBezTo>
                    <a:pt x="1" y="12139"/>
                    <a:pt x="249" y="14136"/>
                    <a:pt x="497" y="16107"/>
                  </a:cubicBezTo>
                  <a:lnTo>
                    <a:pt x="1020" y="16038"/>
                  </a:lnTo>
                  <a:cubicBezTo>
                    <a:pt x="772" y="14067"/>
                    <a:pt x="524" y="12083"/>
                    <a:pt x="524" y="10127"/>
                  </a:cubicBezTo>
                  <a:cubicBezTo>
                    <a:pt x="524" y="9300"/>
                    <a:pt x="565" y="8460"/>
                    <a:pt x="676" y="7633"/>
                  </a:cubicBezTo>
                  <a:cubicBezTo>
                    <a:pt x="1034" y="4878"/>
                    <a:pt x="2191" y="2122"/>
                    <a:pt x="4327" y="400"/>
                  </a:cubicBezTo>
                  <a:lnTo>
                    <a:pt x="3996" y="0"/>
                  </a:lnTo>
                  <a:close/>
                </a:path>
              </a:pathLst>
            </a:custGeom>
            <a:solidFill>
              <a:srgbClr val="B23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66;p33"/>
            <p:cNvSpPr/>
            <p:nvPr/>
          </p:nvSpPr>
          <p:spPr>
            <a:xfrm>
              <a:off x="917939" y="735243"/>
              <a:ext cx="545426" cy="221629"/>
            </a:xfrm>
            <a:custGeom>
              <a:avLst/>
              <a:gdLst/>
              <a:ahLst/>
              <a:cxnLst/>
              <a:rect l="l" t="t" r="r" b="b"/>
              <a:pathLst>
                <a:path w="16245" h="6601" extrusionOk="0">
                  <a:moveTo>
                    <a:pt x="15845" y="1"/>
                  </a:moveTo>
                  <a:cubicBezTo>
                    <a:pt x="12786" y="3817"/>
                    <a:pt x="7881" y="6077"/>
                    <a:pt x="3004" y="6077"/>
                  </a:cubicBezTo>
                  <a:cubicBezTo>
                    <a:pt x="2026" y="6077"/>
                    <a:pt x="1048" y="5980"/>
                    <a:pt x="97" y="5801"/>
                  </a:cubicBezTo>
                  <a:lnTo>
                    <a:pt x="1" y="6311"/>
                  </a:lnTo>
                  <a:cubicBezTo>
                    <a:pt x="993" y="6504"/>
                    <a:pt x="1998" y="6600"/>
                    <a:pt x="3004" y="6600"/>
                  </a:cubicBezTo>
                  <a:cubicBezTo>
                    <a:pt x="8047" y="6600"/>
                    <a:pt x="13076" y="4272"/>
                    <a:pt x="16245" y="317"/>
                  </a:cubicBezTo>
                  <a:lnTo>
                    <a:pt x="15845" y="1"/>
                  </a:lnTo>
                  <a:close/>
                </a:path>
              </a:pathLst>
            </a:custGeom>
            <a:solidFill>
              <a:srgbClr val="B23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67;p33"/>
            <p:cNvSpPr/>
            <p:nvPr/>
          </p:nvSpPr>
          <p:spPr>
            <a:xfrm>
              <a:off x="1252849" y="633947"/>
              <a:ext cx="101799" cy="220218"/>
            </a:xfrm>
            <a:custGeom>
              <a:avLst/>
              <a:gdLst/>
              <a:ahLst/>
              <a:cxnLst/>
              <a:rect l="l" t="t" r="r" b="b"/>
              <a:pathLst>
                <a:path w="3032" h="6559" extrusionOk="0">
                  <a:moveTo>
                    <a:pt x="70" y="0"/>
                  </a:moveTo>
                  <a:cubicBezTo>
                    <a:pt x="14" y="317"/>
                    <a:pt x="1" y="634"/>
                    <a:pt x="1" y="951"/>
                  </a:cubicBezTo>
                  <a:cubicBezTo>
                    <a:pt x="1" y="3100"/>
                    <a:pt x="1006" y="5236"/>
                    <a:pt x="2715" y="6558"/>
                  </a:cubicBezTo>
                  <a:lnTo>
                    <a:pt x="3032" y="6145"/>
                  </a:lnTo>
                  <a:cubicBezTo>
                    <a:pt x="1461" y="4933"/>
                    <a:pt x="510" y="2935"/>
                    <a:pt x="510" y="951"/>
                  </a:cubicBezTo>
                  <a:cubicBezTo>
                    <a:pt x="510" y="662"/>
                    <a:pt x="538" y="358"/>
                    <a:pt x="579" y="69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rgbClr val="B55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68;p33"/>
            <p:cNvSpPr/>
            <p:nvPr/>
          </p:nvSpPr>
          <p:spPr>
            <a:xfrm>
              <a:off x="1325002" y="1358797"/>
              <a:ext cx="231802" cy="159179"/>
            </a:xfrm>
            <a:custGeom>
              <a:avLst/>
              <a:gdLst/>
              <a:ahLst/>
              <a:cxnLst/>
              <a:rect l="l" t="t" r="r" b="b"/>
              <a:pathLst>
                <a:path w="6904" h="4741" extrusionOk="0">
                  <a:moveTo>
                    <a:pt x="469" y="1"/>
                  </a:moveTo>
                  <a:lnTo>
                    <a:pt x="1" y="263"/>
                  </a:lnTo>
                  <a:cubicBezTo>
                    <a:pt x="1379" y="2743"/>
                    <a:pt x="4024" y="4479"/>
                    <a:pt x="6849" y="4740"/>
                  </a:cubicBezTo>
                  <a:lnTo>
                    <a:pt x="6904" y="4217"/>
                  </a:lnTo>
                  <a:cubicBezTo>
                    <a:pt x="4245" y="3969"/>
                    <a:pt x="1751" y="2343"/>
                    <a:pt x="469" y="1"/>
                  </a:cubicBezTo>
                  <a:close/>
                </a:path>
              </a:pathLst>
            </a:custGeom>
            <a:solidFill>
              <a:srgbClr val="B23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69;p33"/>
            <p:cNvSpPr/>
            <p:nvPr/>
          </p:nvSpPr>
          <p:spPr>
            <a:xfrm>
              <a:off x="872142" y="463252"/>
              <a:ext cx="117546" cy="117076"/>
            </a:xfrm>
            <a:custGeom>
              <a:avLst/>
              <a:gdLst/>
              <a:ahLst/>
              <a:cxnLst/>
              <a:rect l="l" t="t" r="r" b="b"/>
              <a:pathLst>
                <a:path w="3501" h="3487" extrusionOk="0">
                  <a:moveTo>
                    <a:pt x="1750" y="0"/>
                  </a:moveTo>
                  <a:cubicBezTo>
                    <a:pt x="786" y="0"/>
                    <a:pt x="1" y="772"/>
                    <a:pt x="1" y="1750"/>
                  </a:cubicBezTo>
                  <a:cubicBezTo>
                    <a:pt x="1" y="2714"/>
                    <a:pt x="786" y="3486"/>
                    <a:pt x="1750" y="3486"/>
                  </a:cubicBezTo>
                  <a:cubicBezTo>
                    <a:pt x="2715" y="3486"/>
                    <a:pt x="3500" y="2714"/>
                    <a:pt x="3500" y="1750"/>
                  </a:cubicBezTo>
                  <a:cubicBezTo>
                    <a:pt x="3500" y="772"/>
                    <a:pt x="2715" y="0"/>
                    <a:pt x="1750" y="0"/>
                  </a:cubicBezTo>
                  <a:close/>
                </a:path>
              </a:pathLst>
            </a:custGeom>
            <a:solidFill>
              <a:srgbClr val="B23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70;p33"/>
            <p:cNvSpPr/>
            <p:nvPr/>
          </p:nvSpPr>
          <p:spPr>
            <a:xfrm>
              <a:off x="1004461" y="711471"/>
              <a:ext cx="78666" cy="72556"/>
            </a:xfrm>
            <a:custGeom>
              <a:avLst/>
              <a:gdLst/>
              <a:ahLst/>
              <a:cxnLst/>
              <a:rect l="l" t="t" r="r" b="b"/>
              <a:pathLst>
                <a:path w="2343" h="2161" extrusionOk="0">
                  <a:moveTo>
                    <a:pt x="1175" y="1"/>
                  </a:moveTo>
                  <a:cubicBezTo>
                    <a:pt x="661" y="1"/>
                    <a:pt x="208" y="362"/>
                    <a:pt x="110" y="874"/>
                  </a:cubicBezTo>
                  <a:cubicBezTo>
                    <a:pt x="0" y="1453"/>
                    <a:pt x="386" y="2017"/>
                    <a:pt x="964" y="2141"/>
                  </a:cubicBezTo>
                  <a:cubicBezTo>
                    <a:pt x="1031" y="2154"/>
                    <a:pt x="1098" y="2160"/>
                    <a:pt x="1163" y="2160"/>
                  </a:cubicBezTo>
                  <a:cubicBezTo>
                    <a:pt x="1667" y="2160"/>
                    <a:pt x="2121" y="1799"/>
                    <a:pt x="2218" y="1287"/>
                  </a:cubicBezTo>
                  <a:cubicBezTo>
                    <a:pt x="2342" y="695"/>
                    <a:pt x="1956" y="130"/>
                    <a:pt x="1378" y="20"/>
                  </a:cubicBezTo>
                  <a:cubicBezTo>
                    <a:pt x="1310" y="7"/>
                    <a:pt x="1242" y="1"/>
                    <a:pt x="1175" y="1"/>
                  </a:cubicBezTo>
                  <a:close/>
                </a:path>
              </a:pathLst>
            </a:custGeom>
            <a:solidFill>
              <a:srgbClr val="FFA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71;p33"/>
            <p:cNvSpPr/>
            <p:nvPr/>
          </p:nvSpPr>
          <p:spPr>
            <a:xfrm>
              <a:off x="1218636" y="589997"/>
              <a:ext cx="90216" cy="90216"/>
            </a:xfrm>
            <a:custGeom>
              <a:avLst/>
              <a:gdLst/>
              <a:ahLst/>
              <a:cxnLst/>
              <a:rect l="l" t="t" r="r" b="b"/>
              <a:pathLst>
                <a:path w="2687" h="2687" extrusionOk="0">
                  <a:moveTo>
                    <a:pt x="1337" y="0"/>
                  </a:moveTo>
                  <a:cubicBezTo>
                    <a:pt x="606" y="0"/>
                    <a:pt x="0" y="607"/>
                    <a:pt x="0" y="1351"/>
                  </a:cubicBezTo>
                  <a:cubicBezTo>
                    <a:pt x="0" y="2081"/>
                    <a:pt x="606" y="2687"/>
                    <a:pt x="1337" y="2687"/>
                  </a:cubicBezTo>
                  <a:cubicBezTo>
                    <a:pt x="2081" y="2687"/>
                    <a:pt x="2687" y="2081"/>
                    <a:pt x="2687" y="1351"/>
                  </a:cubicBezTo>
                  <a:cubicBezTo>
                    <a:pt x="2687" y="607"/>
                    <a:pt x="2081" y="0"/>
                    <a:pt x="1337" y="0"/>
                  </a:cubicBezTo>
                  <a:close/>
                </a:path>
              </a:pathLst>
            </a:custGeom>
            <a:solidFill>
              <a:srgbClr val="FF7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72;p33"/>
            <p:cNvSpPr/>
            <p:nvPr/>
          </p:nvSpPr>
          <p:spPr>
            <a:xfrm>
              <a:off x="1411995" y="695926"/>
              <a:ext cx="88839" cy="88839"/>
            </a:xfrm>
            <a:custGeom>
              <a:avLst/>
              <a:gdLst/>
              <a:ahLst/>
              <a:cxnLst/>
              <a:rect l="l" t="t" r="r" b="b"/>
              <a:pathLst>
                <a:path w="2646" h="2646" extrusionOk="0">
                  <a:moveTo>
                    <a:pt x="1323" y="0"/>
                  </a:moveTo>
                  <a:cubicBezTo>
                    <a:pt x="593" y="0"/>
                    <a:pt x="0" y="593"/>
                    <a:pt x="0" y="1323"/>
                  </a:cubicBezTo>
                  <a:cubicBezTo>
                    <a:pt x="0" y="2053"/>
                    <a:pt x="593" y="2646"/>
                    <a:pt x="1323" y="2646"/>
                  </a:cubicBezTo>
                  <a:cubicBezTo>
                    <a:pt x="2053" y="2646"/>
                    <a:pt x="2646" y="2053"/>
                    <a:pt x="2646" y="1323"/>
                  </a:cubicBezTo>
                  <a:cubicBezTo>
                    <a:pt x="2646" y="593"/>
                    <a:pt x="2053" y="0"/>
                    <a:pt x="1323" y="0"/>
                  </a:cubicBezTo>
                  <a:close/>
                </a:path>
              </a:pathLst>
            </a:custGeom>
            <a:solidFill>
              <a:srgbClr val="FFA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73;p33"/>
            <p:cNvSpPr/>
            <p:nvPr/>
          </p:nvSpPr>
          <p:spPr>
            <a:xfrm>
              <a:off x="1896314" y="1092346"/>
              <a:ext cx="117076" cy="116606"/>
            </a:xfrm>
            <a:custGeom>
              <a:avLst/>
              <a:gdLst/>
              <a:ahLst/>
              <a:cxnLst/>
              <a:rect l="l" t="t" r="r" b="b"/>
              <a:pathLst>
                <a:path w="3487" h="3473" extrusionOk="0">
                  <a:moveTo>
                    <a:pt x="1736" y="1"/>
                  </a:moveTo>
                  <a:cubicBezTo>
                    <a:pt x="786" y="1"/>
                    <a:pt x="0" y="773"/>
                    <a:pt x="0" y="1737"/>
                  </a:cubicBezTo>
                  <a:cubicBezTo>
                    <a:pt x="0" y="2701"/>
                    <a:pt x="786" y="3473"/>
                    <a:pt x="1736" y="3473"/>
                  </a:cubicBezTo>
                  <a:cubicBezTo>
                    <a:pt x="2701" y="3473"/>
                    <a:pt x="3486" y="2701"/>
                    <a:pt x="3486" y="1737"/>
                  </a:cubicBezTo>
                  <a:cubicBezTo>
                    <a:pt x="3486" y="773"/>
                    <a:pt x="2701" y="1"/>
                    <a:pt x="1736" y="1"/>
                  </a:cubicBezTo>
                  <a:close/>
                </a:path>
              </a:pathLst>
            </a:custGeom>
            <a:solidFill>
              <a:srgbClr val="FF8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74;p33"/>
            <p:cNvSpPr/>
            <p:nvPr/>
          </p:nvSpPr>
          <p:spPr>
            <a:xfrm>
              <a:off x="1493851" y="1454553"/>
              <a:ext cx="145749" cy="145749"/>
            </a:xfrm>
            <a:custGeom>
              <a:avLst/>
              <a:gdLst/>
              <a:ahLst/>
              <a:cxnLst/>
              <a:rect l="l" t="t" r="r" b="b"/>
              <a:pathLst>
                <a:path w="4341" h="4341" extrusionOk="0">
                  <a:moveTo>
                    <a:pt x="2178" y="1"/>
                  </a:moveTo>
                  <a:cubicBezTo>
                    <a:pt x="979" y="1"/>
                    <a:pt x="1" y="965"/>
                    <a:pt x="1" y="2164"/>
                  </a:cubicBezTo>
                  <a:cubicBezTo>
                    <a:pt x="1" y="3363"/>
                    <a:pt x="979" y="4341"/>
                    <a:pt x="2178" y="4341"/>
                  </a:cubicBezTo>
                  <a:cubicBezTo>
                    <a:pt x="3376" y="4341"/>
                    <a:pt x="4341" y="3363"/>
                    <a:pt x="4341" y="2164"/>
                  </a:cubicBezTo>
                  <a:cubicBezTo>
                    <a:pt x="4341" y="965"/>
                    <a:pt x="3376" y="1"/>
                    <a:pt x="2178" y="1"/>
                  </a:cubicBezTo>
                  <a:close/>
                </a:path>
              </a:pathLst>
            </a:custGeom>
            <a:solidFill>
              <a:srgbClr val="FF8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75;p33"/>
            <p:cNvSpPr/>
            <p:nvPr/>
          </p:nvSpPr>
          <p:spPr>
            <a:xfrm>
              <a:off x="1920824" y="806019"/>
              <a:ext cx="255371" cy="141418"/>
            </a:xfrm>
            <a:custGeom>
              <a:avLst/>
              <a:gdLst/>
              <a:ahLst/>
              <a:cxnLst/>
              <a:rect l="l" t="t" r="r" b="b"/>
              <a:pathLst>
                <a:path w="7606" h="4212" extrusionOk="0">
                  <a:moveTo>
                    <a:pt x="7606" y="1"/>
                  </a:moveTo>
                  <a:lnTo>
                    <a:pt x="7317" y="97"/>
                  </a:lnTo>
                  <a:cubicBezTo>
                    <a:pt x="6876" y="1089"/>
                    <a:pt x="5994" y="2109"/>
                    <a:pt x="4823" y="2825"/>
                  </a:cubicBezTo>
                  <a:cubicBezTo>
                    <a:pt x="3941" y="3376"/>
                    <a:pt x="3032" y="3665"/>
                    <a:pt x="2246" y="3693"/>
                  </a:cubicBezTo>
                  <a:cubicBezTo>
                    <a:pt x="2182" y="3696"/>
                    <a:pt x="2118" y="3698"/>
                    <a:pt x="2055" y="3698"/>
                  </a:cubicBezTo>
                  <a:cubicBezTo>
                    <a:pt x="1113" y="3698"/>
                    <a:pt x="380" y="3313"/>
                    <a:pt x="70" y="2577"/>
                  </a:cubicBezTo>
                  <a:cubicBezTo>
                    <a:pt x="42" y="2508"/>
                    <a:pt x="14" y="2453"/>
                    <a:pt x="1" y="2384"/>
                  </a:cubicBezTo>
                  <a:lnTo>
                    <a:pt x="1" y="2384"/>
                  </a:lnTo>
                  <a:cubicBezTo>
                    <a:pt x="1" y="2522"/>
                    <a:pt x="14" y="2646"/>
                    <a:pt x="56" y="2770"/>
                  </a:cubicBezTo>
                  <a:cubicBezTo>
                    <a:pt x="249" y="3652"/>
                    <a:pt x="965" y="4134"/>
                    <a:pt x="1943" y="4203"/>
                  </a:cubicBezTo>
                  <a:cubicBezTo>
                    <a:pt x="2020" y="4209"/>
                    <a:pt x="2099" y="4211"/>
                    <a:pt x="2179" y="4211"/>
                  </a:cubicBezTo>
                  <a:cubicBezTo>
                    <a:pt x="2862" y="4211"/>
                    <a:pt x="3665" y="4002"/>
                    <a:pt x="4478" y="3583"/>
                  </a:cubicBezTo>
                  <a:cubicBezTo>
                    <a:pt x="6077" y="2742"/>
                    <a:pt x="7275" y="1323"/>
                    <a:pt x="7606" y="14"/>
                  </a:cubicBezTo>
                  <a:lnTo>
                    <a:pt x="76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76;p33"/>
            <p:cNvSpPr/>
            <p:nvPr/>
          </p:nvSpPr>
          <p:spPr>
            <a:xfrm>
              <a:off x="1920824" y="809242"/>
              <a:ext cx="245668" cy="120971"/>
            </a:xfrm>
            <a:custGeom>
              <a:avLst/>
              <a:gdLst/>
              <a:ahLst/>
              <a:cxnLst/>
              <a:rect l="l" t="t" r="r" b="b"/>
              <a:pathLst>
                <a:path w="7317" h="3603" extrusionOk="0">
                  <a:moveTo>
                    <a:pt x="7317" y="1"/>
                  </a:moveTo>
                  <a:lnTo>
                    <a:pt x="6710" y="194"/>
                  </a:lnTo>
                  <a:lnTo>
                    <a:pt x="6104" y="373"/>
                  </a:lnTo>
                  <a:lnTo>
                    <a:pt x="5098" y="690"/>
                  </a:lnTo>
                  <a:lnTo>
                    <a:pt x="14" y="2274"/>
                  </a:lnTo>
                  <a:lnTo>
                    <a:pt x="1" y="2274"/>
                  </a:lnTo>
                  <a:lnTo>
                    <a:pt x="1" y="2288"/>
                  </a:lnTo>
                  <a:cubicBezTo>
                    <a:pt x="14" y="2357"/>
                    <a:pt x="42" y="2412"/>
                    <a:pt x="56" y="2481"/>
                  </a:cubicBezTo>
                  <a:cubicBezTo>
                    <a:pt x="366" y="3217"/>
                    <a:pt x="1111" y="3602"/>
                    <a:pt x="2055" y="3602"/>
                  </a:cubicBezTo>
                  <a:cubicBezTo>
                    <a:pt x="2118" y="3602"/>
                    <a:pt x="2182" y="3600"/>
                    <a:pt x="2246" y="3597"/>
                  </a:cubicBezTo>
                  <a:cubicBezTo>
                    <a:pt x="3032" y="3569"/>
                    <a:pt x="3941" y="3280"/>
                    <a:pt x="4823" y="2729"/>
                  </a:cubicBezTo>
                  <a:cubicBezTo>
                    <a:pt x="5994" y="2013"/>
                    <a:pt x="6876" y="993"/>
                    <a:pt x="7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77;p33"/>
            <p:cNvSpPr/>
            <p:nvPr/>
          </p:nvSpPr>
          <p:spPr>
            <a:xfrm>
              <a:off x="1463331" y="1012337"/>
              <a:ext cx="229955" cy="113819"/>
            </a:xfrm>
            <a:custGeom>
              <a:avLst/>
              <a:gdLst/>
              <a:ahLst/>
              <a:cxnLst/>
              <a:rect l="l" t="t" r="r" b="b"/>
              <a:pathLst>
                <a:path w="6849" h="3390" extrusionOk="0">
                  <a:moveTo>
                    <a:pt x="6559" y="0"/>
                  </a:moveTo>
                  <a:lnTo>
                    <a:pt x="235" y="2136"/>
                  </a:lnTo>
                  <a:lnTo>
                    <a:pt x="1" y="3390"/>
                  </a:lnTo>
                  <a:lnTo>
                    <a:pt x="1" y="3390"/>
                  </a:lnTo>
                  <a:lnTo>
                    <a:pt x="6848" y="97"/>
                  </a:lnTo>
                  <a:lnTo>
                    <a:pt x="6559" y="0"/>
                  </a:ln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78;p33"/>
            <p:cNvSpPr/>
            <p:nvPr/>
          </p:nvSpPr>
          <p:spPr>
            <a:xfrm>
              <a:off x="1456381" y="1015560"/>
              <a:ext cx="252148" cy="153639"/>
            </a:xfrm>
            <a:custGeom>
              <a:avLst/>
              <a:gdLst/>
              <a:ahLst/>
              <a:cxnLst/>
              <a:rect l="l" t="t" r="r" b="b"/>
              <a:pathLst>
                <a:path w="7510" h="4576" extrusionOk="0">
                  <a:moveTo>
                    <a:pt x="7055" y="1"/>
                  </a:moveTo>
                  <a:lnTo>
                    <a:pt x="263" y="2977"/>
                  </a:lnTo>
                  <a:lnTo>
                    <a:pt x="1" y="4575"/>
                  </a:lnTo>
                  <a:lnTo>
                    <a:pt x="7510" y="194"/>
                  </a:lnTo>
                  <a:lnTo>
                    <a:pt x="70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79;p33"/>
            <p:cNvSpPr/>
            <p:nvPr/>
          </p:nvSpPr>
          <p:spPr>
            <a:xfrm>
              <a:off x="1754292" y="1088183"/>
              <a:ext cx="4197" cy="119393"/>
            </a:xfrm>
            <a:custGeom>
              <a:avLst/>
              <a:gdLst/>
              <a:ahLst/>
              <a:cxnLst/>
              <a:rect l="l" t="t" r="r" b="b"/>
              <a:pathLst>
                <a:path w="125" h="3556" extrusionOk="0">
                  <a:moveTo>
                    <a:pt x="1" y="1"/>
                  </a:moveTo>
                  <a:lnTo>
                    <a:pt x="1" y="3556"/>
                  </a:lnTo>
                  <a:lnTo>
                    <a:pt x="125" y="3556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80;p33"/>
            <p:cNvSpPr/>
            <p:nvPr/>
          </p:nvSpPr>
          <p:spPr>
            <a:xfrm>
              <a:off x="1746435" y="1204755"/>
              <a:ext cx="56943" cy="19944"/>
            </a:xfrm>
            <a:custGeom>
              <a:avLst/>
              <a:gdLst/>
              <a:ahLst/>
              <a:cxnLst/>
              <a:rect l="l" t="t" r="r" b="b"/>
              <a:pathLst>
                <a:path w="1696" h="594" extrusionOk="0">
                  <a:moveTo>
                    <a:pt x="262" y="1"/>
                  </a:moveTo>
                  <a:lnTo>
                    <a:pt x="1" y="511"/>
                  </a:lnTo>
                  <a:lnTo>
                    <a:pt x="111" y="566"/>
                  </a:lnTo>
                  <a:lnTo>
                    <a:pt x="317" y="152"/>
                  </a:lnTo>
                  <a:lnTo>
                    <a:pt x="1654" y="593"/>
                  </a:lnTo>
                  <a:lnTo>
                    <a:pt x="1695" y="469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81;p33"/>
            <p:cNvSpPr/>
            <p:nvPr/>
          </p:nvSpPr>
          <p:spPr>
            <a:xfrm>
              <a:off x="1801935" y="1088183"/>
              <a:ext cx="4197" cy="119393"/>
            </a:xfrm>
            <a:custGeom>
              <a:avLst/>
              <a:gdLst/>
              <a:ahLst/>
              <a:cxnLst/>
              <a:rect l="l" t="t" r="r" b="b"/>
              <a:pathLst>
                <a:path w="125" h="3556" extrusionOk="0">
                  <a:moveTo>
                    <a:pt x="1" y="1"/>
                  </a:moveTo>
                  <a:lnTo>
                    <a:pt x="1" y="3556"/>
                  </a:lnTo>
                  <a:lnTo>
                    <a:pt x="125" y="3556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82;p33"/>
            <p:cNvSpPr/>
            <p:nvPr/>
          </p:nvSpPr>
          <p:spPr>
            <a:xfrm>
              <a:off x="1794078" y="1204755"/>
              <a:ext cx="56943" cy="19944"/>
            </a:xfrm>
            <a:custGeom>
              <a:avLst/>
              <a:gdLst/>
              <a:ahLst/>
              <a:cxnLst/>
              <a:rect l="l" t="t" r="r" b="b"/>
              <a:pathLst>
                <a:path w="1696" h="594" extrusionOk="0">
                  <a:moveTo>
                    <a:pt x="262" y="1"/>
                  </a:moveTo>
                  <a:lnTo>
                    <a:pt x="1" y="511"/>
                  </a:lnTo>
                  <a:lnTo>
                    <a:pt x="111" y="566"/>
                  </a:lnTo>
                  <a:lnTo>
                    <a:pt x="317" y="152"/>
                  </a:lnTo>
                  <a:lnTo>
                    <a:pt x="1668" y="593"/>
                  </a:lnTo>
                  <a:lnTo>
                    <a:pt x="1695" y="469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83;p33"/>
            <p:cNvSpPr/>
            <p:nvPr/>
          </p:nvSpPr>
          <p:spPr>
            <a:xfrm>
              <a:off x="1724679" y="1060920"/>
              <a:ext cx="149912" cy="83736"/>
            </a:xfrm>
            <a:custGeom>
              <a:avLst/>
              <a:gdLst/>
              <a:ahLst/>
              <a:cxnLst/>
              <a:rect l="l" t="t" r="r" b="b"/>
              <a:pathLst>
                <a:path w="4465" h="2494" extrusionOk="0">
                  <a:moveTo>
                    <a:pt x="4465" y="0"/>
                  </a:moveTo>
                  <a:lnTo>
                    <a:pt x="1" y="827"/>
                  </a:lnTo>
                  <a:lnTo>
                    <a:pt x="910" y="2494"/>
                  </a:lnTo>
                  <a:lnTo>
                    <a:pt x="1737" y="1695"/>
                  </a:lnTo>
                  <a:lnTo>
                    <a:pt x="2329" y="2329"/>
                  </a:lnTo>
                  <a:lnTo>
                    <a:pt x="44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84;p33"/>
            <p:cNvSpPr/>
            <p:nvPr/>
          </p:nvSpPr>
          <p:spPr>
            <a:xfrm>
              <a:off x="1626640" y="909631"/>
              <a:ext cx="330311" cy="186476"/>
            </a:xfrm>
            <a:custGeom>
              <a:avLst/>
              <a:gdLst/>
              <a:ahLst/>
              <a:cxnLst/>
              <a:rect l="l" t="t" r="r" b="b"/>
              <a:pathLst>
                <a:path w="9838" h="5554" extrusionOk="0">
                  <a:moveTo>
                    <a:pt x="9810" y="1"/>
                  </a:moveTo>
                  <a:cubicBezTo>
                    <a:pt x="9562" y="2605"/>
                    <a:pt x="6999" y="4658"/>
                    <a:pt x="3885" y="4658"/>
                  </a:cubicBezTo>
                  <a:cubicBezTo>
                    <a:pt x="2632" y="4658"/>
                    <a:pt x="1461" y="4327"/>
                    <a:pt x="510" y="3748"/>
                  </a:cubicBezTo>
                  <a:cubicBezTo>
                    <a:pt x="345" y="3652"/>
                    <a:pt x="221" y="3528"/>
                    <a:pt x="138" y="3376"/>
                  </a:cubicBezTo>
                  <a:cubicBezTo>
                    <a:pt x="41" y="3569"/>
                    <a:pt x="0" y="3803"/>
                    <a:pt x="55" y="4038"/>
                  </a:cubicBezTo>
                  <a:cubicBezTo>
                    <a:pt x="97" y="4272"/>
                    <a:pt x="262" y="4506"/>
                    <a:pt x="510" y="4658"/>
                  </a:cubicBezTo>
                  <a:cubicBezTo>
                    <a:pt x="1461" y="5223"/>
                    <a:pt x="2632" y="5553"/>
                    <a:pt x="3885" y="5553"/>
                  </a:cubicBezTo>
                  <a:cubicBezTo>
                    <a:pt x="7178" y="5553"/>
                    <a:pt x="9837" y="3280"/>
                    <a:pt x="9837" y="469"/>
                  </a:cubicBezTo>
                  <a:cubicBezTo>
                    <a:pt x="9837" y="304"/>
                    <a:pt x="9824" y="152"/>
                    <a:pt x="9810" y="1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85;p33"/>
            <p:cNvSpPr/>
            <p:nvPr/>
          </p:nvSpPr>
          <p:spPr>
            <a:xfrm>
              <a:off x="1631239" y="809712"/>
              <a:ext cx="330781" cy="256312"/>
            </a:xfrm>
            <a:custGeom>
              <a:avLst/>
              <a:gdLst/>
              <a:ahLst/>
              <a:cxnLst/>
              <a:rect l="l" t="t" r="r" b="b"/>
              <a:pathLst>
                <a:path w="9852" h="7634" extrusionOk="0">
                  <a:moveTo>
                    <a:pt x="9246" y="1"/>
                  </a:moveTo>
                  <a:cubicBezTo>
                    <a:pt x="8543" y="1"/>
                    <a:pt x="7964" y="566"/>
                    <a:pt x="7964" y="1282"/>
                  </a:cubicBezTo>
                  <a:cubicBezTo>
                    <a:pt x="7964" y="1365"/>
                    <a:pt x="7964" y="1447"/>
                    <a:pt x="7992" y="1530"/>
                  </a:cubicBezTo>
                  <a:lnTo>
                    <a:pt x="7771" y="1571"/>
                  </a:lnTo>
                  <a:lnTo>
                    <a:pt x="7234" y="1640"/>
                  </a:lnTo>
                  <a:cubicBezTo>
                    <a:pt x="7179" y="979"/>
                    <a:pt x="6628" y="469"/>
                    <a:pt x="5953" y="469"/>
                  </a:cubicBezTo>
                  <a:cubicBezTo>
                    <a:pt x="5457" y="469"/>
                    <a:pt x="5030" y="745"/>
                    <a:pt x="4823" y="1158"/>
                  </a:cubicBezTo>
                  <a:cubicBezTo>
                    <a:pt x="4754" y="1268"/>
                    <a:pt x="4713" y="1392"/>
                    <a:pt x="4685" y="1516"/>
                  </a:cubicBezTo>
                  <a:lnTo>
                    <a:pt x="4699" y="1530"/>
                  </a:lnTo>
                  <a:cubicBezTo>
                    <a:pt x="4727" y="1764"/>
                    <a:pt x="4782" y="1999"/>
                    <a:pt x="4878" y="2205"/>
                  </a:cubicBezTo>
                  <a:lnTo>
                    <a:pt x="4864" y="2205"/>
                  </a:lnTo>
                  <a:cubicBezTo>
                    <a:pt x="4851" y="2233"/>
                    <a:pt x="4837" y="2247"/>
                    <a:pt x="4823" y="2274"/>
                  </a:cubicBezTo>
                  <a:lnTo>
                    <a:pt x="4795" y="2302"/>
                  </a:lnTo>
                  <a:cubicBezTo>
                    <a:pt x="4630" y="2508"/>
                    <a:pt x="4465" y="2715"/>
                    <a:pt x="4286" y="2922"/>
                  </a:cubicBezTo>
                  <a:cubicBezTo>
                    <a:pt x="3762" y="3528"/>
                    <a:pt x="3197" y="4065"/>
                    <a:pt x="2632" y="4520"/>
                  </a:cubicBezTo>
                  <a:cubicBezTo>
                    <a:pt x="1902" y="5126"/>
                    <a:pt x="1172" y="5595"/>
                    <a:pt x="469" y="5911"/>
                  </a:cubicBezTo>
                  <a:cubicBezTo>
                    <a:pt x="249" y="6008"/>
                    <a:pt x="97" y="6159"/>
                    <a:pt x="1" y="6352"/>
                  </a:cubicBezTo>
                  <a:cubicBezTo>
                    <a:pt x="84" y="6490"/>
                    <a:pt x="208" y="6628"/>
                    <a:pt x="373" y="6724"/>
                  </a:cubicBezTo>
                  <a:cubicBezTo>
                    <a:pt x="1324" y="7303"/>
                    <a:pt x="2495" y="7634"/>
                    <a:pt x="3748" y="7634"/>
                  </a:cubicBezTo>
                  <a:cubicBezTo>
                    <a:pt x="6862" y="7634"/>
                    <a:pt x="9425" y="5581"/>
                    <a:pt x="9673" y="2977"/>
                  </a:cubicBezTo>
                  <a:lnTo>
                    <a:pt x="9673" y="2963"/>
                  </a:lnTo>
                  <a:cubicBezTo>
                    <a:pt x="9659" y="2811"/>
                    <a:pt x="9631" y="2660"/>
                    <a:pt x="9590" y="2508"/>
                  </a:cubicBezTo>
                  <a:cubicBezTo>
                    <a:pt x="9590" y="2467"/>
                    <a:pt x="9576" y="2412"/>
                    <a:pt x="9563" y="2371"/>
                  </a:cubicBezTo>
                  <a:cubicBezTo>
                    <a:pt x="9604" y="2288"/>
                    <a:pt x="9645" y="2205"/>
                    <a:pt x="9687" y="2109"/>
                  </a:cubicBezTo>
                  <a:cubicBezTo>
                    <a:pt x="9797" y="1833"/>
                    <a:pt x="9852" y="1516"/>
                    <a:pt x="9852" y="1186"/>
                  </a:cubicBezTo>
                  <a:cubicBezTo>
                    <a:pt x="9852" y="1034"/>
                    <a:pt x="9838" y="883"/>
                    <a:pt x="9811" y="731"/>
                  </a:cubicBezTo>
                  <a:cubicBezTo>
                    <a:pt x="9769" y="483"/>
                    <a:pt x="9700" y="249"/>
                    <a:pt x="9576" y="42"/>
                  </a:cubicBezTo>
                  <a:cubicBezTo>
                    <a:pt x="9480" y="15"/>
                    <a:pt x="9370" y="1"/>
                    <a:pt x="9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86;p33"/>
            <p:cNvSpPr/>
            <p:nvPr/>
          </p:nvSpPr>
          <p:spPr>
            <a:xfrm>
              <a:off x="1764029" y="722753"/>
              <a:ext cx="188759" cy="142056"/>
            </a:xfrm>
            <a:custGeom>
              <a:avLst/>
              <a:gdLst/>
              <a:ahLst/>
              <a:cxnLst/>
              <a:rect l="l" t="t" r="r" b="b"/>
              <a:pathLst>
                <a:path w="5622" h="4231" extrusionOk="0">
                  <a:moveTo>
                    <a:pt x="1075" y="1"/>
                  </a:moveTo>
                  <a:cubicBezTo>
                    <a:pt x="1557" y="207"/>
                    <a:pt x="1970" y="565"/>
                    <a:pt x="2232" y="1020"/>
                  </a:cubicBezTo>
                  <a:cubicBezTo>
                    <a:pt x="2169" y="1018"/>
                    <a:pt x="2106" y="1017"/>
                    <a:pt x="2042" y="1017"/>
                  </a:cubicBezTo>
                  <a:cubicBezTo>
                    <a:pt x="1346" y="1017"/>
                    <a:pt x="644" y="1156"/>
                    <a:pt x="0" y="1433"/>
                  </a:cubicBezTo>
                  <a:cubicBezTo>
                    <a:pt x="482" y="1640"/>
                    <a:pt x="978" y="1805"/>
                    <a:pt x="1488" y="1929"/>
                  </a:cubicBezTo>
                  <a:cubicBezTo>
                    <a:pt x="1020" y="2398"/>
                    <a:pt x="716" y="3045"/>
                    <a:pt x="716" y="3776"/>
                  </a:cubicBezTo>
                  <a:cubicBezTo>
                    <a:pt x="716" y="3886"/>
                    <a:pt x="716" y="3996"/>
                    <a:pt x="730" y="4106"/>
                  </a:cubicBezTo>
                  <a:cubicBezTo>
                    <a:pt x="840" y="3500"/>
                    <a:pt x="1364" y="3059"/>
                    <a:pt x="1998" y="3059"/>
                  </a:cubicBezTo>
                  <a:cubicBezTo>
                    <a:pt x="2673" y="3059"/>
                    <a:pt x="3224" y="3569"/>
                    <a:pt x="3265" y="4230"/>
                  </a:cubicBezTo>
                  <a:lnTo>
                    <a:pt x="3803" y="4161"/>
                  </a:lnTo>
                  <a:lnTo>
                    <a:pt x="4037" y="4120"/>
                  </a:lnTo>
                  <a:cubicBezTo>
                    <a:pt x="4009" y="4037"/>
                    <a:pt x="4009" y="3955"/>
                    <a:pt x="4009" y="3858"/>
                  </a:cubicBezTo>
                  <a:cubicBezTo>
                    <a:pt x="4009" y="3156"/>
                    <a:pt x="4574" y="2577"/>
                    <a:pt x="5291" y="2577"/>
                  </a:cubicBezTo>
                  <a:cubicBezTo>
                    <a:pt x="5401" y="2577"/>
                    <a:pt x="5511" y="2591"/>
                    <a:pt x="5621" y="2618"/>
                  </a:cubicBezTo>
                  <a:cubicBezTo>
                    <a:pt x="5304" y="1971"/>
                    <a:pt x="4726" y="1489"/>
                    <a:pt x="4023" y="1282"/>
                  </a:cubicBezTo>
                  <a:lnTo>
                    <a:pt x="4009" y="1282"/>
                  </a:lnTo>
                  <a:cubicBezTo>
                    <a:pt x="3196" y="565"/>
                    <a:pt x="2163" y="111"/>
                    <a:pt x="1075" y="1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87;p33"/>
            <p:cNvSpPr/>
            <p:nvPr/>
          </p:nvSpPr>
          <p:spPr>
            <a:xfrm>
              <a:off x="1542904" y="806019"/>
              <a:ext cx="255371" cy="141418"/>
            </a:xfrm>
            <a:custGeom>
              <a:avLst/>
              <a:gdLst/>
              <a:ahLst/>
              <a:cxnLst/>
              <a:rect l="l" t="t" r="r" b="b"/>
              <a:pathLst>
                <a:path w="7606" h="4212" extrusionOk="0">
                  <a:moveTo>
                    <a:pt x="0" y="1"/>
                  </a:moveTo>
                  <a:lnTo>
                    <a:pt x="0" y="14"/>
                  </a:lnTo>
                  <a:cubicBezTo>
                    <a:pt x="331" y="1323"/>
                    <a:pt x="1530" y="2742"/>
                    <a:pt x="3128" y="3583"/>
                  </a:cubicBezTo>
                  <a:cubicBezTo>
                    <a:pt x="3941" y="4002"/>
                    <a:pt x="4744" y="4211"/>
                    <a:pt x="5427" y="4211"/>
                  </a:cubicBezTo>
                  <a:cubicBezTo>
                    <a:pt x="5507" y="4211"/>
                    <a:pt x="5586" y="4209"/>
                    <a:pt x="5663" y="4203"/>
                  </a:cubicBezTo>
                  <a:cubicBezTo>
                    <a:pt x="6641" y="4134"/>
                    <a:pt x="7358" y="3652"/>
                    <a:pt x="7550" y="2770"/>
                  </a:cubicBezTo>
                  <a:cubicBezTo>
                    <a:pt x="7578" y="2646"/>
                    <a:pt x="7606" y="2522"/>
                    <a:pt x="7606" y="2384"/>
                  </a:cubicBezTo>
                  <a:lnTo>
                    <a:pt x="7606" y="2384"/>
                  </a:lnTo>
                  <a:cubicBezTo>
                    <a:pt x="7592" y="2453"/>
                    <a:pt x="7564" y="2508"/>
                    <a:pt x="7537" y="2577"/>
                  </a:cubicBezTo>
                  <a:cubicBezTo>
                    <a:pt x="7227" y="3313"/>
                    <a:pt x="6493" y="3698"/>
                    <a:pt x="5551" y="3698"/>
                  </a:cubicBezTo>
                  <a:cubicBezTo>
                    <a:pt x="5489" y="3698"/>
                    <a:pt x="5425" y="3696"/>
                    <a:pt x="5360" y="3693"/>
                  </a:cubicBezTo>
                  <a:cubicBezTo>
                    <a:pt x="4575" y="3665"/>
                    <a:pt x="3665" y="3376"/>
                    <a:pt x="2783" y="2825"/>
                  </a:cubicBezTo>
                  <a:cubicBezTo>
                    <a:pt x="1612" y="2109"/>
                    <a:pt x="731" y="1089"/>
                    <a:pt x="290" y="9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88;p33"/>
            <p:cNvSpPr/>
            <p:nvPr/>
          </p:nvSpPr>
          <p:spPr>
            <a:xfrm>
              <a:off x="1552607" y="809242"/>
              <a:ext cx="245668" cy="120971"/>
            </a:xfrm>
            <a:custGeom>
              <a:avLst/>
              <a:gdLst/>
              <a:ahLst/>
              <a:cxnLst/>
              <a:rect l="l" t="t" r="r" b="b"/>
              <a:pathLst>
                <a:path w="7317" h="360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993"/>
                    <a:pt x="1323" y="2013"/>
                    <a:pt x="2494" y="2729"/>
                  </a:cubicBezTo>
                  <a:cubicBezTo>
                    <a:pt x="3376" y="3280"/>
                    <a:pt x="4286" y="3569"/>
                    <a:pt x="5071" y="3597"/>
                  </a:cubicBezTo>
                  <a:cubicBezTo>
                    <a:pt x="5136" y="3600"/>
                    <a:pt x="5200" y="3602"/>
                    <a:pt x="5262" y="3602"/>
                  </a:cubicBezTo>
                  <a:cubicBezTo>
                    <a:pt x="6204" y="3602"/>
                    <a:pt x="6938" y="3217"/>
                    <a:pt x="7248" y="2481"/>
                  </a:cubicBezTo>
                  <a:cubicBezTo>
                    <a:pt x="7275" y="2412"/>
                    <a:pt x="7303" y="2357"/>
                    <a:pt x="7317" y="2288"/>
                  </a:cubicBezTo>
                  <a:lnTo>
                    <a:pt x="7317" y="2274"/>
                  </a:lnTo>
                  <a:lnTo>
                    <a:pt x="7303" y="2274"/>
                  </a:lnTo>
                  <a:lnTo>
                    <a:pt x="2205" y="690"/>
                  </a:lnTo>
                  <a:lnTo>
                    <a:pt x="1213" y="373"/>
                  </a:lnTo>
                  <a:lnTo>
                    <a:pt x="607" y="19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89;p33"/>
            <p:cNvSpPr/>
            <p:nvPr/>
          </p:nvSpPr>
          <p:spPr>
            <a:xfrm>
              <a:off x="1866701" y="860142"/>
              <a:ext cx="38913" cy="36563"/>
            </a:xfrm>
            <a:custGeom>
              <a:avLst/>
              <a:gdLst/>
              <a:ahLst/>
              <a:cxnLst/>
              <a:rect l="l" t="t" r="r" b="b"/>
              <a:pathLst>
                <a:path w="1159" h="1089" extrusionOk="0">
                  <a:moveTo>
                    <a:pt x="1158" y="1"/>
                  </a:moveTo>
                  <a:lnTo>
                    <a:pt x="731" y="69"/>
                  </a:lnTo>
                  <a:lnTo>
                    <a:pt x="579" y="83"/>
                  </a:lnTo>
                  <a:lnTo>
                    <a:pt x="235" y="138"/>
                  </a:lnTo>
                  <a:lnTo>
                    <a:pt x="1" y="166"/>
                  </a:lnTo>
                  <a:lnTo>
                    <a:pt x="207" y="428"/>
                  </a:lnTo>
                  <a:lnTo>
                    <a:pt x="359" y="634"/>
                  </a:lnTo>
                  <a:lnTo>
                    <a:pt x="731" y="1089"/>
                  </a:lnTo>
                  <a:lnTo>
                    <a:pt x="938" y="552"/>
                  </a:lnTo>
                  <a:lnTo>
                    <a:pt x="965" y="497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90;p33"/>
            <p:cNvSpPr/>
            <p:nvPr/>
          </p:nvSpPr>
          <p:spPr>
            <a:xfrm>
              <a:off x="1917131" y="834591"/>
              <a:ext cx="16217" cy="22395"/>
            </a:xfrm>
            <a:custGeom>
              <a:avLst/>
              <a:gdLst/>
              <a:ahLst/>
              <a:cxnLst/>
              <a:rect l="l" t="t" r="r" b="b"/>
              <a:pathLst>
                <a:path w="483" h="667" extrusionOk="0">
                  <a:moveTo>
                    <a:pt x="236" y="0"/>
                  </a:moveTo>
                  <a:cubicBezTo>
                    <a:pt x="226" y="0"/>
                    <a:pt x="217" y="1"/>
                    <a:pt x="207" y="4"/>
                  </a:cubicBezTo>
                  <a:cubicBezTo>
                    <a:pt x="83" y="18"/>
                    <a:pt x="0" y="169"/>
                    <a:pt x="28" y="362"/>
                  </a:cubicBezTo>
                  <a:cubicBezTo>
                    <a:pt x="54" y="533"/>
                    <a:pt x="156" y="666"/>
                    <a:pt x="273" y="666"/>
                  </a:cubicBezTo>
                  <a:cubicBezTo>
                    <a:pt x="278" y="666"/>
                    <a:pt x="284" y="666"/>
                    <a:pt x="290" y="665"/>
                  </a:cubicBezTo>
                  <a:cubicBezTo>
                    <a:pt x="400" y="651"/>
                    <a:pt x="483" y="486"/>
                    <a:pt x="455" y="307"/>
                  </a:cubicBezTo>
                  <a:cubicBezTo>
                    <a:pt x="443" y="131"/>
                    <a:pt x="338" y="0"/>
                    <a:pt x="236" y="0"/>
                  </a:cubicBez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91;p33"/>
            <p:cNvSpPr/>
            <p:nvPr/>
          </p:nvSpPr>
          <p:spPr>
            <a:xfrm>
              <a:off x="1835241" y="844831"/>
              <a:ext cx="16250" cy="22764"/>
            </a:xfrm>
            <a:custGeom>
              <a:avLst/>
              <a:gdLst/>
              <a:ahLst/>
              <a:cxnLst/>
              <a:rect l="l" t="t" r="r" b="b"/>
              <a:pathLst>
                <a:path w="484" h="678" extrusionOk="0">
                  <a:moveTo>
                    <a:pt x="211" y="1"/>
                  </a:moveTo>
                  <a:cubicBezTo>
                    <a:pt x="205" y="1"/>
                    <a:pt x="199" y="1"/>
                    <a:pt x="194" y="2"/>
                  </a:cubicBezTo>
                  <a:cubicBezTo>
                    <a:pt x="70" y="29"/>
                    <a:pt x="1" y="181"/>
                    <a:pt x="28" y="374"/>
                  </a:cubicBezTo>
                  <a:cubicBezTo>
                    <a:pt x="42" y="545"/>
                    <a:pt x="155" y="678"/>
                    <a:pt x="261" y="678"/>
                  </a:cubicBezTo>
                  <a:cubicBezTo>
                    <a:pt x="266" y="678"/>
                    <a:pt x="271" y="678"/>
                    <a:pt x="276" y="677"/>
                  </a:cubicBezTo>
                  <a:cubicBezTo>
                    <a:pt x="400" y="663"/>
                    <a:pt x="483" y="498"/>
                    <a:pt x="455" y="319"/>
                  </a:cubicBezTo>
                  <a:cubicBezTo>
                    <a:pt x="429" y="135"/>
                    <a:pt x="328" y="1"/>
                    <a:pt x="211" y="1"/>
                  </a:cubicBez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92;p33"/>
            <p:cNvSpPr/>
            <p:nvPr/>
          </p:nvSpPr>
          <p:spPr>
            <a:xfrm>
              <a:off x="1931467" y="856583"/>
              <a:ext cx="28707" cy="18567"/>
            </a:xfrm>
            <a:custGeom>
              <a:avLst/>
              <a:gdLst/>
              <a:ahLst/>
              <a:cxnLst/>
              <a:rect l="l" t="t" r="r" b="b"/>
              <a:pathLst>
                <a:path w="855" h="553" extrusionOk="0">
                  <a:moveTo>
                    <a:pt x="493" y="0"/>
                  </a:moveTo>
                  <a:cubicBezTo>
                    <a:pt x="459" y="0"/>
                    <a:pt x="423" y="4"/>
                    <a:pt x="386" y="10"/>
                  </a:cubicBezTo>
                  <a:cubicBezTo>
                    <a:pt x="166" y="38"/>
                    <a:pt x="1" y="189"/>
                    <a:pt x="28" y="341"/>
                  </a:cubicBezTo>
                  <a:cubicBezTo>
                    <a:pt x="40" y="463"/>
                    <a:pt x="203" y="552"/>
                    <a:pt x="393" y="552"/>
                  </a:cubicBezTo>
                  <a:cubicBezTo>
                    <a:pt x="418" y="552"/>
                    <a:pt x="444" y="551"/>
                    <a:pt x="469" y="547"/>
                  </a:cubicBezTo>
                  <a:cubicBezTo>
                    <a:pt x="689" y="506"/>
                    <a:pt x="855" y="368"/>
                    <a:pt x="841" y="217"/>
                  </a:cubicBezTo>
                  <a:cubicBezTo>
                    <a:pt x="818" y="89"/>
                    <a:pt x="677" y="0"/>
                    <a:pt x="493" y="0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93;p33"/>
            <p:cNvSpPr/>
            <p:nvPr/>
          </p:nvSpPr>
          <p:spPr>
            <a:xfrm>
              <a:off x="1808415" y="873236"/>
              <a:ext cx="29177" cy="18567"/>
            </a:xfrm>
            <a:custGeom>
              <a:avLst/>
              <a:gdLst/>
              <a:ahLst/>
              <a:cxnLst/>
              <a:rect l="l" t="t" r="r" b="b"/>
              <a:pathLst>
                <a:path w="869" h="553" extrusionOk="0">
                  <a:moveTo>
                    <a:pt x="502" y="0"/>
                  </a:moveTo>
                  <a:cubicBezTo>
                    <a:pt x="469" y="0"/>
                    <a:pt x="435" y="4"/>
                    <a:pt x="400" y="10"/>
                  </a:cubicBezTo>
                  <a:cubicBezTo>
                    <a:pt x="166" y="38"/>
                    <a:pt x="1" y="189"/>
                    <a:pt x="28" y="327"/>
                  </a:cubicBezTo>
                  <a:cubicBezTo>
                    <a:pt x="53" y="461"/>
                    <a:pt x="207" y="552"/>
                    <a:pt x="395" y="552"/>
                  </a:cubicBezTo>
                  <a:cubicBezTo>
                    <a:pt x="419" y="552"/>
                    <a:pt x="444" y="551"/>
                    <a:pt x="469" y="547"/>
                  </a:cubicBezTo>
                  <a:cubicBezTo>
                    <a:pt x="703" y="506"/>
                    <a:pt x="869" y="355"/>
                    <a:pt x="841" y="217"/>
                  </a:cubicBezTo>
                  <a:cubicBezTo>
                    <a:pt x="818" y="89"/>
                    <a:pt x="677" y="0"/>
                    <a:pt x="502" y="0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94;p33"/>
            <p:cNvSpPr/>
            <p:nvPr/>
          </p:nvSpPr>
          <p:spPr>
            <a:xfrm>
              <a:off x="654274" y="589057"/>
              <a:ext cx="377954" cy="186476"/>
            </a:xfrm>
            <a:custGeom>
              <a:avLst/>
              <a:gdLst/>
              <a:ahLst/>
              <a:cxnLst/>
              <a:rect l="l" t="t" r="r" b="b"/>
              <a:pathLst>
                <a:path w="11257" h="5554" extrusionOk="0">
                  <a:moveTo>
                    <a:pt x="10774" y="1"/>
                  </a:moveTo>
                  <a:lnTo>
                    <a:pt x="400" y="3500"/>
                  </a:lnTo>
                  <a:lnTo>
                    <a:pt x="0" y="5553"/>
                  </a:lnTo>
                  <a:lnTo>
                    <a:pt x="11257" y="152"/>
                  </a:lnTo>
                  <a:lnTo>
                    <a:pt x="10774" y="1"/>
                  </a:ln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95;p33"/>
            <p:cNvSpPr/>
            <p:nvPr/>
          </p:nvSpPr>
          <p:spPr>
            <a:xfrm>
              <a:off x="643161" y="594160"/>
              <a:ext cx="413577" cy="252148"/>
            </a:xfrm>
            <a:custGeom>
              <a:avLst/>
              <a:gdLst/>
              <a:ahLst/>
              <a:cxnLst/>
              <a:rect l="l" t="t" r="r" b="b"/>
              <a:pathLst>
                <a:path w="12318" h="7510" extrusionOk="0">
                  <a:moveTo>
                    <a:pt x="11588" y="0"/>
                  </a:moveTo>
                  <a:lnTo>
                    <a:pt x="428" y="4891"/>
                  </a:lnTo>
                  <a:lnTo>
                    <a:pt x="1" y="7509"/>
                  </a:lnTo>
                  <a:lnTo>
                    <a:pt x="12318" y="317"/>
                  </a:lnTo>
                  <a:lnTo>
                    <a:pt x="115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96;p33"/>
            <p:cNvSpPr/>
            <p:nvPr/>
          </p:nvSpPr>
          <p:spPr>
            <a:xfrm>
              <a:off x="1131643" y="713956"/>
              <a:ext cx="6984" cy="195239"/>
            </a:xfrm>
            <a:custGeom>
              <a:avLst/>
              <a:gdLst/>
              <a:ahLst/>
              <a:cxnLst/>
              <a:rect l="l" t="t" r="r" b="b"/>
              <a:pathLst>
                <a:path w="208" h="5815" extrusionOk="0">
                  <a:moveTo>
                    <a:pt x="1" y="1"/>
                  </a:moveTo>
                  <a:lnTo>
                    <a:pt x="1" y="5815"/>
                  </a:lnTo>
                  <a:lnTo>
                    <a:pt x="208" y="5815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97;p33"/>
            <p:cNvSpPr/>
            <p:nvPr/>
          </p:nvSpPr>
          <p:spPr>
            <a:xfrm>
              <a:off x="1118717" y="904998"/>
              <a:ext cx="93909" cy="32433"/>
            </a:xfrm>
            <a:custGeom>
              <a:avLst/>
              <a:gdLst/>
              <a:ahLst/>
              <a:cxnLst/>
              <a:rect l="l" t="t" r="r" b="b"/>
              <a:pathLst>
                <a:path w="2797" h="966" extrusionOk="0">
                  <a:moveTo>
                    <a:pt x="441" y="1"/>
                  </a:moveTo>
                  <a:lnTo>
                    <a:pt x="0" y="814"/>
                  </a:lnTo>
                  <a:lnTo>
                    <a:pt x="179" y="910"/>
                  </a:lnTo>
                  <a:lnTo>
                    <a:pt x="537" y="249"/>
                  </a:lnTo>
                  <a:lnTo>
                    <a:pt x="2742" y="965"/>
                  </a:lnTo>
                  <a:lnTo>
                    <a:pt x="2797" y="773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98;p33"/>
            <p:cNvSpPr/>
            <p:nvPr/>
          </p:nvSpPr>
          <p:spPr>
            <a:xfrm>
              <a:off x="1209840" y="713956"/>
              <a:ext cx="6950" cy="195239"/>
            </a:xfrm>
            <a:custGeom>
              <a:avLst/>
              <a:gdLst/>
              <a:ahLst/>
              <a:cxnLst/>
              <a:rect l="l" t="t" r="r" b="b"/>
              <a:pathLst>
                <a:path w="207" h="5815" extrusionOk="0">
                  <a:moveTo>
                    <a:pt x="0" y="1"/>
                  </a:moveTo>
                  <a:lnTo>
                    <a:pt x="0" y="5815"/>
                  </a:lnTo>
                  <a:lnTo>
                    <a:pt x="207" y="5815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99;p33"/>
            <p:cNvSpPr/>
            <p:nvPr/>
          </p:nvSpPr>
          <p:spPr>
            <a:xfrm>
              <a:off x="1196880" y="904998"/>
              <a:ext cx="93943" cy="32433"/>
            </a:xfrm>
            <a:custGeom>
              <a:avLst/>
              <a:gdLst/>
              <a:ahLst/>
              <a:cxnLst/>
              <a:rect l="l" t="t" r="r" b="b"/>
              <a:pathLst>
                <a:path w="2798" h="966" extrusionOk="0">
                  <a:moveTo>
                    <a:pt x="441" y="1"/>
                  </a:moveTo>
                  <a:lnTo>
                    <a:pt x="1" y="814"/>
                  </a:lnTo>
                  <a:lnTo>
                    <a:pt x="193" y="910"/>
                  </a:lnTo>
                  <a:lnTo>
                    <a:pt x="552" y="249"/>
                  </a:lnTo>
                  <a:lnTo>
                    <a:pt x="2742" y="965"/>
                  </a:lnTo>
                  <a:lnTo>
                    <a:pt x="2797" y="773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00;p33"/>
            <p:cNvSpPr/>
            <p:nvPr/>
          </p:nvSpPr>
          <p:spPr>
            <a:xfrm>
              <a:off x="1084001" y="668630"/>
              <a:ext cx="245668" cy="137422"/>
            </a:xfrm>
            <a:custGeom>
              <a:avLst/>
              <a:gdLst/>
              <a:ahLst/>
              <a:cxnLst/>
              <a:rect l="l" t="t" r="r" b="b"/>
              <a:pathLst>
                <a:path w="7317" h="4093" extrusionOk="0">
                  <a:moveTo>
                    <a:pt x="7317" y="1"/>
                  </a:moveTo>
                  <a:lnTo>
                    <a:pt x="1" y="1365"/>
                  </a:lnTo>
                  <a:lnTo>
                    <a:pt x="1489" y="4093"/>
                  </a:lnTo>
                  <a:lnTo>
                    <a:pt x="2839" y="2797"/>
                  </a:lnTo>
                  <a:lnTo>
                    <a:pt x="3817" y="3831"/>
                  </a:lnTo>
                  <a:lnTo>
                    <a:pt x="73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1;p33"/>
            <p:cNvSpPr/>
            <p:nvPr/>
          </p:nvSpPr>
          <p:spPr>
            <a:xfrm>
              <a:off x="922572" y="420208"/>
              <a:ext cx="541733" cy="306271"/>
            </a:xfrm>
            <a:custGeom>
              <a:avLst/>
              <a:gdLst/>
              <a:ahLst/>
              <a:cxnLst/>
              <a:rect l="l" t="t" r="r" b="b"/>
              <a:pathLst>
                <a:path w="16135" h="9122" extrusionOk="0">
                  <a:moveTo>
                    <a:pt x="16093" y="1"/>
                  </a:moveTo>
                  <a:cubicBezTo>
                    <a:pt x="15679" y="4286"/>
                    <a:pt x="11491" y="7648"/>
                    <a:pt x="6379" y="7648"/>
                  </a:cubicBezTo>
                  <a:cubicBezTo>
                    <a:pt x="4313" y="7648"/>
                    <a:pt x="2398" y="7110"/>
                    <a:pt x="827" y="6173"/>
                  </a:cubicBezTo>
                  <a:cubicBezTo>
                    <a:pt x="551" y="6008"/>
                    <a:pt x="359" y="5788"/>
                    <a:pt x="221" y="5540"/>
                  </a:cubicBezTo>
                  <a:cubicBezTo>
                    <a:pt x="55" y="5870"/>
                    <a:pt x="0" y="6256"/>
                    <a:pt x="83" y="6628"/>
                  </a:cubicBezTo>
                  <a:cubicBezTo>
                    <a:pt x="166" y="7014"/>
                    <a:pt x="414" y="7400"/>
                    <a:pt x="827" y="7634"/>
                  </a:cubicBezTo>
                  <a:cubicBezTo>
                    <a:pt x="2398" y="8584"/>
                    <a:pt x="4313" y="9122"/>
                    <a:pt x="6379" y="9122"/>
                  </a:cubicBezTo>
                  <a:cubicBezTo>
                    <a:pt x="11767" y="9122"/>
                    <a:pt x="16134" y="5388"/>
                    <a:pt x="16134" y="772"/>
                  </a:cubicBezTo>
                  <a:cubicBezTo>
                    <a:pt x="16134" y="511"/>
                    <a:pt x="16120" y="263"/>
                    <a:pt x="16093" y="1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02;p33"/>
            <p:cNvSpPr/>
            <p:nvPr/>
          </p:nvSpPr>
          <p:spPr>
            <a:xfrm>
              <a:off x="930429" y="255993"/>
              <a:ext cx="542639" cy="420997"/>
            </a:xfrm>
            <a:custGeom>
              <a:avLst/>
              <a:gdLst/>
              <a:ahLst/>
              <a:cxnLst/>
              <a:rect l="l" t="t" r="r" b="b"/>
              <a:pathLst>
                <a:path w="16162" h="12539" extrusionOk="0">
                  <a:moveTo>
                    <a:pt x="15156" y="1"/>
                  </a:moveTo>
                  <a:cubicBezTo>
                    <a:pt x="13999" y="1"/>
                    <a:pt x="13048" y="938"/>
                    <a:pt x="13048" y="2109"/>
                  </a:cubicBezTo>
                  <a:cubicBezTo>
                    <a:pt x="13048" y="2247"/>
                    <a:pt x="13062" y="2398"/>
                    <a:pt x="13103" y="2536"/>
                  </a:cubicBezTo>
                  <a:lnTo>
                    <a:pt x="12731" y="2591"/>
                  </a:lnTo>
                  <a:lnTo>
                    <a:pt x="11849" y="2715"/>
                  </a:lnTo>
                  <a:cubicBezTo>
                    <a:pt x="11767" y="1627"/>
                    <a:pt x="10857" y="786"/>
                    <a:pt x="9755" y="786"/>
                  </a:cubicBezTo>
                  <a:cubicBezTo>
                    <a:pt x="8942" y="786"/>
                    <a:pt x="8240" y="1241"/>
                    <a:pt x="7895" y="1916"/>
                  </a:cubicBezTo>
                  <a:cubicBezTo>
                    <a:pt x="7799" y="2095"/>
                    <a:pt x="7730" y="2288"/>
                    <a:pt x="7689" y="2495"/>
                  </a:cubicBezTo>
                  <a:lnTo>
                    <a:pt x="7689" y="2522"/>
                  </a:lnTo>
                  <a:cubicBezTo>
                    <a:pt x="7744" y="2922"/>
                    <a:pt x="7840" y="3280"/>
                    <a:pt x="7992" y="3624"/>
                  </a:cubicBezTo>
                  <a:lnTo>
                    <a:pt x="7978" y="3624"/>
                  </a:lnTo>
                  <a:cubicBezTo>
                    <a:pt x="7950" y="3679"/>
                    <a:pt x="7909" y="3735"/>
                    <a:pt x="7854" y="3790"/>
                  </a:cubicBezTo>
                  <a:cubicBezTo>
                    <a:pt x="7606" y="4134"/>
                    <a:pt x="7330" y="4465"/>
                    <a:pt x="7027" y="4809"/>
                  </a:cubicBezTo>
                  <a:cubicBezTo>
                    <a:pt x="5029" y="7083"/>
                    <a:pt x="2797" y="8791"/>
                    <a:pt x="758" y="9714"/>
                  </a:cubicBezTo>
                  <a:cubicBezTo>
                    <a:pt x="400" y="9879"/>
                    <a:pt x="152" y="10127"/>
                    <a:pt x="1" y="10431"/>
                  </a:cubicBezTo>
                  <a:cubicBezTo>
                    <a:pt x="125" y="10679"/>
                    <a:pt x="331" y="10899"/>
                    <a:pt x="593" y="11064"/>
                  </a:cubicBezTo>
                  <a:cubicBezTo>
                    <a:pt x="2164" y="12001"/>
                    <a:pt x="4079" y="12539"/>
                    <a:pt x="6145" y="12539"/>
                  </a:cubicBezTo>
                  <a:cubicBezTo>
                    <a:pt x="11257" y="12539"/>
                    <a:pt x="15445" y="9177"/>
                    <a:pt x="15873" y="4892"/>
                  </a:cubicBezTo>
                  <a:lnTo>
                    <a:pt x="15873" y="4878"/>
                  </a:lnTo>
                  <a:cubicBezTo>
                    <a:pt x="15845" y="4630"/>
                    <a:pt x="15790" y="4368"/>
                    <a:pt x="15735" y="4134"/>
                  </a:cubicBezTo>
                  <a:cubicBezTo>
                    <a:pt x="15735" y="4051"/>
                    <a:pt x="15707" y="3983"/>
                    <a:pt x="15693" y="3900"/>
                  </a:cubicBezTo>
                  <a:cubicBezTo>
                    <a:pt x="15749" y="3762"/>
                    <a:pt x="15817" y="3624"/>
                    <a:pt x="15873" y="3487"/>
                  </a:cubicBezTo>
                  <a:cubicBezTo>
                    <a:pt x="16052" y="3018"/>
                    <a:pt x="16162" y="2495"/>
                    <a:pt x="16162" y="1971"/>
                  </a:cubicBezTo>
                  <a:cubicBezTo>
                    <a:pt x="16162" y="1709"/>
                    <a:pt x="16134" y="1461"/>
                    <a:pt x="16093" y="1213"/>
                  </a:cubicBezTo>
                  <a:cubicBezTo>
                    <a:pt x="16010" y="814"/>
                    <a:pt x="15886" y="428"/>
                    <a:pt x="15707" y="70"/>
                  </a:cubicBezTo>
                  <a:cubicBezTo>
                    <a:pt x="15542" y="28"/>
                    <a:pt x="15349" y="1"/>
                    <a:pt x="15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03;p33"/>
            <p:cNvSpPr/>
            <p:nvPr/>
          </p:nvSpPr>
          <p:spPr>
            <a:xfrm>
              <a:off x="1148297" y="114004"/>
              <a:ext cx="309528" cy="233178"/>
            </a:xfrm>
            <a:custGeom>
              <a:avLst/>
              <a:gdLst/>
              <a:ahLst/>
              <a:cxnLst/>
              <a:rect l="l" t="t" r="r" b="b"/>
              <a:pathLst>
                <a:path w="9219" h="6945" extrusionOk="0">
                  <a:moveTo>
                    <a:pt x="1764" y="0"/>
                  </a:moveTo>
                  <a:lnTo>
                    <a:pt x="1764" y="0"/>
                  </a:lnTo>
                  <a:cubicBezTo>
                    <a:pt x="2550" y="331"/>
                    <a:pt x="3225" y="923"/>
                    <a:pt x="3652" y="1667"/>
                  </a:cubicBezTo>
                  <a:cubicBezTo>
                    <a:pt x="3558" y="1664"/>
                    <a:pt x="3464" y="1663"/>
                    <a:pt x="3369" y="1663"/>
                  </a:cubicBezTo>
                  <a:cubicBezTo>
                    <a:pt x="2210" y="1663"/>
                    <a:pt x="1059" y="1897"/>
                    <a:pt x="1" y="2356"/>
                  </a:cubicBezTo>
                  <a:cubicBezTo>
                    <a:pt x="786" y="2701"/>
                    <a:pt x="1613" y="2962"/>
                    <a:pt x="2440" y="3155"/>
                  </a:cubicBezTo>
                  <a:cubicBezTo>
                    <a:pt x="1654" y="3927"/>
                    <a:pt x="1158" y="5001"/>
                    <a:pt x="1158" y="6200"/>
                  </a:cubicBezTo>
                  <a:cubicBezTo>
                    <a:pt x="1158" y="6379"/>
                    <a:pt x="1172" y="6558"/>
                    <a:pt x="1200" y="6724"/>
                  </a:cubicBezTo>
                  <a:cubicBezTo>
                    <a:pt x="1379" y="5745"/>
                    <a:pt x="2233" y="5015"/>
                    <a:pt x="3266" y="5015"/>
                  </a:cubicBezTo>
                  <a:cubicBezTo>
                    <a:pt x="4368" y="5015"/>
                    <a:pt x="5278" y="5856"/>
                    <a:pt x="5360" y="6944"/>
                  </a:cubicBezTo>
                  <a:lnTo>
                    <a:pt x="6242" y="6820"/>
                  </a:lnTo>
                  <a:lnTo>
                    <a:pt x="6600" y="6765"/>
                  </a:lnTo>
                  <a:cubicBezTo>
                    <a:pt x="6573" y="6627"/>
                    <a:pt x="6559" y="6476"/>
                    <a:pt x="6559" y="6338"/>
                  </a:cubicBezTo>
                  <a:cubicBezTo>
                    <a:pt x="6559" y="5167"/>
                    <a:pt x="7510" y="4230"/>
                    <a:pt x="8667" y="4230"/>
                  </a:cubicBezTo>
                  <a:cubicBezTo>
                    <a:pt x="8860" y="4230"/>
                    <a:pt x="9039" y="4257"/>
                    <a:pt x="9218" y="4299"/>
                  </a:cubicBezTo>
                  <a:cubicBezTo>
                    <a:pt x="8695" y="3238"/>
                    <a:pt x="7730" y="2439"/>
                    <a:pt x="6573" y="2108"/>
                  </a:cubicBezTo>
                  <a:lnTo>
                    <a:pt x="6587" y="2108"/>
                  </a:lnTo>
                  <a:cubicBezTo>
                    <a:pt x="5236" y="937"/>
                    <a:pt x="3542" y="179"/>
                    <a:pt x="1764" y="0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04;p33"/>
            <p:cNvSpPr/>
            <p:nvPr/>
          </p:nvSpPr>
          <p:spPr>
            <a:xfrm>
              <a:off x="925359" y="582141"/>
              <a:ext cx="30553" cy="37503"/>
            </a:xfrm>
            <a:custGeom>
              <a:avLst/>
              <a:gdLst/>
              <a:ahLst/>
              <a:cxnLst/>
              <a:rect l="l" t="t" r="r" b="b"/>
              <a:pathLst>
                <a:path w="910" h="1117" extrusionOk="0">
                  <a:moveTo>
                    <a:pt x="909" y="0"/>
                  </a:moveTo>
                  <a:cubicBezTo>
                    <a:pt x="620" y="124"/>
                    <a:pt x="400" y="317"/>
                    <a:pt x="248" y="551"/>
                  </a:cubicBezTo>
                  <a:cubicBezTo>
                    <a:pt x="400" y="317"/>
                    <a:pt x="620" y="138"/>
                    <a:pt x="909" y="0"/>
                  </a:cubicBezTo>
                  <a:close/>
                  <a:moveTo>
                    <a:pt x="83" y="855"/>
                  </a:moveTo>
                  <a:cubicBezTo>
                    <a:pt x="41" y="937"/>
                    <a:pt x="14" y="1020"/>
                    <a:pt x="0" y="1116"/>
                  </a:cubicBezTo>
                  <a:cubicBezTo>
                    <a:pt x="14" y="1034"/>
                    <a:pt x="41" y="937"/>
                    <a:pt x="83" y="855"/>
                  </a:cubicBezTo>
                  <a:close/>
                </a:path>
              </a:pathLst>
            </a:custGeom>
            <a:solidFill>
              <a:srgbClr val="FFD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05;p33"/>
            <p:cNvSpPr/>
            <p:nvPr/>
          </p:nvSpPr>
          <p:spPr>
            <a:xfrm>
              <a:off x="923478" y="619610"/>
              <a:ext cx="1880" cy="21287"/>
            </a:xfrm>
            <a:custGeom>
              <a:avLst/>
              <a:gdLst/>
              <a:ahLst/>
              <a:cxnLst/>
              <a:rect l="l" t="t" r="r" b="b"/>
              <a:pathLst>
                <a:path w="56" h="634" extrusionOk="0">
                  <a:moveTo>
                    <a:pt x="56" y="1"/>
                  </a:moveTo>
                  <a:cubicBezTo>
                    <a:pt x="15" y="207"/>
                    <a:pt x="1" y="427"/>
                    <a:pt x="42" y="634"/>
                  </a:cubicBezTo>
                  <a:cubicBezTo>
                    <a:pt x="15" y="427"/>
                    <a:pt x="15" y="207"/>
                    <a:pt x="56" y="1"/>
                  </a:cubicBezTo>
                  <a:close/>
                </a:path>
              </a:pathLst>
            </a:custGeom>
            <a:solidFill>
              <a:srgbClr val="FF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06;p33"/>
            <p:cNvSpPr/>
            <p:nvPr/>
          </p:nvSpPr>
          <p:spPr>
            <a:xfrm>
              <a:off x="924889" y="640863"/>
              <a:ext cx="504" cy="1880"/>
            </a:xfrm>
            <a:custGeom>
              <a:avLst/>
              <a:gdLst/>
              <a:ahLst/>
              <a:cxnLst/>
              <a:rect l="l" t="t" r="r" b="b"/>
              <a:pathLst>
                <a:path w="15" h="56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28"/>
                    <a:pt x="14" y="28"/>
                    <a:pt x="14" y="56"/>
                  </a:cubicBezTo>
                  <a:cubicBezTo>
                    <a:pt x="14" y="28"/>
                    <a:pt x="14" y="28"/>
                    <a:pt x="0" y="1"/>
                  </a:cubicBezTo>
                  <a:close/>
                </a:path>
              </a:pathLst>
            </a:custGeom>
            <a:solidFill>
              <a:srgbClr val="FF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07;p33"/>
            <p:cNvSpPr/>
            <p:nvPr/>
          </p:nvSpPr>
          <p:spPr>
            <a:xfrm>
              <a:off x="923949" y="606180"/>
              <a:ext cx="50463" cy="36127"/>
            </a:xfrm>
            <a:custGeom>
              <a:avLst/>
              <a:gdLst/>
              <a:ahLst/>
              <a:cxnLst/>
              <a:rect l="l" t="t" r="r" b="b"/>
              <a:pathLst>
                <a:path w="1503" h="1076" extrusionOk="0">
                  <a:moveTo>
                    <a:pt x="194" y="1"/>
                  </a:moveTo>
                  <a:cubicBezTo>
                    <a:pt x="166" y="42"/>
                    <a:pt x="138" y="97"/>
                    <a:pt x="125" y="138"/>
                  </a:cubicBezTo>
                  <a:cubicBezTo>
                    <a:pt x="83" y="221"/>
                    <a:pt x="56" y="304"/>
                    <a:pt x="42" y="400"/>
                  </a:cubicBezTo>
                  <a:cubicBezTo>
                    <a:pt x="1" y="607"/>
                    <a:pt x="1" y="827"/>
                    <a:pt x="28" y="1034"/>
                  </a:cubicBezTo>
                  <a:cubicBezTo>
                    <a:pt x="42" y="1048"/>
                    <a:pt x="42" y="1061"/>
                    <a:pt x="42" y="1075"/>
                  </a:cubicBezTo>
                  <a:lnTo>
                    <a:pt x="194" y="1075"/>
                  </a:lnTo>
                  <a:cubicBezTo>
                    <a:pt x="634" y="1075"/>
                    <a:pt x="1062" y="1061"/>
                    <a:pt x="1502" y="1006"/>
                  </a:cubicBezTo>
                  <a:cubicBezTo>
                    <a:pt x="1254" y="896"/>
                    <a:pt x="1020" y="758"/>
                    <a:pt x="786" y="621"/>
                  </a:cubicBezTo>
                  <a:cubicBezTo>
                    <a:pt x="524" y="469"/>
                    <a:pt x="318" y="249"/>
                    <a:pt x="194" y="1"/>
                  </a:cubicBezTo>
                  <a:close/>
                </a:path>
              </a:pathLst>
            </a:custGeom>
            <a:solidFill>
              <a:srgbClr val="FF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08;p33"/>
            <p:cNvSpPr/>
            <p:nvPr/>
          </p:nvSpPr>
          <p:spPr>
            <a:xfrm>
              <a:off x="930429" y="377669"/>
              <a:ext cx="306271" cy="262321"/>
            </a:xfrm>
            <a:custGeom>
              <a:avLst/>
              <a:gdLst/>
              <a:ahLst/>
              <a:cxnLst/>
              <a:rect l="l" t="t" r="r" b="b"/>
              <a:pathLst>
                <a:path w="9122" h="7813" extrusionOk="0">
                  <a:moveTo>
                    <a:pt x="7978" y="0"/>
                  </a:moveTo>
                  <a:cubicBezTo>
                    <a:pt x="7937" y="55"/>
                    <a:pt x="7909" y="111"/>
                    <a:pt x="7854" y="166"/>
                  </a:cubicBezTo>
                  <a:cubicBezTo>
                    <a:pt x="7592" y="510"/>
                    <a:pt x="7317" y="841"/>
                    <a:pt x="7027" y="1185"/>
                  </a:cubicBezTo>
                  <a:cubicBezTo>
                    <a:pt x="5029" y="3459"/>
                    <a:pt x="2784" y="5167"/>
                    <a:pt x="758" y="6090"/>
                  </a:cubicBezTo>
                  <a:cubicBezTo>
                    <a:pt x="469" y="6228"/>
                    <a:pt x="249" y="6407"/>
                    <a:pt x="97" y="6641"/>
                  </a:cubicBezTo>
                  <a:cubicBezTo>
                    <a:pt x="56" y="6696"/>
                    <a:pt x="28" y="6751"/>
                    <a:pt x="1" y="6807"/>
                  </a:cubicBezTo>
                  <a:cubicBezTo>
                    <a:pt x="125" y="7055"/>
                    <a:pt x="331" y="7275"/>
                    <a:pt x="593" y="7427"/>
                  </a:cubicBezTo>
                  <a:cubicBezTo>
                    <a:pt x="827" y="7564"/>
                    <a:pt x="1061" y="7702"/>
                    <a:pt x="1309" y="7812"/>
                  </a:cubicBezTo>
                  <a:cubicBezTo>
                    <a:pt x="1874" y="7757"/>
                    <a:pt x="2425" y="7661"/>
                    <a:pt x="2990" y="7523"/>
                  </a:cubicBezTo>
                  <a:cubicBezTo>
                    <a:pt x="4878" y="7055"/>
                    <a:pt x="6393" y="6214"/>
                    <a:pt x="7399" y="5167"/>
                  </a:cubicBezTo>
                  <a:cubicBezTo>
                    <a:pt x="8694" y="3817"/>
                    <a:pt x="9121" y="2136"/>
                    <a:pt x="8336" y="565"/>
                  </a:cubicBezTo>
                  <a:cubicBezTo>
                    <a:pt x="8240" y="372"/>
                    <a:pt x="8116" y="179"/>
                    <a:pt x="7978" y="0"/>
                  </a:cubicBezTo>
                  <a:close/>
                </a:path>
              </a:pathLst>
            </a:custGeom>
            <a:solidFill>
              <a:srgbClr val="FFD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09;p33"/>
            <p:cNvSpPr/>
            <p:nvPr/>
          </p:nvSpPr>
          <p:spPr>
            <a:xfrm>
              <a:off x="812480" y="382302"/>
              <a:ext cx="406190" cy="197186"/>
            </a:xfrm>
            <a:custGeom>
              <a:avLst/>
              <a:gdLst/>
              <a:ahLst/>
              <a:cxnLst/>
              <a:rect l="l" t="t" r="r" b="b"/>
              <a:pathLst>
                <a:path w="12098" h="5873" extrusionOk="0">
                  <a:moveTo>
                    <a:pt x="11505" y="0"/>
                  </a:moveTo>
                  <a:lnTo>
                    <a:pt x="3486" y="3486"/>
                  </a:lnTo>
                  <a:lnTo>
                    <a:pt x="1915" y="4161"/>
                  </a:lnTo>
                  <a:lnTo>
                    <a:pt x="951" y="4574"/>
                  </a:lnTo>
                  <a:lnTo>
                    <a:pt x="0" y="5001"/>
                  </a:lnTo>
                  <a:cubicBezTo>
                    <a:pt x="1167" y="5560"/>
                    <a:pt x="2628" y="5873"/>
                    <a:pt x="4193" y="5873"/>
                  </a:cubicBezTo>
                  <a:cubicBezTo>
                    <a:pt x="4791" y="5873"/>
                    <a:pt x="5404" y="5827"/>
                    <a:pt x="6021" y="5732"/>
                  </a:cubicBezTo>
                  <a:cubicBezTo>
                    <a:pt x="7702" y="5456"/>
                    <a:pt x="9135" y="4850"/>
                    <a:pt x="10154" y="4051"/>
                  </a:cubicBezTo>
                  <a:cubicBezTo>
                    <a:pt x="11477" y="3004"/>
                    <a:pt x="12097" y="1653"/>
                    <a:pt x="11656" y="317"/>
                  </a:cubicBezTo>
                  <a:cubicBezTo>
                    <a:pt x="11629" y="207"/>
                    <a:pt x="11587" y="110"/>
                    <a:pt x="11546" y="14"/>
                  </a:cubicBezTo>
                  <a:lnTo>
                    <a:pt x="115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10;p33"/>
            <p:cNvSpPr/>
            <p:nvPr/>
          </p:nvSpPr>
          <p:spPr>
            <a:xfrm>
              <a:off x="1316239" y="339259"/>
              <a:ext cx="64330" cy="60166"/>
            </a:xfrm>
            <a:custGeom>
              <a:avLst/>
              <a:gdLst/>
              <a:ahLst/>
              <a:cxnLst/>
              <a:rect l="l" t="t" r="r" b="b"/>
              <a:pathLst>
                <a:path w="1916" h="1792" extrusionOk="0">
                  <a:moveTo>
                    <a:pt x="1915" y="1"/>
                  </a:moveTo>
                  <a:lnTo>
                    <a:pt x="1199" y="97"/>
                  </a:lnTo>
                  <a:lnTo>
                    <a:pt x="965" y="139"/>
                  </a:lnTo>
                  <a:lnTo>
                    <a:pt x="386" y="221"/>
                  </a:lnTo>
                  <a:lnTo>
                    <a:pt x="0" y="276"/>
                  </a:lnTo>
                  <a:lnTo>
                    <a:pt x="345" y="703"/>
                  </a:lnTo>
                  <a:lnTo>
                    <a:pt x="606" y="1034"/>
                  </a:lnTo>
                  <a:lnTo>
                    <a:pt x="1199" y="1792"/>
                  </a:lnTo>
                  <a:lnTo>
                    <a:pt x="1557" y="896"/>
                  </a:lnTo>
                  <a:lnTo>
                    <a:pt x="1598" y="814"/>
                  </a:lnTo>
                  <a:lnTo>
                    <a:pt x="1915" y="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11;p33"/>
            <p:cNvSpPr/>
            <p:nvPr/>
          </p:nvSpPr>
          <p:spPr>
            <a:xfrm>
              <a:off x="1399505" y="297089"/>
              <a:ext cx="26390" cy="37201"/>
            </a:xfrm>
            <a:custGeom>
              <a:avLst/>
              <a:gdLst/>
              <a:ahLst/>
              <a:cxnLst/>
              <a:rect l="l" t="t" r="r" b="b"/>
              <a:pathLst>
                <a:path w="786" h="1108" extrusionOk="0">
                  <a:moveTo>
                    <a:pt x="362" y="1"/>
                  </a:moveTo>
                  <a:cubicBezTo>
                    <a:pt x="352" y="1"/>
                    <a:pt x="341" y="2"/>
                    <a:pt x="331" y="3"/>
                  </a:cubicBezTo>
                  <a:cubicBezTo>
                    <a:pt x="124" y="17"/>
                    <a:pt x="0" y="292"/>
                    <a:pt x="42" y="595"/>
                  </a:cubicBezTo>
                  <a:cubicBezTo>
                    <a:pt x="81" y="882"/>
                    <a:pt x="255" y="1107"/>
                    <a:pt x="438" y="1107"/>
                  </a:cubicBezTo>
                  <a:cubicBezTo>
                    <a:pt x="448" y="1107"/>
                    <a:pt x="458" y="1107"/>
                    <a:pt x="469" y="1105"/>
                  </a:cubicBezTo>
                  <a:cubicBezTo>
                    <a:pt x="662" y="1078"/>
                    <a:pt x="786" y="816"/>
                    <a:pt x="744" y="513"/>
                  </a:cubicBezTo>
                  <a:cubicBezTo>
                    <a:pt x="718" y="226"/>
                    <a:pt x="544" y="1"/>
                    <a:pt x="362" y="1"/>
                  </a:cubicBez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12;p33"/>
            <p:cNvSpPr/>
            <p:nvPr/>
          </p:nvSpPr>
          <p:spPr>
            <a:xfrm>
              <a:off x="1264869" y="314212"/>
              <a:ext cx="26424" cy="37201"/>
            </a:xfrm>
            <a:custGeom>
              <a:avLst/>
              <a:gdLst/>
              <a:ahLst/>
              <a:cxnLst/>
              <a:rect l="l" t="t" r="r" b="b"/>
              <a:pathLst>
                <a:path w="787" h="1108" extrusionOk="0">
                  <a:moveTo>
                    <a:pt x="349" y="1"/>
                  </a:moveTo>
                  <a:cubicBezTo>
                    <a:pt x="338" y="1"/>
                    <a:pt x="328" y="1"/>
                    <a:pt x="318" y="3"/>
                  </a:cubicBezTo>
                  <a:cubicBezTo>
                    <a:pt x="125" y="30"/>
                    <a:pt x="1" y="292"/>
                    <a:pt x="42" y="609"/>
                  </a:cubicBezTo>
                  <a:cubicBezTo>
                    <a:pt x="68" y="895"/>
                    <a:pt x="241" y="1107"/>
                    <a:pt x="423" y="1107"/>
                  </a:cubicBezTo>
                  <a:cubicBezTo>
                    <a:pt x="434" y="1107"/>
                    <a:pt x="445" y="1107"/>
                    <a:pt x="456" y="1105"/>
                  </a:cubicBezTo>
                  <a:cubicBezTo>
                    <a:pt x="662" y="1091"/>
                    <a:pt x="786" y="816"/>
                    <a:pt x="745" y="513"/>
                  </a:cubicBezTo>
                  <a:cubicBezTo>
                    <a:pt x="706" y="226"/>
                    <a:pt x="531" y="1"/>
                    <a:pt x="349" y="1"/>
                  </a:cubicBez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13;p33"/>
            <p:cNvSpPr/>
            <p:nvPr/>
          </p:nvSpPr>
          <p:spPr>
            <a:xfrm>
              <a:off x="1423074" y="333350"/>
              <a:ext cx="47240" cy="30385"/>
            </a:xfrm>
            <a:custGeom>
              <a:avLst/>
              <a:gdLst/>
              <a:ahLst/>
              <a:cxnLst/>
              <a:rect l="l" t="t" r="r" b="b"/>
              <a:pathLst>
                <a:path w="1407" h="905" extrusionOk="0">
                  <a:moveTo>
                    <a:pt x="785" y="0"/>
                  </a:moveTo>
                  <a:cubicBezTo>
                    <a:pt x="737" y="0"/>
                    <a:pt x="686" y="4"/>
                    <a:pt x="635" y="11"/>
                  </a:cubicBezTo>
                  <a:cubicBezTo>
                    <a:pt x="263" y="67"/>
                    <a:pt x="1" y="315"/>
                    <a:pt x="28" y="549"/>
                  </a:cubicBezTo>
                  <a:cubicBezTo>
                    <a:pt x="64" y="762"/>
                    <a:pt x="314" y="905"/>
                    <a:pt x="612" y="905"/>
                  </a:cubicBezTo>
                  <a:cubicBezTo>
                    <a:pt x="660" y="905"/>
                    <a:pt x="709" y="901"/>
                    <a:pt x="759" y="893"/>
                  </a:cubicBezTo>
                  <a:cubicBezTo>
                    <a:pt x="1131" y="838"/>
                    <a:pt x="1406" y="604"/>
                    <a:pt x="1365" y="356"/>
                  </a:cubicBezTo>
                  <a:cubicBezTo>
                    <a:pt x="1329" y="142"/>
                    <a:pt x="1089" y="0"/>
                    <a:pt x="785" y="0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14;p33"/>
            <p:cNvSpPr/>
            <p:nvPr/>
          </p:nvSpPr>
          <p:spPr>
            <a:xfrm>
              <a:off x="1221389" y="360646"/>
              <a:ext cx="47240" cy="30385"/>
            </a:xfrm>
            <a:custGeom>
              <a:avLst/>
              <a:gdLst/>
              <a:ahLst/>
              <a:cxnLst/>
              <a:rect l="l" t="t" r="r" b="b"/>
              <a:pathLst>
                <a:path w="1407" h="905" extrusionOk="0">
                  <a:moveTo>
                    <a:pt x="785" y="0"/>
                  </a:moveTo>
                  <a:cubicBezTo>
                    <a:pt x="737" y="0"/>
                    <a:pt x="686" y="4"/>
                    <a:pt x="635" y="11"/>
                  </a:cubicBezTo>
                  <a:cubicBezTo>
                    <a:pt x="263" y="66"/>
                    <a:pt x="1" y="301"/>
                    <a:pt x="28" y="549"/>
                  </a:cubicBezTo>
                  <a:cubicBezTo>
                    <a:pt x="64" y="762"/>
                    <a:pt x="304" y="904"/>
                    <a:pt x="608" y="904"/>
                  </a:cubicBezTo>
                  <a:cubicBezTo>
                    <a:pt x="657" y="904"/>
                    <a:pt x="707" y="901"/>
                    <a:pt x="759" y="893"/>
                  </a:cubicBezTo>
                  <a:cubicBezTo>
                    <a:pt x="1131" y="838"/>
                    <a:pt x="1406" y="590"/>
                    <a:pt x="1365" y="356"/>
                  </a:cubicBezTo>
                  <a:cubicBezTo>
                    <a:pt x="1329" y="142"/>
                    <a:pt x="1089" y="0"/>
                    <a:pt x="785" y="0"/>
                  </a:cubicBez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615;p33"/>
          <p:cNvSpPr/>
          <p:nvPr/>
        </p:nvSpPr>
        <p:spPr>
          <a:xfrm>
            <a:off x="-339553" y="3542606"/>
            <a:ext cx="10175798" cy="1620021"/>
          </a:xfrm>
          <a:custGeom>
            <a:avLst/>
            <a:gdLst/>
            <a:ahLst/>
            <a:cxnLst/>
            <a:rect l="l" t="t" r="r" b="b"/>
            <a:pathLst>
              <a:path w="85634" h="13527" extrusionOk="0">
                <a:moveTo>
                  <a:pt x="70890" y="0"/>
                </a:moveTo>
                <a:cubicBezTo>
                  <a:pt x="70644" y="0"/>
                  <a:pt x="70401" y="31"/>
                  <a:pt x="70168" y="96"/>
                </a:cubicBezTo>
                <a:cubicBezTo>
                  <a:pt x="69909" y="163"/>
                  <a:pt x="69667" y="276"/>
                  <a:pt x="69441" y="435"/>
                </a:cubicBezTo>
                <a:cubicBezTo>
                  <a:pt x="68827" y="869"/>
                  <a:pt x="68417" y="1618"/>
                  <a:pt x="67694" y="1839"/>
                </a:cubicBezTo>
                <a:cubicBezTo>
                  <a:pt x="67372" y="1944"/>
                  <a:pt x="67025" y="1923"/>
                  <a:pt x="66687" y="1935"/>
                </a:cubicBezTo>
                <a:cubicBezTo>
                  <a:pt x="66586" y="1939"/>
                  <a:pt x="66486" y="1948"/>
                  <a:pt x="66386" y="1960"/>
                </a:cubicBezTo>
                <a:cubicBezTo>
                  <a:pt x="65286" y="2107"/>
                  <a:pt x="64480" y="3035"/>
                  <a:pt x="63819" y="3929"/>
                </a:cubicBezTo>
                <a:cubicBezTo>
                  <a:pt x="63155" y="4819"/>
                  <a:pt x="62494" y="6140"/>
                  <a:pt x="61391" y="6236"/>
                </a:cubicBezTo>
                <a:cubicBezTo>
                  <a:pt x="61339" y="6241"/>
                  <a:pt x="61287" y="6243"/>
                  <a:pt x="61236" y="6243"/>
                </a:cubicBezTo>
                <a:cubicBezTo>
                  <a:pt x="59995" y="6243"/>
                  <a:pt x="58994" y="4898"/>
                  <a:pt x="57733" y="4898"/>
                </a:cubicBezTo>
                <a:cubicBezTo>
                  <a:pt x="57722" y="4898"/>
                  <a:pt x="57711" y="4899"/>
                  <a:pt x="57700" y="4899"/>
                </a:cubicBezTo>
                <a:cubicBezTo>
                  <a:pt x="56529" y="4916"/>
                  <a:pt x="55631" y="5965"/>
                  <a:pt x="54540" y="6404"/>
                </a:cubicBezTo>
                <a:cubicBezTo>
                  <a:pt x="54439" y="6445"/>
                  <a:pt x="54339" y="6479"/>
                  <a:pt x="54235" y="6508"/>
                </a:cubicBezTo>
                <a:cubicBezTo>
                  <a:pt x="54076" y="6552"/>
                  <a:pt x="53915" y="6571"/>
                  <a:pt x="53756" y="6571"/>
                </a:cubicBezTo>
                <a:cubicBezTo>
                  <a:pt x="53042" y="6571"/>
                  <a:pt x="52333" y="6177"/>
                  <a:pt x="51739" y="5743"/>
                </a:cubicBezTo>
                <a:cubicBezTo>
                  <a:pt x="51213" y="5363"/>
                  <a:pt x="50694" y="4928"/>
                  <a:pt x="50109" y="4673"/>
                </a:cubicBezTo>
                <a:cubicBezTo>
                  <a:pt x="49879" y="4569"/>
                  <a:pt x="49641" y="4498"/>
                  <a:pt x="49390" y="4460"/>
                </a:cubicBezTo>
                <a:cubicBezTo>
                  <a:pt x="49281" y="4445"/>
                  <a:pt x="49173" y="4438"/>
                  <a:pt x="49065" y="4438"/>
                </a:cubicBezTo>
                <a:cubicBezTo>
                  <a:pt x="48059" y="4438"/>
                  <a:pt x="47116" y="5057"/>
                  <a:pt x="46297" y="5680"/>
                </a:cubicBezTo>
                <a:cubicBezTo>
                  <a:pt x="45390" y="6370"/>
                  <a:pt x="44462" y="7164"/>
                  <a:pt x="43329" y="7248"/>
                </a:cubicBezTo>
                <a:cubicBezTo>
                  <a:pt x="43296" y="7250"/>
                  <a:pt x="43264" y="7251"/>
                  <a:pt x="43231" y="7251"/>
                </a:cubicBezTo>
                <a:cubicBezTo>
                  <a:pt x="42637" y="7251"/>
                  <a:pt x="42085" y="6899"/>
                  <a:pt x="41657" y="6479"/>
                </a:cubicBezTo>
                <a:cubicBezTo>
                  <a:pt x="41210" y="6032"/>
                  <a:pt x="40855" y="5497"/>
                  <a:pt x="40383" y="5079"/>
                </a:cubicBezTo>
                <a:cubicBezTo>
                  <a:pt x="40190" y="4907"/>
                  <a:pt x="39973" y="4753"/>
                  <a:pt x="39739" y="4644"/>
                </a:cubicBezTo>
                <a:cubicBezTo>
                  <a:pt x="39496" y="4527"/>
                  <a:pt x="39234" y="4453"/>
                  <a:pt x="38969" y="4453"/>
                </a:cubicBezTo>
                <a:cubicBezTo>
                  <a:pt x="38865" y="4453"/>
                  <a:pt x="38760" y="4464"/>
                  <a:pt x="38656" y="4489"/>
                </a:cubicBezTo>
                <a:cubicBezTo>
                  <a:pt x="38397" y="4548"/>
                  <a:pt x="38167" y="4677"/>
                  <a:pt x="37916" y="4761"/>
                </a:cubicBezTo>
                <a:cubicBezTo>
                  <a:pt x="37772" y="4809"/>
                  <a:pt x="37573" y="4866"/>
                  <a:pt x="37399" y="4866"/>
                </a:cubicBezTo>
                <a:cubicBezTo>
                  <a:pt x="37272" y="4866"/>
                  <a:pt x="37158" y="4835"/>
                  <a:pt x="37089" y="4748"/>
                </a:cubicBezTo>
                <a:cubicBezTo>
                  <a:pt x="37055" y="4711"/>
                  <a:pt x="37022" y="4673"/>
                  <a:pt x="36993" y="4635"/>
                </a:cubicBezTo>
                <a:cubicBezTo>
                  <a:pt x="36153" y="3639"/>
                  <a:pt x="35040" y="2721"/>
                  <a:pt x="33760" y="2721"/>
                </a:cubicBezTo>
                <a:cubicBezTo>
                  <a:pt x="33708" y="2721"/>
                  <a:pt x="33655" y="2722"/>
                  <a:pt x="33603" y="2725"/>
                </a:cubicBezTo>
                <a:cubicBezTo>
                  <a:pt x="32236" y="2805"/>
                  <a:pt x="31191" y="3908"/>
                  <a:pt x="30179" y="4828"/>
                </a:cubicBezTo>
                <a:cubicBezTo>
                  <a:pt x="28700" y="6178"/>
                  <a:pt x="27274" y="8038"/>
                  <a:pt x="25272" y="8042"/>
                </a:cubicBezTo>
                <a:cubicBezTo>
                  <a:pt x="25265" y="8042"/>
                  <a:pt x="25257" y="8042"/>
                  <a:pt x="25250" y="8042"/>
                </a:cubicBezTo>
                <a:cubicBezTo>
                  <a:pt x="23071" y="8042"/>
                  <a:pt x="20911" y="7440"/>
                  <a:pt x="19132" y="6182"/>
                </a:cubicBezTo>
                <a:cubicBezTo>
                  <a:pt x="18120" y="5463"/>
                  <a:pt x="17084" y="4732"/>
                  <a:pt x="15905" y="4343"/>
                </a:cubicBezTo>
                <a:cubicBezTo>
                  <a:pt x="15390" y="4173"/>
                  <a:pt x="14839" y="4076"/>
                  <a:pt x="14296" y="4076"/>
                </a:cubicBezTo>
                <a:cubicBezTo>
                  <a:pt x="13808" y="4076"/>
                  <a:pt x="13326" y="4154"/>
                  <a:pt x="12879" y="4330"/>
                </a:cubicBezTo>
                <a:cubicBezTo>
                  <a:pt x="12682" y="4406"/>
                  <a:pt x="12490" y="4506"/>
                  <a:pt x="12310" y="4623"/>
                </a:cubicBezTo>
                <a:cubicBezTo>
                  <a:pt x="11805" y="4949"/>
                  <a:pt x="11407" y="5409"/>
                  <a:pt x="10944" y="5781"/>
                </a:cubicBezTo>
                <a:cubicBezTo>
                  <a:pt x="10546" y="6098"/>
                  <a:pt x="10095" y="6406"/>
                  <a:pt x="9610" y="6406"/>
                </a:cubicBezTo>
                <a:cubicBezTo>
                  <a:pt x="9559" y="6406"/>
                  <a:pt x="9507" y="6402"/>
                  <a:pt x="9455" y="6395"/>
                </a:cubicBezTo>
                <a:cubicBezTo>
                  <a:pt x="9418" y="6391"/>
                  <a:pt x="9384" y="6383"/>
                  <a:pt x="9351" y="6374"/>
                </a:cubicBezTo>
                <a:cubicBezTo>
                  <a:pt x="9019" y="6298"/>
                  <a:pt x="8686" y="6263"/>
                  <a:pt x="8354" y="6263"/>
                </a:cubicBezTo>
                <a:cubicBezTo>
                  <a:pt x="6713" y="6263"/>
                  <a:pt x="5092" y="7120"/>
                  <a:pt x="3691" y="8059"/>
                </a:cubicBezTo>
                <a:cubicBezTo>
                  <a:pt x="2500" y="8861"/>
                  <a:pt x="1309" y="9756"/>
                  <a:pt x="1" y="10303"/>
                </a:cubicBezTo>
                <a:lnTo>
                  <a:pt x="1" y="13468"/>
                </a:lnTo>
                <a:lnTo>
                  <a:pt x="29435" y="13468"/>
                </a:lnTo>
                <a:cubicBezTo>
                  <a:pt x="29603" y="13468"/>
                  <a:pt x="29757" y="13526"/>
                  <a:pt x="29924" y="13526"/>
                </a:cubicBezTo>
                <a:lnTo>
                  <a:pt x="85634" y="13526"/>
                </a:lnTo>
                <a:lnTo>
                  <a:pt x="85634" y="8439"/>
                </a:lnTo>
                <a:cubicBezTo>
                  <a:pt x="85634" y="8435"/>
                  <a:pt x="85630" y="8427"/>
                  <a:pt x="85630" y="8422"/>
                </a:cubicBezTo>
                <a:cubicBezTo>
                  <a:pt x="85346" y="7319"/>
                  <a:pt x="84831" y="6098"/>
                  <a:pt x="83745" y="5764"/>
                </a:cubicBezTo>
                <a:cubicBezTo>
                  <a:pt x="83538" y="5701"/>
                  <a:pt x="83331" y="5674"/>
                  <a:pt x="83124" y="5674"/>
                </a:cubicBezTo>
                <a:cubicBezTo>
                  <a:pt x="81860" y="5674"/>
                  <a:pt x="80585" y="6680"/>
                  <a:pt x="79320" y="6680"/>
                </a:cubicBezTo>
                <a:cubicBezTo>
                  <a:pt x="79110" y="6680"/>
                  <a:pt x="78901" y="6652"/>
                  <a:pt x="78691" y="6587"/>
                </a:cubicBezTo>
                <a:cubicBezTo>
                  <a:pt x="77404" y="6190"/>
                  <a:pt x="76463" y="5099"/>
                  <a:pt x="75698" y="3988"/>
                </a:cubicBezTo>
                <a:cubicBezTo>
                  <a:pt x="74938" y="2876"/>
                  <a:pt x="74252" y="1668"/>
                  <a:pt x="73190" y="840"/>
                </a:cubicBezTo>
                <a:cubicBezTo>
                  <a:pt x="72543" y="331"/>
                  <a:pt x="71699" y="0"/>
                  <a:pt x="708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" name="Google Shape;650;p33"/>
          <p:cNvGrpSpPr/>
          <p:nvPr/>
        </p:nvGrpSpPr>
        <p:grpSpPr>
          <a:xfrm>
            <a:off x="-151747" y="1155600"/>
            <a:ext cx="2107617" cy="3366817"/>
            <a:chOff x="1369600" y="1217925"/>
            <a:chExt cx="433675" cy="692775"/>
          </a:xfrm>
        </p:grpSpPr>
        <p:sp>
          <p:nvSpPr>
            <p:cNvPr id="106" name="Google Shape;651;p33"/>
            <p:cNvSpPr/>
            <p:nvPr/>
          </p:nvSpPr>
          <p:spPr>
            <a:xfrm>
              <a:off x="1500625" y="1308675"/>
              <a:ext cx="87375" cy="602025"/>
            </a:xfrm>
            <a:custGeom>
              <a:avLst/>
              <a:gdLst/>
              <a:ahLst/>
              <a:cxnLst/>
              <a:rect l="l" t="t" r="r" b="b"/>
              <a:pathLst>
                <a:path w="3495" h="24081" extrusionOk="0">
                  <a:moveTo>
                    <a:pt x="1910" y="1"/>
                  </a:moveTo>
                  <a:cubicBezTo>
                    <a:pt x="1883" y="1"/>
                    <a:pt x="1855" y="15"/>
                    <a:pt x="1842" y="29"/>
                  </a:cubicBezTo>
                  <a:cubicBezTo>
                    <a:pt x="1828" y="29"/>
                    <a:pt x="1814" y="29"/>
                    <a:pt x="1814" y="42"/>
                  </a:cubicBezTo>
                  <a:cubicBezTo>
                    <a:pt x="1745" y="111"/>
                    <a:pt x="1773" y="70"/>
                    <a:pt x="1759" y="153"/>
                  </a:cubicBezTo>
                  <a:cubicBezTo>
                    <a:pt x="1759" y="263"/>
                    <a:pt x="1773" y="359"/>
                    <a:pt x="1773" y="442"/>
                  </a:cubicBezTo>
                  <a:cubicBezTo>
                    <a:pt x="1718" y="1365"/>
                    <a:pt x="1842" y="2261"/>
                    <a:pt x="1924" y="3115"/>
                  </a:cubicBezTo>
                  <a:cubicBezTo>
                    <a:pt x="1979" y="3666"/>
                    <a:pt x="1924" y="4644"/>
                    <a:pt x="2007" y="5250"/>
                  </a:cubicBezTo>
                  <a:cubicBezTo>
                    <a:pt x="2034" y="5788"/>
                    <a:pt x="1938" y="6325"/>
                    <a:pt x="1952" y="6862"/>
                  </a:cubicBezTo>
                  <a:cubicBezTo>
                    <a:pt x="2007" y="7138"/>
                    <a:pt x="1938" y="7468"/>
                    <a:pt x="1952" y="7854"/>
                  </a:cubicBezTo>
                  <a:cubicBezTo>
                    <a:pt x="1966" y="8006"/>
                    <a:pt x="1910" y="8336"/>
                    <a:pt x="1952" y="8571"/>
                  </a:cubicBezTo>
                  <a:cubicBezTo>
                    <a:pt x="1993" y="9163"/>
                    <a:pt x="2282" y="9576"/>
                    <a:pt x="2324" y="10141"/>
                  </a:cubicBezTo>
                  <a:cubicBezTo>
                    <a:pt x="2351" y="10582"/>
                    <a:pt x="2365" y="11230"/>
                    <a:pt x="2296" y="11753"/>
                  </a:cubicBezTo>
                  <a:cubicBezTo>
                    <a:pt x="2200" y="12236"/>
                    <a:pt x="1952" y="12814"/>
                    <a:pt x="1718" y="13352"/>
                  </a:cubicBezTo>
                  <a:cubicBezTo>
                    <a:pt x="1525" y="13820"/>
                    <a:pt x="1222" y="14247"/>
                    <a:pt x="1056" y="14729"/>
                  </a:cubicBezTo>
                  <a:cubicBezTo>
                    <a:pt x="767" y="15597"/>
                    <a:pt x="684" y="16507"/>
                    <a:pt x="505" y="17402"/>
                  </a:cubicBezTo>
                  <a:cubicBezTo>
                    <a:pt x="354" y="18091"/>
                    <a:pt x="243" y="18780"/>
                    <a:pt x="174" y="19469"/>
                  </a:cubicBezTo>
                  <a:cubicBezTo>
                    <a:pt x="133" y="19758"/>
                    <a:pt x="50" y="20034"/>
                    <a:pt x="37" y="20323"/>
                  </a:cubicBezTo>
                  <a:cubicBezTo>
                    <a:pt x="23" y="21439"/>
                    <a:pt x="78" y="22555"/>
                    <a:pt x="23" y="23657"/>
                  </a:cubicBezTo>
                  <a:cubicBezTo>
                    <a:pt x="0" y="24010"/>
                    <a:pt x="80" y="24081"/>
                    <a:pt x="236" y="24081"/>
                  </a:cubicBezTo>
                  <a:cubicBezTo>
                    <a:pt x="339" y="24081"/>
                    <a:pt x="476" y="24050"/>
                    <a:pt x="638" y="24050"/>
                  </a:cubicBezTo>
                  <a:cubicBezTo>
                    <a:pt x="679" y="24050"/>
                    <a:pt x="722" y="24052"/>
                    <a:pt x="767" y="24057"/>
                  </a:cubicBezTo>
                  <a:cubicBezTo>
                    <a:pt x="820" y="24064"/>
                    <a:pt x="872" y="24066"/>
                    <a:pt x="924" y="24066"/>
                  </a:cubicBezTo>
                  <a:cubicBezTo>
                    <a:pt x="1088" y="24066"/>
                    <a:pt x="1247" y="24040"/>
                    <a:pt x="1414" y="24029"/>
                  </a:cubicBezTo>
                  <a:cubicBezTo>
                    <a:pt x="1428" y="24025"/>
                    <a:pt x="1436" y="24023"/>
                    <a:pt x="1439" y="24023"/>
                  </a:cubicBezTo>
                  <a:cubicBezTo>
                    <a:pt x="1447" y="24023"/>
                    <a:pt x="1437" y="24029"/>
                    <a:pt x="1428" y="24029"/>
                  </a:cubicBezTo>
                  <a:cubicBezTo>
                    <a:pt x="1456" y="24029"/>
                    <a:pt x="1483" y="24029"/>
                    <a:pt x="1511" y="24016"/>
                  </a:cubicBezTo>
                  <a:cubicBezTo>
                    <a:pt x="1525" y="24016"/>
                    <a:pt x="1552" y="24016"/>
                    <a:pt x="1552" y="24002"/>
                  </a:cubicBezTo>
                  <a:cubicBezTo>
                    <a:pt x="1566" y="24002"/>
                    <a:pt x="1580" y="24002"/>
                    <a:pt x="1594" y="23988"/>
                  </a:cubicBezTo>
                  <a:cubicBezTo>
                    <a:pt x="1690" y="23947"/>
                    <a:pt x="1731" y="23836"/>
                    <a:pt x="1731" y="23740"/>
                  </a:cubicBezTo>
                  <a:cubicBezTo>
                    <a:pt x="1676" y="23024"/>
                    <a:pt x="1704" y="22114"/>
                    <a:pt x="1676" y="21301"/>
                  </a:cubicBezTo>
                  <a:cubicBezTo>
                    <a:pt x="1718" y="20819"/>
                    <a:pt x="1745" y="20337"/>
                    <a:pt x="1759" y="19855"/>
                  </a:cubicBezTo>
                  <a:cubicBezTo>
                    <a:pt x="1786" y="19056"/>
                    <a:pt x="1676" y="18353"/>
                    <a:pt x="1800" y="17512"/>
                  </a:cubicBezTo>
                  <a:cubicBezTo>
                    <a:pt x="1828" y="16906"/>
                    <a:pt x="1938" y="16465"/>
                    <a:pt x="2117" y="15914"/>
                  </a:cubicBezTo>
                  <a:cubicBezTo>
                    <a:pt x="2365" y="14729"/>
                    <a:pt x="2847" y="13531"/>
                    <a:pt x="3206" y="12291"/>
                  </a:cubicBezTo>
                  <a:cubicBezTo>
                    <a:pt x="3316" y="11850"/>
                    <a:pt x="3385" y="11560"/>
                    <a:pt x="3467" y="11120"/>
                  </a:cubicBezTo>
                  <a:cubicBezTo>
                    <a:pt x="3495" y="10789"/>
                    <a:pt x="3481" y="10444"/>
                    <a:pt x="3426" y="10114"/>
                  </a:cubicBezTo>
                  <a:cubicBezTo>
                    <a:pt x="3398" y="9811"/>
                    <a:pt x="3247" y="9521"/>
                    <a:pt x="3164" y="9204"/>
                  </a:cubicBezTo>
                  <a:cubicBezTo>
                    <a:pt x="3109" y="9039"/>
                    <a:pt x="3026" y="8943"/>
                    <a:pt x="3026" y="8832"/>
                  </a:cubicBezTo>
                  <a:cubicBezTo>
                    <a:pt x="3013" y="8543"/>
                    <a:pt x="2902" y="8088"/>
                    <a:pt x="2889" y="7923"/>
                  </a:cubicBezTo>
                  <a:cubicBezTo>
                    <a:pt x="2889" y="7592"/>
                    <a:pt x="2971" y="7262"/>
                    <a:pt x="2999" y="6931"/>
                  </a:cubicBezTo>
                  <a:cubicBezTo>
                    <a:pt x="3040" y="6421"/>
                    <a:pt x="2861" y="5925"/>
                    <a:pt x="2820" y="5416"/>
                  </a:cubicBezTo>
                  <a:cubicBezTo>
                    <a:pt x="2834" y="4782"/>
                    <a:pt x="2530" y="3914"/>
                    <a:pt x="2434" y="3184"/>
                  </a:cubicBezTo>
                  <a:cubicBezTo>
                    <a:pt x="2393" y="2881"/>
                    <a:pt x="2406" y="2564"/>
                    <a:pt x="2379" y="2233"/>
                  </a:cubicBezTo>
                  <a:cubicBezTo>
                    <a:pt x="2310" y="1861"/>
                    <a:pt x="2131" y="1337"/>
                    <a:pt x="2117" y="1062"/>
                  </a:cubicBezTo>
                  <a:cubicBezTo>
                    <a:pt x="2131" y="717"/>
                    <a:pt x="1979" y="345"/>
                    <a:pt x="2007" y="125"/>
                  </a:cubicBezTo>
                  <a:cubicBezTo>
                    <a:pt x="2021" y="111"/>
                    <a:pt x="2007" y="84"/>
                    <a:pt x="1993" y="70"/>
                  </a:cubicBezTo>
                  <a:cubicBezTo>
                    <a:pt x="1979" y="29"/>
                    <a:pt x="1952" y="1"/>
                    <a:pt x="1910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52;p33"/>
            <p:cNvSpPr/>
            <p:nvPr/>
          </p:nvSpPr>
          <p:spPr>
            <a:xfrm>
              <a:off x="1483725" y="1264850"/>
              <a:ext cx="131800" cy="51550"/>
            </a:xfrm>
            <a:custGeom>
              <a:avLst/>
              <a:gdLst/>
              <a:ahLst/>
              <a:cxnLst/>
              <a:rect l="l" t="t" r="r" b="b"/>
              <a:pathLst>
                <a:path w="5272" h="2062" extrusionOk="0">
                  <a:moveTo>
                    <a:pt x="4760" y="0"/>
                  </a:moveTo>
                  <a:cubicBezTo>
                    <a:pt x="4690" y="0"/>
                    <a:pt x="4639" y="8"/>
                    <a:pt x="4588" y="8"/>
                  </a:cubicBezTo>
                  <a:cubicBezTo>
                    <a:pt x="4569" y="8"/>
                    <a:pt x="4550" y="7"/>
                    <a:pt x="4529" y="4"/>
                  </a:cubicBezTo>
                  <a:cubicBezTo>
                    <a:pt x="3840" y="73"/>
                    <a:pt x="3275" y="721"/>
                    <a:pt x="2931" y="1286"/>
                  </a:cubicBezTo>
                  <a:cubicBezTo>
                    <a:pt x="2821" y="1465"/>
                    <a:pt x="2724" y="1658"/>
                    <a:pt x="2642" y="1850"/>
                  </a:cubicBezTo>
                  <a:cubicBezTo>
                    <a:pt x="2573" y="1506"/>
                    <a:pt x="2462" y="1175"/>
                    <a:pt x="2283" y="872"/>
                  </a:cubicBezTo>
                  <a:cubicBezTo>
                    <a:pt x="2187" y="707"/>
                    <a:pt x="1980" y="555"/>
                    <a:pt x="1898" y="486"/>
                  </a:cubicBezTo>
                  <a:cubicBezTo>
                    <a:pt x="1663" y="307"/>
                    <a:pt x="1333" y="252"/>
                    <a:pt x="1057" y="156"/>
                  </a:cubicBezTo>
                  <a:cubicBezTo>
                    <a:pt x="893" y="119"/>
                    <a:pt x="777" y="107"/>
                    <a:pt x="670" y="107"/>
                  </a:cubicBezTo>
                  <a:cubicBezTo>
                    <a:pt x="535" y="107"/>
                    <a:pt x="415" y="127"/>
                    <a:pt x="230" y="142"/>
                  </a:cubicBezTo>
                  <a:cubicBezTo>
                    <a:pt x="148" y="156"/>
                    <a:pt x="38" y="156"/>
                    <a:pt x="10" y="238"/>
                  </a:cubicBezTo>
                  <a:cubicBezTo>
                    <a:pt x="10" y="332"/>
                    <a:pt x="58" y="355"/>
                    <a:pt x="120" y="355"/>
                  </a:cubicBezTo>
                  <a:cubicBezTo>
                    <a:pt x="168" y="355"/>
                    <a:pt x="224" y="341"/>
                    <a:pt x="272" y="335"/>
                  </a:cubicBezTo>
                  <a:cubicBezTo>
                    <a:pt x="432" y="311"/>
                    <a:pt x="564" y="296"/>
                    <a:pt x="687" y="296"/>
                  </a:cubicBezTo>
                  <a:cubicBezTo>
                    <a:pt x="776" y="296"/>
                    <a:pt x="860" y="304"/>
                    <a:pt x="947" y="321"/>
                  </a:cubicBezTo>
                  <a:cubicBezTo>
                    <a:pt x="906" y="321"/>
                    <a:pt x="850" y="335"/>
                    <a:pt x="809" y="349"/>
                  </a:cubicBezTo>
                  <a:cubicBezTo>
                    <a:pt x="575" y="445"/>
                    <a:pt x="368" y="597"/>
                    <a:pt x="148" y="734"/>
                  </a:cubicBezTo>
                  <a:cubicBezTo>
                    <a:pt x="93" y="776"/>
                    <a:pt x="10" y="817"/>
                    <a:pt x="10" y="872"/>
                  </a:cubicBezTo>
                  <a:cubicBezTo>
                    <a:pt x="0" y="921"/>
                    <a:pt x="47" y="964"/>
                    <a:pt x="94" y="964"/>
                  </a:cubicBezTo>
                  <a:cubicBezTo>
                    <a:pt x="113" y="964"/>
                    <a:pt x="132" y="957"/>
                    <a:pt x="148" y="941"/>
                  </a:cubicBezTo>
                  <a:cubicBezTo>
                    <a:pt x="410" y="748"/>
                    <a:pt x="658" y="583"/>
                    <a:pt x="919" y="486"/>
                  </a:cubicBezTo>
                  <a:cubicBezTo>
                    <a:pt x="979" y="469"/>
                    <a:pt x="1091" y="458"/>
                    <a:pt x="1188" y="458"/>
                  </a:cubicBezTo>
                  <a:cubicBezTo>
                    <a:pt x="1247" y="458"/>
                    <a:pt x="1301" y="462"/>
                    <a:pt x="1333" y="473"/>
                  </a:cubicBezTo>
                  <a:cubicBezTo>
                    <a:pt x="1345" y="477"/>
                    <a:pt x="1357" y="478"/>
                    <a:pt x="1368" y="478"/>
                  </a:cubicBezTo>
                  <a:cubicBezTo>
                    <a:pt x="1396" y="478"/>
                    <a:pt x="1419" y="469"/>
                    <a:pt x="1429" y="459"/>
                  </a:cubicBezTo>
                  <a:cubicBezTo>
                    <a:pt x="1650" y="528"/>
                    <a:pt x="1801" y="624"/>
                    <a:pt x="1953" y="762"/>
                  </a:cubicBezTo>
                  <a:cubicBezTo>
                    <a:pt x="2214" y="996"/>
                    <a:pt x="2283" y="1286"/>
                    <a:pt x="2394" y="1602"/>
                  </a:cubicBezTo>
                  <a:cubicBezTo>
                    <a:pt x="2435" y="1726"/>
                    <a:pt x="2462" y="1850"/>
                    <a:pt x="2490" y="1974"/>
                  </a:cubicBezTo>
                  <a:cubicBezTo>
                    <a:pt x="2490" y="2002"/>
                    <a:pt x="2504" y="2016"/>
                    <a:pt x="2518" y="2030"/>
                  </a:cubicBezTo>
                  <a:cubicBezTo>
                    <a:pt x="2545" y="2043"/>
                    <a:pt x="2573" y="2043"/>
                    <a:pt x="2600" y="2043"/>
                  </a:cubicBezTo>
                  <a:cubicBezTo>
                    <a:pt x="2612" y="2055"/>
                    <a:pt x="2633" y="2061"/>
                    <a:pt x="2654" y="2061"/>
                  </a:cubicBezTo>
                  <a:cubicBezTo>
                    <a:pt x="2684" y="2061"/>
                    <a:pt x="2716" y="2048"/>
                    <a:pt x="2724" y="2016"/>
                  </a:cubicBezTo>
                  <a:cubicBezTo>
                    <a:pt x="2903" y="1602"/>
                    <a:pt x="3151" y="1162"/>
                    <a:pt x="3468" y="803"/>
                  </a:cubicBezTo>
                  <a:cubicBezTo>
                    <a:pt x="3485" y="820"/>
                    <a:pt x="3513" y="832"/>
                    <a:pt x="3538" y="832"/>
                  </a:cubicBezTo>
                  <a:cubicBezTo>
                    <a:pt x="3553" y="832"/>
                    <a:pt x="3568" y="828"/>
                    <a:pt x="3578" y="817"/>
                  </a:cubicBezTo>
                  <a:cubicBezTo>
                    <a:pt x="3730" y="707"/>
                    <a:pt x="3923" y="610"/>
                    <a:pt x="4088" y="583"/>
                  </a:cubicBezTo>
                  <a:cubicBezTo>
                    <a:pt x="4107" y="582"/>
                    <a:pt x="4126" y="581"/>
                    <a:pt x="4146" y="581"/>
                  </a:cubicBezTo>
                  <a:cubicBezTo>
                    <a:pt x="4363" y="581"/>
                    <a:pt x="4650" y="650"/>
                    <a:pt x="4763" y="776"/>
                  </a:cubicBezTo>
                  <a:cubicBezTo>
                    <a:pt x="4763" y="776"/>
                    <a:pt x="4860" y="914"/>
                    <a:pt x="4887" y="914"/>
                  </a:cubicBezTo>
                  <a:cubicBezTo>
                    <a:pt x="4900" y="920"/>
                    <a:pt x="4913" y="923"/>
                    <a:pt x="4925" y="923"/>
                  </a:cubicBezTo>
                  <a:cubicBezTo>
                    <a:pt x="4996" y="923"/>
                    <a:pt x="5058" y="834"/>
                    <a:pt x="5011" y="776"/>
                  </a:cubicBezTo>
                  <a:cubicBezTo>
                    <a:pt x="4929" y="707"/>
                    <a:pt x="4901" y="638"/>
                    <a:pt x="4763" y="555"/>
                  </a:cubicBezTo>
                  <a:cubicBezTo>
                    <a:pt x="4598" y="467"/>
                    <a:pt x="4397" y="423"/>
                    <a:pt x="4197" y="423"/>
                  </a:cubicBezTo>
                  <a:cubicBezTo>
                    <a:pt x="4147" y="423"/>
                    <a:pt x="4097" y="426"/>
                    <a:pt x="4047" y="431"/>
                  </a:cubicBezTo>
                  <a:cubicBezTo>
                    <a:pt x="3937" y="459"/>
                    <a:pt x="3840" y="500"/>
                    <a:pt x="3744" y="542"/>
                  </a:cubicBezTo>
                  <a:cubicBezTo>
                    <a:pt x="3964" y="362"/>
                    <a:pt x="4198" y="225"/>
                    <a:pt x="4446" y="170"/>
                  </a:cubicBezTo>
                  <a:cubicBezTo>
                    <a:pt x="4515" y="170"/>
                    <a:pt x="4570" y="170"/>
                    <a:pt x="4708" y="156"/>
                  </a:cubicBezTo>
                  <a:cubicBezTo>
                    <a:pt x="4818" y="156"/>
                    <a:pt x="4818" y="156"/>
                    <a:pt x="4956" y="197"/>
                  </a:cubicBezTo>
                  <a:cubicBezTo>
                    <a:pt x="4979" y="209"/>
                    <a:pt x="5079" y="259"/>
                    <a:pt x="5087" y="259"/>
                  </a:cubicBezTo>
                  <a:cubicBezTo>
                    <a:pt x="5089" y="259"/>
                    <a:pt x="5087" y="257"/>
                    <a:pt x="5080" y="252"/>
                  </a:cubicBezTo>
                  <a:lnTo>
                    <a:pt x="5094" y="252"/>
                  </a:lnTo>
                  <a:cubicBezTo>
                    <a:pt x="5106" y="257"/>
                    <a:pt x="5119" y="260"/>
                    <a:pt x="5130" y="260"/>
                  </a:cubicBezTo>
                  <a:cubicBezTo>
                    <a:pt x="5211" y="260"/>
                    <a:pt x="5271" y="149"/>
                    <a:pt x="5163" y="101"/>
                  </a:cubicBezTo>
                  <a:lnTo>
                    <a:pt x="5163" y="101"/>
                  </a:lnTo>
                  <a:lnTo>
                    <a:pt x="5163" y="114"/>
                  </a:lnTo>
                  <a:cubicBezTo>
                    <a:pt x="5066" y="73"/>
                    <a:pt x="4956" y="18"/>
                    <a:pt x="4846" y="4"/>
                  </a:cubicBezTo>
                  <a:cubicBezTo>
                    <a:pt x="4814" y="1"/>
                    <a:pt x="4786" y="0"/>
                    <a:pt x="4760" y="0"/>
                  </a:cubicBezTo>
                  <a:close/>
                </a:path>
              </a:pathLst>
            </a:custGeom>
            <a:solidFill>
              <a:srgbClr val="593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53;p33"/>
            <p:cNvSpPr/>
            <p:nvPr/>
          </p:nvSpPr>
          <p:spPr>
            <a:xfrm>
              <a:off x="1612775" y="1267700"/>
              <a:ext cx="725" cy="25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0"/>
                  </a:moveTo>
                  <a:cubicBezTo>
                    <a:pt x="28" y="0"/>
                    <a:pt x="1" y="0"/>
                    <a:pt x="1" y="0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593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54;p33"/>
            <p:cNvSpPr/>
            <p:nvPr/>
          </p:nvSpPr>
          <p:spPr>
            <a:xfrm>
              <a:off x="1612775" y="1267700"/>
              <a:ext cx="375" cy="25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" y="0"/>
                    <a:pt x="15" y="0"/>
                  </a:cubicBezTo>
                  <a:cubicBezTo>
                    <a:pt x="15" y="0"/>
                    <a:pt x="1" y="0"/>
                    <a:pt x="1" y="0"/>
                  </a:cubicBezTo>
                </a:path>
              </a:pathLst>
            </a:custGeom>
            <a:solidFill>
              <a:srgbClr val="593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55;p33"/>
            <p:cNvSpPr/>
            <p:nvPr/>
          </p:nvSpPr>
          <p:spPr>
            <a:xfrm>
              <a:off x="1705450" y="143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593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56;p33"/>
            <p:cNvSpPr/>
            <p:nvPr/>
          </p:nvSpPr>
          <p:spPr>
            <a:xfrm>
              <a:off x="1704975" y="1437350"/>
              <a:ext cx="500" cy="175"/>
            </a:xfrm>
            <a:custGeom>
              <a:avLst/>
              <a:gdLst/>
              <a:ahLst/>
              <a:cxnLst/>
              <a:rect l="l" t="t" r="r" b="b"/>
              <a:pathLst>
                <a:path w="20" h="7" extrusionOk="0">
                  <a:moveTo>
                    <a:pt x="4" y="1"/>
                  </a:moveTo>
                  <a:cubicBezTo>
                    <a:pt x="1" y="1"/>
                    <a:pt x="10" y="7"/>
                    <a:pt x="19" y="7"/>
                  </a:cubicBezTo>
                  <a:cubicBezTo>
                    <a:pt x="10" y="2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593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57;p33"/>
            <p:cNvSpPr/>
            <p:nvPr/>
          </p:nvSpPr>
          <p:spPr>
            <a:xfrm>
              <a:off x="1568000" y="1401475"/>
              <a:ext cx="146075" cy="83800"/>
            </a:xfrm>
            <a:custGeom>
              <a:avLst/>
              <a:gdLst/>
              <a:ahLst/>
              <a:cxnLst/>
              <a:rect l="l" t="t" r="r" b="b"/>
              <a:pathLst>
                <a:path w="5843" h="3352" extrusionOk="0">
                  <a:moveTo>
                    <a:pt x="4308" y="1"/>
                  </a:moveTo>
                  <a:cubicBezTo>
                    <a:pt x="4281" y="1"/>
                    <a:pt x="4254" y="8"/>
                    <a:pt x="4231" y="23"/>
                  </a:cubicBezTo>
                  <a:cubicBezTo>
                    <a:pt x="4217" y="23"/>
                    <a:pt x="4203" y="9"/>
                    <a:pt x="4189" y="9"/>
                  </a:cubicBezTo>
                  <a:cubicBezTo>
                    <a:pt x="3941" y="9"/>
                    <a:pt x="3693" y="64"/>
                    <a:pt x="3459" y="133"/>
                  </a:cubicBezTo>
                  <a:cubicBezTo>
                    <a:pt x="3225" y="202"/>
                    <a:pt x="2798" y="340"/>
                    <a:pt x="2508" y="464"/>
                  </a:cubicBezTo>
                  <a:cubicBezTo>
                    <a:pt x="2012" y="767"/>
                    <a:pt x="1489" y="1304"/>
                    <a:pt x="1158" y="1635"/>
                  </a:cubicBezTo>
                  <a:cubicBezTo>
                    <a:pt x="841" y="1924"/>
                    <a:pt x="607" y="2269"/>
                    <a:pt x="318" y="2585"/>
                  </a:cubicBezTo>
                  <a:cubicBezTo>
                    <a:pt x="263" y="2668"/>
                    <a:pt x="139" y="2765"/>
                    <a:pt x="83" y="2861"/>
                  </a:cubicBezTo>
                  <a:cubicBezTo>
                    <a:pt x="42" y="2861"/>
                    <a:pt x="15" y="2889"/>
                    <a:pt x="15" y="2930"/>
                  </a:cubicBezTo>
                  <a:cubicBezTo>
                    <a:pt x="28" y="3054"/>
                    <a:pt x="1" y="3205"/>
                    <a:pt x="83" y="3316"/>
                  </a:cubicBezTo>
                  <a:cubicBezTo>
                    <a:pt x="118" y="3341"/>
                    <a:pt x="148" y="3352"/>
                    <a:pt x="176" y="3352"/>
                  </a:cubicBezTo>
                  <a:cubicBezTo>
                    <a:pt x="281" y="3352"/>
                    <a:pt x="340" y="3200"/>
                    <a:pt x="373" y="3178"/>
                  </a:cubicBezTo>
                  <a:cubicBezTo>
                    <a:pt x="497" y="3026"/>
                    <a:pt x="635" y="2889"/>
                    <a:pt x="772" y="2737"/>
                  </a:cubicBezTo>
                  <a:cubicBezTo>
                    <a:pt x="924" y="2530"/>
                    <a:pt x="1075" y="2310"/>
                    <a:pt x="1268" y="2117"/>
                  </a:cubicBezTo>
                  <a:cubicBezTo>
                    <a:pt x="1379" y="1979"/>
                    <a:pt x="1475" y="1869"/>
                    <a:pt x="1585" y="1759"/>
                  </a:cubicBezTo>
                  <a:cubicBezTo>
                    <a:pt x="1916" y="1428"/>
                    <a:pt x="2247" y="1166"/>
                    <a:pt x="2743" y="987"/>
                  </a:cubicBezTo>
                  <a:cubicBezTo>
                    <a:pt x="3034" y="862"/>
                    <a:pt x="3346" y="803"/>
                    <a:pt x="3654" y="803"/>
                  </a:cubicBezTo>
                  <a:cubicBezTo>
                    <a:pt x="3855" y="803"/>
                    <a:pt x="4054" y="828"/>
                    <a:pt x="4244" y="877"/>
                  </a:cubicBezTo>
                  <a:cubicBezTo>
                    <a:pt x="4396" y="905"/>
                    <a:pt x="4727" y="1015"/>
                    <a:pt x="4782" y="1042"/>
                  </a:cubicBezTo>
                  <a:cubicBezTo>
                    <a:pt x="4933" y="1111"/>
                    <a:pt x="5140" y="1249"/>
                    <a:pt x="5223" y="1277"/>
                  </a:cubicBezTo>
                  <a:cubicBezTo>
                    <a:pt x="5319" y="1332"/>
                    <a:pt x="5388" y="1401"/>
                    <a:pt x="5498" y="1442"/>
                  </a:cubicBezTo>
                  <a:cubicBezTo>
                    <a:pt x="5508" y="1447"/>
                    <a:pt x="5522" y="1450"/>
                    <a:pt x="5537" y="1450"/>
                  </a:cubicBezTo>
                  <a:cubicBezTo>
                    <a:pt x="5564" y="1450"/>
                    <a:pt x="5596" y="1440"/>
                    <a:pt x="5622" y="1414"/>
                  </a:cubicBezTo>
                  <a:cubicBezTo>
                    <a:pt x="5719" y="1249"/>
                    <a:pt x="5539" y="1263"/>
                    <a:pt x="5498" y="1221"/>
                  </a:cubicBezTo>
                  <a:lnTo>
                    <a:pt x="5512" y="1221"/>
                  </a:lnTo>
                  <a:cubicBezTo>
                    <a:pt x="5415" y="1166"/>
                    <a:pt x="5319" y="1111"/>
                    <a:pt x="5223" y="1070"/>
                  </a:cubicBezTo>
                  <a:cubicBezTo>
                    <a:pt x="5181" y="1042"/>
                    <a:pt x="4892" y="877"/>
                    <a:pt x="4740" y="836"/>
                  </a:cubicBezTo>
                  <a:cubicBezTo>
                    <a:pt x="4492" y="767"/>
                    <a:pt x="4258" y="684"/>
                    <a:pt x="3996" y="657"/>
                  </a:cubicBezTo>
                  <a:cubicBezTo>
                    <a:pt x="3903" y="648"/>
                    <a:pt x="3810" y="643"/>
                    <a:pt x="3716" y="643"/>
                  </a:cubicBezTo>
                  <a:cubicBezTo>
                    <a:pt x="3381" y="643"/>
                    <a:pt x="3047" y="700"/>
                    <a:pt x="2756" y="808"/>
                  </a:cubicBezTo>
                  <a:cubicBezTo>
                    <a:pt x="2660" y="849"/>
                    <a:pt x="2550" y="877"/>
                    <a:pt x="2453" y="932"/>
                  </a:cubicBezTo>
                  <a:cubicBezTo>
                    <a:pt x="2563" y="822"/>
                    <a:pt x="2715" y="670"/>
                    <a:pt x="2894" y="615"/>
                  </a:cubicBezTo>
                  <a:cubicBezTo>
                    <a:pt x="3211" y="477"/>
                    <a:pt x="3500" y="409"/>
                    <a:pt x="3735" y="353"/>
                  </a:cubicBezTo>
                  <a:cubicBezTo>
                    <a:pt x="3927" y="285"/>
                    <a:pt x="4010" y="298"/>
                    <a:pt x="4175" y="257"/>
                  </a:cubicBezTo>
                  <a:cubicBezTo>
                    <a:pt x="4203" y="250"/>
                    <a:pt x="4220" y="250"/>
                    <a:pt x="4251" y="250"/>
                  </a:cubicBezTo>
                  <a:cubicBezTo>
                    <a:pt x="4282" y="250"/>
                    <a:pt x="4327" y="250"/>
                    <a:pt x="4410" y="243"/>
                  </a:cubicBezTo>
                  <a:cubicBezTo>
                    <a:pt x="4419" y="243"/>
                    <a:pt x="4428" y="249"/>
                    <a:pt x="4433" y="249"/>
                  </a:cubicBezTo>
                  <a:cubicBezTo>
                    <a:pt x="4436" y="249"/>
                    <a:pt x="4437" y="248"/>
                    <a:pt x="4437" y="243"/>
                  </a:cubicBezTo>
                  <a:cubicBezTo>
                    <a:pt x="4498" y="263"/>
                    <a:pt x="4558" y="276"/>
                    <a:pt x="4619" y="276"/>
                  </a:cubicBezTo>
                  <a:cubicBezTo>
                    <a:pt x="4641" y="276"/>
                    <a:pt x="4663" y="274"/>
                    <a:pt x="4685" y="271"/>
                  </a:cubicBezTo>
                  <a:cubicBezTo>
                    <a:pt x="4713" y="285"/>
                    <a:pt x="4727" y="285"/>
                    <a:pt x="4754" y="298"/>
                  </a:cubicBezTo>
                  <a:cubicBezTo>
                    <a:pt x="4809" y="326"/>
                    <a:pt x="4864" y="326"/>
                    <a:pt x="4919" y="353"/>
                  </a:cubicBezTo>
                  <a:cubicBezTo>
                    <a:pt x="5043" y="409"/>
                    <a:pt x="5167" y="436"/>
                    <a:pt x="5278" y="477"/>
                  </a:cubicBezTo>
                  <a:cubicBezTo>
                    <a:pt x="5394" y="516"/>
                    <a:pt x="5497" y="603"/>
                    <a:pt x="5600" y="603"/>
                  </a:cubicBezTo>
                  <a:cubicBezTo>
                    <a:pt x="5608" y="603"/>
                    <a:pt x="5615" y="602"/>
                    <a:pt x="5622" y="601"/>
                  </a:cubicBezTo>
                  <a:cubicBezTo>
                    <a:pt x="5843" y="464"/>
                    <a:pt x="5374" y="353"/>
                    <a:pt x="5264" y="298"/>
                  </a:cubicBezTo>
                  <a:cubicBezTo>
                    <a:pt x="5154" y="271"/>
                    <a:pt x="5057" y="229"/>
                    <a:pt x="4961" y="188"/>
                  </a:cubicBezTo>
                  <a:cubicBezTo>
                    <a:pt x="4906" y="174"/>
                    <a:pt x="4851" y="174"/>
                    <a:pt x="4795" y="147"/>
                  </a:cubicBezTo>
                  <a:cubicBezTo>
                    <a:pt x="4733" y="119"/>
                    <a:pt x="4702" y="116"/>
                    <a:pt x="4671" y="116"/>
                  </a:cubicBezTo>
                  <a:cubicBezTo>
                    <a:pt x="4661" y="116"/>
                    <a:pt x="4651" y="116"/>
                    <a:pt x="4639" y="116"/>
                  </a:cubicBezTo>
                  <a:cubicBezTo>
                    <a:pt x="4616" y="116"/>
                    <a:pt x="4589" y="115"/>
                    <a:pt x="4547" y="105"/>
                  </a:cubicBezTo>
                  <a:cubicBezTo>
                    <a:pt x="4545" y="108"/>
                    <a:pt x="4541" y="109"/>
                    <a:pt x="4536" y="109"/>
                  </a:cubicBezTo>
                  <a:cubicBezTo>
                    <a:pt x="4516" y="109"/>
                    <a:pt x="4479" y="92"/>
                    <a:pt x="4423" y="92"/>
                  </a:cubicBezTo>
                  <a:cubicBezTo>
                    <a:pt x="4405" y="28"/>
                    <a:pt x="4358" y="1"/>
                    <a:pt x="4308" y="1"/>
                  </a:cubicBezTo>
                  <a:close/>
                </a:path>
              </a:pathLst>
            </a:custGeom>
            <a:solidFill>
              <a:srgbClr val="B23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58;p33"/>
            <p:cNvSpPr/>
            <p:nvPr/>
          </p:nvSpPr>
          <p:spPr>
            <a:xfrm>
              <a:off x="1376500" y="1594575"/>
              <a:ext cx="166400" cy="53425"/>
            </a:xfrm>
            <a:custGeom>
              <a:avLst/>
              <a:gdLst/>
              <a:ahLst/>
              <a:cxnLst/>
              <a:rect l="l" t="t" r="r" b="b"/>
              <a:pathLst>
                <a:path w="6656" h="2137" extrusionOk="0">
                  <a:moveTo>
                    <a:pt x="2260" y="0"/>
                  </a:moveTo>
                  <a:cubicBezTo>
                    <a:pt x="1994" y="10"/>
                    <a:pt x="1800" y="26"/>
                    <a:pt x="1583" y="26"/>
                  </a:cubicBezTo>
                  <a:cubicBezTo>
                    <a:pt x="1485" y="26"/>
                    <a:pt x="1383" y="23"/>
                    <a:pt x="1268" y="14"/>
                  </a:cubicBezTo>
                  <a:cubicBezTo>
                    <a:pt x="1239" y="10"/>
                    <a:pt x="1209" y="8"/>
                    <a:pt x="1179" y="8"/>
                  </a:cubicBezTo>
                  <a:cubicBezTo>
                    <a:pt x="1022" y="8"/>
                    <a:pt x="857" y="60"/>
                    <a:pt x="799" y="83"/>
                  </a:cubicBezTo>
                  <a:cubicBezTo>
                    <a:pt x="524" y="138"/>
                    <a:pt x="276" y="304"/>
                    <a:pt x="193" y="538"/>
                  </a:cubicBezTo>
                  <a:cubicBezTo>
                    <a:pt x="111" y="703"/>
                    <a:pt x="14" y="882"/>
                    <a:pt x="14" y="1061"/>
                  </a:cubicBezTo>
                  <a:cubicBezTo>
                    <a:pt x="0" y="1103"/>
                    <a:pt x="14" y="1158"/>
                    <a:pt x="83" y="1172"/>
                  </a:cubicBezTo>
                  <a:cubicBezTo>
                    <a:pt x="90" y="1173"/>
                    <a:pt x="97" y="1174"/>
                    <a:pt x="104" y="1174"/>
                  </a:cubicBezTo>
                  <a:cubicBezTo>
                    <a:pt x="160" y="1174"/>
                    <a:pt x="192" y="1124"/>
                    <a:pt x="179" y="1075"/>
                  </a:cubicBezTo>
                  <a:cubicBezTo>
                    <a:pt x="179" y="1061"/>
                    <a:pt x="179" y="1020"/>
                    <a:pt x="179" y="1020"/>
                  </a:cubicBezTo>
                  <a:cubicBezTo>
                    <a:pt x="193" y="1006"/>
                    <a:pt x="193" y="1006"/>
                    <a:pt x="193" y="1006"/>
                  </a:cubicBezTo>
                  <a:cubicBezTo>
                    <a:pt x="193" y="979"/>
                    <a:pt x="207" y="951"/>
                    <a:pt x="207" y="924"/>
                  </a:cubicBezTo>
                  <a:cubicBezTo>
                    <a:pt x="276" y="731"/>
                    <a:pt x="386" y="483"/>
                    <a:pt x="469" y="414"/>
                  </a:cubicBezTo>
                  <a:cubicBezTo>
                    <a:pt x="593" y="304"/>
                    <a:pt x="744" y="248"/>
                    <a:pt x="868" y="221"/>
                  </a:cubicBezTo>
                  <a:cubicBezTo>
                    <a:pt x="993" y="187"/>
                    <a:pt x="1062" y="162"/>
                    <a:pt x="1151" y="162"/>
                  </a:cubicBezTo>
                  <a:cubicBezTo>
                    <a:pt x="1171" y="162"/>
                    <a:pt x="1191" y="163"/>
                    <a:pt x="1213" y="166"/>
                  </a:cubicBezTo>
                  <a:cubicBezTo>
                    <a:pt x="1314" y="176"/>
                    <a:pt x="1408" y="179"/>
                    <a:pt x="1497" y="179"/>
                  </a:cubicBezTo>
                  <a:cubicBezTo>
                    <a:pt x="1752" y="179"/>
                    <a:pt x="1971" y="150"/>
                    <a:pt x="2212" y="150"/>
                  </a:cubicBezTo>
                  <a:cubicBezTo>
                    <a:pt x="2246" y="150"/>
                    <a:pt x="2280" y="151"/>
                    <a:pt x="2315" y="152"/>
                  </a:cubicBezTo>
                  <a:cubicBezTo>
                    <a:pt x="2260" y="166"/>
                    <a:pt x="2205" y="166"/>
                    <a:pt x="2163" y="193"/>
                  </a:cubicBezTo>
                  <a:cubicBezTo>
                    <a:pt x="1943" y="276"/>
                    <a:pt x="1750" y="414"/>
                    <a:pt x="1612" y="579"/>
                  </a:cubicBezTo>
                  <a:cubicBezTo>
                    <a:pt x="1419" y="841"/>
                    <a:pt x="1240" y="1116"/>
                    <a:pt x="1130" y="1406"/>
                  </a:cubicBezTo>
                  <a:cubicBezTo>
                    <a:pt x="1130" y="1446"/>
                    <a:pt x="1168" y="1467"/>
                    <a:pt x="1204" y="1467"/>
                  </a:cubicBezTo>
                  <a:cubicBezTo>
                    <a:pt x="1231" y="1467"/>
                    <a:pt x="1256" y="1456"/>
                    <a:pt x="1268" y="1433"/>
                  </a:cubicBezTo>
                  <a:cubicBezTo>
                    <a:pt x="1447" y="1048"/>
                    <a:pt x="1626" y="689"/>
                    <a:pt x="1943" y="455"/>
                  </a:cubicBezTo>
                  <a:cubicBezTo>
                    <a:pt x="2012" y="386"/>
                    <a:pt x="2122" y="359"/>
                    <a:pt x="2232" y="317"/>
                  </a:cubicBezTo>
                  <a:lnTo>
                    <a:pt x="2260" y="317"/>
                  </a:lnTo>
                  <a:cubicBezTo>
                    <a:pt x="2411" y="290"/>
                    <a:pt x="2549" y="276"/>
                    <a:pt x="2687" y="276"/>
                  </a:cubicBezTo>
                  <a:cubicBezTo>
                    <a:pt x="2701" y="290"/>
                    <a:pt x="2742" y="304"/>
                    <a:pt x="2783" y="304"/>
                  </a:cubicBezTo>
                  <a:cubicBezTo>
                    <a:pt x="2811" y="304"/>
                    <a:pt x="2839" y="304"/>
                    <a:pt x="2852" y="276"/>
                  </a:cubicBezTo>
                  <a:cubicBezTo>
                    <a:pt x="2949" y="290"/>
                    <a:pt x="3031" y="304"/>
                    <a:pt x="3142" y="317"/>
                  </a:cubicBezTo>
                  <a:cubicBezTo>
                    <a:pt x="2797" y="469"/>
                    <a:pt x="2535" y="758"/>
                    <a:pt x="2343" y="1061"/>
                  </a:cubicBezTo>
                  <a:cubicBezTo>
                    <a:pt x="2260" y="1199"/>
                    <a:pt x="2150" y="1351"/>
                    <a:pt x="2108" y="1516"/>
                  </a:cubicBezTo>
                  <a:cubicBezTo>
                    <a:pt x="2108" y="1530"/>
                    <a:pt x="2122" y="1544"/>
                    <a:pt x="2136" y="1557"/>
                  </a:cubicBezTo>
                  <a:cubicBezTo>
                    <a:pt x="2151" y="1567"/>
                    <a:pt x="2169" y="1572"/>
                    <a:pt x="2187" y="1572"/>
                  </a:cubicBezTo>
                  <a:cubicBezTo>
                    <a:pt x="2219" y="1572"/>
                    <a:pt x="2251" y="1556"/>
                    <a:pt x="2260" y="1530"/>
                  </a:cubicBezTo>
                  <a:cubicBezTo>
                    <a:pt x="2494" y="992"/>
                    <a:pt x="2880" y="483"/>
                    <a:pt x="3459" y="359"/>
                  </a:cubicBezTo>
                  <a:cubicBezTo>
                    <a:pt x="3500" y="345"/>
                    <a:pt x="3527" y="331"/>
                    <a:pt x="3541" y="331"/>
                  </a:cubicBezTo>
                  <a:lnTo>
                    <a:pt x="3872" y="331"/>
                  </a:lnTo>
                  <a:cubicBezTo>
                    <a:pt x="3886" y="331"/>
                    <a:pt x="3927" y="317"/>
                    <a:pt x="3941" y="317"/>
                  </a:cubicBezTo>
                  <a:cubicBezTo>
                    <a:pt x="3973" y="334"/>
                    <a:pt x="3996" y="340"/>
                    <a:pt x="4020" y="340"/>
                  </a:cubicBezTo>
                  <a:cubicBezTo>
                    <a:pt x="4038" y="340"/>
                    <a:pt x="4056" y="337"/>
                    <a:pt x="4079" y="331"/>
                  </a:cubicBezTo>
                  <a:cubicBezTo>
                    <a:pt x="4092" y="331"/>
                    <a:pt x="4134" y="331"/>
                    <a:pt x="4161" y="317"/>
                  </a:cubicBezTo>
                  <a:lnTo>
                    <a:pt x="4175" y="317"/>
                  </a:lnTo>
                  <a:cubicBezTo>
                    <a:pt x="4206" y="320"/>
                    <a:pt x="4236" y="321"/>
                    <a:pt x="4265" y="321"/>
                  </a:cubicBezTo>
                  <a:cubicBezTo>
                    <a:pt x="4318" y="321"/>
                    <a:pt x="4369" y="318"/>
                    <a:pt x="4424" y="318"/>
                  </a:cubicBezTo>
                  <a:cubicBezTo>
                    <a:pt x="4474" y="318"/>
                    <a:pt x="4527" y="321"/>
                    <a:pt x="4588" y="331"/>
                  </a:cubicBezTo>
                  <a:cubicBezTo>
                    <a:pt x="4781" y="359"/>
                    <a:pt x="5002" y="469"/>
                    <a:pt x="5195" y="593"/>
                  </a:cubicBezTo>
                  <a:cubicBezTo>
                    <a:pt x="5374" y="676"/>
                    <a:pt x="5498" y="800"/>
                    <a:pt x="5622" y="937"/>
                  </a:cubicBezTo>
                  <a:cubicBezTo>
                    <a:pt x="5773" y="1116"/>
                    <a:pt x="5897" y="1296"/>
                    <a:pt x="6063" y="1502"/>
                  </a:cubicBezTo>
                  <a:cubicBezTo>
                    <a:pt x="6131" y="1612"/>
                    <a:pt x="6311" y="1874"/>
                    <a:pt x="6435" y="2026"/>
                  </a:cubicBezTo>
                  <a:cubicBezTo>
                    <a:pt x="6476" y="2053"/>
                    <a:pt x="6490" y="2122"/>
                    <a:pt x="6545" y="2136"/>
                  </a:cubicBezTo>
                  <a:cubicBezTo>
                    <a:pt x="6614" y="2136"/>
                    <a:pt x="6655" y="2067"/>
                    <a:pt x="6614" y="2026"/>
                  </a:cubicBezTo>
                  <a:cubicBezTo>
                    <a:pt x="6255" y="1571"/>
                    <a:pt x="6007" y="1130"/>
                    <a:pt x="5594" y="689"/>
                  </a:cubicBezTo>
                  <a:cubicBezTo>
                    <a:pt x="5346" y="483"/>
                    <a:pt x="5029" y="304"/>
                    <a:pt x="4699" y="221"/>
                  </a:cubicBezTo>
                  <a:cubicBezTo>
                    <a:pt x="4492" y="193"/>
                    <a:pt x="4340" y="193"/>
                    <a:pt x="4189" y="193"/>
                  </a:cubicBezTo>
                  <a:cubicBezTo>
                    <a:pt x="4169" y="173"/>
                    <a:pt x="4141" y="160"/>
                    <a:pt x="4112" y="160"/>
                  </a:cubicBezTo>
                  <a:cubicBezTo>
                    <a:pt x="4101" y="160"/>
                    <a:pt x="4090" y="162"/>
                    <a:pt x="4079" y="166"/>
                  </a:cubicBezTo>
                  <a:lnTo>
                    <a:pt x="4037" y="166"/>
                  </a:lnTo>
                  <a:cubicBezTo>
                    <a:pt x="4010" y="166"/>
                    <a:pt x="3996" y="152"/>
                    <a:pt x="3968" y="152"/>
                  </a:cubicBezTo>
                  <a:lnTo>
                    <a:pt x="3899" y="152"/>
                  </a:lnTo>
                  <a:cubicBezTo>
                    <a:pt x="3734" y="138"/>
                    <a:pt x="3555" y="111"/>
                    <a:pt x="3459" y="97"/>
                  </a:cubicBezTo>
                  <a:cubicBezTo>
                    <a:pt x="3224" y="83"/>
                    <a:pt x="3004" y="97"/>
                    <a:pt x="2728" y="69"/>
                  </a:cubicBezTo>
                  <a:cubicBezTo>
                    <a:pt x="2591" y="42"/>
                    <a:pt x="2411" y="14"/>
                    <a:pt x="2260" y="0"/>
                  </a:cubicBezTo>
                  <a:close/>
                </a:path>
              </a:pathLst>
            </a:custGeom>
            <a:solidFill>
              <a:srgbClr val="B23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59;p33"/>
            <p:cNvSpPr/>
            <p:nvPr/>
          </p:nvSpPr>
          <p:spPr>
            <a:xfrm>
              <a:off x="1563175" y="1593900"/>
              <a:ext cx="216000" cy="60000"/>
            </a:xfrm>
            <a:custGeom>
              <a:avLst/>
              <a:gdLst/>
              <a:ahLst/>
              <a:cxnLst/>
              <a:rect l="l" t="t" r="r" b="b"/>
              <a:pathLst>
                <a:path w="8640" h="2400" extrusionOk="0">
                  <a:moveTo>
                    <a:pt x="6212" y="0"/>
                  </a:moveTo>
                  <a:cubicBezTo>
                    <a:pt x="6099" y="0"/>
                    <a:pt x="5989" y="5"/>
                    <a:pt x="5884" y="14"/>
                  </a:cubicBezTo>
                  <a:cubicBezTo>
                    <a:pt x="5498" y="55"/>
                    <a:pt x="5112" y="69"/>
                    <a:pt x="4727" y="138"/>
                  </a:cubicBezTo>
                  <a:cubicBezTo>
                    <a:pt x="4699" y="124"/>
                    <a:pt x="4658" y="110"/>
                    <a:pt x="4616" y="96"/>
                  </a:cubicBezTo>
                  <a:cubicBezTo>
                    <a:pt x="4464" y="37"/>
                    <a:pt x="4292" y="30"/>
                    <a:pt x="4120" y="30"/>
                  </a:cubicBezTo>
                  <a:cubicBezTo>
                    <a:pt x="4064" y="30"/>
                    <a:pt x="4008" y="31"/>
                    <a:pt x="3952" y="31"/>
                  </a:cubicBezTo>
                  <a:cubicBezTo>
                    <a:pt x="3902" y="31"/>
                    <a:pt x="3852" y="30"/>
                    <a:pt x="3804" y="27"/>
                  </a:cubicBezTo>
                  <a:cubicBezTo>
                    <a:pt x="2812" y="138"/>
                    <a:pt x="1971" y="661"/>
                    <a:pt x="1255" y="1240"/>
                  </a:cubicBezTo>
                  <a:cubicBezTo>
                    <a:pt x="1007" y="1460"/>
                    <a:pt x="690" y="1626"/>
                    <a:pt x="442" y="1846"/>
                  </a:cubicBezTo>
                  <a:cubicBezTo>
                    <a:pt x="318" y="1970"/>
                    <a:pt x="194" y="2094"/>
                    <a:pt x="70" y="2232"/>
                  </a:cubicBezTo>
                  <a:cubicBezTo>
                    <a:pt x="42" y="2259"/>
                    <a:pt x="1" y="2287"/>
                    <a:pt x="1" y="2342"/>
                  </a:cubicBezTo>
                  <a:cubicBezTo>
                    <a:pt x="9" y="2376"/>
                    <a:pt x="55" y="2400"/>
                    <a:pt x="98" y="2400"/>
                  </a:cubicBezTo>
                  <a:cubicBezTo>
                    <a:pt x="125" y="2400"/>
                    <a:pt x="150" y="2391"/>
                    <a:pt x="166" y="2370"/>
                  </a:cubicBezTo>
                  <a:cubicBezTo>
                    <a:pt x="483" y="1998"/>
                    <a:pt x="841" y="1736"/>
                    <a:pt x="1282" y="1433"/>
                  </a:cubicBezTo>
                  <a:cubicBezTo>
                    <a:pt x="1696" y="1088"/>
                    <a:pt x="2095" y="799"/>
                    <a:pt x="2564" y="579"/>
                  </a:cubicBezTo>
                  <a:cubicBezTo>
                    <a:pt x="3026" y="353"/>
                    <a:pt x="3547" y="194"/>
                    <a:pt x="4028" y="194"/>
                  </a:cubicBezTo>
                  <a:cubicBezTo>
                    <a:pt x="4164" y="194"/>
                    <a:pt x="4296" y="207"/>
                    <a:pt x="4424" y="234"/>
                  </a:cubicBezTo>
                  <a:cubicBezTo>
                    <a:pt x="4575" y="303"/>
                    <a:pt x="4878" y="372"/>
                    <a:pt x="5030" y="468"/>
                  </a:cubicBezTo>
                  <a:cubicBezTo>
                    <a:pt x="5264" y="551"/>
                    <a:pt x="5429" y="785"/>
                    <a:pt x="5540" y="923"/>
                  </a:cubicBezTo>
                  <a:cubicBezTo>
                    <a:pt x="5664" y="1075"/>
                    <a:pt x="5719" y="1130"/>
                    <a:pt x="5801" y="1281"/>
                  </a:cubicBezTo>
                  <a:cubicBezTo>
                    <a:pt x="5925" y="1433"/>
                    <a:pt x="5967" y="1474"/>
                    <a:pt x="6049" y="1626"/>
                  </a:cubicBezTo>
                  <a:cubicBezTo>
                    <a:pt x="6104" y="1708"/>
                    <a:pt x="6173" y="1777"/>
                    <a:pt x="6228" y="1846"/>
                  </a:cubicBezTo>
                  <a:cubicBezTo>
                    <a:pt x="6249" y="1866"/>
                    <a:pt x="6276" y="1879"/>
                    <a:pt x="6306" y="1879"/>
                  </a:cubicBezTo>
                  <a:cubicBezTo>
                    <a:pt x="6317" y="1879"/>
                    <a:pt x="6328" y="1877"/>
                    <a:pt x="6339" y="1874"/>
                  </a:cubicBezTo>
                  <a:cubicBezTo>
                    <a:pt x="6532" y="1805"/>
                    <a:pt x="6242" y="1584"/>
                    <a:pt x="6256" y="1571"/>
                  </a:cubicBezTo>
                  <a:cubicBezTo>
                    <a:pt x="6201" y="1474"/>
                    <a:pt x="6022" y="1226"/>
                    <a:pt x="5994" y="1212"/>
                  </a:cubicBezTo>
                  <a:cubicBezTo>
                    <a:pt x="5939" y="1102"/>
                    <a:pt x="5856" y="992"/>
                    <a:pt x="5774" y="882"/>
                  </a:cubicBezTo>
                  <a:cubicBezTo>
                    <a:pt x="5664" y="771"/>
                    <a:pt x="5484" y="496"/>
                    <a:pt x="5264" y="358"/>
                  </a:cubicBezTo>
                  <a:cubicBezTo>
                    <a:pt x="5195" y="317"/>
                    <a:pt x="5126" y="289"/>
                    <a:pt x="5044" y="248"/>
                  </a:cubicBezTo>
                  <a:cubicBezTo>
                    <a:pt x="5472" y="207"/>
                    <a:pt x="5856" y="166"/>
                    <a:pt x="6222" y="166"/>
                  </a:cubicBezTo>
                  <a:cubicBezTo>
                    <a:pt x="6468" y="166"/>
                    <a:pt x="6706" y="184"/>
                    <a:pt x="6945" y="234"/>
                  </a:cubicBezTo>
                  <a:cubicBezTo>
                    <a:pt x="7344" y="275"/>
                    <a:pt x="7606" y="331"/>
                    <a:pt x="7840" y="592"/>
                  </a:cubicBezTo>
                  <a:cubicBezTo>
                    <a:pt x="7964" y="703"/>
                    <a:pt x="8212" y="937"/>
                    <a:pt x="8268" y="992"/>
                  </a:cubicBezTo>
                  <a:cubicBezTo>
                    <a:pt x="8350" y="1102"/>
                    <a:pt x="8364" y="1143"/>
                    <a:pt x="8460" y="1254"/>
                  </a:cubicBezTo>
                  <a:cubicBezTo>
                    <a:pt x="8474" y="1267"/>
                    <a:pt x="8494" y="1274"/>
                    <a:pt x="8515" y="1274"/>
                  </a:cubicBezTo>
                  <a:cubicBezTo>
                    <a:pt x="8557" y="1274"/>
                    <a:pt x="8603" y="1249"/>
                    <a:pt x="8612" y="1212"/>
                  </a:cubicBezTo>
                  <a:cubicBezTo>
                    <a:pt x="8640" y="1143"/>
                    <a:pt x="8543" y="1075"/>
                    <a:pt x="8516" y="1019"/>
                  </a:cubicBezTo>
                  <a:cubicBezTo>
                    <a:pt x="8433" y="909"/>
                    <a:pt x="8350" y="813"/>
                    <a:pt x="8254" y="730"/>
                  </a:cubicBezTo>
                  <a:cubicBezTo>
                    <a:pt x="8061" y="551"/>
                    <a:pt x="7951" y="413"/>
                    <a:pt x="7716" y="262"/>
                  </a:cubicBezTo>
                  <a:cubicBezTo>
                    <a:pt x="7482" y="124"/>
                    <a:pt x="7207" y="96"/>
                    <a:pt x="6945" y="69"/>
                  </a:cubicBezTo>
                  <a:cubicBezTo>
                    <a:pt x="6709" y="22"/>
                    <a:pt x="6455" y="0"/>
                    <a:pt x="6212" y="0"/>
                  </a:cubicBezTo>
                  <a:close/>
                </a:path>
              </a:pathLst>
            </a:custGeom>
            <a:solidFill>
              <a:srgbClr val="B23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60;p33"/>
            <p:cNvSpPr/>
            <p:nvPr/>
          </p:nvSpPr>
          <p:spPr>
            <a:xfrm>
              <a:off x="1574250" y="1474425"/>
              <a:ext cx="177025" cy="83000"/>
            </a:xfrm>
            <a:custGeom>
              <a:avLst/>
              <a:gdLst/>
              <a:ahLst/>
              <a:cxnLst/>
              <a:rect l="l" t="t" r="r" b="b"/>
              <a:pathLst>
                <a:path w="7081" h="3320" extrusionOk="0">
                  <a:moveTo>
                    <a:pt x="5029" y="1"/>
                  </a:moveTo>
                  <a:cubicBezTo>
                    <a:pt x="4839" y="1"/>
                    <a:pt x="4642" y="15"/>
                    <a:pt x="4463" y="39"/>
                  </a:cubicBezTo>
                  <a:cubicBezTo>
                    <a:pt x="3815" y="150"/>
                    <a:pt x="3264" y="398"/>
                    <a:pt x="2768" y="714"/>
                  </a:cubicBezTo>
                  <a:cubicBezTo>
                    <a:pt x="2630" y="797"/>
                    <a:pt x="2382" y="935"/>
                    <a:pt x="2189" y="1059"/>
                  </a:cubicBezTo>
                  <a:cubicBezTo>
                    <a:pt x="2024" y="1197"/>
                    <a:pt x="1873" y="1334"/>
                    <a:pt x="1707" y="1458"/>
                  </a:cubicBezTo>
                  <a:cubicBezTo>
                    <a:pt x="1445" y="1706"/>
                    <a:pt x="1115" y="1899"/>
                    <a:pt x="881" y="2161"/>
                  </a:cubicBezTo>
                  <a:cubicBezTo>
                    <a:pt x="867" y="2189"/>
                    <a:pt x="839" y="2216"/>
                    <a:pt x="825" y="2230"/>
                  </a:cubicBezTo>
                  <a:cubicBezTo>
                    <a:pt x="660" y="2382"/>
                    <a:pt x="509" y="2547"/>
                    <a:pt x="357" y="2740"/>
                  </a:cubicBezTo>
                  <a:cubicBezTo>
                    <a:pt x="302" y="2795"/>
                    <a:pt x="247" y="2836"/>
                    <a:pt x="261" y="2891"/>
                  </a:cubicBezTo>
                  <a:cubicBezTo>
                    <a:pt x="205" y="2960"/>
                    <a:pt x="150" y="3043"/>
                    <a:pt x="95" y="3112"/>
                  </a:cubicBezTo>
                  <a:cubicBezTo>
                    <a:pt x="68" y="3139"/>
                    <a:pt x="68" y="3153"/>
                    <a:pt x="81" y="3181"/>
                  </a:cubicBezTo>
                  <a:cubicBezTo>
                    <a:pt x="81" y="3181"/>
                    <a:pt x="81" y="3181"/>
                    <a:pt x="68" y="3194"/>
                  </a:cubicBezTo>
                  <a:cubicBezTo>
                    <a:pt x="1" y="3239"/>
                    <a:pt x="60" y="3320"/>
                    <a:pt x="129" y="3320"/>
                  </a:cubicBezTo>
                  <a:cubicBezTo>
                    <a:pt x="145" y="3320"/>
                    <a:pt x="162" y="3315"/>
                    <a:pt x="178" y="3305"/>
                  </a:cubicBezTo>
                  <a:cubicBezTo>
                    <a:pt x="812" y="2822"/>
                    <a:pt x="1170" y="2340"/>
                    <a:pt x="1707" y="1913"/>
                  </a:cubicBezTo>
                  <a:cubicBezTo>
                    <a:pt x="2176" y="1527"/>
                    <a:pt x="2713" y="1114"/>
                    <a:pt x="3195" y="838"/>
                  </a:cubicBezTo>
                  <a:cubicBezTo>
                    <a:pt x="3278" y="783"/>
                    <a:pt x="3361" y="714"/>
                    <a:pt x="3443" y="659"/>
                  </a:cubicBezTo>
                  <a:cubicBezTo>
                    <a:pt x="3498" y="632"/>
                    <a:pt x="3567" y="604"/>
                    <a:pt x="3622" y="577"/>
                  </a:cubicBezTo>
                  <a:lnTo>
                    <a:pt x="3650" y="577"/>
                  </a:lnTo>
                  <a:cubicBezTo>
                    <a:pt x="3801" y="549"/>
                    <a:pt x="4008" y="522"/>
                    <a:pt x="4160" y="522"/>
                  </a:cubicBezTo>
                  <a:cubicBezTo>
                    <a:pt x="4421" y="535"/>
                    <a:pt x="4518" y="577"/>
                    <a:pt x="4766" y="604"/>
                  </a:cubicBezTo>
                  <a:cubicBezTo>
                    <a:pt x="5221" y="646"/>
                    <a:pt x="5854" y="1031"/>
                    <a:pt x="6226" y="1417"/>
                  </a:cubicBezTo>
                  <a:cubicBezTo>
                    <a:pt x="6364" y="1569"/>
                    <a:pt x="6557" y="1762"/>
                    <a:pt x="6626" y="1858"/>
                  </a:cubicBezTo>
                  <a:cubicBezTo>
                    <a:pt x="6691" y="1936"/>
                    <a:pt x="6781" y="2052"/>
                    <a:pt x="6790" y="2052"/>
                  </a:cubicBezTo>
                  <a:cubicBezTo>
                    <a:pt x="6791" y="2052"/>
                    <a:pt x="6791" y="2052"/>
                    <a:pt x="6791" y="2051"/>
                  </a:cubicBezTo>
                  <a:cubicBezTo>
                    <a:pt x="6818" y="2078"/>
                    <a:pt x="6857" y="2099"/>
                    <a:pt x="6892" y="2099"/>
                  </a:cubicBezTo>
                  <a:cubicBezTo>
                    <a:pt x="6911" y="2099"/>
                    <a:pt x="6928" y="2093"/>
                    <a:pt x="6943" y="2078"/>
                  </a:cubicBezTo>
                  <a:cubicBezTo>
                    <a:pt x="7081" y="1968"/>
                    <a:pt x="6915" y="1913"/>
                    <a:pt x="6901" y="1858"/>
                  </a:cubicBezTo>
                  <a:cubicBezTo>
                    <a:pt x="6777" y="1706"/>
                    <a:pt x="6626" y="1569"/>
                    <a:pt x="6461" y="1376"/>
                  </a:cubicBezTo>
                  <a:cubicBezTo>
                    <a:pt x="6116" y="990"/>
                    <a:pt x="5661" y="687"/>
                    <a:pt x="5138" y="494"/>
                  </a:cubicBezTo>
                  <a:cubicBezTo>
                    <a:pt x="4959" y="439"/>
                    <a:pt x="4862" y="453"/>
                    <a:pt x="4725" y="411"/>
                  </a:cubicBezTo>
                  <a:cubicBezTo>
                    <a:pt x="4577" y="387"/>
                    <a:pt x="4342" y="340"/>
                    <a:pt x="4107" y="340"/>
                  </a:cubicBezTo>
                  <a:cubicBezTo>
                    <a:pt x="4079" y="340"/>
                    <a:pt x="4050" y="341"/>
                    <a:pt x="4022" y="342"/>
                  </a:cubicBezTo>
                  <a:cubicBezTo>
                    <a:pt x="4022" y="329"/>
                    <a:pt x="4022" y="315"/>
                    <a:pt x="4022" y="301"/>
                  </a:cubicBezTo>
                  <a:cubicBezTo>
                    <a:pt x="4268" y="219"/>
                    <a:pt x="4672" y="157"/>
                    <a:pt x="4991" y="157"/>
                  </a:cubicBezTo>
                  <a:cubicBezTo>
                    <a:pt x="5048" y="157"/>
                    <a:pt x="5102" y="159"/>
                    <a:pt x="5152" y="163"/>
                  </a:cubicBezTo>
                  <a:cubicBezTo>
                    <a:pt x="5193" y="163"/>
                    <a:pt x="5234" y="177"/>
                    <a:pt x="5276" y="177"/>
                  </a:cubicBezTo>
                  <a:cubicBezTo>
                    <a:pt x="5358" y="177"/>
                    <a:pt x="5455" y="191"/>
                    <a:pt x="5469" y="191"/>
                  </a:cubicBezTo>
                  <a:cubicBezTo>
                    <a:pt x="5648" y="232"/>
                    <a:pt x="5909" y="301"/>
                    <a:pt x="5937" y="301"/>
                  </a:cubicBezTo>
                  <a:cubicBezTo>
                    <a:pt x="6185" y="370"/>
                    <a:pt x="6295" y="508"/>
                    <a:pt x="6419" y="604"/>
                  </a:cubicBezTo>
                  <a:cubicBezTo>
                    <a:pt x="6433" y="618"/>
                    <a:pt x="6461" y="646"/>
                    <a:pt x="6474" y="659"/>
                  </a:cubicBezTo>
                  <a:cubicBezTo>
                    <a:pt x="6529" y="714"/>
                    <a:pt x="6598" y="783"/>
                    <a:pt x="6681" y="811"/>
                  </a:cubicBezTo>
                  <a:cubicBezTo>
                    <a:pt x="6709" y="811"/>
                    <a:pt x="6736" y="838"/>
                    <a:pt x="6764" y="838"/>
                  </a:cubicBezTo>
                  <a:cubicBezTo>
                    <a:pt x="6764" y="852"/>
                    <a:pt x="6764" y="852"/>
                    <a:pt x="6764" y="852"/>
                  </a:cubicBezTo>
                  <a:cubicBezTo>
                    <a:pt x="6791" y="880"/>
                    <a:pt x="6819" y="894"/>
                    <a:pt x="6846" y="894"/>
                  </a:cubicBezTo>
                  <a:cubicBezTo>
                    <a:pt x="6984" y="894"/>
                    <a:pt x="6998" y="756"/>
                    <a:pt x="6888" y="701"/>
                  </a:cubicBezTo>
                  <a:cubicBezTo>
                    <a:pt x="6805" y="659"/>
                    <a:pt x="6777" y="646"/>
                    <a:pt x="6736" y="632"/>
                  </a:cubicBezTo>
                  <a:cubicBezTo>
                    <a:pt x="6722" y="618"/>
                    <a:pt x="6709" y="618"/>
                    <a:pt x="6709" y="604"/>
                  </a:cubicBezTo>
                  <a:cubicBezTo>
                    <a:pt x="6502" y="425"/>
                    <a:pt x="6516" y="425"/>
                    <a:pt x="6309" y="274"/>
                  </a:cubicBezTo>
                  <a:cubicBezTo>
                    <a:pt x="6020" y="81"/>
                    <a:pt x="5937" y="136"/>
                    <a:pt x="5661" y="67"/>
                  </a:cubicBezTo>
                  <a:cubicBezTo>
                    <a:pt x="5487" y="21"/>
                    <a:pt x="5262" y="1"/>
                    <a:pt x="5029" y="1"/>
                  </a:cubicBezTo>
                  <a:close/>
                </a:path>
              </a:pathLst>
            </a:custGeom>
            <a:solidFill>
              <a:srgbClr val="593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61;p33"/>
            <p:cNvSpPr/>
            <p:nvPr/>
          </p:nvSpPr>
          <p:spPr>
            <a:xfrm>
              <a:off x="1409325" y="1397075"/>
              <a:ext cx="148375" cy="60400"/>
            </a:xfrm>
            <a:custGeom>
              <a:avLst/>
              <a:gdLst/>
              <a:ahLst/>
              <a:cxnLst/>
              <a:rect l="l" t="t" r="r" b="b"/>
              <a:pathLst>
                <a:path w="5935" h="2416" extrusionOk="0">
                  <a:moveTo>
                    <a:pt x="2764" y="1"/>
                  </a:moveTo>
                  <a:cubicBezTo>
                    <a:pt x="2491" y="1"/>
                    <a:pt x="2210" y="19"/>
                    <a:pt x="2022" y="33"/>
                  </a:cubicBezTo>
                  <a:cubicBezTo>
                    <a:pt x="1889" y="33"/>
                    <a:pt x="1766" y="16"/>
                    <a:pt x="1644" y="16"/>
                  </a:cubicBezTo>
                  <a:cubicBezTo>
                    <a:pt x="1614" y="16"/>
                    <a:pt x="1583" y="17"/>
                    <a:pt x="1553" y="20"/>
                  </a:cubicBezTo>
                  <a:cubicBezTo>
                    <a:pt x="1140" y="102"/>
                    <a:pt x="630" y="281"/>
                    <a:pt x="244" y="571"/>
                  </a:cubicBezTo>
                  <a:cubicBezTo>
                    <a:pt x="175" y="626"/>
                    <a:pt x="38" y="667"/>
                    <a:pt x="10" y="764"/>
                  </a:cubicBezTo>
                  <a:cubicBezTo>
                    <a:pt x="0" y="814"/>
                    <a:pt x="48" y="849"/>
                    <a:pt x="96" y="849"/>
                  </a:cubicBezTo>
                  <a:cubicBezTo>
                    <a:pt x="114" y="849"/>
                    <a:pt x="133" y="844"/>
                    <a:pt x="148" y="833"/>
                  </a:cubicBezTo>
                  <a:cubicBezTo>
                    <a:pt x="575" y="488"/>
                    <a:pt x="1098" y="254"/>
                    <a:pt x="1581" y="185"/>
                  </a:cubicBezTo>
                  <a:cubicBezTo>
                    <a:pt x="1663" y="185"/>
                    <a:pt x="1850" y="197"/>
                    <a:pt x="2047" y="197"/>
                  </a:cubicBezTo>
                  <a:cubicBezTo>
                    <a:pt x="2146" y="197"/>
                    <a:pt x="2247" y="194"/>
                    <a:pt x="2338" y="185"/>
                  </a:cubicBezTo>
                  <a:lnTo>
                    <a:pt x="2421" y="185"/>
                  </a:lnTo>
                  <a:cubicBezTo>
                    <a:pt x="2435" y="185"/>
                    <a:pt x="2435" y="199"/>
                    <a:pt x="2449" y="213"/>
                  </a:cubicBezTo>
                  <a:lnTo>
                    <a:pt x="2462" y="213"/>
                  </a:lnTo>
                  <a:cubicBezTo>
                    <a:pt x="2022" y="350"/>
                    <a:pt x="1663" y="695"/>
                    <a:pt x="1291" y="929"/>
                  </a:cubicBezTo>
                  <a:cubicBezTo>
                    <a:pt x="1030" y="1136"/>
                    <a:pt x="823" y="1397"/>
                    <a:pt x="658" y="1645"/>
                  </a:cubicBezTo>
                  <a:cubicBezTo>
                    <a:pt x="639" y="1692"/>
                    <a:pt x="683" y="1726"/>
                    <a:pt x="727" y="1726"/>
                  </a:cubicBezTo>
                  <a:cubicBezTo>
                    <a:pt x="748" y="1726"/>
                    <a:pt x="768" y="1718"/>
                    <a:pt x="782" y="1701"/>
                  </a:cubicBezTo>
                  <a:cubicBezTo>
                    <a:pt x="933" y="1494"/>
                    <a:pt x="1112" y="1260"/>
                    <a:pt x="1291" y="1094"/>
                  </a:cubicBezTo>
                  <a:cubicBezTo>
                    <a:pt x="1539" y="929"/>
                    <a:pt x="1774" y="736"/>
                    <a:pt x="2035" y="571"/>
                  </a:cubicBezTo>
                  <a:cubicBezTo>
                    <a:pt x="2270" y="433"/>
                    <a:pt x="2421" y="350"/>
                    <a:pt x="2683" y="295"/>
                  </a:cubicBezTo>
                  <a:lnTo>
                    <a:pt x="2697" y="295"/>
                  </a:lnTo>
                  <a:cubicBezTo>
                    <a:pt x="2706" y="295"/>
                    <a:pt x="2758" y="301"/>
                    <a:pt x="2796" y="301"/>
                  </a:cubicBezTo>
                  <a:cubicBezTo>
                    <a:pt x="2815" y="301"/>
                    <a:pt x="2830" y="300"/>
                    <a:pt x="2834" y="295"/>
                  </a:cubicBezTo>
                  <a:cubicBezTo>
                    <a:pt x="2876" y="281"/>
                    <a:pt x="2917" y="281"/>
                    <a:pt x="2945" y="240"/>
                  </a:cubicBezTo>
                  <a:cubicBezTo>
                    <a:pt x="2986" y="254"/>
                    <a:pt x="3027" y="254"/>
                    <a:pt x="3055" y="268"/>
                  </a:cubicBezTo>
                  <a:cubicBezTo>
                    <a:pt x="3206" y="309"/>
                    <a:pt x="3344" y="392"/>
                    <a:pt x="3496" y="433"/>
                  </a:cubicBezTo>
                  <a:cubicBezTo>
                    <a:pt x="3592" y="474"/>
                    <a:pt x="3689" y="474"/>
                    <a:pt x="3785" y="516"/>
                  </a:cubicBezTo>
                  <a:cubicBezTo>
                    <a:pt x="3826" y="529"/>
                    <a:pt x="3854" y="557"/>
                    <a:pt x="3895" y="571"/>
                  </a:cubicBezTo>
                  <a:cubicBezTo>
                    <a:pt x="3950" y="612"/>
                    <a:pt x="4006" y="640"/>
                    <a:pt x="4061" y="681"/>
                  </a:cubicBezTo>
                  <a:cubicBezTo>
                    <a:pt x="4143" y="736"/>
                    <a:pt x="4198" y="791"/>
                    <a:pt x="4240" y="819"/>
                  </a:cubicBezTo>
                  <a:cubicBezTo>
                    <a:pt x="4364" y="929"/>
                    <a:pt x="4502" y="1012"/>
                    <a:pt x="4639" y="1108"/>
                  </a:cubicBezTo>
                  <a:cubicBezTo>
                    <a:pt x="4653" y="1136"/>
                    <a:pt x="4681" y="1149"/>
                    <a:pt x="4708" y="1177"/>
                  </a:cubicBezTo>
                  <a:cubicBezTo>
                    <a:pt x="4722" y="1191"/>
                    <a:pt x="4736" y="1205"/>
                    <a:pt x="4750" y="1205"/>
                  </a:cubicBezTo>
                  <a:cubicBezTo>
                    <a:pt x="4777" y="1246"/>
                    <a:pt x="4805" y="1273"/>
                    <a:pt x="4832" y="1301"/>
                  </a:cubicBezTo>
                  <a:cubicBezTo>
                    <a:pt x="4956" y="1439"/>
                    <a:pt x="5080" y="1604"/>
                    <a:pt x="5232" y="1769"/>
                  </a:cubicBezTo>
                  <a:cubicBezTo>
                    <a:pt x="5411" y="1935"/>
                    <a:pt x="5562" y="2114"/>
                    <a:pt x="5645" y="2238"/>
                  </a:cubicBezTo>
                  <a:cubicBezTo>
                    <a:pt x="5673" y="2279"/>
                    <a:pt x="5659" y="2321"/>
                    <a:pt x="5700" y="2389"/>
                  </a:cubicBezTo>
                  <a:cubicBezTo>
                    <a:pt x="5724" y="2408"/>
                    <a:pt x="5745" y="2416"/>
                    <a:pt x="5763" y="2416"/>
                  </a:cubicBezTo>
                  <a:cubicBezTo>
                    <a:pt x="5839" y="2416"/>
                    <a:pt x="5868" y="2277"/>
                    <a:pt x="5879" y="2210"/>
                  </a:cubicBezTo>
                  <a:cubicBezTo>
                    <a:pt x="5879" y="2169"/>
                    <a:pt x="5879" y="2183"/>
                    <a:pt x="5893" y="2128"/>
                  </a:cubicBezTo>
                  <a:cubicBezTo>
                    <a:pt x="5893" y="2114"/>
                    <a:pt x="5907" y="2086"/>
                    <a:pt x="5907" y="2073"/>
                  </a:cubicBezTo>
                  <a:cubicBezTo>
                    <a:pt x="5921" y="2031"/>
                    <a:pt x="5934" y="1962"/>
                    <a:pt x="5879" y="1935"/>
                  </a:cubicBezTo>
                  <a:lnTo>
                    <a:pt x="5893" y="1921"/>
                  </a:lnTo>
                  <a:cubicBezTo>
                    <a:pt x="5893" y="1921"/>
                    <a:pt x="5879" y="1907"/>
                    <a:pt x="5866" y="1893"/>
                  </a:cubicBezTo>
                  <a:cubicBezTo>
                    <a:pt x="5852" y="1852"/>
                    <a:pt x="5838" y="1811"/>
                    <a:pt x="5797" y="1783"/>
                  </a:cubicBezTo>
                  <a:cubicBezTo>
                    <a:pt x="5755" y="1742"/>
                    <a:pt x="5728" y="1728"/>
                    <a:pt x="5700" y="1714"/>
                  </a:cubicBezTo>
                  <a:cubicBezTo>
                    <a:pt x="5604" y="1590"/>
                    <a:pt x="5494" y="1549"/>
                    <a:pt x="5452" y="1480"/>
                  </a:cubicBezTo>
                  <a:cubicBezTo>
                    <a:pt x="5383" y="1384"/>
                    <a:pt x="5232" y="1287"/>
                    <a:pt x="5177" y="1246"/>
                  </a:cubicBezTo>
                  <a:cubicBezTo>
                    <a:pt x="4942" y="998"/>
                    <a:pt x="4708" y="736"/>
                    <a:pt x="4419" y="543"/>
                  </a:cubicBezTo>
                  <a:cubicBezTo>
                    <a:pt x="4267" y="405"/>
                    <a:pt x="3813" y="102"/>
                    <a:pt x="3413" y="61"/>
                  </a:cubicBezTo>
                  <a:cubicBezTo>
                    <a:pt x="3250" y="15"/>
                    <a:pt x="3010" y="1"/>
                    <a:pt x="2764" y="1"/>
                  </a:cubicBezTo>
                  <a:close/>
                </a:path>
              </a:pathLst>
            </a:custGeom>
            <a:solidFill>
              <a:srgbClr val="B23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62;p33"/>
            <p:cNvSpPr/>
            <p:nvPr/>
          </p:nvSpPr>
          <p:spPr>
            <a:xfrm>
              <a:off x="1432975" y="1507325"/>
              <a:ext cx="125425" cy="41075"/>
            </a:xfrm>
            <a:custGeom>
              <a:avLst/>
              <a:gdLst/>
              <a:ahLst/>
              <a:cxnLst/>
              <a:rect l="l" t="t" r="r" b="b"/>
              <a:pathLst>
                <a:path w="5017" h="1643" extrusionOk="0">
                  <a:moveTo>
                    <a:pt x="1904" y="1"/>
                  </a:moveTo>
                  <a:cubicBezTo>
                    <a:pt x="1344" y="1"/>
                    <a:pt x="823" y="259"/>
                    <a:pt x="373" y="542"/>
                  </a:cubicBezTo>
                  <a:cubicBezTo>
                    <a:pt x="345" y="556"/>
                    <a:pt x="345" y="583"/>
                    <a:pt x="345" y="597"/>
                  </a:cubicBezTo>
                  <a:cubicBezTo>
                    <a:pt x="304" y="638"/>
                    <a:pt x="249" y="680"/>
                    <a:pt x="221" y="707"/>
                  </a:cubicBezTo>
                  <a:cubicBezTo>
                    <a:pt x="152" y="776"/>
                    <a:pt x="97" y="859"/>
                    <a:pt x="84" y="886"/>
                  </a:cubicBezTo>
                  <a:cubicBezTo>
                    <a:pt x="42" y="997"/>
                    <a:pt x="28" y="983"/>
                    <a:pt x="1" y="1093"/>
                  </a:cubicBezTo>
                  <a:cubicBezTo>
                    <a:pt x="1" y="1143"/>
                    <a:pt x="52" y="1179"/>
                    <a:pt x="100" y="1179"/>
                  </a:cubicBezTo>
                  <a:cubicBezTo>
                    <a:pt x="119" y="1179"/>
                    <a:pt x="137" y="1173"/>
                    <a:pt x="152" y="1162"/>
                  </a:cubicBezTo>
                  <a:cubicBezTo>
                    <a:pt x="235" y="1066"/>
                    <a:pt x="235" y="1010"/>
                    <a:pt x="318" y="928"/>
                  </a:cubicBezTo>
                  <a:cubicBezTo>
                    <a:pt x="387" y="859"/>
                    <a:pt x="359" y="859"/>
                    <a:pt x="414" y="831"/>
                  </a:cubicBezTo>
                  <a:cubicBezTo>
                    <a:pt x="483" y="749"/>
                    <a:pt x="580" y="680"/>
                    <a:pt x="621" y="638"/>
                  </a:cubicBezTo>
                  <a:cubicBezTo>
                    <a:pt x="635" y="638"/>
                    <a:pt x="648" y="638"/>
                    <a:pt x="648" y="625"/>
                  </a:cubicBezTo>
                  <a:cubicBezTo>
                    <a:pt x="731" y="597"/>
                    <a:pt x="814" y="528"/>
                    <a:pt x="938" y="487"/>
                  </a:cubicBezTo>
                  <a:cubicBezTo>
                    <a:pt x="1062" y="390"/>
                    <a:pt x="1310" y="322"/>
                    <a:pt x="1406" y="294"/>
                  </a:cubicBezTo>
                  <a:lnTo>
                    <a:pt x="1461" y="294"/>
                  </a:lnTo>
                  <a:cubicBezTo>
                    <a:pt x="1268" y="473"/>
                    <a:pt x="1034" y="749"/>
                    <a:pt x="841" y="997"/>
                  </a:cubicBezTo>
                  <a:cubicBezTo>
                    <a:pt x="772" y="1162"/>
                    <a:pt x="593" y="1438"/>
                    <a:pt x="607" y="1603"/>
                  </a:cubicBezTo>
                  <a:cubicBezTo>
                    <a:pt x="620" y="1629"/>
                    <a:pt x="649" y="1643"/>
                    <a:pt x="678" y="1643"/>
                  </a:cubicBezTo>
                  <a:cubicBezTo>
                    <a:pt x="710" y="1643"/>
                    <a:pt x="744" y="1626"/>
                    <a:pt x="759" y="1589"/>
                  </a:cubicBezTo>
                  <a:cubicBezTo>
                    <a:pt x="828" y="1410"/>
                    <a:pt x="938" y="1148"/>
                    <a:pt x="1020" y="1024"/>
                  </a:cubicBezTo>
                  <a:cubicBezTo>
                    <a:pt x="1255" y="762"/>
                    <a:pt x="1420" y="542"/>
                    <a:pt x="1654" y="322"/>
                  </a:cubicBezTo>
                  <a:cubicBezTo>
                    <a:pt x="1654" y="322"/>
                    <a:pt x="1709" y="308"/>
                    <a:pt x="1778" y="280"/>
                  </a:cubicBezTo>
                  <a:cubicBezTo>
                    <a:pt x="2026" y="294"/>
                    <a:pt x="2302" y="308"/>
                    <a:pt x="2536" y="322"/>
                  </a:cubicBezTo>
                  <a:cubicBezTo>
                    <a:pt x="2770" y="322"/>
                    <a:pt x="3018" y="377"/>
                    <a:pt x="3156" y="404"/>
                  </a:cubicBezTo>
                  <a:cubicBezTo>
                    <a:pt x="3473" y="514"/>
                    <a:pt x="3638" y="597"/>
                    <a:pt x="3928" y="762"/>
                  </a:cubicBezTo>
                  <a:cubicBezTo>
                    <a:pt x="4093" y="873"/>
                    <a:pt x="4244" y="1010"/>
                    <a:pt x="4424" y="1107"/>
                  </a:cubicBezTo>
                  <a:cubicBezTo>
                    <a:pt x="4520" y="1190"/>
                    <a:pt x="4658" y="1314"/>
                    <a:pt x="4782" y="1424"/>
                  </a:cubicBezTo>
                  <a:cubicBezTo>
                    <a:pt x="4823" y="1465"/>
                    <a:pt x="4796" y="1479"/>
                    <a:pt x="4878" y="1534"/>
                  </a:cubicBezTo>
                  <a:cubicBezTo>
                    <a:pt x="4887" y="1536"/>
                    <a:pt x="4896" y="1537"/>
                    <a:pt x="4905" y="1537"/>
                  </a:cubicBezTo>
                  <a:cubicBezTo>
                    <a:pt x="4964" y="1537"/>
                    <a:pt x="5016" y="1498"/>
                    <a:pt x="5016" y="1438"/>
                  </a:cubicBezTo>
                  <a:cubicBezTo>
                    <a:pt x="5016" y="1369"/>
                    <a:pt x="4988" y="1286"/>
                    <a:pt x="4975" y="1217"/>
                  </a:cubicBezTo>
                  <a:cubicBezTo>
                    <a:pt x="4961" y="1162"/>
                    <a:pt x="4961" y="1107"/>
                    <a:pt x="4920" y="1079"/>
                  </a:cubicBezTo>
                  <a:cubicBezTo>
                    <a:pt x="4906" y="1066"/>
                    <a:pt x="4892" y="1052"/>
                    <a:pt x="4878" y="1038"/>
                  </a:cubicBezTo>
                  <a:cubicBezTo>
                    <a:pt x="4878" y="1024"/>
                    <a:pt x="4864" y="1024"/>
                    <a:pt x="4851" y="1010"/>
                  </a:cubicBezTo>
                  <a:cubicBezTo>
                    <a:pt x="4768" y="969"/>
                    <a:pt x="4699" y="914"/>
                    <a:pt x="4616" y="873"/>
                  </a:cubicBezTo>
                  <a:cubicBezTo>
                    <a:pt x="4286" y="652"/>
                    <a:pt x="4024" y="514"/>
                    <a:pt x="3693" y="335"/>
                  </a:cubicBezTo>
                  <a:cubicBezTo>
                    <a:pt x="3390" y="198"/>
                    <a:pt x="3060" y="87"/>
                    <a:pt x="2729" y="18"/>
                  </a:cubicBezTo>
                  <a:cubicBezTo>
                    <a:pt x="2642" y="8"/>
                    <a:pt x="2556" y="6"/>
                    <a:pt x="2469" y="6"/>
                  </a:cubicBezTo>
                  <a:cubicBezTo>
                    <a:pt x="2375" y="6"/>
                    <a:pt x="2280" y="9"/>
                    <a:pt x="2185" y="9"/>
                  </a:cubicBezTo>
                  <a:cubicBezTo>
                    <a:pt x="2132" y="9"/>
                    <a:pt x="2079" y="8"/>
                    <a:pt x="2026" y="5"/>
                  </a:cubicBezTo>
                  <a:cubicBezTo>
                    <a:pt x="1985" y="2"/>
                    <a:pt x="1945" y="1"/>
                    <a:pt x="1904" y="1"/>
                  </a:cubicBezTo>
                  <a:close/>
                </a:path>
              </a:pathLst>
            </a:custGeom>
            <a:solidFill>
              <a:srgbClr val="593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63;p33"/>
            <p:cNvSpPr/>
            <p:nvPr/>
          </p:nvSpPr>
          <p:spPr>
            <a:xfrm>
              <a:off x="1571100" y="162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028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64;p33"/>
            <p:cNvSpPr/>
            <p:nvPr/>
          </p:nvSpPr>
          <p:spPr>
            <a:xfrm>
              <a:off x="1570775" y="1625575"/>
              <a:ext cx="350" cy="25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0"/>
                  </a:moveTo>
                  <a:cubicBezTo>
                    <a:pt x="14" y="0"/>
                    <a:pt x="0" y="0"/>
                    <a:pt x="14" y="0"/>
                  </a:cubicBezTo>
                  <a:close/>
                </a:path>
              </a:pathLst>
            </a:custGeom>
            <a:solidFill>
              <a:srgbClr val="4028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65;p33"/>
            <p:cNvSpPr/>
            <p:nvPr/>
          </p:nvSpPr>
          <p:spPr>
            <a:xfrm>
              <a:off x="1554925" y="1681375"/>
              <a:ext cx="700" cy="25"/>
            </a:xfrm>
            <a:custGeom>
              <a:avLst/>
              <a:gdLst/>
              <a:ahLst/>
              <a:cxnLst/>
              <a:rect l="l" t="t" r="r" b="b"/>
              <a:pathLst>
                <a:path w="28" h="1" extrusionOk="0"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cubicBezTo>
                    <a:pt x="28" y="0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solidFill>
              <a:srgbClr val="4028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66;p33"/>
            <p:cNvSpPr/>
            <p:nvPr/>
          </p:nvSpPr>
          <p:spPr>
            <a:xfrm>
              <a:off x="1555275" y="168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028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67;p33"/>
            <p:cNvSpPr/>
            <p:nvPr/>
          </p:nvSpPr>
          <p:spPr>
            <a:xfrm>
              <a:off x="1555275" y="168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28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68;p33"/>
            <p:cNvSpPr/>
            <p:nvPr/>
          </p:nvSpPr>
          <p:spPr>
            <a:xfrm>
              <a:off x="1476725" y="1217925"/>
              <a:ext cx="150900" cy="90800"/>
            </a:xfrm>
            <a:custGeom>
              <a:avLst/>
              <a:gdLst/>
              <a:ahLst/>
              <a:cxnLst/>
              <a:rect l="l" t="t" r="r" b="b"/>
              <a:pathLst>
                <a:path w="6036" h="3632" extrusionOk="0">
                  <a:moveTo>
                    <a:pt x="2571" y="1"/>
                  </a:moveTo>
                  <a:cubicBezTo>
                    <a:pt x="2476" y="1"/>
                    <a:pt x="2383" y="16"/>
                    <a:pt x="2302" y="49"/>
                  </a:cubicBezTo>
                  <a:cubicBezTo>
                    <a:pt x="2081" y="118"/>
                    <a:pt x="1985" y="311"/>
                    <a:pt x="1916" y="490"/>
                  </a:cubicBezTo>
                  <a:cubicBezTo>
                    <a:pt x="1888" y="572"/>
                    <a:pt x="1833" y="669"/>
                    <a:pt x="1806" y="779"/>
                  </a:cubicBezTo>
                  <a:cubicBezTo>
                    <a:pt x="1757" y="758"/>
                    <a:pt x="1709" y="748"/>
                    <a:pt x="1661" y="748"/>
                  </a:cubicBezTo>
                  <a:cubicBezTo>
                    <a:pt x="1613" y="748"/>
                    <a:pt x="1564" y="758"/>
                    <a:pt x="1516" y="779"/>
                  </a:cubicBezTo>
                  <a:cubicBezTo>
                    <a:pt x="1186" y="917"/>
                    <a:pt x="1089" y="1234"/>
                    <a:pt x="1075" y="1537"/>
                  </a:cubicBezTo>
                  <a:cubicBezTo>
                    <a:pt x="1020" y="1495"/>
                    <a:pt x="951" y="1454"/>
                    <a:pt x="869" y="1440"/>
                  </a:cubicBezTo>
                  <a:cubicBezTo>
                    <a:pt x="822" y="1429"/>
                    <a:pt x="778" y="1423"/>
                    <a:pt x="736" y="1423"/>
                  </a:cubicBezTo>
                  <a:cubicBezTo>
                    <a:pt x="234" y="1423"/>
                    <a:pt x="67" y="2212"/>
                    <a:pt x="42" y="2543"/>
                  </a:cubicBezTo>
                  <a:cubicBezTo>
                    <a:pt x="14" y="2777"/>
                    <a:pt x="1" y="3025"/>
                    <a:pt x="14" y="3273"/>
                  </a:cubicBezTo>
                  <a:cubicBezTo>
                    <a:pt x="42" y="3383"/>
                    <a:pt x="70" y="3521"/>
                    <a:pt x="194" y="3603"/>
                  </a:cubicBezTo>
                  <a:cubicBezTo>
                    <a:pt x="243" y="3623"/>
                    <a:pt x="289" y="3631"/>
                    <a:pt x="333" y="3631"/>
                  </a:cubicBezTo>
                  <a:cubicBezTo>
                    <a:pt x="569" y="3631"/>
                    <a:pt x="721" y="3378"/>
                    <a:pt x="814" y="3204"/>
                  </a:cubicBezTo>
                  <a:cubicBezTo>
                    <a:pt x="841" y="3149"/>
                    <a:pt x="910" y="3039"/>
                    <a:pt x="993" y="2928"/>
                  </a:cubicBezTo>
                  <a:cubicBezTo>
                    <a:pt x="1053" y="3341"/>
                    <a:pt x="1202" y="3561"/>
                    <a:pt x="1380" y="3561"/>
                  </a:cubicBezTo>
                  <a:cubicBezTo>
                    <a:pt x="1528" y="3561"/>
                    <a:pt x="1696" y="3406"/>
                    <a:pt x="1847" y="3080"/>
                  </a:cubicBezTo>
                  <a:cubicBezTo>
                    <a:pt x="1861" y="3107"/>
                    <a:pt x="1874" y="3149"/>
                    <a:pt x="1888" y="3190"/>
                  </a:cubicBezTo>
                  <a:cubicBezTo>
                    <a:pt x="1930" y="3314"/>
                    <a:pt x="1998" y="3424"/>
                    <a:pt x="2136" y="3466"/>
                  </a:cubicBezTo>
                  <a:cubicBezTo>
                    <a:pt x="2165" y="3473"/>
                    <a:pt x="2193" y="3477"/>
                    <a:pt x="2220" y="3477"/>
                  </a:cubicBezTo>
                  <a:cubicBezTo>
                    <a:pt x="2497" y="3477"/>
                    <a:pt x="2716" y="3118"/>
                    <a:pt x="2866" y="2804"/>
                  </a:cubicBezTo>
                  <a:cubicBezTo>
                    <a:pt x="2908" y="2887"/>
                    <a:pt x="2963" y="2983"/>
                    <a:pt x="3032" y="3052"/>
                  </a:cubicBezTo>
                  <a:cubicBezTo>
                    <a:pt x="3127" y="3136"/>
                    <a:pt x="3219" y="3171"/>
                    <a:pt x="3304" y="3171"/>
                  </a:cubicBezTo>
                  <a:cubicBezTo>
                    <a:pt x="3526" y="3171"/>
                    <a:pt x="3708" y="2938"/>
                    <a:pt x="3817" y="2749"/>
                  </a:cubicBezTo>
                  <a:cubicBezTo>
                    <a:pt x="3882" y="2868"/>
                    <a:pt x="4014" y="2986"/>
                    <a:pt x="4160" y="2986"/>
                  </a:cubicBezTo>
                  <a:cubicBezTo>
                    <a:pt x="4201" y="2986"/>
                    <a:pt x="4243" y="2977"/>
                    <a:pt x="4286" y="2956"/>
                  </a:cubicBezTo>
                  <a:cubicBezTo>
                    <a:pt x="4368" y="2915"/>
                    <a:pt x="4410" y="2859"/>
                    <a:pt x="4465" y="2804"/>
                  </a:cubicBezTo>
                  <a:cubicBezTo>
                    <a:pt x="4561" y="2956"/>
                    <a:pt x="4685" y="3094"/>
                    <a:pt x="4864" y="3190"/>
                  </a:cubicBezTo>
                  <a:cubicBezTo>
                    <a:pt x="4906" y="3204"/>
                    <a:pt x="4919" y="3218"/>
                    <a:pt x="4933" y="3218"/>
                  </a:cubicBezTo>
                  <a:cubicBezTo>
                    <a:pt x="4933" y="3231"/>
                    <a:pt x="4947" y="3231"/>
                    <a:pt x="4947" y="3231"/>
                  </a:cubicBezTo>
                  <a:cubicBezTo>
                    <a:pt x="4974" y="3259"/>
                    <a:pt x="4974" y="3259"/>
                    <a:pt x="5030" y="3328"/>
                  </a:cubicBezTo>
                  <a:cubicBezTo>
                    <a:pt x="5073" y="3354"/>
                    <a:pt x="5112" y="3366"/>
                    <a:pt x="5146" y="3366"/>
                  </a:cubicBezTo>
                  <a:cubicBezTo>
                    <a:pt x="5310" y="3366"/>
                    <a:pt x="5381" y="3105"/>
                    <a:pt x="5415" y="2901"/>
                  </a:cubicBezTo>
                  <a:lnTo>
                    <a:pt x="5429" y="2901"/>
                  </a:lnTo>
                  <a:cubicBezTo>
                    <a:pt x="5514" y="3028"/>
                    <a:pt x="5628" y="3101"/>
                    <a:pt x="5731" y="3101"/>
                  </a:cubicBezTo>
                  <a:cubicBezTo>
                    <a:pt x="5830" y="3101"/>
                    <a:pt x="5919" y="3035"/>
                    <a:pt x="5966" y="2887"/>
                  </a:cubicBezTo>
                  <a:cubicBezTo>
                    <a:pt x="6035" y="2722"/>
                    <a:pt x="6008" y="2556"/>
                    <a:pt x="5994" y="2405"/>
                  </a:cubicBezTo>
                  <a:cubicBezTo>
                    <a:pt x="6008" y="2047"/>
                    <a:pt x="5884" y="1716"/>
                    <a:pt x="5691" y="1399"/>
                  </a:cubicBezTo>
                  <a:cubicBezTo>
                    <a:pt x="5567" y="1179"/>
                    <a:pt x="5457" y="944"/>
                    <a:pt x="5305" y="738"/>
                  </a:cubicBezTo>
                  <a:cubicBezTo>
                    <a:pt x="5209" y="641"/>
                    <a:pt x="5098" y="559"/>
                    <a:pt x="5002" y="448"/>
                  </a:cubicBezTo>
                  <a:cubicBezTo>
                    <a:pt x="4919" y="379"/>
                    <a:pt x="4850" y="297"/>
                    <a:pt x="4726" y="242"/>
                  </a:cubicBezTo>
                  <a:cubicBezTo>
                    <a:pt x="4670" y="230"/>
                    <a:pt x="4427" y="135"/>
                    <a:pt x="4381" y="117"/>
                  </a:cubicBezTo>
                  <a:lnTo>
                    <a:pt x="4381" y="117"/>
                  </a:lnTo>
                  <a:cubicBezTo>
                    <a:pt x="4192" y="31"/>
                    <a:pt x="4024" y="15"/>
                    <a:pt x="3888" y="15"/>
                  </a:cubicBezTo>
                  <a:cubicBezTo>
                    <a:pt x="3807" y="15"/>
                    <a:pt x="3736" y="21"/>
                    <a:pt x="3679" y="21"/>
                  </a:cubicBezTo>
                  <a:cubicBezTo>
                    <a:pt x="3668" y="21"/>
                    <a:pt x="3658" y="20"/>
                    <a:pt x="3647" y="20"/>
                  </a:cubicBezTo>
                  <a:cubicBezTo>
                    <a:pt x="3431" y="20"/>
                    <a:pt x="3286" y="150"/>
                    <a:pt x="3142" y="255"/>
                  </a:cubicBezTo>
                  <a:cubicBezTo>
                    <a:pt x="3035" y="90"/>
                    <a:pt x="2798" y="1"/>
                    <a:pt x="2571" y="1"/>
                  </a:cubicBezTo>
                  <a:close/>
                </a:path>
              </a:pathLst>
            </a:custGeom>
            <a:solidFill>
              <a:srgbClr val="AFA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69;p33"/>
            <p:cNvSpPr/>
            <p:nvPr/>
          </p:nvSpPr>
          <p:spPr>
            <a:xfrm>
              <a:off x="1647225" y="1381275"/>
              <a:ext cx="131600" cy="94200"/>
            </a:xfrm>
            <a:custGeom>
              <a:avLst/>
              <a:gdLst/>
              <a:ahLst/>
              <a:cxnLst/>
              <a:rect l="l" t="t" r="r" b="b"/>
              <a:pathLst>
                <a:path w="5264" h="3768" extrusionOk="0">
                  <a:moveTo>
                    <a:pt x="3368" y="0"/>
                  </a:moveTo>
                  <a:cubicBezTo>
                    <a:pt x="3254" y="0"/>
                    <a:pt x="3022" y="84"/>
                    <a:pt x="3026" y="88"/>
                  </a:cubicBezTo>
                  <a:lnTo>
                    <a:pt x="3026" y="88"/>
                  </a:lnTo>
                  <a:cubicBezTo>
                    <a:pt x="2850" y="116"/>
                    <a:pt x="2713" y="198"/>
                    <a:pt x="2563" y="266"/>
                  </a:cubicBezTo>
                  <a:lnTo>
                    <a:pt x="2453" y="266"/>
                  </a:lnTo>
                  <a:cubicBezTo>
                    <a:pt x="2439" y="266"/>
                    <a:pt x="2426" y="252"/>
                    <a:pt x="2426" y="252"/>
                  </a:cubicBezTo>
                  <a:cubicBezTo>
                    <a:pt x="2229" y="117"/>
                    <a:pt x="1969" y="6"/>
                    <a:pt x="1718" y="6"/>
                  </a:cubicBezTo>
                  <a:cubicBezTo>
                    <a:pt x="1635" y="6"/>
                    <a:pt x="1553" y="18"/>
                    <a:pt x="1475" y="45"/>
                  </a:cubicBezTo>
                  <a:cubicBezTo>
                    <a:pt x="1447" y="59"/>
                    <a:pt x="1420" y="73"/>
                    <a:pt x="1392" y="87"/>
                  </a:cubicBezTo>
                  <a:cubicBezTo>
                    <a:pt x="1301" y="75"/>
                    <a:pt x="1207" y="69"/>
                    <a:pt x="1115" y="69"/>
                  </a:cubicBezTo>
                  <a:cubicBezTo>
                    <a:pt x="985" y="69"/>
                    <a:pt x="858" y="82"/>
                    <a:pt x="745" y="114"/>
                  </a:cubicBezTo>
                  <a:cubicBezTo>
                    <a:pt x="552" y="183"/>
                    <a:pt x="469" y="349"/>
                    <a:pt x="442" y="514"/>
                  </a:cubicBezTo>
                  <a:cubicBezTo>
                    <a:pt x="386" y="845"/>
                    <a:pt x="552" y="1161"/>
                    <a:pt x="524" y="1423"/>
                  </a:cubicBezTo>
                  <a:cubicBezTo>
                    <a:pt x="455" y="1850"/>
                    <a:pt x="1" y="2443"/>
                    <a:pt x="138" y="2966"/>
                  </a:cubicBezTo>
                  <a:cubicBezTo>
                    <a:pt x="180" y="3132"/>
                    <a:pt x="304" y="3366"/>
                    <a:pt x="566" y="3449"/>
                  </a:cubicBezTo>
                  <a:cubicBezTo>
                    <a:pt x="587" y="3453"/>
                    <a:pt x="607" y="3455"/>
                    <a:pt x="627" y="3455"/>
                  </a:cubicBezTo>
                  <a:cubicBezTo>
                    <a:pt x="1013" y="3455"/>
                    <a:pt x="1209" y="2732"/>
                    <a:pt x="1392" y="2470"/>
                  </a:cubicBezTo>
                  <a:cubicBezTo>
                    <a:pt x="1406" y="2457"/>
                    <a:pt x="1406" y="2443"/>
                    <a:pt x="1420" y="2415"/>
                  </a:cubicBezTo>
                  <a:cubicBezTo>
                    <a:pt x="1433" y="2831"/>
                    <a:pt x="1421" y="3768"/>
                    <a:pt x="1927" y="3768"/>
                  </a:cubicBezTo>
                  <a:cubicBezTo>
                    <a:pt x="1941" y="3768"/>
                    <a:pt x="1956" y="3767"/>
                    <a:pt x="1971" y="3765"/>
                  </a:cubicBezTo>
                  <a:cubicBezTo>
                    <a:pt x="2095" y="3724"/>
                    <a:pt x="2136" y="3628"/>
                    <a:pt x="2178" y="3531"/>
                  </a:cubicBezTo>
                  <a:cubicBezTo>
                    <a:pt x="2260" y="3311"/>
                    <a:pt x="2329" y="3077"/>
                    <a:pt x="2412" y="2842"/>
                  </a:cubicBezTo>
                  <a:cubicBezTo>
                    <a:pt x="2426" y="2829"/>
                    <a:pt x="2426" y="2815"/>
                    <a:pt x="2439" y="2787"/>
                  </a:cubicBezTo>
                  <a:cubicBezTo>
                    <a:pt x="2453" y="2953"/>
                    <a:pt x="2467" y="3132"/>
                    <a:pt x="2508" y="3325"/>
                  </a:cubicBezTo>
                  <a:cubicBezTo>
                    <a:pt x="2522" y="3407"/>
                    <a:pt x="2563" y="3476"/>
                    <a:pt x="2618" y="3545"/>
                  </a:cubicBezTo>
                  <a:cubicBezTo>
                    <a:pt x="2671" y="3598"/>
                    <a:pt x="2747" y="3623"/>
                    <a:pt x="2824" y="3623"/>
                  </a:cubicBezTo>
                  <a:cubicBezTo>
                    <a:pt x="2866" y="3623"/>
                    <a:pt x="2910" y="3615"/>
                    <a:pt x="2949" y="3600"/>
                  </a:cubicBezTo>
                  <a:cubicBezTo>
                    <a:pt x="3197" y="3476"/>
                    <a:pt x="3280" y="3228"/>
                    <a:pt x="3362" y="3008"/>
                  </a:cubicBezTo>
                  <a:cubicBezTo>
                    <a:pt x="3404" y="2911"/>
                    <a:pt x="3431" y="2815"/>
                    <a:pt x="3473" y="2705"/>
                  </a:cubicBezTo>
                  <a:cubicBezTo>
                    <a:pt x="3486" y="2870"/>
                    <a:pt x="3486" y="3021"/>
                    <a:pt x="3542" y="3187"/>
                  </a:cubicBezTo>
                  <a:cubicBezTo>
                    <a:pt x="3572" y="3359"/>
                    <a:pt x="3737" y="3592"/>
                    <a:pt x="3927" y="3592"/>
                  </a:cubicBezTo>
                  <a:cubicBezTo>
                    <a:pt x="3994" y="3592"/>
                    <a:pt x="4065" y="3562"/>
                    <a:pt x="4134" y="3490"/>
                  </a:cubicBezTo>
                  <a:cubicBezTo>
                    <a:pt x="4286" y="3297"/>
                    <a:pt x="4368" y="3077"/>
                    <a:pt x="4410" y="2842"/>
                  </a:cubicBezTo>
                  <a:cubicBezTo>
                    <a:pt x="4465" y="2994"/>
                    <a:pt x="4534" y="3132"/>
                    <a:pt x="4602" y="3269"/>
                  </a:cubicBezTo>
                  <a:cubicBezTo>
                    <a:pt x="4658" y="3366"/>
                    <a:pt x="4726" y="3462"/>
                    <a:pt x="4850" y="3517"/>
                  </a:cubicBezTo>
                  <a:cubicBezTo>
                    <a:pt x="4871" y="3523"/>
                    <a:pt x="4891" y="3526"/>
                    <a:pt x="4910" y="3526"/>
                  </a:cubicBezTo>
                  <a:cubicBezTo>
                    <a:pt x="4985" y="3526"/>
                    <a:pt x="5052" y="3486"/>
                    <a:pt x="5085" y="3421"/>
                  </a:cubicBezTo>
                  <a:cubicBezTo>
                    <a:pt x="5264" y="2760"/>
                    <a:pt x="5264" y="1892"/>
                    <a:pt x="5016" y="1327"/>
                  </a:cubicBezTo>
                  <a:cubicBezTo>
                    <a:pt x="4961" y="1203"/>
                    <a:pt x="4933" y="1037"/>
                    <a:pt x="4823" y="858"/>
                  </a:cubicBezTo>
                  <a:cubicBezTo>
                    <a:pt x="4658" y="624"/>
                    <a:pt x="4478" y="404"/>
                    <a:pt x="4203" y="266"/>
                  </a:cubicBezTo>
                  <a:cubicBezTo>
                    <a:pt x="3965" y="147"/>
                    <a:pt x="3728" y="3"/>
                    <a:pt x="3442" y="3"/>
                  </a:cubicBezTo>
                  <a:cubicBezTo>
                    <a:pt x="3430" y="3"/>
                    <a:pt x="3417" y="3"/>
                    <a:pt x="3404" y="4"/>
                  </a:cubicBezTo>
                  <a:cubicBezTo>
                    <a:pt x="3394" y="1"/>
                    <a:pt x="3382" y="0"/>
                    <a:pt x="3368" y="0"/>
                  </a:cubicBezTo>
                  <a:close/>
                </a:path>
              </a:pathLst>
            </a:custGeom>
            <a:solidFill>
              <a:srgbClr val="AFA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70;p33"/>
            <p:cNvSpPr/>
            <p:nvPr/>
          </p:nvSpPr>
          <p:spPr>
            <a:xfrm>
              <a:off x="1409575" y="1307575"/>
              <a:ext cx="126425" cy="132350"/>
            </a:xfrm>
            <a:custGeom>
              <a:avLst/>
              <a:gdLst/>
              <a:ahLst/>
              <a:cxnLst/>
              <a:rect l="l" t="t" r="r" b="b"/>
              <a:pathLst>
                <a:path w="5057" h="5294" extrusionOk="0">
                  <a:moveTo>
                    <a:pt x="1371" y="1"/>
                  </a:moveTo>
                  <a:cubicBezTo>
                    <a:pt x="1355" y="1"/>
                    <a:pt x="1339" y="2"/>
                    <a:pt x="1323" y="4"/>
                  </a:cubicBezTo>
                  <a:cubicBezTo>
                    <a:pt x="1240" y="17"/>
                    <a:pt x="1157" y="45"/>
                    <a:pt x="1088" y="86"/>
                  </a:cubicBezTo>
                  <a:cubicBezTo>
                    <a:pt x="1075" y="100"/>
                    <a:pt x="1047" y="114"/>
                    <a:pt x="1047" y="114"/>
                  </a:cubicBezTo>
                  <a:lnTo>
                    <a:pt x="1033" y="128"/>
                  </a:lnTo>
                  <a:cubicBezTo>
                    <a:pt x="1020" y="114"/>
                    <a:pt x="1006" y="100"/>
                    <a:pt x="978" y="100"/>
                  </a:cubicBezTo>
                  <a:cubicBezTo>
                    <a:pt x="969" y="99"/>
                    <a:pt x="959" y="99"/>
                    <a:pt x="950" y="99"/>
                  </a:cubicBezTo>
                  <a:cubicBezTo>
                    <a:pt x="797" y="99"/>
                    <a:pt x="668" y="201"/>
                    <a:pt x="551" y="265"/>
                  </a:cubicBezTo>
                  <a:cubicBezTo>
                    <a:pt x="317" y="403"/>
                    <a:pt x="248" y="637"/>
                    <a:pt x="193" y="858"/>
                  </a:cubicBezTo>
                  <a:cubicBezTo>
                    <a:pt x="0" y="1505"/>
                    <a:pt x="83" y="2125"/>
                    <a:pt x="152" y="2677"/>
                  </a:cubicBezTo>
                  <a:cubicBezTo>
                    <a:pt x="172" y="2780"/>
                    <a:pt x="240" y="2946"/>
                    <a:pt x="354" y="2946"/>
                  </a:cubicBezTo>
                  <a:cubicBezTo>
                    <a:pt x="391" y="2946"/>
                    <a:pt x="434" y="2928"/>
                    <a:pt x="482" y="2883"/>
                  </a:cubicBezTo>
                  <a:cubicBezTo>
                    <a:pt x="496" y="2842"/>
                    <a:pt x="510" y="2801"/>
                    <a:pt x="537" y="2759"/>
                  </a:cubicBezTo>
                  <a:cubicBezTo>
                    <a:pt x="537" y="2828"/>
                    <a:pt x="551" y="2897"/>
                    <a:pt x="565" y="2966"/>
                  </a:cubicBezTo>
                  <a:cubicBezTo>
                    <a:pt x="592" y="3117"/>
                    <a:pt x="648" y="3310"/>
                    <a:pt x="827" y="3393"/>
                  </a:cubicBezTo>
                  <a:cubicBezTo>
                    <a:pt x="839" y="3395"/>
                    <a:pt x="851" y="3396"/>
                    <a:pt x="863" y="3396"/>
                  </a:cubicBezTo>
                  <a:cubicBezTo>
                    <a:pt x="1030" y="3396"/>
                    <a:pt x="1105" y="3220"/>
                    <a:pt x="1144" y="3104"/>
                  </a:cubicBezTo>
                  <a:cubicBezTo>
                    <a:pt x="1199" y="2938"/>
                    <a:pt x="1281" y="2704"/>
                    <a:pt x="1309" y="2566"/>
                  </a:cubicBezTo>
                  <a:cubicBezTo>
                    <a:pt x="1460" y="3214"/>
                    <a:pt x="1433" y="3999"/>
                    <a:pt x="1529" y="4647"/>
                  </a:cubicBezTo>
                  <a:cubicBezTo>
                    <a:pt x="1551" y="4840"/>
                    <a:pt x="1648" y="5294"/>
                    <a:pt x="1873" y="5294"/>
                  </a:cubicBezTo>
                  <a:cubicBezTo>
                    <a:pt x="1936" y="5294"/>
                    <a:pt x="2010" y="5258"/>
                    <a:pt x="2094" y="5170"/>
                  </a:cubicBezTo>
                  <a:cubicBezTo>
                    <a:pt x="2301" y="4867"/>
                    <a:pt x="2287" y="4509"/>
                    <a:pt x="2328" y="4165"/>
                  </a:cubicBezTo>
                  <a:cubicBezTo>
                    <a:pt x="2342" y="3958"/>
                    <a:pt x="2356" y="3751"/>
                    <a:pt x="2370" y="3545"/>
                  </a:cubicBezTo>
                  <a:cubicBezTo>
                    <a:pt x="2475" y="3744"/>
                    <a:pt x="2612" y="3895"/>
                    <a:pt x="2787" y="3895"/>
                  </a:cubicBezTo>
                  <a:cubicBezTo>
                    <a:pt x="2841" y="3895"/>
                    <a:pt x="2900" y="3880"/>
                    <a:pt x="2962" y="3848"/>
                  </a:cubicBezTo>
                  <a:cubicBezTo>
                    <a:pt x="3320" y="3462"/>
                    <a:pt x="3320" y="2952"/>
                    <a:pt x="3389" y="2484"/>
                  </a:cubicBezTo>
                  <a:cubicBezTo>
                    <a:pt x="3444" y="2635"/>
                    <a:pt x="3527" y="2773"/>
                    <a:pt x="3692" y="2842"/>
                  </a:cubicBezTo>
                  <a:cubicBezTo>
                    <a:pt x="3723" y="2851"/>
                    <a:pt x="3756" y="2855"/>
                    <a:pt x="3789" y="2855"/>
                  </a:cubicBezTo>
                  <a:cubicBezTo>
                    <a:pt x="3861" y="2855"/>
                    <a:pt x="3930" y="2834"/>
                    <a:pt x="3968" y="2787"/>
                  </a:cubicBezTo>
                  <a:cubicBezTo>
                    <a:pt x="4175" y="2553"/>
                    <a:pt x="4244" y="2112"/>
                    <a:pt x="4271" y="1864"/>
                  </a:cubicBezTo>
                  <a:cubicBezTo>
                    <a:pt x="4374" y="2044"/>
                    <a:pt x="4478" y="2322"/>
                    <a:pt x="4717" y="2322"/>
                  </a:cubicBezTo>
                  <a:cubicBezTo>
                    <a:pt x="4733" y="2322"/>
                    <a:pt x="4750" y="2321"/>
                    <a:pt x="4767" y="2318"/>
                  </a:cubicBezTo>
                  <a:cubicBezTo>
                    <a:pt x="4891" y="2277"/>
                    <a:pt x="4932" y="2167"/>
                    <a:pt x="4960" y="2070"/>
                  </a:cubicBezTo>
                  <a:cubicBezTo>
                    <a:pt x="5056" y="1809"/>
                    <a:pt x="5043" y="1340"/>
                    <a:pt x="5001" y="1189"/>
                  </a:cubicBezTo>
                  <a:cubicBezTo>
                    <a:pt x="5001" y="982"/>
                    <a:pt x="4988" y="775"/>
                    <a:pt x="4850" y="610"/>
                  </a:cubicBezTo>
                  <a:cubicBezTo>
                    <a:pt x="4634" y="346"/>
                    <a:pt x="4260" y="186"/>
                    <a:pt x="3885" y="186"/>
                  </a:cubicBezTo>
                  <a:cubicBezTo>
                    <a:pt x="3830" y="186"/>
                    <a:pt x="3775" y="189"/>
                    <a:pt x="3720" y="197"/>
                  </a:cubicBezTo>
                  <a:cubicBezTo>
                    <a:pt x="3568" y="224"/>
                    <a:pt x="3403" y="265"/>
                    <a:pt x="3279" y="348"/>
                  </a:cubicBezTo>
                  <a:cubicBezTo>
                    <a:pt x="3196" y="389"/>
                    <a:pt x="3045" y="527"/>
                    <a:pt x="2935" y="624"/>
                  </a:cubicBezTo>
                  <a:cubicBezTo>
                    <a:pt x="2935" y="610"/>
                    <a:pt x="2935" y="596"/>
                    <a:pt x="2921" y="569"/>
                  </a:cubicBezTo>
                  <a:cubicBezTo>
                    <a:pt x="2833" y="251"/>
                    <a:pt x="2536" y="154"/>
                    <a:pt x="2265" y="154"/>
                  </a:cubicBezTo>
                  <a:cubicBezTo>
                    <a:pt x="2112" y="154"/>
                    <a:pt x="1968" y="184"/>
                    <a:pt x="1874" y="224"/>
                  </a:cubicBezTo>
                  <a:cubicBezTo>
                    <a:pt x="1819" y="197"/>
                    <a:pt x="1791" y="155"/>
                    <a:pt x="1681" y="100"/>
                  </a:cubicBezTo>
                  <a:cubicBezTo>
                    <a:pt x="1597" y="40"/>
                    <a:pt x="1482" y="1"/>
                    <a:pt x="1371" y="1"/>
                  </a:cubicBezTo>
                  <a:close/>
                </a:path>
              </a:pathLst>
            </a:custGeom>
            <a:solidFill>
              <a:srgbClr val="82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71;p33"/>
            <p:cNvSpPr/>
            <p:nvPr/>
          </p:nvSpPr>
          <p:spPr>
            <a:xfrm>
              <a:off x="1628625" y="1459900"/>
              <a:ext cx="147450" cy="149950"/>
            </a:xfrm>
            <a:custGeom>
              <a:avLst/>
              <a:gdLst/>
              <a:ahLst/>
              <a:cxnLst/>
              <a:rect l="l" t="t" r="r" b="b"/>
              <a:pathLst>
                <a:path w="5898" h="5998" extrusionOk="0">
                  <a:moveTo>
                    <a:pt x="1530" y="0"/>
                  </a:moveTo>
                  <a:cubicBezTo>
                    <a:pt x="1434" y="14"/>
                    <a:pt x="1351" y="56"/>
                    <a:pt x="1268" y="97"/>
                  </a:cubicBezTo>
                  <a:cubicBezTo>
                    <a:pt x="1241" y="111"/>
                    <a:pt x="1227" y="124"/>
                    <a:pt x="1213" y="138"/>
                  </a:cubicBezTo>
                  <a:lnTo>
                    <a:pt x="1199" y="138"/>
                  </a:lnTo>
                  <a:cubicBezTo>
                    <a:pt x="1186" y="124"/>
                    <a:pt x="1172" y="124"/>
                    <a:pt x="1144" y="124"/>
                  </a:cubicBezTo>
                  <a:cubicBezTo>
                    <a:pt x="1124" y="122"/>
                    <a:pt x="1105" y="120"/>
                    <a:pt x="1086" y="120"/>
                  </a:cubicBezTo>
                  <a:cubicBezTo>
                    <a:pt x="908" y="120"/>
                    <a:pt x="771" y="230"/>
                    <a:pt x="634" y="317"/>
                  </a:cubicBezTo>
                  <a:cubicBezTo>
                    <a:pt x="373" y="469"/>
                    <a:pt x="290" y="731"/>
                    <a:pt x="221" y="979"/>
                  </a:cubicBezTo>
                  <a:cubicBezTo>
                    <a:pt x="1" y="1695"/>
                    <a:pt x="97" y="2411"/>
                    <a:pt x="180" y="3031"/>
                  </a:cubicBezTo>
                  <a:cubicBezTo>
                    <a:pt x="211" y="3147"/>
                    <a:pt x="291" y="3344"/>
                    <a:pt x="419" y="3344"/>
                  </a:cubicBezTo>
                  <a:cubicBezTo>
                    <a:pt x="459" y="3344"/>
                    <a:pt x="503" y="3325"/>
                    <a:pt x="552" y="3279"/>
                  </a:cubicBezTo>
                  <a:cubicBezTo>
                    <a:pt x="579" y="3224"/>
                    <a:pt x="607" y="3169"/>
                    <a:pt x="621" y="3128"/>
                  </a:cubicBezTo>
                  <a:cubicBezTo>
                    <a:pt x="634" y="3197"/>
                    <a:pt x="648" y="3279"/>
                    <a:pt x="662" y="3362"/>
                  </a:cubicBezTo>
                  <a:cubicBezTo>
                    <a:pt x="703" y="3527"/>
                    <a:pt x="758" y="3748"/>
                    <a:pt x="965" y="3844"/>
                  </a:cubicBezTo>
                  <a:cubicBezTo>
                    <a:pt x="978" y="3846"/>
                    <a:pt x="990" y="3847"/>
                    <a:pt x="1002" y="3847"/>
                  </a:cubicBezTo>
                  <a:cubicBezTo>
                    <a:pt x="1197" y="3847"/>
                    <a:pt x="1285" y="3644"/>
                    <a:pt x="1337" y="3514"/>
                  </a:cubicBezTo>
                  <a:cubicBezTo>
                    <a:pt x="1406" y="3321"/>
                    <a:pt x="1489" y="3059"/>
                    <a:pt x="1530" y="2907"/>
                  </a:cubicBezTo>
                  <a:cubicBezTo>
                    <a:pt x="1709" y="3651"/>
                    <a:pt x="1682" y="4519"/>
                    <a:pt x="1792" y="5263"/>
                  </a:cubicBezTo>
                  <a:cubicBezTo>
                    <a:pt x="1803" y="5489"/>
                    <a:pt x="1922" y="5998"/>
                    <a:pt x="2189" y="5998"/>
                  </a:cubicBezTo>
                  <a:cubicBezTo>
                    <a:pt x="2265" y="5998"/>
                    <a:pt x="2352" y="5957"/>
                    <a:pt x="2453" y="5856"/>
                  </a:cubicBezTo>
                  <a:cubicBezTo>
                    <a:pt x="2687" y="5511"/>
                    <a:pt x="2660" y="5098"/>
                    <a:pt x="2715" y="4712"/>
                  </a:cubicBezTo>
                  <a:cubicBezTo>
                    <a:pt x="2742" y="4478"/>
                    <a:pt x="2756" y="4244"/>
                    <a:pt x="2770" y="4010"/>
                  </a:cubicBezTo>
                  <a:cubicBezTo>
                    <a:pt x="2885" y="4239"/>
                    <a:pt x="3046" y="4413"/>
                    <a:pt x="3249" y="4413"/>
                  </a:cubicBezTo>
                  <a:cubicBezTo>
                    <a:pt x="3315" y="4413"/>
                    <a:pt x="3385" y="4395"/>
                    <a:pt x="3459" y="4354"/>
                  </a:cubicBezTo>
                  <a:cubicBezTo>
                    <a:pt x="3872" y="3913"/>
                    <a:pt x="3872" y="3348"/>
                    <a:pt x="3955" y="2811"/>
                  </a:cubicBezTo>
                  <a:cubicBezTo>
                    <a:pt x="4024" y="2976"/>
                    <a:pt x="4120" y="3142"/>
                    <a:pt x="4313" y="3211"/>
                  </a:cubicBezTo>
                  <a:cubicBezTo>
                    <a:pt x="4353" y="3225"/>
                    <a:pt x="4396" y="3233"/>
                    <a:pt x="4439" y="3233"/>
                  </a:cubicBezTo>
                  <a:cubicBezTo>
                    <a:pt x="4515" y="3233"/>
                    <a:pt x="4591" y="3208"/>
                    <a:pt x="4644" y="3155"/>
                  </a:cubicBezTo>
                  <a:cubicBezTo>
                    <a:pt x="4878" y="2894"/>
                    <a:pt x="4947" y="2398"/>
                    <a:pt x="4988" y="2108"/>
                  </a:cubicBezTo>
                  <a:cubicBezTo>
                    <a:pt x="5103" y="2313"/>
                    <a:pt x="5218" y="2624"/>
                    <a:pt x="5498" y="2624"/>
                  </a:cubicBezTo>
                  <a:cubicBezTo>
                    <a:pt x="5520" y="2624"/>
                    <a:pt x="5543" y="2622"/>
                    <a:pt x="5567" y="2618"/>
                  </a:cubicBezTo>
                  <a:cubicBezTo>
                    <a:pt x="5705" y="2591"/>
                    <a:pt x="5760" y="2453"/>
                    <a:pt x="5787" y="2343"/>
                  </a:cubicBezTo>
                  <a:cubicBezTo>
                    <a:pt x="5898" y="2053"/>
                    <a:pt x="5884" y="1530"/>
                    <a:pt x="5829" y="1351"/>
                  </a:cubicBezTo>
                  <a:cubicBezTo>
                    <a:pt x="5829" y="1116"/>
                    <a:pt x="5815" y="882"/>
                    <a:pt x="5636" y="689"/>
                  </a:cubicBezTo>
                  <a:cubicBezTo>
                    <a:pt x="5393" y="398"/>
                    <a:pt x="4948" y="225"/>
                    <a:pt x="4516" y="225"/>
                  </a:cubicBezTo>
                  <a:cubicBezTo>
                    <a:pt x="4457" y="225"/>
                    <a:pt x="4399" y="228"/>
                    <a:pt x="4341" y="235"/>
                  </a:cubicBezTo>
                  <a:cubicBezTo>
                    <a:pt x="4148" y="262"/>
                    <a:pt x="3969" y="304"/>
                    <a:pt x="3817" y="400"/>
                  </a:cubicBezTo>
                  <a:cubicBezTo>
                    <a:pt x="3721" y="455"/>
                    <a:pt x="3542" y="607"/>
                    <a:pt x="3431" y="703"/>
                  </a:cubicBezTo>
                  <a:cubicBezTo>
                    <a:pt x="3418" y="689"/>
                    <a:pt x="3418" y="676"/>
                    <a:pt x="3404" y="648"/>
                  </a:cubicBezTo>
                  <a:cubicBezTo>
                    <a:pt x="3305" y="287"/>
                    <a:pt x="2940" y="180"/>
                    <a:pt x="2615" y="180"/>
                  </a:cubicBezTo>
                  <a:cubicBezTo>
                    <a:pt x="2443" y="180"/>
                    <a:pt x="2282" y="210"/>
                    <a:pt x="2178" y="248"/>
                  </a:cubicBezTo>
                  <a:cubicBezTo>
                    <a:pt x="2122" y="221"/>
                    <a:pt x="2081" y="180"/>
                    <a:pt x="1957" y="111"/>
                  </a:cubicBezTo>
                  <a:cubicBezTo>
                    <a:pt x="1833" y="42"/>
                    <a:pt x="1682" y="0"/>
                    <a:pt x="1530" y="0"/>
                  </a:cubicBezTo>
                  <a:close/>
                </a:path>
              </a:pathLst>
            </a:custGeom>
            <a:solidFill>
              <a:srgbClr val="82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72;p33"/>
            <p:cNvSpPr/>
            <p:nvPr/>
          </p:nvSpPr>
          <p:spPr>
            <a:xfrm>
              <a:off x="1369600" y="1524650"/>
              <a:ext cx="111975" cy="135025"/>
            </a:xfrm>
            <a:custGeom>
              <a:avLst/>
              <a:gdLst/>
              <a:ahLst/>
              <a:cxnLst/>
              <a:rect l="l" t="t" r="r" b="b"/>
              <a:pathLst>
                <a:path w="4479" h="5401" extrusionOk="0">
                  <a:moveTo>
                    <a:pt x="3183" y="1"/>
                  </a:moveTo>
                  <a:cubicBezTo>
                    <a:pt x="3039" y="21"/>
                    <a:pt x="2939" y="25"/>
                    <a:pt x="2839" y="25"/>
                  </a:cubicBezTo>
                  <a:cubicBezTo>
                    <a:pt x="2789" y="25"/>
                    <a:pt x="2739" y="24"/>
                    <a:pt x="2684" y="24"/>
                  </a:cubicBezTo>
                  <a:cubicBezTo>
                    <a:pt x="2628" y="24"/>
                    <a:pt x="2567" y="25"/>
                    <a:pt x="2495" y="28"/>
                  </a:cubicBezTo>
                  <a:cubicBezTo>
                    <a:pt x="2446" y="40"/>
                    <a:pt x="2393" y="44"/>
                    <a:pt x="2337" y="44"/>
                  </a:cubicBezTo>
                  <a:cubicBezTo>
                    <a:pt x="2245" y="44"/>
                    <a:pt x="2143" y="34"/>
                    <a:pt x="2031" y="34"/>
                  </a:cubicBezTo>
                  <a:cubicBezTo>
                    <a:pt x="1981" y="34"/>
                    <a:pt x="1929" y="36"/>
                    <a:pt x="1875" y="42"/>
                  </a:cubicBezTo>
                  <a:cubicBezTo>
                    <a:pt x="1861" y="42"/>
                    <a:pt x="1819" y="56"/>
                    <a:pt x="1764" y="69"/>
                  </a:cubicBezTo>
                  <a:cubicBezTo>
                    <a:pt x="1654" y="65"/>
                    <a:pt x="1540" y="60"/>
                    <a:pt x="1428" y="60"/>
                  </a:cubicBezTo>
                  <a:cubicBezTo>
                    <a:pt x="1163" y="60"/>
                    <a:pt x="903" y="90"/>
                    <a:pt x="690" y="235"/>
                  </a:cubicBezTo>
                  <a:cubicBezTo>
                    <a:pt x="373" y="510"/>
                    <a:pt x="194" y="910"/>
                    <a:pt x="180" y="1282"/>
                  </a:cubicBezTo>
                  <a:cubicBezTo>
                    <a:pt x="180" y="1475"/>
                    <a:pt x="249" y="1668"/>
                    <a:pt x="331" y="1833"/>
                  </a:cubicBezTo>
                  <a:cubicBezTo>
                    <a:pt x="345" y="1847"/>
                    <a:pt x="359" y="1874"/>
                    <a:pt x="359" y="1888"/>
                  </a:cubicBezTo>
                  <a:cubicBezTo>
                    <a:pt x="359" y="1902"/>
                    <a:pt x="373" y="1902"/>
                    <a:pt x="373" y="1902"/>
                  </a:cubicBezTo>
                  <a:cubicBezTo>
                    <a:pt x="331" y="1998"/>
                    <a:pt x="1" y="2439"/>
                    <a:pt x="15" y="2729"/>
                  </a:cubicBezTo>
                  <a:cubicBezTo>
                    <a:pt x="28" y="3114"/>
                    <a:pt x="1" y="3514"/>
                    <a:pt x="152" y="3886"/>
                  </a:cubicBezTo>
                  <a:cubicBezTo>
                    <a:pt x="225" y="4042"/>
                    <a:pt x="349" y="4303"/>
                    <a:pt x="563" y="4303"/>
                  </a:cubicBezTo>
                  <a:cubicBezTo>
                    <a:pt x="594" y="4303"/>
                    <a:pt x="627" y="4298"/>
                    <a:pt x="662" y="4285"/>
                  </a:cubicBezTo>
                  <a:cubicBezTo>
                    <a:pt x="869" y="4161"/>
                    <a:pt x="910" y="3955"/>
                    <a:pt x="1020" y="3721"/>
                  </a:cubicBezTo>
                  <a:cubicBezTo>
                    <a:pt x="1103" y="3486"/>
                    <a:pt x="1172" y="3238"/>
                    <a:pt x="1255" y="3004"/>
                  </a:cubicBezTo>
                  <a:lnTo>
                    <a:pt x="1255" y="3004"/>
                  </a:lnTo>
                  <a:cubicBezTo>
                    <a:pt x="1255" y="3445"/>
                    <a:pt x="1241" y="4010"/>
                    <a:pt x="1323" y="4382"/>
                  </a:cubicBezTo>
                  <a:cubicBezTo>
                    <a:pt x="1368" y="4560"/>
                    <a:pt x="1511" y="5059"/>
                    <a:pt x="1759" y="5059"/>
                  </a:cubicBezTo>
                  <a:cubicBezTo>
                    <a:pt x="1819" y="5059"/>
                    <a:pt x="1885" y="5030"/>
                    <a:pt x="1957" y="4961"/>
                  </a:cubicBezTo>
                  <a:cubicBezTo>
                    <a:pt x="2095" y="4616"/>
                    <a:pt x="2136" y="4258"/>
                    <a:pt x="2191" y="3886"/>
                  </a:cubicBezTo>
                  <a:cubicBezTo>
                    <a:pt x="2191" y="4148"/>
                    <a:pt x="2205" y="4396"/>
                    <a:pt x="2247" y="4630"/>
                  </a:cubicBezTo>
                  <a:cubicBezTo>
                    <a:pt x="2288" y="4795"/>
                    <a:pt x="2302" y="4974"/>
                    <a:pt x="2398" y="5112"/>
                  </a:cubicBezTo>
                  <a:cubicBezTo>
                    <a:pt x="2436" y="5150"/>
                    <a:pt x="2488" y="5168"/>
                    <a:pt x="2541" y="5168"/>
                  </a:cubicBezTo>
                  <a:cubicBezTo>
                    <a:pt x="2602" y="5168"/>
                    <a:pt x="2664" y="5143"/>
                    <a:pt x="2701" y="5098"/>
                  </a:cubicBezTo>
                  <a:cubicBezTo>
                    <a:pt x="2825" y="4905"/>
                    <a:pt x="2922" y="4685"/>
                    <a:pt x="2991" y="4465"/>
                  </a:cubicBezTo>
                  <a:cubicBezTo>
                    <a:pt x="3032" y="4768"/>
                    <a:pt x="3059" y="5085"/>
                    <a:pt x="3239" y="5346"/>
                  </a:cubicBezTo>
                  <a:cubicBezTo>
                    <a:pt x="3293" y="5384"/>
                    <a:pt x="3342" y="5400"/>
                    <a:pt x="3386" y="5400"/>
                  </a:cubicBezTo>
                  <a:cubicBezTo>
                    <a:pt x="3633" y="5400"/>
                    <a:pt x="3727" y="4890"/>
                    <a:pt x="3762" y="4726"/>
                  </a:cubicBezTo>
                  <a:cubicBezTo>
                    <a:pt x="3817" y="4244"/>
                    <a:pt x="3941" y="3789"/>
                    <a:pt x="3969" y="3307"/>
                  </a:cubicBezTo>
                  <a:cubicBezTo>
                    <a:pt x="3983" y="2977"/>
                    <a:pt x="3927" y="2439"/>
                    <a:pt x="3969" y="2177"/>
                  </a:cubicBezTo>
                  <a:lnTo>
                    <a:pt x="3969" y="2177"/>
                  </a:lnTo>
                  <a:cubicBezTo>
                    <a:pt x="4024" y="2246"/>
                    <a:pt x="4093" y="2315"/>
                    <a:pt x="4231" y="2315"/>
                  </a:cubicBezTo>
                  <a:cubicBezTo>
                    <a:pt x="4355" y="2301"/>
                    <a:pt x="4382" y="2177"/>
                    <a:pt x="4410" y="2095"/>
                  </a:cubicBezTo>
                  <a:cubicBezTo>
                    <a:pt x="4479" y="1916"/>
                    <a:pt x="4437" y="1585"/>
                    <a:pt x="4423" y="1502"/>
                  </a:cubicBezTo>
                  <a:cubicBezTo>
                    <a:pt x="4451" y="1213"/>
                    <a:pt x="4313" y="800"/>
                    <a:pt x="4217" y="634"/>
                  </a:cubicBezTo>
                  <a:cubicBezTo>
                    <a:pt x="4175" y="483"/>
                    <a:pt x="4079" y="345"/>
                    <a:pt x="3955" y="235"/>
                  </a:cubicBezTo>
                  <a:cubicBezTo>
                    <a:pt x="3872" y="166"/>
                    <a:pt x="3776" y="125"/>
                    <a:pt x="3666" y="97"/>
                  </a:cubicBezTo>
                  <a:cubicBezTo>
                    <a:pt x="3514" y="28"/>
                    <a:pt x="3349" y="1"/>
                    <a:pt x="3183" y="1"/>
                  </a:cubicBezTo>
                  <a:close/>
                </a:path>
              </a:pathLst>
            </a:custGeom>
            <a:solidFill>
              <a:srgbClr val="82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73;p33"/>
            <p:cNvSpPr/>
            <p:nvPr/>
          </p:nvSpPr>
          <p:spPr>
            <a:xfrm>
              <a:off x="1431950" y="1464025"/>
              <a:ext cx="264550" cy="128000"/>
            </a:xfrm>
            <a:custGeom>
              <a:avLst/>
              <a:gdLst/>
              <a:ahLst/>
              <a:cxnLst/>
              <a:rect l="l" t="t" r="r" b="b"/>
              <a:pathLst>
                <a:path w="10582" h="5120" extrusionOk="0">
                  <a:moveTo>
                    <a:pt x="9053" y="1"/>
                  </a:moveTo>
                  <a:cubicBezTo>
                    <a:pt x="8681" y="1"/>
                    <a:pt x="8474" y="194"/>
                    <a:pt x="8336" y="414"/>
                  </a:cubicBezTo>
                  <a:cubicBezTo>
                    <a:pt x="8226" y="621"/>
                    <a:pt x="8116" y="841"/>
                    <a:pt x="8019" y="1062"/>
                  </a:cubicBezTo>
                  <a:cubicBezTo>
                    <a:pt x="7881" y="772"/>
                    <a:pt x="7578" y="483"/>
                    <a:pt x="7137" y="455"/>
                  </a:cubicBezTo>
                  <a:cubicBezTo>
                    <a:pt x="6517" y="511"/>
                    <a:pt x="6173" y="1048"/>
                    <a:pt x="5842" y="1254"/>
                  </a:cubicBezTo>
                  <a:cubicBezTo>
                    <a:pt x="5842" y="1268"/>
                    <a:pt x="5829" y="1268"/>
                    <a:pt x="5829" y="1282"/>
                  </a:cubicBezTo>
                  <a:cubicBezTo>
                    <a:pt x="5773" y="1130"/>
                    <a:pt x="5718" y="938"/>
                    <a:pt x="5553" y="800"/>
                  </a:cubicBezTo>
                  <a:cubicBezTo>
                    <a:pt x="5444" y="703"/>
                    <a:pt x="5270" y="616"/>
                    <a:pt x="5098" y="616"/>
                  </a:cubicBezTo>
                  <a:cubicBezTo>
                    <a:pt x="5075" y="616"/>
                    <a:pt x="5052" y="617"/>
                    <a:pt x="5029" y="621"/>
                  </a:cubicBezTo>
                  <a:cubicBezTo>
                    <a:pt x="4478" y="731"/>
                    <a:pt x="4217" y="1144"/>
                    <a:pt x="3941" y="1475"/>
                  </a:cubicBezTo>
                  <a:cubicBezTo>
                    <a:pt x="3872" y="1434"/>
                    <a:pt x="3845" y="1392"/>
                    <a:pt x="3748" y="1282"/>
                  </a:cubicBezTo>
                  <a:cubicBezTo>
                    <a:pt x="3638" y="1158"/>
                    <a:pt x="3569" y="1006"/>
                    <a:pt x="3431" y="910"/>
                  </a:cubicBezTo>
                  <a:cubicBezTo>
                    <a:pt x="3323" y="843"/>
                    <a:pt x="3224" y="812"/>
                    <a:pt x="3134" y="812"/>
                  </a:cubicBezTo>
                  <a:cubicBezTo>
                    <a:pt x="2986" y="812"/>
                    <a:pt x="2865" y="896"/>
                    <a:pt x="2770" y="1034"/>
                  </a:cubicBezTo>
                  <a:cubicBezTo>
                    <a:pt x="2687" y="1144"/>
                    <a:pt x="2605" y="1254"/>
                    <a:pt x="2508" y="1351"/>
                  </a:cubicBezTo>
                  <a:cubicBezTo>
                    <a:pt x="2439" y="1282"/>
                    <a:pt x="2398" y="1199"/>
                    <a:pt x="2301" y="1089"/>
                  </a:cubicBezTo>
                  <a:cubicBezTo>
                    <a:pt x="2147" y="919"/>
                    <a:pt x="1997" y="849"/>
                    <a:pt x="1851" y="849"/>
                  </a:cubicBezTo>
                  <a:cubicBezTo>
                    <a:pt x="1737" y="849"/>
                    <a:pt x="1625" y="892"/>
                    <a:pt x="1516" y="965"/>
                  </a:cubicBezTo>
                  <a:cubicBezTo>
                    <a:pt x="1516" y="951"/>
                    <a:pt x="1516" y="938"/>
                    <a:pt x="1502" y="938"/>
                  </a:cubicBezTo>
                  <a:cubicBezTo>
                    <a:pt x="1433" y="758"/>
                    <a:pt x="1475" y="552"/>
                    <a:pt x="1337" y="387"/>
                  </a:cubicBezTo>
                  <a:cubicBezTo>
                    <a:pt x="1248" y="297"/>
                    <a:pt x="1094" y="260"/>
                    <a:pt x="949" y="260"/>
                  </a:cubicBezTo>
                  <a:cubicBezTo>
                    <a:pt x="870" y="260"/>
                    <a:pt x="794" y="271"/>
                    <a:pt x="731" y="290"/>
                  </a:cubicBezTo>
                  <a:cubicBezTo>
                    <a:pt x="579" y="359"/>
                    <a:pt x="552" y="497"/>
                    <a:pt x="497" y="607"/>
                  </a:cubicBezTo>
                  <a:cubicBezTo>
                    <a:pt x="483" y="648"/>
                    <a:pt x="469" y="690"/>
                    <a:pt x="455" y="731"/>
                  </a:cubicBezTo>
                  <a:cubicBezTo>
                    <a:pt x="180" y="1254"/>
                    <a:pt x="1" y="1806"/>
                    <a:pt x="56" y="2357"/>
                  </a:cubicBezTo>
                  <a:cubicBezTo>
                    <a:pt x="56" y="2524"/>
                    <a:pt x="201" y="2775"/>
                    <a:pt x="456" y="2775"/>
                  </a:cubicBezTo>
                  <a:cubicBezTo>
                    <a:pt x="495" y="2775"/>
                    <a:pt x="536" y="2769"/>
                    <a:pt x="579" y="2756"/>
                  </a:cubicBezTo>
                  <a:cubicBezTo>
                    <a:pt x="827" y="2660"/>
                    <a:pt x="993" y="2481"/>
                    <a:pt x="1130" y="2315"/>
                  </a:cubicBezTo>
                  <a:lnTo>
                    <a:pt x="1130" y="2315"/>
                  </a:lnTo>
                  <a:cubicBezTo>
                    <a:pt x="1089" y="2550"/>
                    <a:pt x="1089" y="2784"/>
                    <a:pt x="1172" y="3018"/>
                  </a:cubicBezTo>
                  <a:cubicBezTo>
                    <a:pt x="1304" y="3387"/>
                    <a:pt x="1547" y="3659"/>
                    <a:pt x="1811" y="3659"/>
                  </a:cubicBezTo>
                  <a:cubicBezTo>
                    <a:pt x="1932" y="3659"/>
                    <a:pt x="2057" y="3602"/>
                    <a:pt x="2177" y="3473"/>
                  </a:cubicBezTo>
                  <a:cubicBezTo>
                    <a:pt x="2191" y="3693"/>
                    <a:pt x="2260" y="3900"/>
                    <a:pt x="2425" y="4079"/>
                  </a:cubicBezTo>
                  <a:cubicBezTo>
                    <a:pt x="2512" y="4178"/>
                    <a:pt x="2631" y="4276"/>
                    <a:pt x="2783" y="4276"/>
                  </a:cubicBezTo>
                  <a:cubicBezTo>
                    <a:pt x="2801" y="4276"/>
                    <a:pt x="2820" y="4275"/>
                    <a:pt x="2839" y="4272"/>
                  </a:cubicBezTo>
                  <a:cubicBezTo>
                    <a:pt x="3059" y="4217"/>
                    <a:pt x="3197" y="4038"/>
                    <a:pt x="3280" y="3886"/>
                  </a:cubicBezTo>
                  <a:cubicBezTo>
                    <a:pt x="3307" y="3845"/>
                    <a:pt x="3321" y="3803"/>
                    <a:pt x="3349" y="3776"/>
                  </a:cubicBezTo>
                  <a:lnTo>
                    <a:pt x="3349" y="3776"/>
                  </a:lnTo>
                  <a:cubicBezTo>
                    <a:pt x="3321" y="4244"/>
                    <a:pt x="3362" y="4795"/>
                    <a:pt x="3748" y="4850"/>
                  </a:cubicBezTo>
                  <a:cubicBezTo>
                    <a:pt x="3760" y="4852"/>
                    <a:pt x="3772" y="4852"/>
                    <a:pt x="3784" y="4852"/>
                  </a:cubicBezTo>
                  <a:cubicBezTo>
                    <a:pt x="3908" y="4852"/>
                    <a:pt x="4020" y="4791"/>
                    <a:pt x="4120" y="4740"/>
                  </a:cubicBezTo>
                  <a:cubicBezTo>
                    <a:pt x="4341" y="4602"/>
                    <a:pt x="4478" y="4423"/>
                    <a:pt x="4630" y="4244"/>
                  </a:cubicBezTo>
                  <a:cubicBezTo>
                    <a:pt x="4657" y="4203"/>
                    <a:pt x="4685" y="4162"/>
                    <a:pt x="4713" y="4120"/>
                  </a:cubicBezTo>
                  <a:cubicBezTo>
                    <a:pt x="4754" y="4437"/>
                    <a:pt x="4864" y="4768"/>
                    <a:pt x="5167" y="5016"/>
                  </a:cubicBezTo>
                  <a:cubicBezTo>
                    <a:pt x="5285" y="5088"/>
                    <a:pt x="5400" y="5119"/>
                    <a:pt x="5507" y="5119"/>
                  </a:cubicBezTo>
                  <a:cubicBezTo>
                    <a:pt x="5687" y="5119"/>
                    <a:pt x="5845" y="5030"/>
                    <a:pt x="5966" y="4892"/>
                  </a:cubicBezTo>
                  <a:cubicBezTo>
                    <a:pt x="6242" y="4602"/>
                    <a:pt x="6490" y="4299"/>
                    <a:pt x="6655" y="3969"/>
                  </a:cubicBezTo>
                  <a:cubicBezTo>
                    <a:pt x="6765" y="3762"/>
                    <a:pt x="6876" y="3500"/>
                    <a:pt x="6986" y="3266"/>
                  </a:cubicBezTo>
                  <a:cubicBezTo>
                    <a:pt x="7013" y="3486"/>
                    <a:pt x="7082" y="3693"/>
                    <a:pt x="7234" y="3886"/>
                  </a:cubicBezTo>
                  <a:cubicBezTo>
                    <a:pt x="7300" y="3974"/>
                    <a:pt x="7388" y="4012"/>
                    <a:pt x="7476" y="4012"/>
                  </a:cubicBezTo>
                  <a:cubicBezTo>
                    <a:pt x="7606" y="4012"/>
                    <a:pt x="7735" y="3927"/>
                    <a:pt x="7785" y="3803"/>
                  </a:cubicBezTo>
                  <a:cubicBezTo>
                    <a:pt x="7950" y="3514"/>
                    <a:pt x="8047" y="3225"/>
                    <a:pt x="8116" y="2963"/>
                  </a:cubicBezTo>
                  <a:cubicBezTo>
                    <a:pt x="8226" y="3128"/>
                    <a:pt x="8350" y="3280"/>
                    <a:pt x="8598" y="3349"/>
                  </a:cubicBezTo>
                  <a:cubicBezTo>
                    <a:pt x="8652" y="3363"/>
                    <a:pt x="8705" y="3370"/>
                    <a:pt x="8754" y="3370"/>
                  </a:cubicBezTo>
                  <a:cubicBezTo>
                    <a:pt x="9031" y="3370"/>
                    <a:pt x="9224" y="3162"/>
                    <a:pt x="9259" y="2963"/>
                  </a:cubicBezTo>
                  <a:cubicBezTo>
                    <a:pt x="9342" y="2742"/>
                    <a:pt x="9369" y="2494"/>
                    <a:pt x="9397" y="2260"/>
                  </a:cubicBezTo>
                  <a:cubicBezTo>
                    <a:pt x="9507" y="2357"/>
                    <a:pt x="9604" y="2453"/>
                    <a:pt x="9741" y="2522"/>
                  </a:cubicBezTo>
                  <a:cubicBezTo>
                    <a:pt x="9836" y="2579"/>
                    <a:pt x="9962" y="2612"/>
                    <a:pt x="10081" y="2612"/>
                  </a:cubicBezTo>
                  <a:cubicBezTo>
                    <a:pt x="10221" y="2612"/>
                    <a:pt x="10350" y="2565"/>
                    <a:pt x="10403" y="2453"/>
                  </a:cubicBezTo>
                  <a:cubicBezTo>
                    <a:pt x="10582" y="2054"/>
                    <a:pt x="10320" y="1640"/>
                    <a:pt x="10169" y="1254"/>
                  </a:cubicBezTo>
                  <a:cubicBezTo>
                    <a:pt x="9962" y="827"/>
                    <a:pt x="9769" y="111"/>
                    <a:pt x="9053" y="1"/>
                  </a:cubicBezTo>
                  <a:close/>
                </a:path>
              </a:pathLst>
            </a:custGeom>
            <a:solidFill>
              <a:srgbClr val="82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74;p33"/>
            <p:cNvSpPr/>
            <p:nvPr/>
          </p:nvSpPr>
          <p:spPr>
            <a:xfrm>
              <a:off x="1491550" y="1263525"/>
              <a:ext cx="127450" cy="121575"/>
            </a:xfrm>
            <a:custGeom>
              <a:avLst/>
              <a:gdLst/>
              <a:ahLst/>
              <a:cxnLst/>
              <a:rect l="l" t="t" r="r" b="b"/>
              <a:pathLst>
                <a:path w="5098" h="4863" extrusionOk="0">
                  <a:moveTo>
                    <a:pt x="2469" y="0"/>
                  </a:moveTo>
                  <a:cubicBezTo>
                    <a:pt x="2121" y="0"/>
                    <a:pt x="1582" y="261"/>
                    <a:pt x="1254" y="443"/>
                  </a:cubicBezTo>
                  <a:cubicBezTo>
                    <a:pt x="965" y="622"/>
                    <a:pt x="593" y="787"/>
                    <a:pt x="413" y="1035"/>
                  </a:cubicBezTo>
                  <a:cubicBezTo>
                    <a:pt x="358" y="1104"/>
                    <a:pt x="262" y="1380"/>
                    <a:pt x="248" y="1573"/>
                  </a:cubicBezTo>
                  <a:cubicBezTo>
                    <a:pt x="124" y="1807"/>
                    <a:pt x="41" y="2041"/>
                    <a:pt x="14" y="2262"/>
                  </a:cubicBezTo>
                  <a:cubicBezTo>
                    <a:pt x="0" y="2358"/>
                    <a:pt x="14" y="2482"/>
                    <a:pt x="138" y="2523"/>
                  </a:cubicBezTo>
                  <a:cubicBezTo>
                    <a:pt x="161" y="2532"/>
                    <a:pt x="186" y="2536"/>
                    <a:pt x="212" y="2536"/>
                  </a:cubicBezTo>
                  <a:cubicBezTo>
                    <a:pt x="310" y="2536"/>
                    <a:pt x="423" y="2481"/>
                    <a:pt x="510" y="2427"/>
                  </a:cubicBezTo>
                  <a:cubicBezTo>
                    <a:pt x="551" y="2399"/>
                    <a:pt x="606" y="2358"/>
                    <a:pt x="634" y="2331"/>
                  </a:cubicBezTo>
                  <a:lnTo>
                    <a:pt x="634" y="2331"/>
                  </a:lnTo>
                  <a:cubicBezTo>
                    <a:pt x="622" y="2655"/>
                    <a:pt x="463" y="3327"/>
                    <a:pt x="982" y="3327"/>
                  </a:cubicBezTo>
                  <a:cubicBezTo>
                    <a:pt x="1058" y="3327"/>
                    <a:pt x="1147" y="3313"/>
                    <a:pt x="1254" y="3281"/>
                  </a:cubicBezTo>
                  <a:cubicBezTo>
                    <a:pt x="1305" y="3273"/>
                    <a:pt x="1342" y="3269"/>
                    <a:pt x="1369" y="3269"/>
                  </a:cubicBezTo>
                  <a:cubicBezTo>
                    <a:pt x="1429" y="3269"/>
                    <a:pt x="1442" y="3285"/>
                    <a:pt x="1461" y="3295"/>
                  </a:cubicBezTo>
                  <a:cubicBezTo>
                    <a:pt x="1626" y="3460"/>
                    <a:pt x="1640" y="3612"/>
                    <a:pt x="1736" y="3832"/>
                  </a:cubicBezTo>
                  <a:cubicBezTo>
                    <a:pt x="1819" y="4025"/>
                    <a:pt x="1957" y="4191"/>
                    <a:pt x="2094" y="4356"/>
                  </a:cubicBezTo>
                  <a:cubicBezTo>
                    <a:pt x="2209" y="4471"/>
                    <a:pt x="2496" y="4863"/>
                    <a:pt x="2828" y="4863"/>
                  </a:cubicBezTo>
                  <a:cubicBezTo>
                    <a:pt x="2894" y="4863"/>
                    <a:pt x="2962" y="4847"/>
                    <a:pt x="3031" y="4811"/>
                  </a:cubicBezTo>
                  <a:cubicBezTo>
                    <a:pt x="3265" y="4659"/>
                    <a:pt x="3224" y="4466"/>
                    <a:pt x="3252" y="4301"/>
                  </a:cubicBezTo>
                  <a:cubicBezTo>
                    <a:pt x="3265" y="3943"/>
                    <a:pt x="3238" y="3612"/>
                    <a:pt x="3224" y="3295"/>
                  </a:cubicBezTo>
                  <a:lnTo>
                    <a:pt x="3224" y="3295"/>
                  </a:lnTo>
                  <a:cubicBezTo>
                    <a:pt x="3332" y="3412"/>
                    <a:pt x="3492" y="3557"/>
                    <a:pt x="3678" y="3557"/>
                  </a:cubicBezTo>
                  <a:cubicBezTo>
                    <a:pt x="3778" y="3557"/>
                    <a:pt x="3885" y="3516"/>
                    <a:pt x="3996" y="3405"/>
                  </a:cubicBezTo>
                  <a:cubicBezTo>
                    <a:pt x="4189" y="3157"/>
                    <a:pt x="4147" y="2909"/>
                    <a:pt x="4175" y="2675"/>
                  </a:cubicBezTo>
                  <a:lnTo>
                    <a:pt x="4175" y="2661"/>
                  </a:lnTo>
                  <a:cubicBezTo>
                    <a:pt x="4257" y="2703"/>
                    <a:pt x="4340" y="2758"/>
                    <a:pt x="4437" y="2771"/>
                  </a:cubicBezTo>
                  <a:cubicBezTo>
                    <a:pt x="4561" y="2771"/>
                    <a:pt x="4740" y="2744"/>
                    <a:pt x="4864" y="2661"/>
                  </a:cubicBezTo>
                  <a:cubicBezTo>
                    <a:pt x="5043" y="2523"/>
                    <a:pt x="5043" y="2344"/>
                    <a:pt x="5043" y="2193"/>
                  </a:cubicBezTo>
                  <a:cubicBezTo>
                    <a:pt x="5001" y="1945"/>
                    <a:pt x="4864" y="1711"/>
                    <a:pt x="4685" y="1518"/>
                  </a:cubicBezTo>
                  <a:cubicBezTo>
                    <a:pt x="4657" y="1476"/>
                    <a:pt x="4629" y="1407"/>
                    <a:pt x="4616" y="1339"/>
                  </a:cubicBezTo>
                  <a:lnTo>
                    <a:pt x="4616" y="1339"/>
                  </a:lnTo>
                  <a:cubicBezTo>
                    <a:pt x="4657" y="1352"/>
                    <a:pt x="4712" y="1366"/>
                    <a:pt x="4781" y="1366"/>
                  </a:cubicBezTo>
                  <a:cubicBezTo>
                    <a:pt x="5043" y="1325"/>
                    <a:pt x="5098" y="1091"/>
                    <a:pt x="5084" y="967"/>
                  </a:cubicBezTo>
                  <a:cubicBezTo>
                    <a:pt x="5070" y="774"/>
                    <a:pt x="4919" y="650"/>
                    <a:pt x="4753" y="553"/>
                  </a:cubicBezTo>
                  <a:cubicBezTo>
                    <a:pt x="4547" y="443"/>
                    <a:pt x="4313" y="333"/>
                    <a:pt x="4023" y="291"/>
                  </a:cubicBezTo>
                  <a:cubicBezTo>
                    <a:pt x="3948" y="282"/>
                    <a:pt x="3858" y="277"/>
                    <a:pt x="3762" y="277"/>
                  </a:cubicBezTo>
                  <a:cubicBezTo>
                    <a:pt x="3456" y="277"/>
                    <a:pt x="3086" y="322"/>
                    <a:pt x="2907" y="374"/>
                  </a:cubicBezTo>
                  <a:cubicBezTo>
                    <a:pt x="2811" y="347"/>
                    <a:pt x="2852" y="374"/>
                    <a:pt x="2797" y="250"/>
                  </a:cubicBezTo>
                  <a:cubicBezTo>
                    <a:pt x="2774" y="68"/>
                    <a:pt x="2646" y="0"/>
                    <a:pt x="2469" y="0"/>
                  </a:cubicBezTo>
                  <a:close/>
                </a:path>
              </a:pathLst>
            </a:custGeom>
            <a:solidFill>
              <a:srgbClr val="82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75;p33"/>
            <p:cNvSpPr/>
            <p:nvPr/>
          </p:nvSpPr>
          <p:spPr>
            <a:xfrm>
              <a:off x="1386475" y="1380125"/>
              <a:ext cx="118875" cy="93325"/>
            </a:xfrm>
            <a:custGeom>
              <a:avLst/>
              <a:gdLst/>
              <a:ahLst/>
              <a:cxnLst/>
              <a:rect l="l" t="t" r="r" b="b"/>
              <a:pathLst>
                <a:path w="4755" h="3733" extrusionOk="0">
                  <a:moveTo>
                    <a:pt x="3702" y="0"/>
                  </a:moveTo>
                  <a:cubicBezTo>
                    <a:pt x="3354" y="0"/>
                    <a:pt x="3109" y="198"/>
                    <a:pt x="2894" y="463"/>
                  </a:cubicBezTo>
                  <a:cubicBezTo>
                    <a:pt x="2867" y="395"/>
                    <a:pt x="2839" y="339"/>
                    <a:pt x="2784" y="284"/>
                  </a:cubicBezTo>
                  <a:cubicBezTo>
                    <a:pt x="2674" y="174"/>
                    <a:pt x="2508" y="105"/>
                    <a:pt x="2329" y="91"/>
                  </a:cubicBezTo>
                  <a:cubicBezTo>
                    <a:pt x="2150" y="105"/>
                    <a:pt x="1971" y="147"/>
                    <a:pt x="1806" y="215"/>
                  </a:cubicBezTo>
                  <a:cubicBezTo>
                    <a:pt x="1709" y="271"/>
                    <a:pt x="1696" y="284"/>
                    <a:pt x="1613" y="312"/>
                  </a:cubicBezTo>
                  <a:cubicBezTo>
                    <a:pt x="1613" y="312"/>
                    <a:pt x="1599" y="298"/>
                    <a:pt x="1599" y="284"/>
                  </a:cubicBezTo>
                  <a:cubicBezTo>
                    <a:pt x="1507" y="179"/>
                    <a:pt x="1373" y="133"/>
                    <a:pt x="1238" y="133"/>
                  </a:cubicBezTo>
                  <a:cubicBezTo>
                    <a:pt x="1072" y="133"/>
                    <a:pt x="905" y="204"/>
                    <a:pt x="814" y="326"/>
                  </a:cubicBezTo>
                  <a:cubicBezTo>
                    <a:pt x="800" y="339"/>
                    <a:pt x="786" y="353"/>
                    <a:pt x="786" y="367"/>
                  </a:cubicBezTo>
                  <a:cubicBezTo>
                    <a:pt x="717" y="381"/>
                    <a:pt x="662" y="408"/>
                    <a:pt x="621" y="436"/>
                  </a:cubicBezTo>
                  <a:cubicBezTo>
                    <a:pt x="345" y="725"/>
                    <a:pt x="400" y="1070"/>
                    <a:pt x="276" y="1359"/>
                  </a:cubicBezTo>
                  <a:cubicBezTo>
                    <a:pt x="139" y="1841"/>
                    <a:pt x="28" y="2282"/>
                    <a:pt x="15" y="2819"/>
                  </a:cubicBezTo>
                  <a:cubicBezTo>
                    <a:pt x="15" y="3081"/>
                    <a:pt x="1" y="3357"/>
                    <a:pt x="194" y="3495"/>
                  </a:cubicBezTo>
                  <a:cubicBezTo>
                    <a:pt x="231" y="3521"/>
                    <a:pt x="273" y="3534"/>
                    <a:pt x="315" y="3534"/>
                  </a:cubicBezTo>
                  <a:cubicBezTo>
                    <a:pt x="381" y="3534"/>
                    <a:pt x="446" y="3504"/>
                    <a:pt x="497" y="3453"/>
                  </a:cubicBezTo>
                  <a:cubicBezTo>
                    <a:pt x="690" y="3288"/>
                    <a:pt x="690" y="3026"/>
                    <a:pt x="800" y="2819"/>
                  </a:cubicBezTo>
                  <a:cubicBezTo>
                    <a:pt x="965" y="2406"/>
                    <a:pt x="1144" y="1993"/>
                    <a:pt x="1310" y="1579"/>
                  </a:cubicBezTo>
                  <a:cubicBezTo>
                    <a:pt x="1310" y="1607"/>
                    <a:pt x="1310" y="1635"/>
                    <a:pt x="1310" y="1662"/>
                  </a:cubicBezTo>
                  <a:cubicBezTo>
                    <a:pt x="1268" y="2117"/>
                    <a:pt x="1172" y="2585"/>
                    <a:pt x="1241" y="3040"/>
                  </a:cubicBezTo>
                  <a:cubicBezTo>
                    <a:pt x="1287" y="3214"/>
                    <a:pt x="1363" y="3732"/>
                    <a:pt x="1610" y="3732"/>
                  </a:cubicBezTo>
                  <a:cubicBezTo>
                    <a:pt x="1655" y="3732"/>
                    <a:pt x="1706" y="3714"/>
                    <a:pt x="1764" y="3674"/>
                  </a:cubicBezTo>
                  <a:cubicBezTo>
                    <a:pt x="1902" y="3536"/>
                    <a:pt x="2054" y="3150"/>
                    <a:pt x="2109" y="3095"/>
                  </a:cubicBezTo>
                  <a:cubicBezTo>
                    <a:pt x="2164" y="2971"/>
                    <a:pt x="2233" y="2875"/>
                    <a:pt x="2316" y="2764"/>
                  </a:cubicBezTo>
                  <a:cubicBezTo>
                    <a:pt x="2329" y="2999"/>
                    <a:pt x="2398" y="3247"/>
                    <a:pt x="2605" y="3412"/>
                  </a:cubicBezTo>
                  <a:cubicBezTo>
                    <a:pt x="2652" y="3438"/>
                    <a:pt x="2695" y="3450"/>
                    <a:pt x="2736" y="3450"/>
                  </a:cubicBezTo>
                  <a:cubicBezTo>
                    <a:pt x="3055" y="3450"/>
                    <a:pt x="3199" y="2707"/>
                    <a:pt x="3321" y="2365"/>
                  </a:cubicBezTo>
                  <a:cubicBezTo>
                    <a:pt x="3349" y="2640"/>
                    <a:pt x="3390" y="2930"/>
                    <a:pt x="3542" y="3081"/>
                  </a:cubicBezTo>
                  <a:cubicBezTo>
                    <a:pt x="3579" y="3129"/>
                    <a:pt x="3635" y="3150"/>
                    <a:pt x="3692" y="3150"/>
                  </a:cubicBezTo>
                  <a:cubicBezTo>
                    <a:pt x="3784" y="3150"/>
                    <a:pt x="3880" y="3097"/>
                    <a:pt x="3914" y="3012"/>
                  </a:cubicBezTo>
                  <a:cubicBezTo>
                    <a:pt x="4079" y="2654"/>
                    <a:pt x="4162" y="2268"/>
                    <a:pt x="4203" y="1883"/>
                  </a:cubicBezTo>
                  <a:cubicBezTo>
                    <a:pt x="4203" y="1841"/>
                    <a:pt x="4217" y="1814"/>
                    <a:pt x="4231" y="1772"/>
                  </a:cubicBezTo>
                  <a:cubicBezTo>
                    <a:pt x="4287" y="1819"/>
                    <a:pt x="4355" y="1853"/>
                    <a:pt x="4428" y="1853"/>
                  </a:cubicBezTo>
                  <a:cubicBezTo>
                    <a:pt x="4463" y="1853"/>
                    <a:pt x="4498" y="1845"/>
                    <a:pt x="4534" y="1827"/>
                  </a:cubicBezTo>
                  <a:cubicBezTo>
                    <a:pt x="4754" y="1579"/>
                    <a:pt x="4685" y="1221"/>
                    <a:pt x="4616" y="932"/>
                  </a:cubicBezTo>
                  <a:cubicBezTo>
                    <a:pt x="4534" y="670"/>
                    <a:pt x="4589" y="532"/>
                    <a:pt x="4479" y="312"/>
                  </a:cubicBezTo>
                  <a:cubicBezTo>
                    <a:pt x="4396" y="215"/>
                    <a:pt x="4231" y="133"/>
                    <a:pt x="4107" y="78"/>
                  </a:cubicBezTo>
                  <a:cubicBezTo>
                    <a:pt x="3957" y="24"/>
                    <a:pt x="3823" y="0"/>
                    <a:pt x="3702" y="0"/>
                  </a:cubicBezTo>
                  <a:close/>
                </a:path>
              </a:pathLst>
            </a:custGeom>
            <a:solidFill>
              <a:srgbClr val="AFA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76;p33"/>
            <p:cNvSpPr/>
            <p:nvPr/>
          </p:nvSpPr>
          <p:spPr>
            <a:xfrm>
              <a:off x="1557325" y="1289400"/>
              <a:ext cx="171550" cy="144825"/>
            </a:xfrm>
            <a:custGeom>
              <a:avLst/>
              <a:gdLst/>
              <a:ahLst/>
              <a:cxnLst/>
              <a:rect l="l" t="t" r="r" b="b"/>
              <a:pathLst>
                <a:path w="6862" h="5793" extrusionOk="0">
                  <a:moveTo>
                    <a:pt x="5043" y="0"/>
                  </a:moveTo>
                  <a:cubicBezTo>
                    <a:pt x="4864" y="0"/>
                    <a:pt x="4671" y="0"/>
                    <a:pt x="4506" y="42"/>
                  </a:cubicBezTo>
                  <a:cubicBezTo>
                    <a:pt x="4244" y="83"/>
                    <a:pt x="3982" y="248"/>
                    <a:pt x="3900" y="345"/>
                  </a:cubicBezTo>
                  <a:cubicBezTo>
                    <a:pt x="3817" y="428"/>
                    <a:pt x="3831" y="428"/>
                    <a:pt x="3762" y="469"/>
                  </a:cubicBezTo>
                  <a:cubicBezTo>
                    <a:pt x="3734" y="441"/>
                    <a:pt x="3679" y="372"/>
                    <a:pt x="3597" y="290"/>
                  </a:cubicBezTo>
                  <a:cubicBezTo>
                    <a:pt x="3514" y="207"/>
                    <a:pt x="3404" y="138"/>
                    <a:pt x="3294" y="111"/>
                  </a:cubicBezTo>
                  <a:cubicBezTo>
                    <a:pt x="3224" y="84"/>
                    <a:pt x="3155" y="72"/>
                    <a:pt x="3088" y="72"/>
                  </a:cubicBezTo>
                  <a:cubicBezTo>
                    <a:pt x="2849" y="72"/>
                    <a:pt x="2642" y="217"/>
                    <a:pt x="2577" y="304"/>
                  </a:cubicBezTo>
                  <a:cubicBezTo>
                    <a:pt x="2536" y="331"/>
                    <a:pt x="2494" y="372"/>
                    <a:pt x="2453" y="400"/>
                  </a:cubicBezTo>
                  <a:cubicBezTo>
                    <a:pt x="2439" y="372"/>
                    <a:pt x="2398" y="331"/>
                    <a:pt x="2357" y="290"/>
                  </a:cubicBezTo>
                  <a:cubicBezTo>
                    <a:pt x="2246" y="166"/>
                    <a:pt x="2054" y="124"/>
                    <a:pt x="1874" y="111"/>
                  </a:cubicBezTo>
                  <a:cubicBezTo>
                    <a:pt x="1626" y="111"/>
                    <a:pt x="1406" y="193"/>
                    <a:pt x="1268" y="317"/>
                  </a:cubicBezTo>
                  <a:cubicBezTo>
                    <a:pt x="1235" y="313"/>
                    <a:pt x="1201" y="310"/>
                    <a:pt x="1168" y="310"/>
                  </a:cubicBezTo>
                  <a:cubicBezTo>
                    <a:pt x="1010" y="310"/>
                    <a:pt x="861" y="362"/>
                    <a:pt x="758" y="441"/>
                  </a:cubicBezTo>
                  <a:cubicBezTo>
                    <a:pt x="621" y="579"/>
                    <a:pt x="593" y="689"/>
                    <a:pt x="497" y="855"/>
                  </a:cubicBezTo>
                  <a:cubicBezTo>
                    <a:pt x="276" y="1461"/>
                    <a:pt x="1" y="2136"/>
                    <a:pt x="235" y="2784"/>
                  </a:cubicBezTo>
                  <a:cubicBezTo>
                    <a:pt x="313" y="2886"/>
                    <a:pt x="396" y="2926"/>
                    <a:pt x="478" y="2926"/>
                  </a:cubicBezTo>
                  <a:cubicBezTo>
                    <a:pt x="625" y="2926"/>
                    <a:pt x="766" y="2793"/>
                    <a:pt x="855" y="2660"/>
                  </a:cubicBezTo>
                  <a:cubicBezTo>
                    <a:pt x="855" y="2646"/>
                    <a:pt x="882" y="2618"/>
                    <a:pt x="896" y="2591"/>
                  </a:cubicBezTo>
                  <a:lnTo>
                    <a:pt x="896" y="2591"/>
                  </a:lnTo>
                  <a:cubicBezTo>
                    <a:pt x="910" y="2839"/>
                    <a:pt x="882" y="3114"/>
                    <a:pt x="1006" y="3348"/>
                  </a:cubicBezTo>
                  <a:cubicBezTo>
                    <a:pt x="1067" y="3470"/>
                    <a:pt x="1225" y="3560"/>
                    <a:pt x="1385" y="3560"/>
                  </a:cubicBezTo>
                  <a:cubicBezTo>
                    <a:pt x="1406" y="3560"/>
                    <a:pt x="1427" y="3558"/>
                    <a:pt x="1447" y="3555"/>
                  </a:cubicBezTo>
                  <a:cubicBezTo>
                    <a:pt x="1520" y="3539"/>
                    <a:pt x="1541" y="3532"/>
                    <a:pt x="1562" y="3532"/>
                  </a:cubicBezTo>
                  <a:cubicBezTo>
                    <a:pt x="1577" y="3532"/>
                    <a:pt x="1592" y="3536"/>
                    <a:pt x="1626" y="3541"/>
                  </a:cubicBezTo>
                  <a:lnTo>
                    <a:pt x="1640" y="3541"/>
                  </a:lnTo>
                  <a:cubicBezTo>
                    <a:pt x="1654" y="3583"/>
                    <a:pt x="1682" y="3665"/>
                    <a:pt x="1682" y="3734"/>
                  </a:cubicBezTo>
                  <a:cubicBezTo>
                    <a:pt x="1737" y="4244"/>
                    <a:pt x="1613" y="5084"/>
                    <a:pt x="1943" y="5677"/>
                  </a:cubicBezTo>
                  <a:cubicBezTo>
                    <a:pt x="2000" y="5754"/>
                    <a:pt x="2096" y="5792"/>
                    <a:pt x="2191" y="5792"/>
                  </a:cubicBezTo>
                  <a:cubicBezTo>
                    <a:pt x="2282" y="5792"/>
                    <a:pt x="2372" y="5758"/>
                    <a:pt x="2426" y="5691"/>
                  </a:cubicBezTo>
                  <a:cubicBezTo>
                    <a:pt x="2646" y="5388"/>
                    <a:pt x="2729" y="5029"/>
                    <a:pt x="2880" y="4699"/>
                  </a:cubicBezTo>
                  <a:lnTo>
                    <a:pt x="2894" y="4644"/>
                  </a:lnTo>
                  <a:cubicBezTo>
                    <a:pt x="2977" y="4809"/>
                    <a:pt x="3101" y="4947"/>
                    <a:pt x="3376" y="4960"/>
                  </a:cubicBezTo>
                  <a:cubicBezTo>
                    <a:pt x="3583" y="4960"/>
                    <a:pt x="3693" y="4795"/>
                    <a:pt x="3776" y="4657"/>
                  </a:cubicBezTo>
                  <a:cubicBezTo>
                    <a:pt x="3831" y="4588"/>
                    <a:pt x="3886" y="4464"/>
                    <a:pt x="3941" y="4354"/>
                  </a:cubicBezTo>
                  <a:cubicBezTo>
                    <a:pt x="4024" y="4547"/>
                    <a:pt x="4093" y="4754"/>
                    <a:pt x="4286" y="4892"/>
                  </a:cubicBezTo>
                  <a:cubicBezTo>
                    <a:pt x="4414" y="4973"/>
                    <a:pt x="4548" y="5009"/>
                    <a:pt x="4673" y="5009"/>
                  </a:cubicBezTo>
                  <a:cubicBezTo>
                    <a:pt x="4953" y="5009"/>
                    <a:pt x="5193" y="4831"/>
                    <a:pt x="5250" y="4575"/>
                  </a:cubicBezTo>
                  <a:cubicBezTo>
                    <a:pt x="5278" y="4451"/>
                    <a:pt x="5305" y="4340"/>
                    <a:pt x="5346" y="4230"/>
                  </a:cubicBezTo>
                  <a:cubicBezTo>
                    <a:pt x="5528" y="4505"/>
                    <a:pt x="5668" y="4610"/>
                    <a:pt x="5779" y="4610"/>
                  </a:cubicBezTo>
                  <a:cubicBezTo>
                    <a:pt x="6047" y="4610"/>
                    <a:pt x="6145" y="3996"/>
                    <a:pt x="6242" y="3665"/>
                  </a:cubicBezTo>
                  <a:cubicBezTo>
                    <a:pt x="6242" y="3638"/>
                    <a:pt x="6256" y="3624"/>
                    <a:pt x="6256" y="3610"/>
                  </a:cubicBezTo>
                  <a:cubicBezTo>
                    <a:pt x="6306" y="3702"/>
                    <a:pt x="6423" y="3764"/>
                    <a:pt x="6534" y="3764"/>
                  </a:cubicBezTo>
                  <a:cubicBezTo>
                    <a:pt x="6606" y="3764"/>
                    <a:pt x="6676" y="3738"/>
                    <a:pt x="6724" y="3679"/>
                  </a:cubicBezTo>
                  <a:cubicBezTo>
                    <a:pt x="6821" y="3514"/>
                    <a:pt x="6862" y="3321"/>
                    <a:pt x="6848" y="3128"/>
                  </a:cubicBezTo>
                  <a:cubicBezTo>
                    <a:pt x="6834" y="2908"/>
                    <a:pt x="6683" y="2591"/>
                    <a:pt x="6683" y="2480"/>
                  </a:cubicBezTo>
                  <a:cubicBezTo>
                    <a:pt x="6710" y="2108"/>
                    <a:pt x="6669" y="1599"/>
                    <a:pt x="6600" y="1337"/>
                  </a:cubicBezTo>
                  <a:cubicBezTo>
                    <a:pt x="6559" y="1144"/>
                    <a:pt x="6600" y="1061"/>
                    <a:pt x="6462" y="882"/>
                  </a:cubicBezTo>
                  <a:cubicBezTo>
                    <a:pt x="6394" y="772"/>
                    <a:pt x="6394" y="731"/>
                    <a:pt x="6297" y="593"/>
                  </a:cubicBezTo>
                  <a:cubicBezTo>
                    <a:pt x="6201" y="469"/>
                    <a:pt x="6077" y="386"/>
                    <a:pt x="5939" y="290"/>
                  </a:cubicBezTo>
                  <a:cubicBezTo>
                    <a:pt x="5677" y="152"/>
                    <a:pt x="5360" y="42"/>
                    <a:pt x="5043" y="0"/>
                  </a:cubicBezTo>
                  <a:close/>
                </a:path>
              </a:pathLst>
            </a:custGeom>
            <a:solidFill>
              <a:srgbClr val="AFA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677;p33"/>
            <p:cNvSpPr/>
            <p:nvPr/>
          </p:nvSpPr>
          <p:spPr>
            <a:xfrm>
              <a:off x="1671675" y="1561325"/>
              <a:ext cx="131600" cy="142550"/>
            </a:xfrm>
            <a:custGeom>
              <a:avLst/>
              <a:gdLst/>
              <a:ahLst/>
              <a:cxnLst/>
              <a:rect l="l" t="t" r="r" b="b"/>
              <a:pathLst>
                <a:path w="5264" h="5702" extrusionOk="0">
                  <a:moveTo>
                    <a:pt x="2921" y="0"/>
                  </a:moveTo>
                  <a:cubicBezTo>
                    <a:pt x="2876" y="0"/>
                    <a:pt x="2835" y="3"/>
                    <a:pt x="2798" y="8"/>
                  </a:cubicBezTo>
                  <a:cubicBezTo>
                    <a:pt x="2646" y="22"/>
                    <a:pt x="2550" y="63"/>
                    <a:pt x="2467" y="77"/>
                  </a:cubicBezTo>
                  <a:cubicBezTo>
                    <a:pt x="2247" y="104"/>
                    <a:pt x="2040" y="187"/>
                    <a:pt x="1833" y="270"/>
                  </a:cubicBezTo>
                  <a:cubicBezTo>
                    <a:pt x="1572" y="394"/>
                    <a:pt x="1627" y="462"/>
                    <a:pt x="1392" y="531"/>
                  </a:cubicBezTo>
                  <a:cubicBezTo>
                    <a:pt x="1255" y="586"/>
                    <a:pt x="1117" y="669"/>
                    <a:pt x="1062" y="697"/>
                  </a:cubicBezTo>
                  <a:cubicBezTo>
                    <a:pt x="1048" y="697"/>
                    <a:pt x="1034" y="710"/>
                    <a:pt x="1007" y="710"/>
                  </a:cubicBezTo>
                  <a:cubicBezTo>
                    <a:pt x="800" y="738"/>
                    <a:pt x="593" y="793"/>
                    <a:pt x="497" y="945"/>
                  </a:cubicBezTo>
                  <a:cubicBezTo>
                    <a:pt x="359" y="1344"/>
                    <a:pt x="345" y="1758"/>
                    <a:pt x="263" y="2102"/>
                  </a:cubicBezTo>
                  <a:cubicBezTo>
                    <a:pt x="125" y="2474"/>
                    <a:pt x="70" y="2860"/>
                    <a:pt x="70" y="3246"/>
                  </a:cubicBezTo>
                  <a:cubicBezTo>
                    <a:pt x="70" y="3452"/>
                    <a:pt x="1" y="3879"/>
                    <a:pt x="359" y="3879"/>
                  </a:cubicBezTo>
                  <a:cubicBezTo>
                    <a:pt x="538" y="3838"/>
                    <a:pt x="580" y="3645"/>
                    <a:pt x="621" y="3521"/>
                  </a:cubicBezTo>
                  <a:cubicBezTo>
                    <a:pt x="745" y="3204"/>
                    <a:pt x="759" y="2860"/>
                    <a:pt x="855" y="2584"/>
                  </a:cubicBezTo>
                  <a:lnTo>
                    <a:pt x="855" y="2584"/>
                  </a:lnTo>
                  <a:cubicBezTo>
                    <a:pt x="855" y="2763"/>
                    <a:pt x="800" y="3011"/>
                    <a:pt x="772" y="3204"/>
                  </a:cubicBezTo>
                  <a:cubicBezTo>
                    <a:pt x="704" y="3590"/>
                    <a:pt x="676" y="3990"/>
                    <a:pt x="648" y="4389"/>
                  </a:cubicBezTo>
                  <a:cubicBezTo>
                    <a:pt x="621" y="4678"/>
                    <a:pt x="524" y="5009"/>
                    <a:pt x="717" y="5285"/>
                  </a:cubicBezTo>
                  <a:cubicBezTo>
                    <a:pt x="758" y="5351"/>
                    <a:pt x="807" y="5378"/>
                    <a:pt x="854" y="5378"/>
                  </a:cubicBezTo>
                  <a:cubicBezTo>
                    <a:pt x="933" y="5378"/>
                    <a:pt x="1008" y="5302"/>
                    <a:pt x="1034" y="5216"/>
                  </a:cubicBezTo>
                  <a:cubicBezTo>
                    <a:pt x="1158" y="4885"/>
                    <a:pt x="1144" y="4527"/>
                    <a:pt x="1227" y="4182"/>
                  </a:cubicBezTo>
                  <a:cubicBezTo>
                    <a:pt x="1255" y="3962"/>
                    <a:pt x="1310" y="3755"/>
                    <a:pt x="1351" y="3562"/>
                  </a:cubicBezTo>
                  <a:cubicBezTo>
                    <a:pt x="1351" y="3590"/>
                    <a:pt x="1351" y="3631"/>
                    <a:pt x="1351" y="3673"/>
                  </a:cubicBezTo>
                  <a:cubicBezTo>
                    <a:pt x="1324" y="3934"/>
                    <a:pt x="1379" y="4279"/>
                    <a:pt x="1420" y="4472"/>
                  </a:cubicBezTo>
                  <a:cubicBezTo>
                    <a:pt x="1443" y="4599"/>
                    <a:pt x="1505" y="4862"/>
                    <a:pt x="1679" y="4862"/>
                  </a:cubicBezTo>
                  <a:cubicBezTo>
                    <a:pt x="1712" y="4862"/>
                    <a:pt x="1750" y="4852"/>
                    <a:pt x="1792" y="4830"/>
                  </a:cubicBezTo>
                  <a:cubicBezTo>
                    <a:pt x="1861" y="4775"/>
                    <a:pt x="1902" y="4706"/>
                    <a:pt x="1930" y="4637"/>
                  </a:cubicBezTo>
                  <a:cubicBezTo>
                    <a:pt x="1930" y="4802"/>
                    <a:pt x="1944" y="4940"/>
                    <a:pt x="1971" y="5037"/>
                  </a:cubicBezTo>
                  <a:cubicBezTo>
                    <a:pt x="1982" y="5194"/>
                    <a:pt x="2067" y="5701"/>
                    <a:pt x="2286" y="5701"/>
                  </a:cubicBezTo>
                  <a:cubicBezTo>
                    <a:pt x="2335" y="5701"/>
                    <a:pt x="2390" y="5676"/>
                    <a:pt x="2453" y="5615"/>
                  </a:cubicBezTo>
                  <a:cubicBezTo>
                    <a:pt x="2619" y="5422"/>
                    <a:pt x="2632" y="5161"/>
                    <a:pt x="2701" y="4940"/>
                  </a:cubicBezTo>
                  <a:cubicBezTo>
                    <a:pt x="2756" y="4513"/>
                    <a:pt x="2853" y="4100"/>
                    <a:pt x="2894" y="3673"/>
                  </a:cubicBezTo>
                  <a:cubicBezTo>
                    <a:pt x="2936" y="3383"/>
                    <a:pt x="2908" y="3080"/>
                    <a:pt x="2949" y="2791"/>
                  </a:cubicBezTo>
                  <a:cubicBezTo>
                    <a:pt x="2977" y="2653"/>
                    <a:pt x="3018" y="2502"/>
                    <a:pt x="3004" y="2364"/>
                  </a:cubicBezTo>
                  <a:cubicBezTo>
                    <a:pt x="2991" y="2185"/>
                    <a:pt x="2991" y="2074"/>
                    <a:pt x="3032" y="1868"/>
                  </a:cubicBezTo>
                  <a:cubicBezTo>
                    <a:pt x="3046" y="1854"/>
                    <a:pt x="3060" y="1785"/>
                    <a:pt x="3073" y="1758"/>
                  </a:cubicBezTo>
                  <a:cubicBezTo>
                    <a:pt x="3101" y="1950"/>
                    <a:pt x="3128" y="2226"/>
                    <a:pt x="3115" y="2433"/>
                  </a:cubicBezTo>
                  <a:cubicBezTo>
                    <a:pt x="3087" y="2750"/>
                    <a:pt x="3142" y="3053"/>
                    <a:pt x="3184" y="3370"/>
                  </a:cubicBezTo>
                  <a:cubicBezTo>
                    <a:pt x="3170" y="3521"/>
                    <a:pt x="3184" y="3990"/>
                    <a:pt x="3211" y="4155"/>
                  </a:cubicBezTo>
                  <a:cubicBezTo>
                    <a:pt x="3211" y="4279"/>
                    <a:pt x="3330" y="4410"/>
                    <a:pt x="3449" y="4410"/>
                  </a:cubicBezTo>
                  <a:cubicBezTo>
                    <a:pt x="3502" y="4410"/>
                    <a:pt x="3555" y="4384"/>
                    <a:pt x="3597" y="4320"/>
                  </a:cubicBezTo>
                  <a:cubicBezTo>
                    <a:pt x="3735" y="4100"/>
                    <a:pt x="3735" y="3838"/>
                    <a:pt x="3790" y="3604"/>
                  </a:cubicBezTo>
                  <a:cubicBezTo>
                    <a:pt x="3817" y="3494"/>
                    <a:pt x="3831" y="3356"/>
                    <a:pt x="3831" y="3232"/>
                  </a:cubicBezTo>
                  <a:cubicBezTo>
                    <a:pt x="3900" y="3397"/>
                    <a:pt x="3969" y="3562"/>
                    <a:pt x="4079" y="3714"/>
                  </a:cubicBezTo>
                  <a:cubicBezTo>
                    <a:pt x="4144" y="3754"/>
                    <a:pt x="4200" y="3772"/>
                    <a:pt x="4250" y="3772"/>
                  </a:cubicBezTo>
                  <a:cubicBezTo>
                    <a:pt x="4559" y="3772"/>
                    <a:pt x="4595" y="3082"/>
                    <a:pt x="4630" y="2832"/>
                  </a:cubicBezTo>
                  <a:cubicBezTo>
                    <a:pt x="4658" y="2956"/>
                    <a:pt x="4699" y="3080"/>
                    <a:pt x="4727" y="3204"/>
                  </a:cubicBezTo>
                  <a:cubicBezTo>
                    <a:pt x="4762" y="3286"/>
                    <a:pt x="4797" y="3426"/>
                    <a:pt x="4906" y="3426"/>
                  </a:cubicBezTo>
                  <a:cubicBezTo>
                    <a:pt x="4926" y="3426"/>
                    <a:pt x="4949" y="3422"/>
                    <a:pt x="4975" y="3411"/>
                  </a:cubicBezTo>
                  <a:cubicBezTo>
                    <a:pt x="5085" y="3370"/>
                    <a:pt x="5099" y="3259"/>
                    <a:pt x="5140" y="3177"/>
                  </a:cubicBezTo>
                  <a:cubicBezTo>
                    <a:pt x="5264" y="2860"/>
                    <a:pt x="5154" y="2419"/>
                    <a:pt x="5085" y="2019"/>
                  </a:cubicBezTo>
                  <a:lnTo>
                    <a:pt x="5071" y="2019"/>
                  </a:lnTo>
                  <a:cubicBezTo>
                    <a:pt x="5002" y="1620"/>
                    <a:pt x="4961" y="1206"/>
                    <a:pt x="4727" y="848"/>
                  </a:cubicBezTo>
                  <a:cubicBezTo>
                    <a:pt x="4644" y="724"/>
                    <a:pt x="4479" y="531"/>
                    <a:pt x="4479" y="531"/>
                  </a:cubicBezTo>
                  <a:cubicBezTo>
                    <a:pt x="4451" y="449"/>
                    <a:pt x="4327" y="352"/>
                    <a:pt x="4176" y="270"/>
                  </a:cubicBezTo>
                  <a:cubicBezTo>
                    <a:pt x="3955" y="173"/>
                    <a:pt x="3707" y="104"/>
                    <a:pt x="3459" y="63"/>
                  </a:cubicBezTo>
                  <a:cubicBezTo>
                    <a:pt x="3348" y="41"/>
                    <a:pt x="3110" y="0"/>
                    <a:pt x="2921" y="0"/>
                  </a:cubicBezTo>
                  <a:close/>
                </a:path>
              </a:pathLst>
            </a:custGeom>
            <a:solidFill>
              <a:srgbClr val="82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78;p33"/>
            <p:cNvSpPr/>
            <p:nvPr/>
          </p:nvSpPr>
          <p:spPr>
            <a:xfrm>
              <a:off x="1413700" y="1500525"/>
              <a:ext cx="133325" cy="126675"/>
            </a:xfrm>
            <a:custGeom>
              <a:avLst/>
              <a:gdLst/>
              <a:ahLst/>
              <a:cxnLst/>
              <a:rect l="l" t="t" r="r" b="b"/>
              <a:pathLst>
                <a:path w="5333" h="5067" extrusionOk="0">
                  <a:moveTo>
                    <a:pt x="4308" y="1"/>
                  </a:moveTo>
                  <a:cubicBezTo>
                    <a:pt x="3989" y="1"/>
                    <a:pt x="3837" y="354"/>
                    <a:pt x="3651" y="552"/>
                  </a:cubicBezTo>
                  <a:cubicBezTo>
                    <a:pt x="3610" y="456"/>
                    <a:pt x="3583" y="318"/>
                    <a:pt x="3486" y="222"/>
                  </a:cubicBezTo>
                  <a:cubicBezTo>
                    <a:pt x="3403" y="111"/>
                    <a:pt x="3266" y="70"/>
                    <a:pt x="3128" y="56"/>
                  </a:cubicBezTo>
                  <a:cubicBezTo>
                    <a:pt x="3081" y="50"/>
                    <a:pt x="3034" y="46"/>
                    <a:pt x="2988" y="46"/>
                  </a:cubicBezTo>
                  <a:cubicBezTo>
                    <a:pt x="2843" y="46"/>
                    <a:pt x="2702" y="80"/>
                    <a:pt x="2577" y="153"/>
                  </a:cubicBezTo>
                  <a:cubicBezTo>
                    <a:pt x="2425" y="235"/>
                    <a:pt x="2315" y="332"/>
                    <a:pt x="2219" y="359"/>
                  </a:cubicBezTo>
                  <a:cubicBezTo>
                    <a:pt x="2219" y="373"/>
                    <a:pt x="2205" y="373"/>
                    <a:pt x="2191" y="373"/>
                  </a:cubicBezTo>
                  <a:lnTo>
                    <a:pt x="2163" y="373"/>
                  </a:lnTo>
                  <a:cubicBezTo>
                    <a:pt x="2150" y="359"/>
                    <a:pt x="2122" y="346"/>
                    <a:pt x="2108" y="346"/>
                  </a:cubicBezTo>
                  <a:cubicBezTo>
                    <a:pt x="2022" y="309"/>
                    <a:pt x="1929" y="293"/>
                    <a:pt x="1835" y="293"/>
                  </a:cubicBezTo>
                  <a:cubicBezTo>
                    <a:pt x="1644" y="293"/>
                    <a:pt x="1453" y="363"/>
                    <a:pt x="1323" y="483"/>
                  </a:cubicBezTo>
                  <a:cubicBezTo>
                    <a:pt x="1089" y="676"/>
                    <a:pt x="758" y="938"/>
                    <a:pt x="648" y="1172"/>
                  </a:cubicBezTo>
                  <a:cubicBezTo>
                    <a:pt x="634" y="1186"/>
                    <a:pt x="620" y="1200"/>
                    <a:pt x="607" y="1227"/>
                  </a:cubicBezTo>
                  <a:cubicBezTo>
                    <a:pt x="565" y="1269"/>
                    <a:pt x="510" y="1324"/>
                    <a:pt x="483" y="1379"/>
                  </a:cubicBezTo>
                  <a:cubicBezTo>
                    <a:pt x="469" y="1406"/>
                    <a:pt x="455" y="1420"/>
                    <a:pt x="455" y="1448"/>
                  </a:cubicBezTo>
                  <a:cubicBezTo>
                    <a:pt x="276" y="1710"/>
                    <a:pt x="138" y="2026"/>
                    <a:pt x="55" y="2371"/>
                  </a:cubicBezTo>
                  <a:cubicBezTo>
                    <a:pt x="0" y="2633"/>
                    <a:pt x="55" y="2950"/>
                    <a:pt x="207" y="3266"/>
                  </a:cubicBezTo>
                  <a:cubicBezTo>
                    <a:pt x="353" y="3464"/>
                    <a:pt x="482" y="3544"/>
                    <a:pt x="596" y="3544"/>
                  </a:cubicBezTo>
                  <a:cubicBezTo>
                    <a:pt x="783" y="3544"/>
                    <a:pt x="926" y="3326"/>
                    <a:pt x="1020" y="3060"/>
                  </a:cubicBezTo>
                  <a:cubicBezTo>
                    <a:pt x="1075" y="2894"/>
                    <a:pt x="1144" y="2757"/>
                    <a:pt x="1213" y="2605"/>
                  </a:cubicBezTo>
                  <a:cubicBezTo>
                    <a:pt x="1224" y="2907"/>
                    <a:pt x="1314" y="3266"/>
                    <a:pt x="1555" y="3266"/>
                  </a:cubicBezTo>
                  <a:cubicBezTo>
                    <a:pt x="1601" y="3266"/>
                    <a:pt x="1652" y="3254"/>
                    <a:pt x="1709" y="3225"/>
                  </a:cubicBezTo>
                  <a:lnTo>
                    <a:pt x="1709" y="3225"/>
                  </a:lnTo>
                  <a:cubicBezTo>
                    <a:pt x="1667" y="3528"/>
                    <a:pt x="1654" y="3845"/>
                    <a:pt x="1626" y="4148"/>
                  </a:cubicBezTo>
                  <a:cubicBezTo>
                    <a:pt x="1571" y="4410"/>
                    <a:pt x="1612" y="4699"/>
                    <a:pt x="1805" y="4920"/>
                  </a:cubicBezTo>
                  <a:cubicBezTo>
                    <a:pt x="1875" y="5013"/>
                    <a:pt x="1953" y="5066"/>
                    <a:pt x="2035" y="5066"/>
                  </a:cubicBezTo>
                  <a:cubicBezTo>
                    <a:pt x="2099" y="5066"/>
                    <a:pt x="2166" y="5034"/>
                    <a:pt x="2232" y="4961"/>
                  </a:cubicBezTo>
                  <a:cubicBezTo>
                    <a:pt x="2384" y="4713"/>
                    <a:pt x="2425" y="4424"/>
                    <a:pt x="2535" y="4162"/>
                  </a:cubicBezTo>
                  <a:cubicBezTo>
                    <a:pt x="2604" y="3914"/>
                    <a:pt x="2687" y="3652"/>
                    <a:pt x="2756" y="3404"/>
                  </a:cubicBezTo>
                  <a:cubicBezTo>
                    <a:pt x="2792" y="3610"/>
                    <a:pt x="2850" y="3816"/>
                    <a:pt x="3060" y="3816"/>
                  </a:cubicBezTo>
                  <a:cubicBezTo>
                    <a:pt x="3089" y="3816"/>
                    <a:pt x="3120" y="3812"/>
                    <a:pt x="3155" y="3804"/>
                  </a:cubicBezTo>
                  <a:cubicBezTo>
                    <a:pt x="3555" y="3556"/>
                    <a:pt x="3527" y="3060"/>
                    <a:pt x="3693" y="2688"/>
                  </a:cubicBezTo>
                  <a:cubicBezTo>
                    <a:pt x="3734" y="2826"/>
                    <a:pt x="3775" y="2977"/>
                    <a:pt x="3858" y="3101"/>
                  </a:cubicBezTo>
                  <a:lnTo>
                    <a:pt x="3858" y="3115"/>
                  </a:lnTo>
                  <a:cubicBezTo>
                    <a:pt x="3872" y="3142"/>
                    <a:pt x="3886" y="3170"/>
                    <a:pt x="3913" y="3184"/>
                  </a:cubicBezTo>
                  <a:cubicBezTo>
                    <a:pt x="3913" y="3184"/>
                    <a:pt x="3913" y="3198"/>
                    <a:pt x="3927" y="3198"/>
                  </a:cubicBezTo>
                  <a:cubicBezTo>
                    <a:pt x="3986" y="3246"/>
                    <a:pt x="4039" y="3266"/>
                    <a:pt x="4086" y="3266"/>
                  </a:cubicBezTo>
                  <a:cubicBezTo>
                    <a:pt x="4284" y="3266"/>
                    <a:pt x="4387" y="2915"/>
                    <a:pt x="4409" y="2770"/>
                  </a:cubicBezTo>
                  <a:cubicBezTo>
                    <a:pt x="4451" y="2578"/>
                    <a:pt x="4492" y="2385"/>
                    <a:pt x="4519" y="2192"/>
                  </a:cubicBezTo>
                  <a:cubicBezTo>
                    <a:pt x="4519" y="2192"/>
                    <a:pt x="4519" y="2206"/>
                    <a:pt x="4533" y="2206"/>
                  </a:cubicBezTo>
                  <a:cubicBezTo>
                    <a:pt x="4575" y="2330"/>
                    <a:pt x="4588" y="2481"/>
                    <a:pt x="4699" y="2591"/>
                  </a:cubicBezTo>
                  <a:cubicBezTo>
                    <a:pt x="4743" y="2645"/>
                    <a:pt x="4795" y="2668"/>
                    <a:pt x="4847" y="2668"/>
                  </a:cubicBezTo>
                  <a:cubicBezTo>
                    <a:pt x="4942" y="2668"/>
                    <a:pt x="5035" y="2593"/>
                    <a:pt x="5071" y="2495"/>
                  </a:cubicBezTo>
                  <a:cubicBezTo>
                    <a:pt x="5291" y="1958"/>
                    <a:pt x="5332" y="1338"/>
                    <a:pt x="5250" y="855"/>
                  </a:cubicBezTo>
                  <a:cubicBezTo>
                    <a:pt x="5181" y="607"/>
                    <a:pt x="5057" y="359"/>
                    <a:pt x="4781" y="222"/>
                  </a:cubicBezTo>
                  <a:cubicBezTo>
                    <a:pt x="4630" y="139"/>
                    <a:pt x="4616" y="70"/>
                    <a:pt x="4423" y="15"/>
                  </a:cubicBezTo>
                  <a:cubicBezTo>
                    <a:pt x="4382" y="5"/>
                    <a:pt x="4344" y="1"/>
                    <a:pt x="4308" y="1"/>
                  </a:cubicBezTo>
                  <a:close/>
                </a:path>
              </a:pathLst>
            </a:custGeom>
            <a:solidFill>
              <a:srgbClr val="AFA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1" b="98358" l="588" r="99295">
                        <a14:foregroundMark x1="80846" y1="16749" x2="88484" y2="37603"/>
                        <a14:foregroundMark x1="41481" y1="40887" x2="42891" y2="68144"/>
                        <a14:foregroundMark x1="34548" y1="40722" x2="50881" y2="21346"/>
                        <a14:foregroundMark x1="50999" y1="21182" x2="60870" y2="21511"/>
                        <a14:foregroundMark x1="61575" y1="21511" x2="68155" y2="35961"/>
                        <a14:foregroundMark x1="49706" y1="21511" x2="45711" y2="274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2293" y="1031349"/>
            <a:ext cx="5300268" cy="3793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987" y="-412026"/>
            <a:ext cx="5903789" cy="32322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19" b="89759" l="9859" r="894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5342" y="793781"/>
            <a:ext cx="901746" cy="10541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DD9BEB-DAAC-AC47-B83A-1951B6DBC8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837" y="39349"/>
            <a:ext cx="1616707" cy="77518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686642" y="255718"/>
            <a:ext cx="849086" cy="8277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455;p44"/>
          <p:cNvSpPr txBox="1">
            <a:spLocks noGrp="1"/>
          </p:cNvSpPr>
          <p:nvPr>
            <p:ph type="title" idx="4294967295"/>
          </p:nvPr>
        </p:nvSpPr>
        <p:spPr>
          <a:xfrm>
            <a:off x="4291135" y="379638"/>
            <a:ext cx="1640100" cy="5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endParaRPr sz="4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28" b="98313" l="3380" r="99301">
                        <a14:foregroundMark x1="55711" y1="59663" x2="61189" y2="63344"/>
                        <a14:foregroundMark x1="99301" y1="67485" x2="99301" y2="674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6028" y="2501703"/>
            <a:ext cx="3040733" cy="23106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34" b="95349" l="9948" r="8900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61367" y="2048684"/>
            <a:ext cx="1474620" cy="29878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657" b="95390" l="2736" r="955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561" y="2136044"/>
            <a:ext cx="1901265" cy="2974865"/>
          </a:xfrm>
          <a:prstGeom prst="rect">
            <a:avLst/>
          </a:prstGeom>
        </p:spPr>
      </p:pic>
      <p:sp>
        <p:nvSpPr>
          <p:cNvPr id="8" name="Google Shape;453;p44"/>
          <p:cNvSpPr txBox="1">
            <a:spLocks/>
          </p:cNvSpPr>
          <p:nvPr/>
        </p:nvSpPr>
        <p:spPr>
          <a:xfrm>
            <a:off x="2507740" y="931566"/>
            <a:ext cx="4710842" cy="86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Practice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38" b="95031" l="1792" r="97133">
                        <a14:foregroundMark x1="38351" y1="35404" x2="55197" y2="40373"/>
                        <a14:foregroundMark x1="91756" y1="31056" x2="86738" y2="45963"/>
                        <a14:foregroundMark x1="6810" y1="29814" x2="10753" y2="559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4237" y="4035059"/>
            <a:ext cx="1771741" cy="1022403"/>
          </a:xfrm>
          <a:prstGeom prst="rect">
            <a:avLst/>
          </a:prstGeom>
        </p:spPr>
      </p:pic>
      <p:pic>
        <p:nvPicPr>
          <p:cNvPr id="134" name="Picture 8" descr="Vector Illustration Of School Children. Download a Free Preview or High  Quality Adobe Illustrator Ai, EPS, PDF and High Resolut… | Vector, Kids  clipart, Vector fre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107" y="3822069"/>
            <a:ext cx="1206519" cy="1303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2" descr="Children Playing Park Stock Vector Image by ©yusufdemirci #318430298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99" r="74324" b="23028"/>
          <a:stretch/>
        </p:blipFill>
        <p:spPr bwMode="auto">
          <a:xfrm>
            <a:off x="1229728" y="4008314"/>
            <a:ext cx="897699" cy="973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6" name="Google Shape;1861;p38"/>
          <p:cNvGrpSpPr/>
          <p:nvPr/>
        </p:nvGrpSpPr>
        <p:grpSpPr>
          <a:xfrm>
            <a:off x="2713535" y="3588349"/>
            <a:ext cx="2542183" cy="1412056"/>
            <a:chOff x="16586" y="2001513"/>
            <a:chExt cx="4220231" cy="2554791"/>
          </a:xfrm>
        </p:grpSpPr>
        <p:grpSp>
          <p:nvGrpSpPr>
            <p:cNvPr id="137" name="Google Shape;1862;p38"/>
            <p:cNvGrpSpPr/>
            <p:nvPr/>
          </p:nvGrpSpPr>
          <p:grpSpPr>
            <a:xfrm rot="-334755">
              <a:off x="16586" y="2001513"/>
              <a:ext cx="4220231" cy="2554791"/>
              <a:chOff x="226762" y="3107162"/>
              <a:chExt cx="1754925" cy="1062375"/>
            </a:xfrm>
          </p:grpSpPr>
          <p:sp>
            <p:nvSpPr>
              <p:cNvPr id="142" name="Google Shape;1863;p38"/>
              <p:cNvSpPr/>
              <p:nvPr/>
            </p:nvSpPr>
            <p:spPr>
              <a:xfrm>
                <a:off x="226762" y="3107162"/>
                <a:ext cx="1754925" cy="1062375"/>
              </a:xfrm>
              <a:custGeom>
                <a:avLst/>
                <a:gdLst/>
                <a:ahLst/>
                <a:cxnLst/>
                <a:rect l="l" t="t" r="r" b="b"/>
                <a:pathLst>
                  <a:path w="70197" h="42495" extrusionOk="0">
                    <a:moveTo>
                      <a:pt x="29095" y="0"/>
                    </a:moveTo>
                    <a:cubicBezTo>
                      <a:pt x="28321" y="0"/>
                      <a:pt x="27689" y="606"/>
                      <a:pt x="27650" y="1367"/>
                    </a:cubicBezTo>
                    <a:cubicBezTo>
                      <a:pt x="26657" y="1522"/>
                      <a:pt x="25896" y="2386"/>
                      <a:pt x="25896" y="3418"/>
                    </a:cubicBezTo>
                    <a:lnTo>
                      <a:pt x="25896" y="6552"/>
                    </a:lnTo>
                    <a:cubicBezTo>
                      <a:pt x="25458" y="6732"/>
                      <a:pt x="25045" y="7003"/>
                      <a:pt x="24697" y="7338"/>
                    </a:cubicBezTo>
                    <a:lnTo>
                      <a:pt x="24633" y="7338"/>
                    </a:lnTo>
                    <a:lnTo>
                      <a:pt x="24194" y="7893"/>
                    </a:lnTo>
                    <a:lnTo>
                      <a:pt x="24194" y="7906"/>
                    </a:lnTo>
                    <a:cubicBezTo>
                      <a:pt x="23910" y="8293"/>
                      <a:pt x="23704" y="8705"/>
                      <a:pt x="23575" y="9157"/>
                    </a:cubicBezTo>
                    <a:cubicBezTo>
                      <a:pt x="23523" y="9337"/>
                      <a:pt x="23485" y="9518"/>
                      <a:pt x="23446" y="9698"/>
                    </a:cubicBezTo>
                    <a:lnTo>
                      <a:pt x="23137" y="9698"/>
                    </a:lnTo>
                    <a:cubicBezTo>
                      <a:pt x="22169" y="9698"/>
                      <a:pt x="21383" y="10485"/>
                      <a:pt x="21383" y="11452"/>
                    </a:cubicBezTo>
                    <a:lnTo>
                      <a:pt x="21383" y="11878"/>
                    </a:lnTo>
                    <a:cubicBezTo>
                      <a:pt x="20454" y="11981"/>
                      <a:pt x="19719" y="12716"/>
                      <a:pt x="19603" y="13645"/>
                    </a:cubicBezTo>
                    <a:cubicBezTo>
                      <a:pt x="18777" y="13903"/>
                      <a:pt x="18068" y="14509"/>
                      <a:pt x="17681" y="15321"/>
                    </a:cubicBezTo>
                    <a:lnTo>
                      <a:pt x="15154" y="20712"/>
                    </a:lnTo>
                    <a:cubicBezTo>
                      <a:pt x="15037" y="20751"/>
                      <a:pt x="14934" y="20789"/>
                      <a:pt x="14844" y="20841"/>
                    </a:cubicBezTo>
                    <a:cubicBezTo>
                      <a:pt x="14496" y="21035"/>
                      <a:pt x="14251" y="21344"/>
                      <a:pt x="14148" y="21744"/>
                    </a:cubicBezTo>
                    <a:cubicBezTo>
                      <a:pt x="14122" y="21847"/>
                      <a:pt x="14109" y="21950"/>
                      <a:pt x="14109" y="22053"/>
                    </a:cubicBezTo>
                    <a:cubicBezTo>
                      <a:pt x="13013" y="22389"/>
                      <a:pt x="12265" y="23407"/>
                      <a:pt x="12329" y="24504"/>
                    </a:cubicBezTo>
                    <a:cubicBezTo>
                      <a:pt x="12355" y="24865"/>
                      <a:pt x="12471" y="25174"/>
                      <a:pt x="12664" y="25432"/>
                    </a:cubicBezTo>
                    <a:cubicBezTo>
                      <a:pt x="12729" y="25510"/>
                      <a:pt x="12781" y="25574"/>
                      <a:pt x="12845" y="25626"/>
                    </a:cubicBezTo>
                    <a:lnTo>
                      <a:pt x="12652" y="26051"/>
                    </a:lnTo>
                    <a:cubicBezTo>
                      <a:pt x="12213" y="26993"/>
                      <a:pt x="11981" y="28037"/>
                      <a:pt x="11981" y="29069"/>
                    </a:cubicBezTo>
                    <a:lnTo>
                      <a:pt x="11981" y="30359"/>
                    </a:lnTo>
                    <a:cubicBezTo>
                      <a:pt x="11684" y="30668"/>
                      <a:pt x="11504" y="31094"/>
                      <a:pt x="11504" y="31545"/>
                    </a:cubicBezTo>
                    <a:lnTo>
                      <a:pt x="11504" y="33286"/>
                    </a:lnTo>
                    <a:cubicBezTo>
                      <a:pt x="11504" y="33596"/>
                      <a:pt x="11581" y="33892"/>
                      <a:pt x="11736" y="34150"/>
                    </a:cubicBezTo>
                    <a:lnTo>
                      <a:pt x="10691" y="34150"/>
                    </a:lnTo>
                    <a:lnTo>
                      <a:pt x="10188" y="35118"/>
                    </a:lnTo>
                    <a:cubicBezTo>
                      <a:pt x="10085" y="34924"/>
                      <a:pt x="9943" y="34744"/>
                      <a:pt x="9789" y="34589"/>
                    </a:cubicBezTo>
                    <a:cubicBezTo>
                      <a:pt x="9801" y="34473"/>
                      <a:pt x="9801" y="34357"/>
                      <a:pt x="9801" y="34228"/>
                    </a:cubicBezTo>
                    <a:cubicBezTo>
                      <a:pt x="9801" y="31674"/>
                      <a:pt x="7725" y="29598"/>
                      <a:pt x="5172" y="29598"/>
                    </a:cubicBezTo>
                    <a:cubicBezTo>
                      <a:pt x="2618" y="29598"/>
                      <a:pt x="542" y="31674"/>
                      <a:pt x="542" y="34228"/>
                    </a:cubicBezTo>
                    <a:cubicBezTo>
                      <a:pt x="542" y="35040"/>
                      <a:pt x="748" y="35788"/>
                      <a:pt x="1109" y="36446"/>
                    </a:cubicBezTo>
                    <a:cubicBezTo>
                      <a:pt x="451" y="36781"/>
                      <a:pt x="0" y="37465"/>
                      <a:pt x="0" y="38238"/>
                    </a:cubicBezTo>
                    <a:cubicBezTo>
                      <a:pt x="0" y="39348"/>
                      <a:pt x="903" y="40250"/>
                      <a:pt x="2012" y="40250"/>
                    </a:cubicBezTo>
                    <a:cubicBezTo>
                      <a:pt x="2953" y="40250"/>
                      <a:pt x="3753" y="39593"/>
                      <a:pt x="3959" y="38703"/>
                    </a:cubicBezTo>
                    <a:cubicBezTo>
                      <a:pt x="4346" y="38806"/>
                      <a:pt x="4759" y="38858"/>
                      <a:pt x="5172" y="38858"/>
                    </a:cubicBezTo>
                    <a:cubicBezTo>
                      <a:pt x="5468" y="38858"/>
                      <a:pt x="5765" y="38832"/>
                      <a:pt x="6061" y="38780"/>
                    </a:cubicBezTo>
                    <a:cubicBezTo>
                      <a:pt x="6551" y="39154"/>
                      <a:pt x="7145" y="39373"/>
                      <a:pt x="7777" y="39373"/>
                    </a:cubicBezTo>
                    <a:cubicBezTo>
                      <a:pt x="8679" y="39373"/>
                      <a:pt x="9479" y="38948"/>
                      <a:pt x="9995" y="38290"/>
                    </a:cubicBezTo>
                    <a:lnTo>
                      <a:pt x="12303" y="38290"/>
                    </a:lnTo>
                    <a:cubicBezTo>
                      <a:pt x="12664" y="38870"/>
                      <a:pt x="13322" y="39270"/>
                      <a:pt x="14070" y="39270"/>
                    </a:cubicBezTo>
                    <a:lnTo>
                      <a:pt x="16920" y="39270"/>
                    </a:lnTo>
                    <a:cubicBezTo>
                      <a:pt x="17759" y="41205"/>
                      <a:pt x="19680" y="42494"/>
                      <a:pt x="21860" y="42494"/>
                    </a:cubicBezTo>
                    <a:cubicBezTo>
                      <a:pt x="23639" y="42494"/>
                      <a:pt x="25226" y="41656"/>
                      <a:pt x="26219" y="40302"/>
                    </a:cubicBezTo>
                    <a:cubicBezTo>
                      <a:pt x="27212" y="41656"/>
                      <a:pt x="28798" y="42494"/>
                      <a:pt x="30578" y="42494"/>
                    </a:cubicBezTo>
                    <a:cubicBezTo>
                      <a:pt x="32719" y="42494"/>
                      <a:pt x="34627" y="41230"/>
                      <a:pt x="35491" y="39335"/>
                    </a:cubicBezTo>
                    <a:lnTo>
                      <a:pt x="40328" y="39335"/>
                    </a:lnTo>
                    <a:cubicBezTo>
                      <a:pt x="40508" y="39335"/>
                      <a:pt x="40676" y="39309"/>
                      <a:pt x="40856" y="39270"/>
                    </a:cubicBezTo>
                    <a:lnTo>
                      <a:pt x="42546" y="39270"/>
                    </a:lnTo>
                    <a:cubicBezTo>
                      <a:pt x="43384" y="41205"/>
                      <a:pt x="45306" y="42494"/>
                      <a:pt x="47485" y="42494"/>
                    </a:cubicBezTo>
                    <a:cubicBezTo>
                      <a:pt x="49433" y="42494"/>
                      <a:pt x="51161" y="41475"/>
                      <a:pt x="52115" y="39889"/>
                    </a:cubicBezTo>
                    <a:cubicBezTo>
                      <a:pt x="52360" y="40031"/>
                      <a:pt x="52657" y="40108"/>
                      <a:pt x="52953" y="40108"/>
                    </a:cubicBezTo>
                    <a:lnTo>
                      <a:pt x="53727" y="40108"/>
                    </a:lnTo>
                    <a:cubicBezTo>
                      <a:pt x="54707" y="41579"/>
                      <a:pt x="56397" y="42494"/>
                      <a:pt x="58202" y="42494"/>
                    </a:cubicBezTo>
                    <a:cubicBezTo>
                      <a:pt x="60008" y="42494"/>
                      <a:pt x="61697" y="41579"/>
                      <a:pt x="62690" y="40108"/>
                    </a:cubicBezTo>
                    <a:lnTo>
                      <a:pt x="68481" y="40108"/>
                    </a:lnTo>
                    <a:cubicBezTo>
                      <a:pt x="69422" y="40108"/>
                      <a:pt x="70196" y="39348"/>
                      <a:pt x="70196" y="38406"/>
                    </a:cubicBezTo>
                    <a:lnTo>
                      <a:pt x="70196" y="37594"/>
                    </a:lnTo>
                    <a:cubicBezTo>
                      <a:pt x="70196" y="37013"/>
                      <a:pt x="69900" y="36485"/>
                      <a:pt x="69448" y="36188"/>
                    </a:cubicBezTo>
                    <a:lnTo>
                      <a:pt x="69448" y="33325"/>
                    </a:lnTo>
                    <a:cubicBezTo>
                      <a:pt x="69448" y="31584"/>
                      <a:pt x="68262" y="30114"/>
                      <a:pt x="66572" y="29727"/>
                    </a:cubicBezTo>
                    <a:lnTo>
                      <a:pt x="53405" y="26735"/>
                    </a:lnTo>
                    <a:lnTo>
                      <a:pt x="50232" y="16211"/>
                    </a:lnTo>
                    <a:cubicBezTo>
                      <a:pt x="50181" y="16018"/>
                      <a:pt x="50103" y="15824"/>
                      <a:pt x="50026" y="15644"/>
                    </a:cubicBezTo>
                    <a:cubicBezTo>
                      <a:pt x="49678" y="14909"/>
                      <a:pt x="49110" y="14303"/>
                      <a:pt x="48401" y="13929"/>
                    </a:cubicBezTo>
                    <a:cubicBezTo>
                      <a:pt x="48298" y="13864"/>
                      <a:pt x="48182" y="13812"/>
                      <a:pt x="48066" y="13774"/>
                    </a:cubicBezTo>
                    <a:cubicBezTo>
                      <a:pt x="48053" y="13426"/>
                      <a:pt x="47937" y="13103"/>
                      <a:pt x="47769" y="12819"/>
                    </a:cubicBezTo>
                    <a:lnTo>
                      <a:pt x="47833" y="12523"/>
                    </a:lnTo>
                    <a:lnTo>
                      <a:pt x="47872" y="12587"/>
                    </a:lnTo>
                    <a:lnTo>
                      <a:pt x="48143" y="11955"/>
                    </a:lnTo>
                    <a:cubicBezTo>
                      <a:pt x="48272" y="11994"/>
                      <a:pt x="48414" y="12007"/>
                      <a:pt x="48556" y="12007"/>
                    </a:cubicBezTo>
                    <a:cubicBezTo>
                      <a:pt x="48672" y="12007"/>
                      <a:pt x="48801" y="11994"/>
                      <a:pt x="48917" y="11968"/>
                    </a:cubicBezTo>
                    <a:cubicBezTo>
                      <a:pt x="49484" y="11852"/>
                      <a:pt x="49961" y="11427"/>
                      <a:pt x="50168" y="10885"/>
                    </a:cubicBezTo>
                    <a:lnTo>
                      <a:pt x="51367" y="7983"/>
                    </a:lnTo>
                    <a:lnTo>
                      <a:pt x="47588" y="6823"/>
                    </a:lnTo>
                    <a:lnTo>
                      <a:pt x="47485" y="7055"/>
                    </a:lnTo>
                    <a:lnTo>
                      <a:pt x="46608" y="4965"/>
                    </a:lnTo>
                    <a:lnTo>
                      <a:pt x="44377" y="5907"/>
                    </a:lnTo>
                    <a:cubicBezTo>
                      <a:pt x="43990" y="5223"/>
                      <a:pt x="43255" y="4759"/>
                      <a:pt x="42417" y="4759"/>
                    </a:cubicBezTo>
                    <a:lnTo>
                      <a:pt x="40379" y="4759"/>
                    </a:lnTo>
                    <a:cubicBezTo>
                      <a:pt x="40031" y="3843"/>
                      <a:pt x="39141" y="3199"/>
                      <a:pt x="38109" y="3199"/>
                    </a:cubicBezTo>
                    <a:lnTo>
                      <a:pt x="37323" y="3199"/>
                    </a:lnTo>
                    <a:cubicBezTo>
                      <a:pt x="37207" y="2154"/>
                      <a:pt x="36330" y="1342"/>
                      <a:pt x="35259" y="1342"/>
                    </a:cubicBezTo>
                    <a:lnTo>
                      <a:pt x="34434" y="1342"/>
                    </a:lnTo>
                    <a:cubicBezTo>
                      <a:pt x="34382" y="594"/>
                      <a:pt x="33750" y="0"/>
                      <a:pt x="329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4762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866;p38"/>
              <p:cNvSpPr/>
              <p:nvPr/>
            </p:nvSpPr>
            <p:spPr>
              <a:xfrm>
                <a:off x="954200" y="3443950"/>
                <a:ext cx="113825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878" extrusionOk="0">
                    <a:moveTo>
                      <a:pt x="426" y="0"/>
                    </a:moveTo>
                    <a:cubicBezTo>
                      <a:pt x="194" y="0"/>
                      <a:pt x="0" y="194"/>
                      <a:pt x="0" y="439"/>
                    </a:cubicBezTo>
                    <a:cubicBezTo>
                      <a:pt x="0" y="684"/>
                      <a:pt x="194" y="877"/>
                      <a:pt x="426" y="877"/>
                    </a:cubicBezTo>
                    <a:lnTo>
                      <a:pt x="4114" y="877"/>
                    </a:lnTo>
                    <a:cubicBezTo>
                      <a:pt x="4347" y="877"/>
                      <a:pt x="4553" y="684"/>
                      <a:pt x="4553" y="439"/>
                    </a:cubicBezTo>
                    <a:cubicBezTo>
                      <a:pt x="4553" y="194"/>
                      <a:pt x="4359" y="0"/>
                      <a:pt x="4114" y="0"/>
                    </a:cubicBezTo>
                    <a:close/>
                  </a:path>
                </a:pathLst>
              </a:custGeom>
              <a:solidFill>
                <a:srgbClr val="284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867;p38"/>
              <p:cNvSpPr/>
              <p:nvPr/>
            </p:nvSpPr>
            <p:spPr>
              <a:xfrm>
                <a:off x="939050" y="3438475"/>
                <a:ext cx="15175" cy="3160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1264" extrusionOk="0">
                    <a:moveTo>
                      <a:pt x="297" y="0"/>
                    </a:moveTo>
                    <a:cubicBezTo>
                      <a:pt x="129" y="0"/>
                      <a:pt x="0" y="142"/>
                      <a:pt x="0" y="310"/>
                    </a:cubicBezTo>
                    <a:lnTo>
                      <a:pt x="0" y="967"/>
                    </a:lnTo>
                    <a:cubicBezTo>
                      <a:pt x="0" y="1135"/>
                      <a:pt x="129" y="1264"/>
                      <a:pt x="297" y="1264"/>
                    </a:cubicBezTo>
                    <a:cubicBezTo>
                      <a:pt x="464" y="1264"/>
                      <a:pt x="606" y="1135"/>
                      <a:pt x="606" y="967"/>
                    </a:cubicBezTo>
                    <a:lnTo>
                      <a:pt x="606" y="310"/>
                    </a:lnTo>
                    <a:cubicBezTo>
                      <a:pt x="606" y="142"/>
                      <a:pt x="464" y="0"/>
                      <a:pt x="297" y="0"/>
                    </a:cubicBezTo>
                    <a:close/>
                  </a:path>
                </a:pathLst>
              </a:custGeom>
              <a:solidFill>
                <a:srgbClr val="284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868;p38"/>
              <p:cNvSpPr/>
              <p:nvPr/>
            </p:nvSpPr>
            <p:spPr>
              <a:xfrm>
                <a:off x="1068650" y="3438475"/>
                <a:ext cx="15175" cy="3160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1264" extrusionOk="0">
                    <a:moveTo>
                      <a:pt x="297" y="0"/>
                    </a:moveTo>
                    <a:cubicBezTo>
                      <a:pt x="130" y="0"/>
                      <a:pt x="1" y="142"/>
                      <a:pt x="1" y="310"/>
                    </a:cubicBezTo>
                    <a:lnTo>
                      <a:pt x="1" y="967"/>
                    </a:lnTo>
                    <a:cubicBezTo>
                      <a:pt x="1" y="1135"/>
                      <a:pt x="130" y="1264"/>
                      <a:pt x="297" y="1264"/>
                    </a:cubicBezTo>
                    <a:cubicBezTo>
                      <a:pt x="465" y="1264"/>
                      <a:pt x="607" y="1135"/>
                      <a:pt x="607" y="967"/>
                    </a:cubicBezTo>
                    <a:lnTo>
                      <a:pt x="607" y="310"/>
                    </a:lnTo>
                    <a:cubicBezTo>
                      <a:pt x="607" y="142"/>
                      <a:pt x="465" y="0"/>
                      <a:pt x="297" y="0"/>
                    </a:cubicBezTo>
                    <a:close/>
                  </a:path>
                </a:pathLst>
              </a:custGeom>
              <a:solidFill>
                <a:srgbClr val="284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873;p38"/>
              <p:cNvSpPr/>
              <p:nvPr/>
            </p:nvSpPr>
            <p:spPr>
              <a:xfrm>
                <a:off x="881325" y="3294025"/>
                <a:ext cx="116100" cy="118675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4747" extrusionOk="0">
                    <a:moveTo>
                      <a:pt x="3947" y="0"/>
                    </a:moveTo>
                    <a:cubicBezTo>
                      <a:pt x="3767" y="3302"/>
                      <a:pt x="1406" y="4063"/>
                      <a:pt x="1" y="4230"/>
                    </a:cubicBezTo>
                    <a:cubicBezTo>
                      <a:pt x="401" y="4501"/>
                      <a:pt x="865" y="4682"/>
                      <a:pt x="1368" y="4733"/>
                    </a:cubicBezTo>
                    <a:cubicBezTo>
                      <a:pt x="1463" y="4743"/>
                      <a:pt x="1557" y="4747"/>
                      <a:pt x="1650" y="4747"/>
                    </a:cubicBezTo>
                    <a:cubicBezTo>
                      <a:pt x="3144" y="4747"/>
                      <a:pt x="4420" y="3608"/>
                      <a:pt x="4566" y="2103"/>
                    </a:cubicBezTo>
                    <a:cubicBezTo>
                      <a:pt x="4643" y="1316"/>
                      <a:pt x="4398" y="581"/>
                      <a:pt x="3947" y="0"/>
                    </a:cubicBezTo>
                    <a:close/>
                  </a:path>
                </a:pathLst>
              </a:custGeom>
              <a:solidFill>
                <a:srgbClr val="B8ED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878;p38"/>
              <p:cNvSpPr/>
              <p:nvPr/>
            </p:nvSpPr>
            <p:spPr>
              <a:xfrm>
                <a:off x="1285000" y="3230175"/>
                <a:ext cx="36450" cy="4550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1820" extrusionOk="0">
                    <a:moveTo>
                      <a:pt x="0" y="1"/>
                    </a:moveTo>
                    <a:cubicBezTo>
                      <a:pt x="0" y="40"/>
                      <a:pt x="0" y="65"/>
                      <a:pt x="0" y="91"/>
                    </a:cubicBezTo>
                    <a:cubicBezTo>
                      <a:pt x="0" y="955"/>
                      <a:pt x="632" y="1677"/>
                      <a:pt x="1458" y="1819"/>
                    </a:cubicBezTo>
                    <a:lnTo>
                      <a:pt x="1458" y="1136"/>
                    </a:lnTo>
                    <a:cubicBezTo>
                      <a:pt x="1458" y="504"/>
                      <a:pt x="942" y="1"/>
                      <a:pt x="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880;p38"/>
              <p:cNvSpPr/>
              <p:nvPr/>
            </p:nvSpPr>
            <p:spPr>
              <a:xfrm>
                <a:off x="1285000" y="3403325"/>
                <a:ext cx="364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1716" extrusionOk="0">
                    <a:moveTo>
                      <a:pt x="1458" y="0"/>
                    </a:moveTo>
                    <a:cubicBezTo>
                      <a:pt x="632" y="142"/>
                      <a:pt x="0" y="851"/>
                      <a:pt x="0" y="1716"/>
                    </a:cubicBezTo>
                    <a:lnTo>
                      <a:pt x="323" y="1716"/>
                    </a:lnTo>
                    <a:cubicBezTo>
                      <a:pt x="942" y="1716"/>
                      <a:pt x="1458" y="1213"/>
                      <a:pt x="1458" y="594"/>
                    </a:cubicBezTo>
                    <a:lnTo>
                      <a:pt x="1458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881;p38"/>
              <p:cNvSpPr/>
              <p:nvPr/>
            </p:nvSpPr>
            <p:spPr>
              <a:xfrm>
                <a:off x="982900" y="3404925"/>
                <a:ext cx="30000" cy="41300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652" extrusionOk="0">
                    <a:moveTo>
                      <a:pt x="0" y="1"/>
                    </a:moveTo>
                    <a:lnTo>
                      <a:pt x="0" y="530"/>
                    </a:lnTo>
                    <a:cubicBezTo>
                      <a:pt x="0" y="1149"/>
                      <a:pt x="503" y="1652"/>
                      <a:pt x="1122" y="1652"/>
                    </a:cubicBezTo>
                    <a:lnTo>
                      <a:pt x="1200" y="1652"/>
                    </a:lnTo>
                    <a:cubicBezTo>
                      <a:pt x="1200" y="878"/>
                      <a:pt x="697" y="233"/>
                      <a:pt x="0" y="1"/>
                    </a:cubicBezTo>
                    <a:close/>
                  </a:path>
                </a:pathLst>
              </a:custGeom>
              <a:solidFill>
                <a:srgbClr val="F9F8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882;p38"/>
              <p:cNvSpPr/>
              <p:nvPr/>
            </p:nvSpPr>
            <p:spPr>
              <a:xfrm>
                <a:off x="1238250" y="3230175"/>
                <a:ext cx="9050" cy="21605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8642" extrusionOk="0">
                    <a:moveTo>
                      <a:pt x="0" y="1"/>
                    </a:moveTo>
                    <a:lnTo>
                      <a:pt x="0" y="8642"/>
                    </a:lnTo>
                    <a:lnTo>
                      <a:pt x="361" y="8642"/>
                    </a:lnTo>
                    <a:lnTo>
                      <a:pt x="3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883;p38"/>
              <p:cNvSpPr/>
              <p:nvPr/>
            </p:nvSpPr>
            <p:spPr>
              <a:xfrm>
                <a:off x="1054150" y="3230175"/>
                <a:ext cx="9050" cy="21605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8642" extrusionOk="0">
                    <a:moveTo>
                      <a:pt x="0" y="1"/>
                    </a:moveTo>
                    <a:lnTo>
                      <a:pt x="0" y="8642"/>
                    </a:lnTo>
                    <a:lnTo>
                      <a:pt x="361" y="8642"/>
                    </a:lnTo>
                    <a:lnTo>
                      <a:pt x="3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888;p38"/>
              <p:cNvSpPr/>
              <p:nvPr/>
            </p:nvSpPr>
            <p:spPr>
              <a:xfrm>
                <a:off x="1292400" y="3374300"/>
                <a:ext cx="28400" cy="2872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49" extrusionOk="0">
                    <a:moveTo>
                      <a:pt x="568" y="1"/>
                    </a:moveTo>
                    <a:cubicBezTo>
                      <a:pt x="259" y="1"/>
                      <a:pt x="1" y="259"/>
                      <a:pt x="1" y="581"/>
                    </a:cubicBezTo>
                    <a:cubicBezTo>
                      <a:pt x="1" y="890"/>
                      <a:pt x="259" y="1148"/>
                      <a:pt x="568" y="1148"/>
                    </a:cubicBezTo>
                    <a:cubicBezTo>
                      <a:pt x="891" y="1148"/>
                      <a:pt x="1136" y="890"/>
                      <a:pt x="1136" y="581"/>
                    </a:cubicBezTo>
                    <a:cubicBezTo>
                      <a:pt x="1136" y="259"/>
                      <a:pt x="891" y="1"/>
                      <a:pt x="5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889;p38"/>
              <p:cNvSpPr/>
              <p:nvPr/>
            </p:nvSpPr>
            <p:spPr>
              <a:xfrm>
                <a:off x="1209875" y="3355925"/>
                <a:ext cx="4420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285" extrusionOk="0">
                    <a:moveTo>
                      <a:pt x="142" y="1"/>
                    </a:moveTo>
                    <a:cubicBezTo>
                      <a:pt x="65" y="1"/>
                      <a:pt x="0" y="65"/>
                      <a:pt x="0" y="142"/>
                    </a:cubicBezTo>
                    <a:cubicBezTo>
                      <a:pt x="0" y="220"/>
                      <a:pt x="65" y="284"/>
                      <a:pt x="142" y="284"/>
                    </a:cubicBezTo>
                    <a:lnTo>
                      <a:pt x="1625" y="284"/>
                    </a:lnTo>
                    <a:cubicBezTo>
                      <a:pt x="1703" y="284"/>
                      <a:pt x="1767" y="220"/>
                      <a:pt x="1767" y="142"/>
                    </a:cubicBezTo>
                    <a:cubicBezTo>
                      <a:pt x="1767" y="65"/>
                      <a:pt x="1703" y="1"/>
                      <a:pt x="1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890;p38"/>
              <p:cNvSpPr/>
              <p:nvPr/>
            </p:nvSpPr>
            <p:spPr>
              <a:xfrm>
                <a:off x="1209875" y="3372050"/>
                <a:ext cx="4420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285" extrusionOk="0">
                    <a:moveTo>
                      <a:pt x="142" y="0"/>
                    </a:moveTo>
                    <a:cubicBezTo>
                      <a:pt x="65" y="0"/>
                      <a:pt x="0" y="65"/>
                      <a:pt x="0" y="142"/>
                    </a:cubicBezTo>
                    <a:cubicBezTo>
                      <a:pt x="0" y="220"/>
                      <a:pt x="65" y="284"/>
                      <a:pt x="142" y="284"/>
                    </a:cubicBezTo>
                    <a:lnTo>
                      <a:pt x="1625" y="284"/>
                    </a:lnTo>
                    <a:cubicBezTo>
                      <a:pt x="1703" y="284"/>
                      <a:pt x="1767" y="220"/>
                      <a:pt x="1767" y="142"/>
                    </a:cubicBezTo>
                    <a:cubicBezTo>
                      <a:pt x="1767" y="65"/>
                      <a:pt x="1703" y="0"/>
                      <a:pt x="16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891;p38"/>
              <p:cNvSpPr/>
              <p:nvPr/>
            </p:nvSpPr>
            <p:spPr>
              <a:xfrm>
                <a:off x="1209875" y="3388175"/>
                <a:ext cx="44200" cy="7100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284" extrusionOk="0">
                    <a:moveTo>
                      <a:pt x="142" y="0"/>
                    </a:moveTo>
                    <a:cubicBezTo>
                      <a:pt x="65" y="0"/>
                      <a:pt x="0" y="65"/>
                      <a:pt x="0" y="142"/>
                    </a:cubicBezTo>
                    <a:cubicBezTo>
                      <a:pt x="0" y="219"/>
                      <a:pt x="65" y="284"/>
                      <a:pt x="142" y="284"/>
                    </a:cubicBezTo>
                    <a:lnTo>
                      <a:pt x="1625" y="284"/>
                    </a:lnTo>
                    <a:cubicBezTo>
                      <a:pt x="1703" y="284"/>
                      <a:pt x="1767" y="219"/>
                      <a:pt x="1767" y="142"/>
                    </a:cubicBezTo>
                    <a:cubicBezTo>
                      <a:pt x="1767" y="65"/>
                      <a:pt x="1703" y="0"/>
                      <a:pt x="16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892;p38"/>
              <p:cNvSpPr/>
              <p:nvPr/>
            </p:nvSpPr>
            <p:spPr>
              <a:xfrm>
                <a:off x="799125" y="3353675"/>
                <a:ext cx="412050" cy="92550"/>
              </a:xfrm>
              <a:custGeom>
                <a:avLst/>
                <a:gdLst/>
                <a:ahLst/>
                <a:cxnLst/>
                <a:rect l="l" t="t" r="r" b="b"/>
                <a:pathLst>
                  <a:path w="16482" h="3702" extrusionOk="0">
                    <a:moveTo>
                      <a:pt x="722" y="0"/>
                    </a:moveTo>
                    <a:cubicBezTo>
                      <a:pt x="323" y="0"/>
                      <a:pt x="0" y="323"/>
                      <a:pt x="0" y="735"/>
                    </a:cubicBezTo>
                    <a:lnTo>
                      <a:pt x="0" y="2966"/>
                    </a:lnTo>
                    <a:cubicBezTo>
                      <a:pt x="0" y="3379"/>
                      <a:pt x="323" y="3702"/>
                      <a:pt x="722" y="3702"/>
                    </a:cubicBezTo>
                    <a:lnTo>
                      <a:pt x="15747" y="3702"/>
                    </a:lnTo>
                    <a:cubicBezTo>
                      <a:pt x="16160" y="3702"/>
                      <a:pt x="16482" y="3379"/>
                      <a:pt x="16482" y="2966"/>
                    </a:cubicBezTo>
                    <a:lnTo>
                      <a:pt x="16482" y="735"/>
                    </a:lnTo>
                    <a:cubicBezTo>
                      <a:pt x="16482" y="323"/>
                      <a:pt x="16160" y="0"/>
                      <a:pt x="157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893;p38"/>
              <p:cNvSpPr/>
              <p:nvPr/>
            </p:nvSpPr>
            <p:spPr>
              <a:xfrm>
                <a:off x="798800" y="3398150"/>
                <a:ext cx="412375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6495" h="1923" extrusionOk="0">
                    <a:moveTo>
                      <a:pt x="0" y="1"/>
                    </a:moveTo>
                    <a:lnTo>
                      <a:pt x="0" y="1175"/>
                    </a:lnTo>
                    <a:lnTo>
                      <a:pt x="13" y="1175"/>
                    </a:lnTo>
                    <a:cubicBezTo>
                      <a:pt x="13" y="1587"/>
                      <a:pt x="336" y="1923"/>
                      <a:pt x="748" y="1923"/>
                    </a:cubicBezTo>
                    <a:lnTo>
                      <a:pt x="15747" y="1923"/>
                    </a:lnTo>
                    <a:cubicBezTo>
                      <a:pt x="16160" y="1923"/>
                      <a:pt x="16495" y="1587"/>
                      <a:pt x="16495" y="1175"/>
                    </a:cubicBezTo>
                    <a:lnTo>
                      <a:pt x="1649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894;p38"/>
              <p:cNvSpPr/>
              <p:nvPr/>
            </p:nvSpPr>
            <p:spPr>
              <a:xfrm>
                <a:off x="841675" y="3388500"/>
                <a:ext cx="490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916" extrusionOk="0">
                    <a:moveTo>
                      <a:pt x="452" y="0"/>
                    </a:moveTo>
                    <a:cubicBezTo>
                      <a:pt x="194" y="0"/>
                      <a:pt x="0" y="206"/>
                      <a:pt x="0" y="464"/>
                    </a:cubicBezTo>
                    <a:cubicBezTo>
                      <a:pt x="0" y="709"/>
                      <a:pt x="194" y="916"/>
                      <a:pt x="452" y="916"/>
                    </a:cubicBezTo>
                    <a:lnTo>
                      <a:pt x="1496" y="916"/>
                    </a:lnTo>
                    <a:cubicBezTo>
                      <a:pt x="1754" y="916"/>
                      <a:pt x="1961" y="709"/>
                      <a:pt x="1961" y="464"/>
                    </a:cubicBezTo>
                    <a:cubicBezTo>
                      <a:pt x="1961" y="206"/>
                      <a:pt x="1754" y="0"/>
                      <a:pt x="14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895;p38"/>
              <p:cNvSpPr/>
              <p:nvPr/>
            </p:nvSpPr>
            <p:spPr>
              <a:xfrm>
                <a:off x="1119600" y="3388500"/>
                <a:ext cx="490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916" extrusionOk="0">
                    <a:moveTo>
                      <a:pt x="452" y="0"/>
                    </a:moveTo>
                    <a:cubicBezTo>
                      <a:pt x="194" y="0"/>
                      <a:pt x="0" y="206"/>
                      <a:pt x="0" y="464"/>
                    </a:cubicBezTo>
                    <a:cubicBezTo>
                      <a:pt x="0" y="709"/>
                      <a:pt x="194" y="916"/>
                      <a:pt x="452" y="916"/>
                    </a:cubicBezTo>
                    <a:lnTo>
                      <a:pt x="1509" y="916"/>
                    </a:lnTo>
                    <a:cubicBezTo>
                      <a:pt x="1754" y="916"/>
                      <a:pt x="1961" y="709"/>
                      <a:pt x="1961" y="464"/>
                    </a:cubicBezTo>
                    <a:cubicBezTo>
                      <a:pt x="1961" y="206"/>
                      <a:pt x="1754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896;p38"/>
              <p:cNvSpPr/>
              <p:nvPr/>
            </p:nvSpPr>
            <p:spPr>
              <a:xfrm>
                <a:off x="959675" y="3386550"/>
                <a:ext cx="90625" cy="37750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1510" extrusionOk="0">
                    <a:moveTo>
                      <a:pt x="142" y="1"/>
                    </a:moveTo>
                    <a:cubicBezTo>
                      <a:pt x="65" y="1"/>
                      <a:pt x="1" y="65"/>
                      <a:pt x="1" y="143"/>
                    </a:cubicBezTo>
                    <a:lnTo>
                      <a:pt x="1" y="1510"/>
                    </a:lnTo>
                    <a:lnTo>
                      <a:pt x="3625" y="1510"/>
                    </a:lnTo>
                    <a:lnTo>
                      <a:pt x="3625" y="143"/>
                    </a:lnTo>
                    <a:cubicBezTo>
                      <a:pt x="3625" y="65"/>
                      <a:pt x="3560" y="1"/>
                      <a:pt x="3483" y="1"/>
                    </a:cubicBezTo>
                    <a:cubicBezTo>
                      <a:pt x="3405" y="1"/>
                      <a:pt x="3341" y="65"/>
                      <a:pt x="3341" y="143"/>
                    </a:cubicBezTo>
                    <a:lnTo>
                      <a:pt x="3341" y="1213"/>
                    </a:lnTo>
                    <a:lnTo>
                      <a:pt x="284" y="1213"/>
                    </a:lnTo>
                    <a:lnTo>
                      <a:pt x="284" y="143"/>
                    </a:lnTo>
                    <a:cubicBezTo>
                      <a:pt x="284" y="65"/>
                      <a:pt x="220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897;p38"/>
              <p:cNvSpPr/>
              <p:nvPr/>
            </p:nvSpPr>
            <p:spPr>
              <a:xfrm>
                <a:off x="954200" y="3411375"/>
                <a:ext cx="1019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4076" h="736" extrusionOk="0">
                    <a:moveTo>
                      <a:pt x="361" y="1"/>
                    </a:moveTo>
                    <a:cubicBezTo>
                      <a:pt x="155" y="1"/>
                      <a:pt x="0" y="155"/>
                      <a:pt x="0" y="362"/>
                    </a:cubicBezTo>
                    <a:cubicBezTo>
                      <a:pt x="0" y="568"/>
                      <a:pt x="155" y="736"/>
                      <a:pt x="361" y="736"/>
                    </a:cubicBezTo>
                    <a:lnTo>
                      <a:pt x="3702" y="736"/>
                    </a:lnTo>
                    <a:cubicBezTo>
                      <a:pt x="3908" y="736"/>
                      <a:pt x="4076" y="568"/>
                      <a:pt x="4076" y="362"/>
                    </a:cubicBezTo>
                    <a:cubicBezTo>
                      <a:pt x="4076" y="155"/>
                      <a:pt x="3908" y="1"/>
                      <a:pt x="37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900;p38"/>
              <p:cNvSpPr/>
              <p:nvPr/>
            </p:nvSpPr>
            <p:spPr>
              <a:xfrm>
                <a:off x="1374300" y="3367525"/>
                <a:ext cx="30325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926" extrusionOk="0">
                    <a:moveTo>
                      <a:pt x="620" y="1"/>
                    </a:moveTo>
                    <a:lnTo>
                      <a:pt x="478" y="491"/>
                    </a:lnTo>
                    <a:cubicBezTo>
                      <a:pt x="452" y="452"/>
                      <a:pt x="400" y="426"/>
                      <a:pt x="349" y="413"/>
                    </a:cubicBezTo>
                    <a:cubicBezTo>
                      <a:pt x="326" y="407"/>
                      <a:pt x="304" y="404"/>
                      <a:pt x="282" y="404"/>
                    </a:cubicBezTo>
                    <a:cubicBezTo>
                      <a:pt x="165" y="404"/>
                      <a:pt x="59" y="487"/>
                      <a:pt x="26" y="607"/>
                    </a:cubicBezTo>
                    <a:cubicBezTo>
                      <a:pt x="1" y="749"/>
                      <a:pt x="78" y="891"/>
                      <a:pt x="220" y="916"/>
                    </a:cubicBezTo>
                    <a:cubicBezTo>
                      <a:pt x="242" y="923"/>
                      <a:pt x="265" y="925"/>
                      <a:pt x="286" y="925"/>
                    </a:cubicBezTo>
                    <a:cubicBezTo>
                      <a:pt x="404" y="925"/>
                      <a:pt x="510" y="843"/>
                      <a:pt x="542" y="723"/>
                    </a:cubicBezTo>
                    <a:lnTo>
                      <a:pt x="671" y="323"/>
                    </a:lnTo>
                    <a:lnTo>
                      <a:pt x="1136" y="465"/>
                    </a:lnTo>
                    <a:lnTo>
                      <a:pt x="1213" y="143"/>
                    </a:lnTo>
                    <a:lnTo>
                      <a:pt x="762" y="39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901;p38"/>
              <p:cNvSpPr/>
              <p:nvPr/>
            </p:nvSpPr>
            <p:spPr>
              <a:xfrm>
                <a:off x="879725" y="3903625"/>
                <a:ext cx="237650" cy="209475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8379" extrusionOk="0">
                    <a:moveTo>
                      <a:pt x="4752" y="1"/>
                    </a:moveTo>
                    <a:cubicBezTo>
                      <a:pt x="3103" y="1"/>
                      <a:pt x="1542" y="986"/>
                      <a:pt x="877" y="2609"/>
                    </a:cubicBezTo>
                    <a:cubicBezTo>
                      <a:pt x="0" y="4750"/>
                      <a:pt x="1032" y="7200"/>
                      <a:pt x="3173" y="8064"/>
                    </a:cubicBezTo>
                    <a:cubicBezTo>
                      <a:pt x="3694" y="8277"/>
                      <a:pt x="4232" y="8379"/>
                      <a:pt x="4762" y="8379"/>
                    </a:cubicBezTo>
                    <a:cubicBezTo>
                      <a:pt x="6408" y="8379"/>
                      <a:pt x="7965" y="7401"/>
                      <a:pt x="8628" y="5781"/>
                    </a:cubicBezTo>
                    <a:cubicBezTo>
                      <a:pt x="9505" y="3641"/>
                      <a:pt x="8473" y="1190"/>
                      <a:pt x="6332" y="313"/>
                    </a:cubicBezTo>
                    <a:cubicBezTo>
                      <a:pt x="5814" y="101"/>
                      <a:pt x="5279" y="1"/>
                      <a:pt x="47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902;p38"/>
              <p:cNvSpPr/>
              <p:nvPr/>
            </p:nvSpPr>
            <p:spPr>
              <a:xfrm>
                <a:off x="1571950" y="3903800"/>
                <a:ext cx="234725" cy="209400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376" extrusionOk="0">
                    <a:moveTo>
                      <a:pt x="4686" y="0"/>
                    </a:moveTo>
                    <a:cubicBezTo>
                      <a:pt x="2914" y="0"/>
                      <a:pt x="1271" y="1133"/>
                      <a:pt x="710" y="2911"/>
                    </a:cubicBezTo>
                    <a:cubicBezTo>
                      <a:pt x="0" y="5117"/>
                      <a:pt x="1213" y="7477"/>
                      <a:pt x="3418" y="8173"/>
                    </a:cubicBezTo>
                    <a:cubicBezTo>
                      <a:pt x="3845" y="8310"/>
                      <a:pt x="4278" y="8376"/>
                      <a:pt x="4703" y="8376"/>
                    </a:cubicBezTo>
                    <a:cubicBezTo>
                      <a:pt x="6475" y="8376"/>
                      <a:pt x="8118" y="7243"/>
                      <a:pt x="8680" y="5465"/>
                    </a:cubicBezTo>
                    <a:cubicBezTo>
                      <a:pt x="9389" y="3260"/>
                      <a:pt x="8177" y="899"/>
                      <a:pt x="5971" y="203"/>
                    </a:cubicBezTo>
                    <a:cubicBezTo>
                      <a:pt x="5544" y="66"/>
                      <a:pt x="5112" y="0"/>
                      <a:pt x="4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903;p38"/>
              <p:cNvSpPr/>
              <p:nvPr/>
            </p:nvSpPr>
            <p:spPr>
              <a:xfrm>
                <a:off x="497650" y="3964650"/>
                <a:ext cx="143175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5727" h="1729" extrusionOk="0">
                    <a:moveTo>
                      <a:pt x="891" y="0"/>
                    </a:moveTo>
                    <a:lnTo>
                      <a:pt x="1" y="1728"/>
                    </a:lnTo>
                    <a:lnTo>
                      <a:pt x="5727" y="1728"/>
                    </a:lnTo>
                    <a:lnTo>
                      <a:pt x="572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904;p38"/>
              <p:cNvSpPr/>
              <p:nvPr/>
            </p:nvSpPr>
            <p:spPr>
              <a:xfrm>
                <a:off x="753975" y="3407200"/>
                <a:ext cx="65227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6091" h="2541" extrusionOk="0">
                    <a:moveTo>
                      <a:pt x="25252" y="0"/>
                    </a:moveTo>
                    <a:lnTo>
                      <a:pt x="25239" y="13"/>
                    </a:lnTo>
                    <a:lnTo>
                      <a:pt x="839" y="13"/>
                    </a:lnTo>
                    <a:cubicBezTo>
                      <a:pt x="375" y="13"/>
                      <a:pt x="1" y="387"/>
                      <a:pt x="1" y="851"/>
                    </a:cubicBezTo>
                    <a:lnTo>
                      <a:pt x="1" y="2192"/>
                    </a:lnTo>
                    <a:lnTo>
                      <a:pt x="542" y="2192"/>
                    </a:lnTo>
                    <a:lnTo>
                      <a:pt x="542" y="851"/>
                    </a:lnTo>
                    <a:cubicBezTo>
                      <a:pt x="542" y="684"/>
                      <a:pt x="671" y="555"/>
                      <a:pt x="839" y="555"/>
                    </a:cubicBezTo>
                    <a:lnTo>
                      <a:pt x="2180" y="555"/>
                    </a:lnTo>
                    <a:lnTo>
                      <a:pt x="581" y="2154"/>
                    </a:lnTo>
                    <a:lnTo>
                      <a:pt x="955" y="2541"/>
                    </a:lnTo>
                    <a:lnTo>
                      <a:pt x="2941" y="555"/>
                    </a:lnTo>
                    <a:lnTo>
                      <a:pt x="6784" y="555"/>
                    </a:lnTo>
                    <a:lnTo>
                      <a:pt x="5185" y="2154"/>
                    </a:lnTo>
                    <a:lnTo>
                      <a:pt x="5559" y="2541"/>
                    </a:lnTo>
                    <a:lnTo>
                      <a:pt x="7545" y="555"/>
                    </a:lnTo>
                    <a:lnTo>
                      <a:pt x="12239" y="555"/>
                    </a:lnTo>
                    <a:lnTo>
                      <a:pt x="10640" y="2154"/>
                    </a:lnTo>
                    <a:lnTo>
                      <a:pt x="11014" y="2528"/>
                    </a:lnTo>
                    <a:lnTo>
                      <a:pt x="13000" y="555"/>
                    </a:lnTo>
                    <a:lnTo>
                      <a:pt x="17695" y="555"/>
                    </a:lnTo>
                    <a:lnTo>
                      <a:pt x="16096" y="2154"/>
                    </a:lnTo>
                    <a:lnTo>
                      <a:pt x="16482" y="2528"/>
                    </a:lnTo>
                    <a:lnTo>
                      <a:pt x="18456" y="542"/>
                    </a:lnTo>
                    <a:lnTo>
                      <a:pt x="23150" y="542"/>
                    </a:lnTo>
                    <a:lnTo>
                      <a:pt x="21551" y="2154"/>
                    </a:lnTo>
                    <a:lnTo>
                      <a:pt x="21938" y="2528"/>
                    </a:lnTo>
                    <a:lnTo>
                      <a:pt x="23924" y="542"/>
                    </a:lnTo>
                    <a:lnTo>
                      <a:pt x="25252" y="542"/>
                    </a:lnTo>
                    <a:cubicBezTo>
                      <a:pt x="25407" y="542"/>
                      <a:pt x="25549" y="684"/>
                      <a:pt x="25549" y="838"/>
                    </a:cubicBezTo>
                    <a:lnTo>
                      <a:pt x="25549" y="2192"/>
                    </a:lnTo>
                    <a:lnTo>
                      <a:pt x="26090" y="2192"/>
                    </a:lnTo>
                    <a:lnTo>
                      <a:pt x="26090" y="838"/>
                    </a:lnTo>
                    <a:cubicBezTo>
                      <a:pt x="26090" y="374"/>
                      <a:pt x="25703" y="0"/>
                      <a:pt x="252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905;p38"/>
              <p:cNvSpPr/>
              <p:nvPr/>
            </p:nvSpPr>
            <p:spPr>
              <a:xfrm>
                <a:off x="1135725" y="3448450"/>
                <a:ext cx="804450" cy="583925"/>
              </a:xfrm>
              <a:custGeom>
                <a:avLst/>
                <a:gdLst/>
                <a:ahLst/>
                <a:cxnLst/>
                <a:rect l="l" t="t" r="r" b="b"/>
                <a:pathLst>
                  <a:path w="32178" h="23357" extrusionOk="0">
                    <a:moveTo>
                      <a:pt x="0" y="1"/>
                    </a:moveTo>
                    <a:lnTo>
                      <a:pt x="0" y="23356"/>
                    </a:lnTo>
                    <a:lnTo>
                      <a:pt x="32177" y="23356"/>
                    </a:lnTo>
                    <a:lnTo>
                      <a:pt x="32177" y="18623"/>
                    </a:lnTo>
                    <a:cubicBezTo>
                      <a:pt x="32177" y="17463"/>
                      <a:pt x="31378" y="16457"/>
                      <a:pt x="30243" y="16199"/>
                    </a:cubicBezTo>
                    <a:lnTo>
                      <a:pt x="16392" y="13052"/>
                    </a:lnTo>
                    <a:lnTo>
                      <a:pt x="13013" y="1845"/>
                    </a:lnTo>
                    <a:cubicBezTo>
                      <a:pt x="12716" y="749"/>
                      <a:pt x="11723" y="1"/>
                      <a:pt x="105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906;p38"/>
              <p:cNvSpPr/>
              <p:nvPr/>
            </p:nvSpPr>
            <p:spPr>
              <a:xfrm>
                <a:off x="1135725" y="3448125"/>
                <a:ext cx="636475" cy="378875"/>
              </a:xfrm>
              <a:custGeom>
                <a:avLst/>
                <a:gdLst/>
                <a:ahLst/>
                <a:cxnLst/>
                <a:rect l="l" t="t" r="r" b="b"/>
                <a:pathLst>
                  <a:path w="25459" h="15155" extrusionOk="0">
                    <a:moveTo>
                      <a:pt x="761" y="1"/>
                    </a:moveTo>
                    <a:lnTo>
                      <a:pt x="0" y="3070"/>
                    </a:lnTo>
                    <a:lnTo>
                      <a:pt x="0" y="8500"/>
                    </a:lnTo>
                    <a:lnTo>
                      <a:pt x="3611" y="14509"/>
                    </a:lnTo>
                    <a:lnTo>
                      <a:pt x="13542" y="15154"/>
                    </a:lnTo>
                    <a:lnTo>
                      <a:pt x="25458" y="15154"/>
                    </a:lnTo>
                    <a:lnTo>
                      <a:pt x="25432" y="15116"/>
                    </a:lnTo>
                    <a:lnTo>
                      <a:pt x="25445" y="15116"/>
                    </a:lnTo>
                    <a:lnTo>
                      <a:pt x="16405" y="13065"/>
                    </a:lnTo>
                    <a:lnTo>
                      <a:pt x="13013" y="1858"/>
                    </a:lnTo>
                    <a:cubicBezTo>
                      <a:pt x="12716" y="762"/>
                      <a:pt x="11723" y="1"/>
                      <a:pt x="105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907;p38"/>
              <p:cNvSpPr/>
              <p:nvPr/>
            </p:nvSpPr>
            <p:spPr>
              <a:xfrm>
                <a:off x="563750" y="3448125"/>
                <a:ext cx="1043675" cy="584250"/>
              </a:xfrm>
              <a:custGeom>
                <a:avLst/>
                <a:gdLst/>
                <a:ahLst/>
                <a:cxnLst/>
                <a:rect l="l" t="t" r="r" b="b"/>
                <a:pathLst>
                  <a:path w="41747" h="23370" extrusionOk="0">
                    <a:moveTo>
                      <a:pt x="7403" y="1"/>
                    </a:moveTo>
                    <a:cubicBezTo>
                      <a:pt x="6629" y="1"/>
                      <a:pt x="5920" y="452"/>
                      <a:pt x="5598" y="1149"/>
                    </a:cubicBezTo>
                    <a:lnTo>
                      <a:pt x="568" y="11879"/>
                    </a:lnTo>
                    <a:cubicBezTo>
                      <a:pt x="194" y="12665"/>
                      <a:pt x="1" y="13516"/>
                      <a:pt x="1" y="14381"/>
                    </a:cubicBezTo>
                    <a:lnTo>
                      <a:pt x="1" y="22492"/>
                    </a:lnTo>
                    <a:cubicBezTo>
                      <a:pt x="1" y="22983"/>
                      <a:pt x="400" y="23369"/>
                      <a:pt x="890" y="23369"/>
                    </a:cubicBezTo>
                    <a:lnTo>
                      <a:pt x="41747" y="23369"/>
                    </a:lnTo>
                    <a:lnTo>
                      <a:pt x="41747" y="18572"/>
                    </a:lnTo>
                    <a:cubicBezTo>
                      <a:pt x="41747" y="17682"/>
                      <a:pt x="41192" y="16895"/>
                      <a:pt x="40354" y="16586"/>
                    </a:cubicBezTo>
                    <a:lnTo>
                      <a:pt x="30682" y="13065"/>
                    </a:lnTo>
                    <a:lnTo>
                      <a:pt x="27651" y="1097"/>
                    </a:lnTo>
                    <a:cubicBezTo>
                      <a:pt x="27496" y="465"/>
                      <a:pt x="26929" y="1"/>
                      <a:pt x="262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908;p38"/>
              <p:cNvSpPr/>
              <p:nvPr/>
            </p:nvSpPr>
            <p:spPr>
              <a:xfrm>
                <a:off x="563750" y="3448125"/>
                <a:ext cx="910525" cy="378875"/>
              </a:xfrm>
              <a:custGeom>
                <a:avLst/>
                <a:gdLst/>
                <a:ahLst/>
                <a:cxnLst/>
                <a:rect l="l" t="t" r="r" b="b"/>
                <a:pathLst>
                  <a:path w="36421" h="15155" extrusionOk="0">
                    <a:moveTo>
                      <a:pt x="7403" y="1"/>
                    </a:moveTo>
                    <a:cubicBezTo>
                      <a:pt x="6629" y="1"/>
                      <a:pt x="5920" y="452"/>
                      <a:pt x="5598" y="1149"/>
                    </a:cubicBezTo>
                    <a:lnTo>
                      <a:pt x="568" y="11879"/>
                    </a:lnTo>
                    <a:cubicBezTo>
                      <a:pt x="194" y="12665"/>
                      <a:pt x="1" y="13516"/>
                      <a:pt x="1" y="14381"/>
                    </a:cubicBezTo>
                    <a:lnTo>
                      <a:pt x="1" y="15154"/>
                    </a:lnTo>
                    <a:lnTo>
                      <a:pt x="36421" y="15154"/>
                    </a:lnTo>
                    <a:lnTo>
                      <a:pt x="30682" y="13065"/>
                    </a:lnTo>
                    <a:lnTo>
                      <a:pt x="27651" y="1097"/>
                    </a:lnTo>
                    <a:cubicBezTo>
                      <a:pt x="27496" y="465"/>
                      <a:pt x="26929" y="1"/>
                      <a:pt x="262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909;p38"/>
              <p:cNvSpPr/>
              <p:nvPr/>
            </p:nvSpPr>
            <p:spPr>
              <a:xfrm>
                <a:off x="564075" y="3865975"/>
                <a:ext cx="10433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41734" h="6656" extrusionOk="0">
                    <a:moveTo>
                      <a:pt x="8667" y="1"/>
                    </a:moveTo>
                    <a:cubicBezTo>
                      <a:pt x="6294" y="1"/>
                      <a:pt x="4269" y="1458"/>
                      <a:pt x="3405" y="3522"/>
                    </a:cubicBezTo>
                    <a:lnTo>
                      <a:pt x="0" y="3522"/>
                    </a:lnTo>
                    <a:lnTo>
                      <a:pt x="0" y="5778"/>
                    </a:lnTo>
                    <a:cubicBezTo>
                      <a:pt x="0" y="6256"/>
                      <a:pt x="387" y="6655"/>
                      <a:pt x="877" y="6655"/>
                    </a:cubicBezTo>
                    <a:lnTo>
                      <a:pt x="41734" y="6655"/>
                    </a:lnTo>
                    <a:lnTo>
                      <a:pt x="41734" y="3522"/>
                    </a:lnTo>
                    <a:lnTo>
                      <a:pt x="39554" y="3522"/>
                    </a:lnTo>
                    <a:cubicBezTo>
                      <a:pt x="38703" y="1458"/>
                      <a:pt x="36666" y="1"/>
                      <a:pt x="34293" y="1"/>
                    </a:cubicBezTo>
                    <a:cubicBezTo>
                      <a:pt x="31920" y="1"/>
                      <a:pt x="29895" y="1458"/>
                      <a:pt x="29031" y="3522"/>
                    </a:cubicBezTo>
                    <a:lnTo>
                      <a:pt x="13929" y="3522"/>
                    </a:lnTo>
                    <a:cubicBezTo>
                      <a:pt x="13078" y="1458"/>
                      <a:pt x="11040" y="1"/>
                      <a:pt x="86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910;p38"/>
              <p:cNvSpPr/>
              <p:nvPr/>
            </p:nvSpPr>
            <p:spPr>
              <a:xfrm>
                <a:off x="1545825" y="4008175"/>
                <a:ext cx="413050" cy="45150"/>
              </a:xfrm>
              <a:custGeom>
                <a:avLst/>
                <a:gdLst/>
                <a:ahLst/>
                <a:cxnLst/>
                <a:rect l="l" t="t" r="r" b="b"/>
                <a:pathLst>
                  <a:path w="16522" h="1806" extrusionOk="0">
                    <a:moveTo>
                      <a:pt x="658" y="0"/>
                    </a:moveTo>
                    <a:cubicBezTo>
                      <a:pt x="297" y="0"/>
                      <a:pt x="1" y="297"/>
                      <a:pt x="1" y="671"/>
                    </a:cubicBezTo>
                    <a:lnTo>
                      <a:pt x="1" y="1135"/>
                    </a:lnTo>
                    <a:cubicBezTo>
                      <a:pt x="1" y="1509"/>
                      <a:pt x="297" y="1806"/>
                      <a:pt x="658" y="1806"/>
                    </a:cubicBezTo>
                    <a:lnTo>
                      <a:pt x="15851" y="1806"/>
                    </a:lnTo>
                    <a:cubicBezTo>
                      <a:pt x="16225" y="1806"/>
                      <a:pt x="16521" y="1509"/>
                      <a:pt x="16521" y="1135"/>
                    </a:cubicBezTo>
                    <a:lnTo>
                      <a:pt x="16521" y="671"/>
                    </a:lnTo>
                    <a:cubicBezTo>
                      <a:pt x="16521" y="297"/>
                      <a:pt x="16225" y="0"/>
                      <a:pt x="158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911;p38"/>
              <p:cNvSpPr/>
              <p:nvPr/>
            </p:nvSpPr>
            <p:spPr>
              <a:xfrm>
                <a:off x="1545825" y="4008175"/>
                <a:ext cx="62250" cy="451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806" extrusionOk="0">
                    <a:moveTo>
                      <a:pt x="555" y="0"/>
                    </a:moveTo>
                    <a:cubicBezTo>
                      <a:pt x="246" y="0"/>
                      <a:pt x="1" y="258"/>
                      <a:pt x="1" y="568"/>
                    </a:cubicBezTo>
                    <a:lnTo>
                      <a:pt x="1" y="1251"/>
                    </a:lnTo>
                    <a:cubicBezTo>
                      <a:pt x="1" y="1561"/>
                      <a:pt x="246" y="1806"/>
                      <a:pt x="555" y="1806"/>
                    </a:cubicBezTo>
                    <a:lnTo>
                      <a:pt x="2490" y="1806"/>
                    </a:lnTo>
                    <a:lnTo>
                      <a:pt x="2490" y="0"/>
                    </a:lnTo>
                    <a:close/>
                  </a:path>
                </a:pathLst>
              </a:custGeom>
              <a:solidFill>
                <a:srgbClr val="092553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912;p38"/>
              <p:cNvSpPr/>
              <p:nvPr/>
            </p:nvSpPr>
            <p:spPr>
              <a:xfrm>
                <a:off x="982400" y="3824047"/>
                <a:ext cx="28955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1582" h="8293" extrusionOk="0">
                    <a:moveTo>
                      <a:pt x="903" y="0"/>
                    </a:moveTo>
                    <a:cubicBezTo>
                      <a:pt x="400" y="0"/>
                      <a:pt x="1" y="400"/>
                      <a:pt x="1" y="903"/>
                    </a:cubicBezTo>
                    <a:lnTo>
                      <a:pt x="1" y="7390"/>
                    </a:lnTo>
                    <a:cubicBezTo>
                      <a:pt x="1" y="7893"/>
                      <a:pt x="400" y="8293"/>
                      <a:pt x="903" y="8293"/>
                    </a:cubicBezTo>
                    <a:lnTo>
                      <a:pt x="10679" y="8293"/>
                    </a:lnTo>
                    <a:cubicBezTo>
                      <a:pt x="11182" y="8293"/>
                      <a:pt x="11582" y="7893"/>
                      <a:pt x="11582" y="7390"/>
                    </a:cubicBezTo>
                    <a:lnTo>
                      <a:pt x="11582" y="903"/>
                    </a:lnTo>
                    <a:cubicBezTo>
                      <a:pt x="11582" y="400"/>
                      <a:pt x="11182" y="0"/>
                      <a:pt x="106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913;p38"/>
              <p:cNvSpPr/>
              <p:nvPr/>
            </p:nvSpPr>
            <p:spPr>
              <a:xfrm>
                <a:off x="996750" y="3860800"/>
                <a:ext cx="8290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1165" extrusionOk="0">
                    <a:moveTo>
                      <a:pt x="2977" y="1"/>
                    </a:moveTo>
                    <a:cubicBezTo>
                      <a:pt x="2969" y="1"/>
                      <a:pt x="2962" y="1"/>
                      <a:pt x="2954" y="1"/>
                    </a:cubicBezTo>
                    <a:lnTo>
                      <a:pt x="310" y="246"/>
                    </a:lnTo>
                    <a:cubicBezTo>
                      <a:pt x="130" y="259"/>
                      <a:pt x="1" y="414"/>
                      <a:pt x="1" y="582"/>
                    </a:cubicBezTo>
                    <a:cubicBezTo>
                      <a:pt x="1" y="762"/>
                      <a:pt x="143" y="904"/>
                      <a:pt x="310" y="917"/>
                    </a:cubicBezTo>
                    <a:lnTo>
                      <a:pt x="2954" y="1162"/>
                    </a:lnTo>
                    <a:cubicBezTo>
                      <a:pt x="2968" y="1164"/>
                      <a:pt x="2982" y="1165"/>
                      <a:pt x="2996" y="1165"/>
                    </a:cubicBezTo>
                    <a:cubicBezTo>
                      <a:pt x="3171" y="1165"/>
                      <a:pt x="3315" y="1018"/>
                      <a:pt x="3315" y="827"/>
                    </a:cubicBezTo>
                    <a:lnTo>
                      <a:pt x="3315" y="337"/>
                    </a:lnTo>
                    <a:cubicBezTo>
                      <a:pt x="3315" y="151"/>
                      <a:pt x="3160" y="1"/>
                      <a:pt x="29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914;p38"/>
              <p:cNvSpPr/>
              <p:nvPr/>
            </p:nvSpPr>
            <p:spPr>
              <a:xfrm>
                <a:off x="1263725" y="3495200"/>
                <a:ext cx="281800" cy="297675"/>
              </a:xfrm>
              <a:custGeom>
                <a:avLst/>
                <a:gdLst/>
                <a:ahLst/>
                <a:cxnLst/>
                <a:rect l="l" t="t" r="r" b="b"/>
                <a:pathLst>
                  <a:path w="11272" h="11907" extrusionOk="0">
                    <a:moveTo>
                      <a:pt x="1251" y="1"/>
                    </a:moveTo>
                    <a:cubicBezTo>
                      <a:pt x="529" y="1"/>
                      <a:pt x="0" y="671"/>
                      <a:pt x="181" y="1381"/>
                    </a:cubicBezTo>
                    <a:lnTo>
                      <a:pt x="2683" y="11182"/>
                    </a:lnTo>
                    <a:cubicBezTo>
                      <a:pt x="2683" y="11182"/>
                      <a:pt x="5128" y="11907"/>
                      <a:pt x="7815" y="11907"/>
                    </a:cubicBezTo>
                    <a:cubicBezTo>
                      <a:pt x="8169" y="11907"/>
                      <a:pt x="8528" y="11894"/>
                      <a:pt x="8886" y="11866"/>
                    </a:cubicBezTo>
                    <a:cubicBezTo>
                      <a:pt x="10975" y="11698"/>
                      <a:pt x="11272" y="11182"/>
                      <a:pt x="11272" y="11182"/>
                    </a:cubicBezTo>
                    <a:lnTo>
                      <a:pt x="8189" y="981"/>
                    </a:lnTo>
                    <a:cubicBezTo>
                      <a:pt x="8022" y="401"/>
                      <a:pt x="7480" y="1"/>
                      <a:pt x="68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915;p38"/>
              <p:cNvSpPr/>
              <p:nvPr/>
            </p:nvSpPr>
            <p:spPr>
              <a:xfrm>
                <a:off x="998700" y="3495200"/>
                <a:ext cx="284700" cy="279575"/>
              </a:xfrm>
              <a:custGeom>
                <a:avLst/>
                <a:gdLst/>
                <a:ahLst/>
                <a:cxnLst/>
                <a:rect l="l" t="t" r="r" b="b"/>
                <a:pathLst>
                  <a:path w="11388" h="11183" extrusionOk="0">
                    <a:moveTo>
                      <a:pt x="1806" y="1"/>
                    </a:moveTo>
                    <a:cubicBezTo>
                      <a:pt x="1174" y="1"/>
                      <a:pt x="658" y="491"/>
                      <a:pt x="619" y="1123"/>
                    </a:cubicBezTo>
                    <a:lnTo>
                      <a:pt x="619" y="1110"/>
                    </a:lnTo>
                    <a:lnTo>
                      <a:pt x="0" y="11182"/>
                    </a:lnTo>
                    <a:lnTo>
                      <a:pt x="11388" y="11182"/>
                    </a:lnTo>
                    <a:lnTo>
                      <a:pt x="9247" y="1020"/>
                    </a:lnTo>
                    <a:cubicBezTo>
                      <a:pt x="9118" y="426"/>
                      <a:pt x="8602" y="1"/>
                      <a:pt x="79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916;p38"/>
              <p:cNvSpPr/>
              <p:nvPr/>
            </p:nvSpPr>
            <p:spPr>
              <a:xfrm>
                <a:off x="1292075" y="3622250"/>
                <a:ext cx="1760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7043" h="6827" extrusionOk="0">
                    <a:moveTo>
                      <a:pt x="272" y="0"/>
                    </a:moveTo>
                    <a:cubicBezTo>
                      <a:pt x="182" y="0"/>
                      <a:pt x="91" y="13"/>
                      <a:pt x="1" y="39"/>
                    </a:cubicBezTo>
                    <a:lnTo>
                      <a:pt x="1549" y="6100"/>
                    </a:lnTo>
                    <a:cubicBezTo>
                      <a:pt x="1549" y="6100"/>
                      <a:pt x="4012" y="6826"/>
                      <a:pt x="6710" y="6826"/>
                    </a:cubicBezTo>
                    <a:cubicBezTo>
                      <a:pt x="6820" y="6826"/>
                      <a:pt x="6931" y="6825"/>
                      <a:pt x="7043" y="6822"/>
                    </a:cubicBezTo>
                    <a:lnTo>
                      <a:pt x="6849" y="6126"/>
                    </a:lnTo>
                    <a:lnTo>
                      <a:pt x="6849" y="6139"/>
                    </a:lnTo>
                    <a:lnTo>
                      <a:pt x="5095" y="6139"/>
                    </a:lnTo>
                    <a:lnTo>
                      <a:pt x="5095" y="4501"/>
                    </a:lnTo>
                    <a:cubicBezTo>
                      <a:pt x="5095" y="3688"/>
                      <a:pt x="4437" y="3018"/>
                      <a:pt x="3625" y="3018"/>
                    </a:cubicBezTo>
                    <a:lnTo>
                      <a:pt x="3006" y="3018"/>
                    </a:lnTo>
                    <a:cubicBezTo>
                      <a:pt x="3638" y="3018"/>
                      <a:pt x="4141" y="2515"/>
                      <a:pt x="4141" y="1883"/>
                    </a:cubicBezTo>
                    <a:lnTo>
                      <a:pt x="4141" y="1135"/>
                    </a:lnTo>
                    <a:cubicBezTo>
                      <a:pt x="4141" y="516"/>
                      <a:pt x="3638" y="0"/>
                      <a:pt x="3006" y="0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917;p38"/>
              <p:cNvSpPr/>
              <p:nvPr/>
            </p:nvSpPr>
            <p:spPr>
              <a:xfrm>
                <a:off x="998375" y="3613525"/>
                <a:ext cx="187975" cy="161250"/>
              </a:xfrm>
              <a:custGeom>
                <a:avLst/>
                <a:gdLst/>
                <a:ahLst/>
                <a:cxnLst/>
                <a:rect l="l" t="t" r="r" b="b"/>
                <a:pathLst>
                  <a:path w="7519" h="6450" extrusionOk="0">
                    <a:moveTo>
                      <a:pt x="851" y="1"/>
                    </a:moveTo>
                    <a:cubicBezTo>
                      <a:pt x="684" y="1"/>
                      <a:pt x="542" y="40"/>
                      <a:pt x="400" y="91"/>
                    </a:cubicBezTo>
                    <a:lnTo>
                      <a:pt x="232" y="2838"/>
                    </a:lnTo>
                    <a:cubicBezTo>
                      <a:pt x="413" y="2954"/>
                      <a:pt x="619" y="3019"/>
                      <a:pt x="851" y="3019"/>
                    </a:cubicBezTo>
                    <a:lnTo>
                      <a:pt x="219" y="3019"/>
                    </a:lnTo>
                    <a:lnTo>
                      <a:pt x="0" y="6449"/>
                    </a:lnTo>
                    <a:lnTo>
                      <a:pt x="7519" y="6449"/>
                    </a:lnTo>
                    <a:lnTo>
                      <a:pt x="7429" y="6127"/>
                    </a:lnTo>
                    <a:lnTo>
                      <a:pt x="5688" y="6127"/>
                    </a:lnTo>
                    <a:lnTo>
                      <a:pt x="5688" y="4502"/>
                    </a:lnTo>
                    <a:cubicBezTo>
                      <a:pt x="5688" y="3676"/>
                      <a:pt x="5017" y="3019"/>
                      <a:pt x="4204" y="3019"/>
                    </a:cubicBezTo>
                    <a:lnTo>
                      <a:pt x="3585" y="3019"/>
                    </a:lnTo>
                    <a:cubicBezTo>
                      <a:pt x="4217" y="3019"/>
                      <a:pt x="4720" y="2516"/>
                      <a:pt x="4720" y="1884"/>
                    </a:cubicBezTo>
                    <a:lnTo>
                      <a:pt x="4720" y="1136"/>
                    </a:lnTo>
                    <a:cubicBezTo>
                      <a:pt x="4720" y="504"/>
                      <a:pt x="4217" y="1"/>
                      <a:pt x="3585" y="1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918;p38"/>
              <p:cNvSpPr/>
              <p:nvPr/>
            </p:nvSpPr>
            <p:spPr>
              <a:xfrm>
                <a:off x="622100" y="3495200"/>
                <a:ext cx="352100" cy="279575"/>
              </a:xfrm>
              <a:custGeom>
                <a:avLst/>
                <a:gdLst/>
                <a:ahLst/>
                <a:cxnLst/>
                <a:rect l="l" t="t" r="r" b="b"/>
                <a:pathLst>
                  <a:path w="14084" h="11183" extrusionOk="0">
                    <a:moveTo>
                      <a:pt x="6024" y="1"/>
                    </a:moveTo>
                    <a:cubicBezTo>
                      <a:pt x="5121" y="1"/>
                      <a:pt x="4308" y="542"/>
                      <a:pt x="3973" y="1381"/>
                    </a:cubicBezTo>
                    <a:lnTo>
                      <a:pt x="1" y="11182"/>
                    </a:lnTo>
                    <a:lnTo>
                      <a:pt x="13426" y="11182"/>
                    </a:lnTo>
                    <a:lnTo>
                      <a:pt x="14032" y="1510"/>
                    </a:lnTo>
                    <a:cubicBezTo>
                      <a:pt x="14084" y="697"/>
                      <a:pt x="13426" y="1"/>
                      <a:pt x="126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919;p38"/>
              <p:cNvSpPr/>
              <p:nvPr/>
            </p:nvSpPr>
            <p:spPr>
              <a:xfrm>
                <a:off x="551825" y="3856950"/>
                <a:ext cx="38700" cy="6902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761" extrusionOk="0">
                    <a:moveTo>
                      <a:pt x="684" y="1"/>
                    </a:moveTo>
                    <a:cubicBezTo>
                      <a:pt x="310" y="1"/>
                      <a:pt x="0" y="297"/>
                      <a:pt x="0" y="684"/>
                    </a:cubicBezTo>
                    <a:lnTo>
                      <a:pt x="0" y="2064"/>
                    </a:lnTo>
                    <a:cubicBezTo>
                      <a:pt x="0" y="2451"/>
                      <a:pt x="310" y="2761"/>
                      <a:pt x="684" y="2761"/>
                    </a:cubicBezTo>
                    <a:lnTo>
                      <a:pt x="1548" y="2761"/>
                    </a:lnTo>
                    <a:lnTo>
                      <a:pt x="154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920;p38"/>
              <p:cNvSpPr/>
              <p:nvPr/>
            </p:nvSpPr>
            <p:spPr>
              <a:xfrm>
                <a:off x="1332400" y="3775050"/>
                <a:ext cx="21312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8525" h="712" extrusionOk="0">
                    <a:moveTo>
                      <a:pt x="0" y="1"/>
                    </a:moveTo>
                    <a:cubicBezTo>
                      <a:pt x="395" y="114"/>
                      <a:pt x="2648" y="711"/>
                      <a:pt x="5090" y="711"/>
                    </a:cubicBezTo>
                    <a:cubicBezTo>
                      <a:pt x="5437" y="711"/>
                      <a:pt x="5789" y="699"/>
                      <a:pt x="6139" y="672"/>
                    </a:cubicBezTo>
                    <a:cubicBezTo>
                      <a:pt x="7996" y="530"/>
                      <a:pt x="8447" y="104"/>
                      <a:pt x="85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921;p38"/>
              <p:cNvSpPr/>
              <p:nvPr/>
            </p:nvSpPr>
            <p:spPr>
              <a:xfrm>
                <a:off x="1633200" y="3905650"/>
                <a:ext cx="7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044" extrusionOk="0">
                    <a:moveTo>
                      <a:pt x="1522" y="0"/>
                    </a:moveTo>
                    <a:cubicBezTo>
                      <a:pt x="684" y="0"/>
                      <a:pt x="1" y="684"/>
                      <a:pt x="1" y="1522"/>
                    </a:cubicBezTo>
                    <a:cubicBezTo>
                      <a:pt x="1" y="2360"/>
                      <a:pt x="684" y="3044"/>
                      <a:pt x="1522" y="3044"/>
                    </a:cubicBezTo>
                    <a:cubicBezTo>
                      <a:pt x="2361" y="3044"/>
                      <a:pt x="3044" y="2360"/>
                      <a:pt x="3044" y="1522"/>
                    </a:cubicBezTo>
                    <a:cubicBezTo>
                      <a:pt x="3044" y="684"/>
                      <a:pt x="2361" y="0"/>
                      <a:pt x="1522" y="0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922;p38"/>
              <p:cNvSpPr/>
              <p:nvPr/>
            </p:nvSpPr>
            <p:spPr>
              <a:xfrm>
                <a:off x="1664150" y="3905650"/>
                <a:ext cx="4517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3044" extrusionOk="0">
                    <a:moveTo>
                      <a:pt x="284" y="0"/>
                    </a:moveTo>
                    <a:cubicBezTo>
                      <a:pt x="194" y="0"/>
                      <a:pt x="91" y="0"/>
                      <a:pt x="1" y="26"/>
                    </a:cubicBezTo>
                    <a:cubicBezTo>
                      <a:pt x="710" y="155"/>
                      <a:pt x="1252" y="774"/>
                      <a:pt x="1252" y="1522"/>
                    </a:cubicBezTo>
                    <a:cubicBezTo>
                      <a:pt x="1252" y="2270"/>
                      <a:pt x="710" y="2889"/>
                      <a:pt x="1" y="3018"/>
                    </a:cubicBezTo>
                    <a:cubicBezTo>
                      <a:pt x="91" y="3031"/>
                      <a:pt x="194" y="3044"/>
                      <a:pt x="284" y="3044"/>
                    </a:cubicBezTo>
                    <a:cubicBezTo>
                      <a:pt x="1123" y="3044"/>
                      <a:pt x="1806" y="2360"/>
                      <a:pt x="1806" y="1522"/>
                    </a:cubicBezTo>
                    <a:cubicBezTo>
                      <a:pt x="1806" y="684"/>
                      <a:pt x="1123" y="0"/>
                      <a:pt x="284" y="0"/>
                    </a:cubicBezTo>
                    <a:close/>
                  </a:path>
                </a:pathLst>
              </a:custGeom>
              <a:solidFill>
                <a:srgbClr val="092553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923;p38"/>
              <p:cNvSpPr/>
              <p:nvPr/>
            </p:nvSpPr>
            <p:spPr>
              <a:xfrm>
                <a:off x="1847275" y="3905650"/>
                <a:ext cx="7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044" extrusionOk="0">
                    <a:moveTo>
                      <a:pt x="1523" y="0"/>
                    </a:moveTo>
                    <a:cubicBezTo>
                      <a:pt x="684" y="0"/>
                      <a:pt x="1" y="684"/>
                      <a:pt x="1" y="1522"/>
                    </a:cubicBezTo>
                    <a:cubicBezTo>
                      <a:pt x="1" y="2360"/>
                      <a:pt x="684" y="3044"/>
                      <a:pt x="1523" y="3044"/>
                    </a:cubicBezTo>
                    <a:cubicBezTo>
                      <a:pt x="2374" y="3044"/>
                      <a:pt x="3045" y="2360"/>
                      <a:pt x="3045" y="1522"/>
                    </a:cubicBezTo>
                    <a:cubicBezTo>
                      <a:pt x="3045" y="684"/>
                      <a:pt x="2374" y="0"/>
                      <a:pt x="1523" y="0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924;p38"/>
              <p:cNvSpPr/>
              <p:nvPr/>
            </p:nvSpPr>
            <p:spPr>
              <a:xfrm>
                <a:off x="1877600" y="3905650"/>
                <a:ext cx="4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3044" extrusionOk="0">
                    <a:moveTo>
                      <a:pt x="310" y="0"/>
                    </a:moveTo>
                    <a:cubicBezTo>
                      <a:pt x="207" y="0"/>
                      <a:pt x="103" y="13"/>
                      <a:pt x="0" y="26"/>
                    </a:cubicBezTo>
                    <a:cubicBezTo>
                      <a:pt x="684" y="181"/>
                      <a:pt x="1200" y="787"/>
                      <a:pt x="1200" y="1522"/>
                    </a:cubicBezTo>
                    <a:cubicBezTo>
                      <a:pt x="1200" y="2257"/>
                      <a:pt x="684" y="2863"/>
                      <a:pt x="0" y="3005"/>
                    </a:cubicBezTo>
                    <a:cubicBezTo>
                      <a:pt x="103" y="3031"/>
                      <a:pt x="207" y="3044"/>
                      <a:pt x="310" y="3044"/>
                    </a:cubicBezTo>
                    <a:cubicBezTo>
                      <a:pt x="1161" y="3044"/>
                      <a:pt x="1844" y="2360"/>
                      <a:pt x="1844" y="1522"/>
                    </a:cubicBezTo>
                    <a:cubicBezTo>
                      <a:pt x="1844" y="684"/>
                      <a:pt x="1161" y="0"/>
                      <a:pt x="310" y="0"/>
                    </a:cubicBezTo>
                    <a:close/>
                  </a:path>
                </a:pathLst>
              </a:custGeom>
              <a:solidFill>
                <a:srgbClr val="092553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925;p38"/>
              <p:cNvSpPr/>
              <p:nvPr/>
            </p:nvSpPr>
            <p:spPr>
              <a:xfrm>
                <a:off x="1728325" y="3908875"/>
                <a:ext cx="1086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723" extrusionOk="0">
                    <a:moveTo>
                      <a:pt x="361" y="0"/>
                    </a:moveTo>
                    <a:cubicBezTo>
                      <a:pt x="155" y="0"/>
                      <a:pt x="0" y="168"/>
                      <a:pt x="0" y="361"/>
                    </a:cubicBezTo>
                    <a:cubicBezTo>
                      <a:pt x="0" y="567"/>
                      <a:pt x="155" y="722"/>
                      <a:pt x="361" y="722"/>
                    </a:cubicBezTo>
                    <a:lnTo>
                      <a:pt x="3985" y="722"/>
                    </a:lnTo>
                    <a:cubicBezTo>
                      <a:pt x="4191" y="722"/>
                      <a:pt x="4346" y="567"/>
                      <a:pt x="4346" y="361"/>
                    </a:cubicBezTo>
                    <a:cubicBezTo>
                      <a:pt x="4346" y="168"/>
                      <a:pt x="4191" y="0"/>
                      <a:pt x="3985" y="0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926;p38"/>
              <p:cNvSpPr/>
              <p:nvPr/>
            </p:nvSpPr>
            <p:spPr>
              <a:xfrm>
                <a:off x="1728325" y="3935300"/>
                <a:ext cx="1086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723" extrusionOk="0">
                    <a:moveTo>
                      <a:pt x="361" y="1"/>
                    </a:moveTo>
                    <a:cubicBezTo>
                      <a:pt x="155" y="1"/>
                      <a:pt x="0" y="155"/>
                      <a:pt x="0" y="362"/>
                    </a:cubicBezTo>
                    <a:cubicBezTo>
                      <a:pt x="0" y="555"/>
                      <a:pt x="155" y="723"/>
                      <a:pt x="361" y="723"/>
                    </a:cubicBezTo>
                    <a:lnTo>
                      <a:pt x="3985" y="723"/>
                    </a:lnTo>
                    <a:cubicBezTo>
                      <a:pt x="4191" y="723"/>
                      <a:pt x="4346" y="555"/>
                      <a:pt x="4346" y="362"/>
                    </a:cubicBezTo>
                    <a:cubicBezTo>
                      <a:pt x="4346" y="155"/>
                      <a:pt x="4191" y="1"/>
                      <a:pt x="3985" y="1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927;p38"/>
              <p:cNvSpPr/>
              <p:nvPr/>
            </p:nvSpPr>
            <p:spPr>
              <a:xfrm>
                <a:off x="1728325" y="3961425"/>
                <a:ext cx="1086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723" extrusionOk="0">
                    <a:moveTo>
                      <a:pt x="361" y="0"/>
                    </a:moveTo>
                    <a:cubicBezTo>
                      <a:pt x="155" y="0"/>
                      <a:pt x="0" y="155"/>
                      <a:pt x="0" y="361"/>
                    </a:cubicBezTo>
                    <a:cubicBezTo>
                      <a:pt x="0" y="555"/>
                      <a:pt x="155" y="722"/>
                      <a:pt x="361" y="722"/>
                    </a:cubicBezTo>
                    <a:lnTo>
                      <a:pt x="3985" y="722"/>
                    </a:lnTo>
                    <a:cubicBezTo>
                      <a:pt x="4191" y="722"/>
                      <a:pt x="4346" y="555"/>
                      <a:pt x="4346" y="361"/>
                    </a:cubicBezTo>
                    <a:cubicBezTo>
                      <a:pt x="4346" y="155"/>
                      <a:pt x="4191" y="0"/>
                      <a:pt x="3985" y="0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28;p38"/>
              <p:cNvSpPr/>
              <p:nvPr/>
            </p:nvSpPr>
            <p:spPr>
              <a:xfrm>
                <a:off x="668225" y="3903925"/>
                <a:ext cx="225050" cy="209475"/>
              </a:xfrm>
              <a:custGeom>
                <a:avLst/>
                <a:gdLst/>
                <a:ahLst/>
                <a:cxnLst/>
                <a:rect l="l" t="t" r="r" b="b"/>
                <a:pathLst>
                  <a:path w="9002" h="8379" extrusionOk="0">
                    <a:moveTo>
                      <a:pt x="4494" y="1"/>
                    </a:moveTo>
                    <a:cubicBezTo>
                      <a:pt x="2477" y="1"/>
                      <a:pt x="699" y="1470"/>
                      <a:pt x="374" y="3525"/>
                    </a:cubicBezTo>
                    <a:cubicBezTo>
                      <a:pt x="0" y="5808"/>
                      <a:pt x="1548" y="7949"/>
                      <a:pt x="3843" y="8323"/>
                    </a:cubicBezTo>
                    <a:cubicBezTo>
                      <a:pt x="4071" y="8360"/>
                      <a:pt x="4297" y="8378"/>
                      <a:pt x="4521" y="8378"/>
                    </a:cubicBezTo>
                    <a:cubicBezTo>
                      <a:pt x="6536" y="8378"/>
                      <a:pt x="8304" y="6909"/>
                      <a:pt x="8641" y="4854"/>
                    </a:cubicBezTo>
                    <a:cubicBezTo>
                      <a:pt x="9002" y="2571"/>
                      <a:pt x="7454" y="417"/>
                      <a:pt x="5172" y="56"/>
                    </a:cubicBezTo>
                    <a:cubicBezTo>
                      <a:pt x="4944" y="19"/>
                      <a:pt x="4717" y="1"/>
                      <a:pt x="44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29;p38"/>
              <p:cNvSpPr/>
              <p:nvPr/>
            </p:nvSpPr>
            <p:spPr>
              <a:xfrm>
                <a:off x="721100" y="3948850"/>
                <a:ext cx="119300" cy="119300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4772" extrusionOk="0">
                    <a:moveTo>
                      <a:pt x="2386" y="0"/>
                    </a:moveTo>
                    <a:cubicBezTo>
                      <a:pt x="1071" y="0"/>
                      <a:pt x="0" y="1071"/>
                      <a:pt x="0" y="2386"/>
                    </a:cubicBezTo>
                    <a:cubicBezTo>
                      <a:pt x="0" y="3702"/>
                      <a:pt x="1071" y="4772"/>
                      <a:pt x="2386" y="4772"/>
                    </a:cubicBezTo>
                    <a:cubicBezTo>
                      <a:pt x="3701" y="4772"/>
                      <a:pt x="4772" y="3702"/>
                      <a:pt x="4772" y="2386"/>
                    </a:cubicBezTo>
                    <a:cubicBezTo>
                      <a:pt x="4772" y="1071"/>
                      <a:pt x="3701" y="0"/>
                      <a:pt x="23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30;p38"/>
              <p:cNvSpPr/>
              <p:nvPr/>
            </p:nvSpPr>
            <p:spPr>
              <a:xfrm>
                <a:off x="721100" y="3993025"/>
                <a:ext cx="118675" cy="75125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3005" extrusionOk="0">
                    <a:moveTo>
                      <a:pt x="90" y="0"/>
                    </a:moveTo>
                    <a:cubicBezTo>
                      <a:pt x="39" y="193"/>
                      <a:pt x="0" y="400"/>
                      <a:pt x="0" y="619"/>
                    </a:cubicBezTo>
                    <a:cubicBezTo>
                      <a:pt x="0" y="1935"/>
                      <a:pt x="1071" y="3005"/>
                      <a:pt x="2386" y="3005"/>
                    </a:cubicBezTo>
                    <a:cubicBezTo>
                      <a:pt x="3585" y="3005"/>
                      <a:pt x="4566" y="2128"/>
                      <a:pt x="4746" y="993"/>
                    </a:cubicBezTo>
                    <a:lnTo>
                      <a:pt x="4746" y="993"/>
                    </a:lnTo>
                    <a:cubicBezTo>
                      <a:pt x="4306" y="1060"/>
                      <a:pt x="3895" y="1090"/>
                      <a:pt x="3511" y="1090"/>
                    </a:cubicBezTo>
                    <a:cubicBezTo>
                      <a:pt x="1966" y="1090"/>
                      <a:pt x="855" y="599"/>
                      <a:pt x="90" y="0"/>
                    </a:cubicBezTo>
                    <a:close/>
                  </a:path>
                </a:pathLst>
              </a:custGeom>
              <a:solidFill>
                <a:srgbClr val="092553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1;p38"/>
              <p:cNvSpPr/>
              <p:nvPr/>
            </p:nvSpPr>
            <p:spPr>
              <a:xfrm>
                <a:off x="1304350" y="3903975"/>
                <a:ext cx="234400" cy="209375"/>
              </a:xfrm>
              <a:custGeom>
                <a:avLst/>
                <a:gdLst/>
                <a:ahLst/>
                <a:cxnLst/>
                <a:rect l="l" t="t" r="r" b="b"/>
                <a:pathLst>
                  <a:path w="9376" h="8375" extrusionOk="0">
                    <a:moveTo>
                      <a:pt x="4685" y="1"/>
                    </a:moveTo>
                    <a:cubicBezTo>
                      <a:pt x="2908" y="1"/>
                      <a:pt x="1261" y="1144"/>
                      <a:pt x="696" y="2930"/>
                    </a:cubicBezTo>
                    <a:cubicBezTo>
                      <a:pt x="0" y="5135"/>
                      <a:pt x="1225" y="7483"/>
                      <a:pt x="3431" y="8179"/>
                    </a:cubicBezTo>
                    <a:cubicBezTo>
                      <a:pt x="3850" y="8311"/>
                      <a:pt x="4274" y="8374"/>
                      <a:pt x="4691" y="8374"/>
                    </a:cubicBezTo>
                    <a:cubicBezTo>
                      <a:pt x="6468" y="8374"/>
                      <a:pt x="8115" y="7231"/>
                      <a:pt x="8679" y="5445"/>
                    </a:cubicBezTo>
                    <a:cubicBezTo>
                      <a:pt x="9376" y="3240"/>
                      <a:pt x="8151" y="892"/>
                      <a:pt x="5945" y="196"/>
                    </a:cubicBezTo>
                    <a:cubicBezTo>
                      <a:pt x="5526" y="64"/>
                      <a:pt x="5102" y="1"/>
                      <a:pt x="4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32;p38"/>
              <p:cNvSpPr/>
              <p:nvPr/>
            </p:nvSpPr>
            <p:spPr>
              <a:xfrm>
                <a:off x="1361725" y="3948850"/>
                <a:ext cx="119325" cy="119300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4772" extrusionOk="0">
                    <a:moveTo>
                      <a:pt x="2387" y="0"/>
                    </a:moveTo>
                    <a:cubicBezTo>
                      <a:pt x="1071" y="0"/>
                      <a:pt x="1" y="1071"/>
                      <a:pt x="1" y="2386"/>
                    </a:cubicBezTo>
                    <a:cubicBezTo>
                      <a:pt x="1" y="3702"/>
                      <a:pt x="1071" y="4772"/>
                      <a:pt x="2387" y="4772"/>
                    </a:cubicBezTo>
                    <a:cubicBezTo>
                      <a:pt x="3702" y="4772"/>
                      <a:pt x="4772" y="3702"/>
                      <a:pt x="4772" y="2386"/>
                    </a:cubicBezTo>
                    <a:cubicBezTo>
                      <a:pt x="4772" y="1071"/>
                      <a:pt x="3702" y="0"/>
                      <a:pt x="23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33;p38"/>
              <p:cNvSpPr/>
              <p:nvPr/>
            </p:nvSpPr>
            <p:spPr>
              <a:xfrm>
                <a:off x="1361725" y="3993025"/>
                <a:ext cx="118675" cy="75125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3005" extrusionOk="0">
                    <a:moveTo>
                      <a:pt x="91" y="0"/>
                    </a:moveTo>
                    <a:cubicBezTo>
                      <a:pt x="39" y="193"/>
                      <a:pt x="1" y="400"/>
                      <a:pt x="1" y="619"/>
                    </a:cubicBezTo>
                    <a:cubicBezTo>
                      <a:pt x="1" y="1935"/>
                      <a:pt x="1071" y="3005"/>
                      <a:pt x="2387" y="3005"/>
                    </a:cubicBezTo>
                    <a:cubicBezTo>
                      <a:pt x="3586" y="3005"/>
                      <a:pt x="4566" y="2128"/>
                      <a:pt x="4747" y="993"/>
                    </a:cubicBezTo>
                    <a:lnTo>
                      <a:pt x="4747" y="993"/>
                    </a:lnTo>
                    <a:cubicBezTo>
                      <a:pt x="4307" y="1060"/>
                      <a:pt x="3896" y="1090"/>
                      <a:pt x="3511" y="1090"/>
                    </a:cubicBezTo>
                    <a:cubicBezTo>
                      <a:pt x="1966" y="1090"/>
                      <a:pt x="855" y="599"/>
                      <a:pt x="91" y="0"/>
                    </a:cubicBezTo>
                    <a:close/>
                  </a:path>
                </a:pathLst>
              </a:custGeom>
              <a:solidFill>
                <a:srgbClr val="092553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34;p38"/>
              <p:cNvSpPr/>
              <p:nvPr/>
            </p:nvSpPr>
            <p:spPr>
              <a:xfrm>
                <a:off x="1311100" y="3727350"/>
                <a:ext cx="155750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2000" extrusionOk="0">
                    <a:moveTo>
                      <a:pt x="1600" y="0"/>
                    </a:moveTo>
                    <a:cubicBezTo>
                      <a:pt x="1149" y="0"/>
                      <a:pt x="723" y="323"/>
                      <a:pt x="504" y="826"/>
                    </a:cubicBezTo>
                    <a:lnTo>
                      <a:pt x="1" y="1999"/>
                    </a:lnTo>
                    <a:lnTo>
                      <a:pt x="6230" y="1999"/>
                    </a:lnTo>
                    <a:lnTo>
                      <a:pt x="5856" y="929"/>
                    </a:lnTo>
                    <a:cubicBezTo>
                      <a:pt x="5662" y="361"/>
                      <a:pt x="5211" y="0"/>
                      <a:pt x="47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35;p38"/>
              <p:cNvSpPr/>
              <p:nvPr/>
            </p:nvSpPr>
            <p:spPr>
              <a:xfrm>
                <a:off x="1362050" y="3663500"/>
                <a:ext cx="62900" cy="106175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4247" extrusionOk="0">
                    <a:moveTo>
                      <a:pt x="439" y="1"/>
                    </a:moveTo>
                    <a:cubicBezTo>
                      <a:pt x="439" y="1"/>
                      <a:pt x="168" y="2541"/>
                      <a:pt x="1" y="2554"/>
                    </a:cubicBezTo>
                    <a:cubicBezTo>
                      <a:pt x="1201" y="3267"/>
                      <a:pt x="1165" y="4247"/>
                      <a:pt x="1961" y="4247"/>
                    </a:cubicBezTo>
                    <a:cubicBezTo>
                      <a:pt x="1986" y="4247"/>
                      <a:pt x="2012" y="4246"/>
                      <a:pt x="2038" y="4244"/>
                    </a:cubicBezTo>
                    <a:cubicBezTo>
                      <a:pt x="2464" y="4218"/>
                      <a:pt x="2515" y="3805"/>
                      <a:pt x="2464" y="3405"/>
                    </a:cubicBezTo>
                    <a:cubicBezTo>
                      <a:pt x="2438" y="3199"/>
                      <a:pt x="2348" y="2993"/>
                      <a:pt x="2193" y="2851"/>
                    </a:cubicBezTo>
                    <a:cubicBezTo>
                      <a:pt x="2167" y="2825"/>
                      <a:pt x="2141" y="2812"/>
                      <a:pt x="2116" y="2799"/>
                    </a:cubicBezTo>
                    <a:lnTo>
                      <a:pt x="2309" y="1716"/>
                    </a:lnTo>
                    <a:lnTo>
                      <a:pt x="439" y="1"/>
                    </a:ln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36;p38"/>
              <p:cNvSpPr/>
              <p:nvPr/>
            </p:nvSpPr>
            <p:spPr>
              <a:xfrm>
                <a:off x="1341425" y="3566775"/>
                <a:ext cx="125425" cy="159350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6374" extrusionOk="0">
                    <a:moveTo>
                      <a:pt x="1870" y="1"/>
                    </a:moveTo>
                    <a:cubicBezTo>
                      <a:pt x="838" y="1"/>
                      <a:pt x="0" y="800"/>
                      <a:pt x="0" y="1781"/>
                    </a:cubicBezTo>
                    <a:lnTo>
                      <a:pt x="0" y="3883"/>
                    </a:lnTo>
                    <a:cubicBezTo>
                      <a:pt x="0" y="5211"/>
                      <a:pt x="1664" y="6062"/>
                      <a:pt x="2515" y="6281"/>
                    </a:cubicBezTo>
                    <a:cubicBezTo>
                      <a:pt x="2752" y="6345"/>
                      <a:pt x="2970" y="6374"/>
                      <a:pt x="3169" y="6374"/>
                    </a:cubicBezTo>
                    <a:cubicBezTo>
                      <a:pt x="4518" y="6374"/>
                      <a:pt x="5017" y="5040"/>
                      <a:pt x="5017" y="3883"/>
                    </a:cubicBezTo>
                    <a:lnTo>
                      <a:pt x="5017" y="1781"/>
                    </a:lnTo>
                    <a:cubicBezTo>
                      <a:pt x="5017" y="800"/>
                      <a:pt x="4192" y="1"/>
                      <a:pt x="3160" y="1"/>
                    </a:cubicBezTo>
                    <a:close/>
                  </a:path>
                </a:pathLst>
              </a:custGeom>
              <a:solidFill>
                <a:srgbClr val="FDC9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37;p38"/>
              <p:cNvSpPr/>
              <p:nvPr/>
            </p:nvSpPr>
            <p:spPr>
              <a:xfrm>
                <a:off x="1299825" y="3523900"/>
                <a:ext cx="180575" cy="139950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5598" extrusionOk="0">
                    <a:moveTo>
                      <a:pt x="4205" y="1"/>
                    </a:moveTo>
                    <a:cubicBezTo>
                      <a:pt x="4115" y="1"/>
                      <a:pt x="4011" y="13"/>
                      <a:pt x="3921" y="39"/>
                    </a:cubicBezTo>
                    <a:cubicBezTo>
                      <a:pt x="2631" y="323"/>
                      <a:pt x="2322" y="1303"/>
                      <a:pt x="2322" y="1303"/>
                    </a:cubicBezTo>
                    <a:lnTo>
                      <a:pt x="2283" y="1303"/>
                    </a:lnTo>
                    <a:cubicBezTo>
                      <a:pt x="2154" y="1303"/>
                      <a:pt x="2012" y="1329"/>
                      <a:pt x="1896" y="1368"/>
                    </a:cubicBezTo>
                    <a:cubicBezTo>
                      <a:pt x="1213" y="1561"/>
                      <a:pt x="1" y="2283"/>
                      <a:pt x="774" y="4979"/>
                    </a:cubicBezTo>
                    <a:lnTo>
                      <a:pt x="1342" y="5108"/>
                    </a:lnTo>
                    <a:lnTo>
                      <a:pt x="1716" y="5598"/>
                    </a:lnTo>
                    <a:lnTo>
                      <a:pt x="2309" y="5262"/>
                    </a:lnTo>
                    <a:cubicBezTo>
                      <a:pt x="2309" y="5262"/>
                      <a:pt x="2928" y="4940"/>
                      <a:pt x="3083" y="2644"/>
                    </a:cubicBezTo>
                    <a:cubicBezTo>
                      <a:pt x="4527" y="3818"/>
                      <a:pt x="6500" y="4231"/>
                      <a:pt x="6668" y="4282"/>
                    </a:cubicBezTo>
                    <a:lnTo>
                      <a:pt x="6668" y="5030"/>
                    </a:lnTo>
                    <a:cubicBezTo>
                      <a:pt x="6990" y="4940"/>
                      <a:pt x="7223" y="4669"/>
                      <a:pt x="7223" y="4347"/>
                    </a:cubicBezTo>
                    <a:lnTo>
                      <a:pt x="7223" y="3083"/>
                    </a:lnTo>
                    <a:cubicBezTo>
                      <a:pt x="7223" y="2915"/>
                      <a:pt x="7210" y="2760"/>
                      <a:pt x="7184" y="2606"/>
                    </a:cubicBezTo>
                    <a:cubicBezTo>
                      <a:pt x="7171" y="2503"/>
                      <a:pt x="7145" y="2412"/>
                      <a:pt x="7119" y="2309"/>
                    </a:cubicBezTo>
                    <a:cubicBezTo>
                      <a:pt x="7107" y="2206"/>
                      <a:pt x="7068" y="2116"/>
                      <a:pt x="7042" y="2025"/>
                    </a:cubicBezTo>
                    <a:cubicBezTo>
                      <a:pt x="6990" y="1883"/>
                      <a:pt x="6926" y="1742"/>
                      <a:pt x="6849" y="1613"/>
                    </a:cubicBezTo>
                    <a:cubicBezTo>
                      <a:pt x="6810" y="1522"/>
                      <a:pt x="6758" y="1445"/>
                      <a:pt x="6707" y="1355"/>
                    </a:cubicBezTo>
                    <a:cubicBezTo>
                      <a:pt x="6681" y="1316"/>
                      <a:pt x="6655" y="1277"/>
                      <a:pt x="6616" y="1239"/>
                    </a:cubicBezTo>
                    <a:cubicBezTo>
                      <a:pt x="6565" y="1161"/>
                      <a:pt x="6500" y="1084"/>
                      <a:pt x="6436" y="1007"/>
                    </a:cubicBezTo>
                    <a:cubicBezTo>
                      <a:pt x="6384" y="955"/>
                      <a:pt x="6333" y="903"/>
                      <a:pt x="6281" y="852"/>
                    </a:cubicBezTo>
                    <a:cubicBezTo>
                      <a:pt x="6062" y="633"/>
                      <a:pt x="5791" y="452"/>
                      <a:pt x="5507" y="310"/>
                    </a:cubicBezTo>
                    <a:cubicBezTo>
                      <a:pt x="5430" y="259"/>
                      <a:pt x="5340" y="220"/>
                      <a:pt x="5237" y="194"/>
                    </a:cubicBezTo>
                    <a:cubicBezTo>
                      <a:pt x="5108" y="142"/>
                      <a:pt x="4966" y="104"/>
                      <a:pt x="4811" y="65"/>
                    </a:cubicBezTo>
                    <a:cubicBezTo>
                      <a:pt x="4617" y="26"/>
                      <a:pt x="4411" y="1"/>
                      <a:pt x="4205" y="1"/>
                    </a:cubicBezTo>
                    <a:close/>
                  </a:path>
                </a:pathLst>
              </a:custGeom>
              <a:solidFill>
                <a:srgbClr val="ED73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1938;p38"/>
              <p:cNvSpPr/>
              <p:nvPr/>
            </p:nvSpPr>
            <p:spPr>
              <a:xfrm>
                <a:off x="1434275" y="3644150"/>
                <a:ext cx="116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227" extrusionOk="0">
                    <a:moveTo>
                      <a:pt x="233" y="1"/>
                    </a:moveTo>
                    <a:cubicBezTo>
                      <a:pt x="104" y="1"/>
                      <a:pt x="0" y="607"/>
                      <a:pt x="0" y="826"/>
                    </a:cubicBezTo>
                    <a:cubicBezTo>
                      <a:pt x="0" y="1046"/>
                      <a:pt x="104" y="1226"/>
                      <a:pt x="233" y="1226"/>
                    </a:cubicBezTo>
                    <a:cubicBezTo>
                      <a:pt x="361" y="1226"/>
                      <a:pt x="465" y="1046"/>
                      <a:pt x="465" y="826"/>
                    </a:cubicBezTo>
                    <a:cubicBezTo>
                      <a:pt x="465" y="607"/>
                      <a:pt x="361" y="1"/>
                      <a:pt x="233" y="1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939;p38"/>
              <p:cNvSpPr/>
              <p:nvPr/>
            </p:nvSpPr>
            <p:spPr>
              <a:xfrm>
                <a:off x="1418150" y="3671475"/>
                <a:ext cx="25175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611" extrusionOk="0">
                    <a:moveTo>
                      <a:pt x="85" y="1"/>
                    </a:moveTo>
                    <a:cubicBezTo>
                      <a:pt x="79" y="1"/>
                      <a:pt x="72" y="2"/>
                      <a:pt x="65" y="4"/>
                    </a:cubicBezTo>
                    <a:cubicBezTo>
                      <a:pt x="26" y="4"/>
                      <a:pt x="1" y="43"/>
                      <a:pt x="13" y="69"/>
                    </a:cubicBezTo>
                    <a:cubicBezTo>
                      <a:pt x="104" y="494"/>
                      <a:pt x="555" y="610"/>
                      <a:pt x="839" y="610"/>
                    </a:cubicBezTo>
                    <a:cubicBezTo>
                      <a:pt x="878" y="610"/>
                      <a:pt x="916" y="610"/>
                      <a:pt x="942" y="597"/>
                    </a:cubicBezTo>
                    <a:cubicBezTo>
                      <a:pt x="981" y="597"/>
                      <a:pt x="1006" y="572"/>
                      <a:pt x="994" y="533"/>
                    </a:cubicBezTo>
                    <a:cubicBezTo>
                      <a:pt x="994" y="494"/>
                      <a:pt x="968" y="481"/>
                      <a:pt x="929" y="481"/>
                    </a:cubicBezTo>
                    <a:cubicBezTo>
                      <a:pt x="925" y="481"/>
                      <a:pt x="901" y="483"/>
                      <a:pt x="865" y="483"/>
                    </a:cubicBezTo>
                    <a:cubicBezTo>
                      <a:pt x="691" y="483"/>
                      <a:pt x="228" y="448"/>
                      <a:pt x="142" y="43"/>
                    </a:cubicBezTo>
                    <a:cubicBezTo>
                      <a:pt x="132" y="22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1940;p38"/>
              <p:cNvSpPr/>
              <p:nvPr/>
            </p:nvSpPr>
            <p:spPr>
              <a:xfrm>
                <a:off x="1455550" y="3638675"/>
                <a:ext cx="712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672" extrusionOk="0">
                    <a:moveTo>
                      <a:pt x="142" y="1"/>
                    </a:moveTo>
                    <a:cubicBezTo>
                      <a:pt x="65" y="1"/>
                      <a:pt x="1" y="156"/>
                      <a:pt x="1" y="336"/>
                    </a:cubicBezTo>
                    <a:cubicBezTo>
                      <a:pt x="1" y="517"/>
                      <a:pt x="65" y="671"/>
                      <a:pt x="142" y="671"/>
                    </a:cubicBezTo>
                    <a:cubicBezTo>
                      <a:pt x="220" y="671"/>
                      <a:pt x="284" y="517"/>
                      <a:pt x="284" y="336"/>
                    </a:cubicBezTo>
                    <a:cubicBezTo>
                      <a:pt x="284" y="156"/>
                      <a:pt x="220" y="1"/>
                      <a:pt x="142" y="1"/>
                    </a:cubicBezTo>
                    <a:close/>
                  </a:path>
                </a:pathLst>
              </a:custGeom>
              <a:solidFill>
                <a:srgbClr val="540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1941;p38"/>
              <p:cNvSpPr/>
              <p:nvPr/>
            </p:nvSpPr>
            <p:spPr>
              <a:xfrm>
                <a:off x="1446525" y="3617375"/>
                <a:ext cx="3130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827" extrusionOk="0">
                    <a:moveTo>
                      <a:pt x="405" y="0"/>
                    </a:moveTo>
                    <a:cubicBezTo>
                      <a:pt x="76" y="0"/>
                      <a:pt x="0" y="337"/>
                      <a:pt x="0" y="337"/>
                    </a:cubicBezTo>
                    <a:cubicBezTo>
                      <a:pt x="426" y="388"/>
                      <a:pt x="1226" y="827"/>
                      <a:pt x="1226" y="827"/>
                    </a:cubicBezTo>
                    <a:cubicBezTo>
                      <a:pt x="1226" y="827"/>
                      <a:pt x="1251" y="311"/>
                      <a:pt x="684" y="66"/>
                    </a:cubicBezTo>
                    <a:cubicBezTo>
                      <a:pt x="575" y="19"/>
                      <a:pt x="483" y="0"/>
                      <a:pt x="405" y="0"/>
                    </a:cubicBezTo>
                    <a:close/>
                  </a:path>
                </a:pathLst>
              </a:custGeom>
              <a:solidFill>
                <a:srgbClr val="B15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1942;p38"/>
              <p:cNvSpPr/>
              <p:nvPr/>
            </p:nvSpPr>
            <p:spPr>
              <a:xfrm>
                <a:off x="1408800" y="3638675"/>
                <a:ext cx="712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672" extrusionOk="0">
                    <a:moveTo>
                      <a:pt x="142" y="1"/>
                    </a:moveTo>
                    <a:cubicBezTo>
                      <a:pt x="65" y="1"/>
                      <a:pt x="1" y="156"/>
                      <a:pt x="1" y="336"/>
                    </a:cubicBezTo>
                    <a:cubicBezTo>
                      <a:pt x="1" y="517"/>
                      <a:pt x="65" y="671"/>
                      <a:pt x="142" y="671"/>
                    </a:cubicBezTo>
                    <a:cubicBezTo>
                      <a:pt x="233" y="671"/>
                      <a:pt x="284" y="517"/>
                      <a:pt x="284" y="336"/>
                    </a:cubicBezTo>
                    <a:cubicBezTo>
                      <a:pt x="284" y="156"/>
                      <a:pt x="233" y="1"/>
                      <a:pt x="142" y="1"/>
                    </a:cubicBezTo>
                    <a:close/>
                  </a:path>
                </a:pathLst>
              </a:custGeom>
              <a:solidFill>
                <a:srgbClr val="540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1943;p38"/>
              <p:cNvSpPr/>
              <p:nvPr/>
            </p:nvSpPr>
            <p:spPr>
              <a:xfrm>
                <a:off x="1393325" y="3617075"/>
                <a:ext cx="30975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839" extrusionOk="0">
                    <a:moveTo>
                      <a:pt x="858" y="0"/>
                    </a:moveTo>
                    <a:cubicBezTo>
                      <a:pt x="781" y="0"/>
                      <a:pt x="690" y="19"/>
                      <a:pt x="581" y="65"/>
                    </a:cubicBezTo>
                    <a:cubicBezTo>
                      <a:pt x="13" y="310"/>
                      <a:pt x="13" y="826"/>
                      <a:pt x="13" y="826"/>
                    </a:cubicBezTo>
                    <a:lnTo>
                      <a:pt x="1" y="839"/>
                    </a:lnTo>
                    <a:cubicBezTo>
                      <a:pt x="1" y="839"/>
                      <a:pt x="800" y="400"/>
                      <a:pt x="1239" y="349"/>
                    </a:cubicBezTo>
                    <a:cubicBezTo>
                      <a:pt x="1239" y="349"/>
                      <a:pt x="1188" y="0"/>
                      <a:pt x="858" y="0"/>
                    </a:cubicBezTo>
                    <a:close/>
                  </a:path>
                </a:pathLst>
              </a:custGeom>
              <a:solidFill>
                <a:srgbClr val="B15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1944;p38"/>
              <p:cNvSpPr/>
              <p:nvPr/>
            </p:nvSpPr>
            <p:spPr>
              <a:xfrm>
                <a:off x="1402025" y="3662100"/>
                <a:ext cx="872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34" extrusionOk="0">
                    <a:moveTo>
                      <a:pt x="275" y="0"/>
                    </a:moveTo>
                    <a:cubicBezTo>
                      <a:pt x="253" y="0"/>
                      <a:pt x="229" y="12"/>
                      <a:pt x="220" y="31"/>
                    </a:cubicBezTo>
                    <a:lnTo>
                      <a:pt x="14" y="444"/>
                    </a:lnTo>
                    <a:cubicBezTo>
                      <a:pt x="1" y="469"/>
                      <a:pt x="14" y="508"/>
                      <a:pt x="39" y="521"/>
                    </a:cubicBezTo>
                    <a:cubicBezTo>
                      <a:pt x="52" y="521"/>
                      <a:pt x="65" y="534"/>
                      <a:pt x="65" y="534"/>
                    </a:cubicBezTo>
                    <a:cubicBezTo>
                      <a:pt x="91" y="534"/>
                      <a:pt x="117" y="521"/>
                      <a:pt x="130" y="495"/>
                    </a:cubicBezTo>
                    <a:lnTo>
                      <a:pt x="323" y="95"/>
                    </a:lnTo>
                    <a:cubicBezTo>
                      <a:pt x="349" y="57"/>
                      <a:pt x="336" y="18"/>
                      <a:pt x="297" y="5"/>
                    </a:cubicBezTo>
                    <a:cubicBezTo>
                      <a:pt x="290" y="2"/>
                      <a:pt x="283" y="0"/>
                      <a:pt x="275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1945;p38"/>
              <p:cNvSpPr/>
              <p:nvPr/>
            </p:nvSpPr>
            <p:spPr>
              <a:xfrm>
                <a:off x="1391725" y="3662100"/>
                <a:ext cx="872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34" extrusionOk="0">
                    <a:moveTo>
                      <a:pt x="274" y="0"/>
                    </a:moveTo>
                    <a:cubicBezTo>
                      <a:pt x="252" y="0"/>
                      <a:pt x="229" y="12"/>
                      <a:pt x="219" y="31"/>
                    </a:cubicBezTo>
                    <a:lnTo>
                      <a:pt x="13" y="444"/>
                    </a:lnTo>
                    <a:cubicBezTo>
                      <a:pt x="0" y="469"/>
                      <a:pt x="13" y="508"/>
                      <a:pt x="52" y="521"/>
                    </a:cubicBezTo>
                    <a:cubicBezTo>
                      <a:pt x="52" y="521"/>
                      <a:pt x="65" y="534"/>
                      <a:pt x="77" y="534"/>
                    </a:cubicBezTo>
                    <a:cubicBezTo>
                      <a:pt x="90" y="534"/>
                      <a:pt x="116" y="521"/>
                      <a:pt x="129" y="495"/>
                    </a:cubicBezTo>
                    <a:lnTo>
                      <a:pt x="335" y="95"/>
                    </a:lnTo>
                    <a:cubicBezTo>
                      <a:pt x="348" y="57"/>
                      <a:pt x="335" y="18"/>
                      <a:pt x="297" y="5"/>
                    </a:cubicBezTo>
                    <a:cubicBezTo>
                      <a:pt x="290" y="2"/>
                      <a:pt x="282" y="0"/>
                      <a:pt x="274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1946;p38"/>
              <p:cNvSpPr/>
              <p:nvPr/>
            </p:nvSpPr>
            <p:spPr>
              <a:xfrm>
                <a:off x="1457800" y="3662100"/>
                <a:ext cx="87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534" extrusionOk="0">
                    <a:moveTo>
                      <a:pt x="75" y="0"/>
                    </a:moveTo>
                    <a:cubicBezTo>
                      <a:pt x="67" y="0"/>
                      <a:pt x="59" y="2"/>
                      <a:pt x="52" y="5"/>
                    </a:cubicBezTo>
                    <a:cubicBezTo>
                      <a:pt x="14" y="18"/>
                      <a:pt x="1" y="57"/>
                      <a:pt x="14" y="95"/>
                    </a:cubicBezTo>
                    <a:lnTo>
                      <a:pt x="220" y="495"/>
                    </a:lnTo>
                    <a:cubicBezTo>
                      <a:pt x="233" y="521"/>
                      <a:pt x="259" y="534"/>
                      <a:pt x="285" y="534"/>
                    </a:cubicBezTo>
                    <a:cubicBezTo>
                      <a:pt x="285" y="521"/>
                      <a:pt x="297" y="521"/>
                      <a:pt x="310" y="521"/>
                    </a:cubicBezTo>
                    <a:cubicBezTo>
                      <a:pt x="336" y="508"/>
                      <a:pt x="349" y="469"/>
                      <a:pt x="336" y="444"/>
                    </a:cubicBezTo>
                    <a:lnTo>
                      <a:pt x="130" y="31"/>
                    </a:lnTo>
                    <a:cubicBezTo>
                      <a:pt x="120" y="12"/>
                      <a:pt x="97" y="0"/>
                      <a:pt x="75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1947;p38"/>
              <p:cNvSpPr/>
              <p:nvPr/>
            </p:nvSpPr>
            <p:spPr>
              <a:xfrm>
                <a:off x="1311100" y="3630600"/>
                <a:ext cx="54200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2079" extrusionOk="0">
                    <a:moveTo>
                      <a:pt x="895" y="0"/>
                    </a:moveTo>
                    <a:cubicBezTo>
                      <a:pt x="777" y="0"/>
                      <a:pt x="662" y="26"/>
                      <a:pt x="555" y="79"/>
                    </a:cubicBezTo>
                    <a:cubicBezTo>
                      <a:pt x="117" y="298"/>
                      <a:pt x="1" y="904"/>
                      <a:pt x="285" y="1433"/>
                    </a:cubicBezTo>
                    <a:cubicBezTo>
                      <a:pt x="509" y="1833"/>
                      <a:pt x="897" y="2079"/>
                      <a:pt x="1262" y="2079"/>
                    </a:cubicBezTo>
                    <a:cubicBezTo>
                      <a:pt x="1379" y="2079"/>
                      <a:pt x="1494" y="2053"/>
                      <a:pt x="1600" y="2000"/>
                    </a:cubicBezTo>
                    <a:cubicBezTo>
                      <a:pt x="2039" y="1781"/>
                      <a:pt x="2168" y="1175"/>
                      <a:pt x="1871" y="646"/>
                    </a:cubicBezTo>
                    <a:cubicBezTo>
                      <a:pt x="1656" y="246"/>
                      <a:pt x="1263" y="0"/>
                      <a:pt x="895" y="0"/>
                    </a:cubicBezTo>
                    <a:close/>
                  </a:path>
                </a:pathLst>
              </a:custGeom>
              <a:solidFill>
                <a:srgbClr val="FDC9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1948;p38"/>
              <p:cNvSpPr/>
              <p:nvPr/>
            </p:nvSpPr>
            <p:spPr>
              <a:xfrm>
                <a:off x="1342700" y="3674800"/>
                <a:ext cx="119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233" y="0"/>
                    </a:moveTo>
                    <a:cubicBezTo>
                      <a:pt x="104" y="0"/>
                      <a:pt x="1" y="103"/>
                      <a:pt x="1" y="232"/>
                    </a:cubicBezTo>
                    <a:cubicBezTo>
                      <a:pt x="1" y="361"/>
                      <a:pt x="104" y="477"/>
                      <a:pt x="233" y="477"/>
                    </a:cubicBezTo>
                    <a:cubicBezTo>
                      <a:pt x="362" y="477"/>
                      <a:pt x="478" y="361"/>
                      <a:pt x="478" y="232"/>
                    </a:cubicBezTo>
                    <a:cubicBezTo>
                      <a:pt x="478" y="103"/>
                      <a:pt x="362" y="0"/>
                      <a:pt x="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1949;p38"/>
              <p:cNvSpPr/>
              <p:nvPr/>
            </p:nvSpPr>
            <p:spPr>
              <a:xfrm>
                <a:off x="1322725" y="3640300"/>
                <a:ext cx="29025" cy="3162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1265" extrusionOk="0">
                    <a:moveTo>
                      <a:pt x="0" y="0"/>
                    </a:moveTo>
                    <a:cubicBezTo>
                      <a:pt x="452" y="245"/>
                      <a:pt x="722" y="529"/>
                      <a:pt x="890" y="761"/>
                    </a:cubicBezTo>
                    <a:cubicBezTo>
                      <a:pt x="833" y="740"/>
                      <a:pt x="770" y="731"/>
                      <a:pt x="705" y="731"/>
                    </a:cubicBezTo>
                    <a:cubicBezTo>
                      <a:pt x="417" y="731"/>
                      <a:pt x="90" y="903"/>
                      <a:pt x="90" y="903"/>
                    </a:cubicBezTo>
                    <a:cubicBezTo>
                      <a:pt x="277" y="857"/>
                      <a:pt x="430" y="838"/>
                      <a:pt x="557" y="838"/>
                    </a:cubicBezTo>
                    <a:cubicBezTo>
                      <a:pt x="823" y="838"/>
                      <a:pt x="970" y="923"/>
                      <a:pt x="1058" y="1019"/>
                    </a:cubicBezTo>
                    <a:cubicBezTo>
                      <a:pt x="1135" y="1174"/>
                      <a:pt x="1161" y="1264"/>
                      <a:pt x="1161" y="1264"/>
                    </a:cubicBezTo>
                    <a:cubicBezTo>
                      <a:pt x="1161" y="1258"/>
                      <a:pt x="1158" y="1248"/>
                      <a:pt x="1154" y="1237"/>
                    </a:cubicBezTo>
                    <a:lnTo>
                      <a:pt x="1154" y="1237"/>
                    </a:lnTo>
                    <a:cubicBezTo>
                      <a:pt x="1156" y="1238"/>
                      <a:pt x="1158" y="1238"/>
                      <a:pt x="1161" y="1238"/>
                    </a:cubicBezTo>
                    <a:cubicBezTo>
                      <a:pt x="1148" y="1135"/>
                      <a:pt x="1135" y="1045"/>
                      <a:pt x="1109" y="980"/>
                    </a:cubicBezTo>
                    <a:cubicBezTo>
                      <a:pt x="877" y="9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1950;p38"/>
              <p:cNvSpPr/>
              <p:nvPr/>
            </p:nvSpPr>
            <p:spPr>
              <a:xfrm>
                <a:off x="930975" y="3551375"/>
                <a:ext cx="64000" cy="57925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2317" extrusionOk="0">
                    <a:moveTo>
                      <a:pt x="1443" y="1"/>
                    </a:moveTo>
                    <a:cubicBezTo>
                      <a:pt x="792" y="1"/>
                      <a:pt x="1" y="862"/>
                      <a:pt x="1" y="862"/>
                    </a:cubicBezTo>
                    <a:lnTo>
                      <a:pt x="181" y="2280"/>
                    </a:lnTo>
                    <a:cubicBezTo>
                      <a:pt x="309" y="2305"/>
                      <a:pt x="437" y="2316"/>
                      <a:pt x="562" y="2316"/>
                    </a:cubicBezTo>
                    <a:cubicBezTo>
                      <a:pt x="1640" y="2316"/>
                      <a:pt x="2560" y="1463"/>
                      <a:pt x="2051" y="423"/>
                    </a:cubicBezTo>
                    <a:cubicBezTo>
                      <a:pt x="1897" y="114"/>
                      <a:pt x="1679" y="1"/>
                      <a:pt x="14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1951;p38"/>
              <p:cNvSpPr/>
              <p:nvPr/>
            </p:nvSpPr>
            <p:spPr>
              <a:xfrm>
                <a:off x="881325" y="3522450"/>
                <a:ext cx="50000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000" h="2858" extrusionOk="0">
                    <a:moveTo>
                      <a:pt x="1106" y="1"/>
                    </a:moveTo>
                    <a:cubicBezTo>
                      <a:pt x="1058" y="1"/>
                      <a:pt x="1008" y="7"/>
                      <a:pt x="955" y="20"/>
                    </a:cubicBezTo>
                    <a:cubicBezTo>
                      <a:pt x="1" y="252"/>
                      <a:pt x="942" y="2857"/>
                      <a:pt x="942" y="2857"/>
                    </a:cubicBezTo>
                    <a:lnTo>
                      <a:pt x="2000" y="1735"/>
                    </a:lnTo>
                    <a:cubicBezTo>
                      <a:pt x="2000" y="1735"/>
                      <a:pt x="1908" y="1"/>
                      <a:pt x="11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1952;p38"/>
              <p:cNvSpPr/>
              <p:nvPr/>
            </p:nvSpPr>
            <p:spPr>
              <a:xfrm>
                <a:off x="770750" y="3600625"/>
                <a:ext cx="193475" cy="147475"/>
              </a:xfrm>
              <a:custGeom>
                <a:avLst/>
                <a:gdLst/>
                <a:ahLst/>
                <a:cxnLst/>
                <a:rect l="l" t="t" r="r" b="b"/>
                <a:pathLst>
                  <a:path w="7739" h="5899" extrusionOk="0">
                    <a:moveTo>
                      <a:pt x="7493" y="1"/>
                    </a:moveTo>
                    <a:lnTo>
                      <a:pt x="5649" y="182"/>
                    </a:lnTo>
                    <a:cubicBezTo>
                      <a:pt x="5636" y="439"/>
                      <a:pt x="5636" y="865"/>
                      <a:pt x="5675" y="1304"/>
                    </a:cubicBezTo>
                    <a:lnTo>
                      <a:pt x="4952" y="1445"/>
                    </a:lnTo>
                    <a:lnTo>
                      <a:pt x="3985" y="2812"/>
                    </a:lnTo>
                    <a:lnTo>
                      <a:pt x="3482" y="1432"/>
                    </a:lnTo>
                    <a:lnTo>
                      <a:pt x="2257" y="581"/>
                    </a:lnTo>
                    <a:lnTo>
                      <a:pt x="1084" y="697"/>
                    </a:lnTo>
                    <a:cubicBezTo>
                      <a:pt x="1084" y="697"/>
                      <a:pt x="619" y="3870"/>
                      <a:pt x="0" y="4450"/>
                    </a:cubicBezTo>
                    <a:cubicBezTo>
                      <a:pt x="0" y="4450"/>
                      <a:pt x="1311" y="5630"/>
                      <a:pt x="3033" y="5630"/>
                    </a:cubicBezTo>
                    <a:cubicBezTo>
                      <a:pt x="3403" y="5630"/>
                      <a:pt x="3792" y="5576"/>
                      <a:pt x="4192" y="5443"/>
                    </a:cubicBezTo>
                    <a:cubicBezTo>
                      <a:pt x="4876" y="5778"/>
                      <a:pt x="5456" y="5898"/>
                      <a:pt x="5937" y="5898"/>
                    </a:cubicBezTo>
                    <a:cubicBezTo>
                      <a:pt x="7160" y="5898"/>
                      <a:pt x="7738" y="5121"/>
                      <a:pt x="7738" y="5121"/>
                    </a:cubicBezTo>
                    <a:cubicBezTo>
                      <a:pt x="7313" y="4399"/>
                      <a:pt x="7196" y="2967"/>
                      <a:pt x="7390" y="1923"/>
                    </a:cubicBezTo>
                    <a:cubicBezTo>
                      <a:pt x="7545" y="1432"/>
                      <a:pt x="7687" y="723"/>
                      <a:pt x="7493" y="1"/>
                    </a:cubicBezTo>
                    <a:close/>
                  </a:path>
                </a:pathLst>
              </a:custGeom>
              <a:solidFill>
                <a:srgbClr val="ED6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1953;p38"/>
              <p:cNvSpPr/>
              <p:nvPr/>
            </p:nvSpPr>
            <p:spPr>
              <a:xfrm>
                <a:off x="787500" y="3720900"/>
                <a:ext cx="167375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6695" h="2142" extrusionOk="0">
                    <a:moveTo>
                      <a:pt x="1626" y="0"/>
                    </a:moveTo>
                    <a:cubicBezTo>
                      <a:pt x="1097" y="0"/>
                      <a:pt x="620" y="387"/>
                      <a:pt x="414" y="993"/>
                    </a:cubicBezTo>
                    <a:lnTo>
                      <a:pt x="1" y="2141"/>
                    </a:lnTo>
                    <a:lnTo>
                      <a:pt x="6694" y="2141"/>
                    </a:lnTo>
                    <a:lnTo>
                      <a:pt x="6140" y="877"/>
                    </a:lnTo>
                    <a:cubicBezTo>
                      <a:pt x="5907" y="336"/>
                      <a:pt x="5456" y="0"/>
                      <a:pt x="49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1954;p38"/>
              <p:cNvSpPr/>
              <p:nvPr/>
            </p:nvSpPr>
            <p:spPr>
              <a:xfrm>
                <a:off x="832975" y="3652225"/>
                <a:ext cx="67075" cy="114225"/>
              </a:xfrm>
              <a:custGeom>
                <a:avLst/>
                <a:gdLst/>
                <a:ahLst/>
                <a:cxnLst/>
                <a:rect l="l" t="t" r="r" b="b"/>
                <a:pathLst>
                  <a:path w="2683" h="4569" extrusionOk="0">
                    <a:moveTo>
                      <a:pt x="2206" y="0"/>
                    </a:moveTo>
                    <a:cubicBezTo>
                      <a:pt x="2206" y="0"/>
                      <a:pt x="2206" y="4"/>
                      <a:pt x="2207" y="11"/>
                    </a:cubicBezTo>
                    <a:lnTo>
                      <a:pt x="2207" y="11"/>
                    </a:lnTo>
                    <a:lnTo>
                      <a:pt x="2218" y="0"/>
                    </a:lnTo>
                    <a:close/>
                    <a:moveTo>
                      <a:pt x="2207" y="11"/>
                    </a:moveTo>
                    <a:lnTo>
                      <a:pt x="207" y="1845"/>
                    </a:lnTo>
                    <a:lnTo>
                      <a:pt x="413" y="3005"/>
                    </a:lnTo>
                    <a:cubicBezTo>
                      <a:pt x="387" y="3018"/>
                      <a:pt x="361" y="3044"/>
                      <a:pt x="336" y="3070"/>
                    </a:cubicBezTo>
                    <a:cubicBezTo>
                      <a:pt x="168" y="3212"/>
                      <a:pt x="78" y="3431"/>
                      <a:pt x="52" y="3663"/>
                    </a:cubicBezTo>
                    <a:cubicBezTo>
                      <a:pt x="0" y="4089"/>
                      <a:pt x="52" y="4527"/>
                      <a:pt x="503" y="4566"/>
                    </a:cubicBezTo>
                    <a:cubicBezTo>
                      <a:pt x="530" y="4568"/>
                      <a:pt x="556" y="4569"/>
                      <a:pt x="580" y="4569"/>
                    </a:cubicBezTo>
                    <a:cubicBezTo>
                      <a:pt x="1429" y="4569"/>
                      <a:pt x="1405" y="3524"/>
                      <a:pt x="2683" y="2747"/>
                    </a:cubicBezTo>
                    <a:cubicBezTo>
                      <a:pt x="2521" y="2735"/>
                      <a:pt x="2228" y="197"/>
                      <a:pt x="2207" y="1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1955;p38"/>
              <p:cNvSpPr/>
              <p:nvPr/>
            </p:nvSpPr>
            <p:spPr>
              <a:xfrm>
                <a:off x="773650" y="3617825"/>
                <a:ext cx="48700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1961" extrusionOk="0">
                    <a:moveTo>
                      <a:pt x="846" y="1"/>
                    </a:moveTo>
                    <a:cubicBezTo>
                      <a:pt x="774" y="1"/>
                      <a:pt x="702" y="12"/>
                      <a:pt x="632" y="35"/>
                    </a:cubicBezTo>
                    <a:cubicBezTo>
                      <a:pt x="194" y="164"/>
                      <a:pt x="0" y="706"/>
                      <a:pt x="194" y="1235"/>
                    </a:cubicBezTo>
                    <a:cubicBezTo>
                      <a:pt x="358" y="1671"/>
                      <a:pt x="743" y="1960"/>
                      <a:pt x="1116" y="1960"/>
                    </a:cubicBezTo>
                    <a:cubicBezTo>
                      <a:pt x="1183" y="1960"/>
                      <a:pt x="1250" y="1951"/>
                      <a:pt x="1316" y="1931"/>
                    </a:cubicBezTo>
                    <a:cubicBezTo>
                      <a:pt x="1754" y="1789"/>
                      <a:pt x="1948" y="1247"/>
                      <a:pt x="1754" y="732"/>
                    </a:cubicBezTo>
                    <a:cubicBezTo>
                      <a:pt x="1592" y="290"/>
                      <a:pt x="1214" y="1"/>
                      <a:pt x="846" y="1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1956;p38"/>
              <p:cNvSpPr/>
              <p:nvPr/>
            </p:nvSpPr>
            <p:spPr>
              <a:xfrm>
                <a:off x="759450" y="3565825"/>
                <a:ext cx="180575" cy="157625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6305" extrusionOk="0">
                    <a:moveTo>
                      <a:pt x="1961" y="0"/>
                    </a:moveTo>
                    <a:lnTo>
                      <a:pt x="1123" y="3134"/>
                    </a:lnTo>
                    <a:cubicBezTo>
                      <a:pt x="1" y="4320"/>
                      <a:pt x="1110" y="6036"/>
                      <a:pt x="3044" y="6268"/>
                    </a:cubicBezTo>
                    <a:cubicBezTo>
                      <a:pt x="3251" y="6293"/>
                      <a:pt x="3446" y="6305"/>
                      <a:pt x="3628" y="6305"/>
                    </a:cubicBezTo>
                    <a:cubicBezTo>
                      <a:pt x="5149" y="6305"/>
                      <a:pt x="5836" y="5469"/>
                      <a:pt x="6101" y="4295"/>
                    </a:cubicBezTo>
                    <a:lnTo>
                      <a:pt x="6127" y="4230"/>
                    </a:lnTo>
                    <a:lnTo>
                      <a:pt x="6062" y="4282"/>
                    </a:lnTo>
                    <a:lnTo>
                      <a:pt x="6062" y="4282"/>
                    </a:lnTo>
                    <a:lnTo>
                      <a:pt x="7223" y="1677"/>
                    </a:lnTo>
                    <a:lnTo>
                      <a:pt x="1961" y="0"/>
                    </a:lnTo>
                    <a:close/>
                  </a:path>
                </a:pathLst>
              </a:custGeom>
              <a:solidFill>
                <a:srgbClr val="FDC4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1957;p38"/>
              <p:cNvSpPr/>
              <p:nvPr/>
            </p:nvSpPr>
            <p:spPr>
              <a:xfrm>
                <a:off x="891325" y="3592575"/>
                <a:ext cx="54200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2529" extrusionOk="0">
                    <a:moveTo>
                      <a:pt x="632" y="1"/>
                    </a:moveTo>
                    <a:lnTo>
                      <a:pt x="323" y="91"/>
                    </a:lnTo>
                    <a:cubicBezTo>
                      <a:pt x="323" y="91"/>
                      <a:pt x="1" y="1110"/>
                      <a:pt x="529" y="2528"/>
                    </a:cubicBezTo>
                    <a:lnTo>
                      <a:pt x="1419" y="2425"/>
                    </a:lnTo>
                    <a:lnTo>
                      <a:pt x="2167" y="336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rgbClr val="ED6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1958;p38"/>
              <p:cNvSpPr/>
              <p:nvPr/>
            </p:nvSpPr>
            <p:spPr>
              <a:xfrm>
                <a:off x="803625" y="3635400"/>
                <a:ext cx="1745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850" extrusionOk="0">
                    <a:moveTo>
                      <a:pt x="453" y="0"/>
                    </a:moveTo>
                    <a:cubicBezTo>
                      <a:pt x="287" y="0"/>
                      <a:pt x="64" y="346"/>
                      <a:pt x="39" y="493"/>
                    </a:cubicBezTo>
                    <a:cubicBezTo>
                      <a:pt x="1" y="648"/>
                      <a:pt x="104" y="802"/>
                      <a:pt x="284" y="841"/>
                    </a:cubicBezTo>
                    <a:cubicBezTo>
                      <a:pt x="311" y="847"/>
                      <a:pt x="337" y="850"/>
                      <a:pt x="363" y="850"/>
                    </a:cubicBezTo>
                    <a:cubicBezTo>
                      <a:pt x="505" y="850"/>
                      <a:pt x="637" y="765"/>
                      <a:pt x="658" y="635"/>
                    </a:cubicBezTo>
                    <a:cubicBezTo>
                      <a:pt x="697" y="493"/>
                      <a:pt x="645" y="41"/>
                      <a:pt x="478" y="3"/>
                    </a:cubicBezTo>
                    <a:cubicBezTo>
                      <a:pt x="470" y="1"/>
                      <a:pt x="461" y="0"/>
                      <a:pt x="453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1959;p38"/>
              <p:cNvSpPr/>
              <p:nvPr/>
            </p:nvSpPr>
            <p:spPr>
              <a:xfrm>
                <a:off x="794600" y="3620925"/>
                <a:ext cx="9375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673" extrusionOk="0">
                    <a:moveTo>
                      <a:pt x="248" y="1"/>
                    </a:moveTo>
                    <a:cubicBezTo>
                      <a:pt x="172" y="1"/>
                      <a:pt x="76" y="126"/>
                      <a:pt x="39" y="298"/>
                    </a:cubicBezTo>
                    <a:cubicBezTo>
                      <a:pt x="1" y="479"/>
                      <a:pt x="26" y="646"/>
                      <a:pt x="104" y="672"/>
                    </a:cubicBezTo>
                    <a:cubicBezTo>
                      <a:pt x="107" y="673"/>
                      <a:pt x="111" y="673"/>
                      <a:pt x="115" y="673"/>
                    </a:cubicBezTo>
                    <a:cubicBezTo>
                      <a:pt x="190" y="673"/>
                      <a:pt x="286" y="547"/>
                      <a:pt x="323" y="363"/>
                    </a:cubicBezTo>
                    <a:cubicBezTo>
                      <a:pt x="375" y="182"/>
                      <a:pt x="336" y="27"/>
                      <a:pt x="258" y="1"/>
                    </a:cubicBezTo>
                    <a:cubicBezTo>
                      <a:pt x="255" y="1"/>
                      <a:pt x="251" y="1"/>
                      <a:pt x="248" y="1"/>
                    </a:cubicBezTo>
                    <a:close/>
                  </a:path>
                </a:pathLst>
              </a:custGeom>
              <a:solidFill>
                <a:srgbClr val="540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1960;p38"/>
              <p:cNvSpPr/>
              <p:nvPr/>
            </p:nvSpPr>
            <p:spPr>
              <a:xfrm>
                <a:off x="792350" y="3599975"/>
                <a:ext cx="24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981" h="621" extrusionOk="0">
                    <a:moveTo>
                      <a:pt x="626" y="1"/>
                    </a:moveTo>
                    <a:cubicBezTo>
                      <a:pt x="593" y="1"/>
                      <a:pt x="556" y="5"/>
                      <a:pt x="516" y="14"/>
                    </a:cubicBezTo>
                    <a:cubicBezTo>
                      <a:pt x="52" y="104"/>
                      <a:pt x="0" y="620"/>
                      <a:pt x="0" y="620"/>
                    </a:cubicBezTo>
                    <a:cubicBezTo>
                      <a:pt x="0" y="620"/>
                      <a:pt x="533" y="432"/>
                      <a:pt x="875" y="432"/>
                    </a:cubicBezTo>
                    <a:cubicBezTo>
                      <a:pt x="913" y="432"/>
                      <a:pt x="948" y="435"/>
                      <a:pt x="980" y="440"/>
                    </a:cubicBezTo>
                    <a:cubicBezTo>
                      <a:pt x="980" y="440"/>
                      <a:pt x="970" y="1"/>
                      <a:pt x="626" y="1"/>
                    </a:cubicBezTo>
                    <a:close/>
                  </a:path>
                </a:pathLst>
              </a:custGeom>
              <a:solidFill>
                <a:srgbClr val="B15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1961;p38"/>
              <p:cNvSpPr/>
              <p:nvPr/>
            </p:nvSpPr>
            <p:spPr>
              <a:xfrm>
                <a:off x="841025" y="3631575"/>
                <a:ext cx="9375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673" extrusionOk="0">
                    <a:moveTo>
                      <a:pt x="248" y="0"/>
                    </a:moveTo>
                    <a:cubicBezTo>
                      <a:pt x="172" y="0"/>
                      <a:pt x="76" y="126"/>
                      <a:pt x="39" y="311"/>
                    </a:cubicBezTo>
                    <a:cubicBezTo>
                      <a:pt x="1" y="491"/>
                      <a:pt x="26" y="646"/>
                      <a:pt x="104" y="672"/>
                    </a:cubicBezTo>
                    <a:cubicBezTo>
                      <a:pt x="107" y="672"/>
                      <a:pt x="111" y="673"/>
                      <a:pt x="115" y="673"/>
                    </a:cubicBezTo>
                    <a:cubicBezTo>
                      <a:pt x="191" y="673"/>
                      <a:pt x="286" y="547"/>
                      <a:pt x="323" y="375"/>
                    </a:cubicBezTo>
                    <a:cubicBezTo>
                      <a:pt x="375" y="194"/>
                      <a:pt x="336" y="27"/>
                      <a:pt x="259" y="1"/>
                    </a:cubicBezTo>
                    <a:cubicBezTo>
                      <a:pt x="255" y="0"/>
                      <a:pt x="251" y="0"/>
                      <a:pt x="248" y="0"/>
                    </a:cubicBezTo>
                    <a:close/>
                  </a:path>
                </a:pathLst>
              </a:custGeom>
              <a:solidFill>
                <a:srgbClr val="540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1962;p38"/>
              <p:cNvSpPr/>
              <p:nvPr/>
            </p:nvSpPr>
            <p:spPr>
              <a:xfrm>
                <a:off x="838775" y="3609425"/>
                <a:ext cx="3065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1042" extrusionOk="0">
                    <a:moveTo>
                      <a:pt x="359" y="1"/>
                    </a:moveTo>
                    <a:cubicBezTo>
                      <a:pt x="103" y="1"/>
                      <a:pt x="0" y="268"/>
                      <a:pt x="0" y="268"/>
                    </a:cubicBezTo>
                    <a:cubicBezTo>
                      <a:pt x="413" y="423"/>
                      <a:pt x="1109" y="1042"/>
                      <a:pt x="1109" y="1042"/>
                    </a:cubicBezTo>
                    <a:cubicBezTo>
                      <a:pt x="1109" y="1042"/>
                      <a:pt x="1226" y="513"/>
                      <a:pt x="710" y="139"/>
                    </a:cubicBezTo>
                    <a:cubicBezTo>
                      <a:pt x="570" y="38"/>
                      <a:pt x="454" y="1"/>
                      <a:pt x="359" y="1"/>
                    </a:cubicBezTo>
                    <a:close/>
                  </a:path>
                </a:pathLst>
              </a:custGeom>
              <a:solidFill>
                <a:srgbClr val="B15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1963;p38"/>
              <p:cNvSpPr/>
              <p:nvPr/>
            </p:nvSpPr>
            <p:spPr>
              <a:xfrm>
                <a:off x="843600" y="3655775"/>
                <a:ext cx="64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578" extrusionOk="0">
                    <a:moveTo>
                      <a:pt x="52" y="0"/>
                    </a:moveTo>
                    <a:cubicBezTo>
                      <a:pt x="27" y="13"/>
                      <a:pt x="1" y="39"/>
                      <a:pt x="14" y="78"/>
                    </a:cubicBezTo>
                    <a:lnTo>
                      <a:pt x="117" y="529"/>
                    </a:lnTo>
                    <a:cubicBezTo>
                      <a:pt x="130" y="555"/>
                      <a:pt x="143" y="568"/>
                      <a:pt x="168" y="568"/>
                    </a:cubicBezTo>
                    <a:cubicBezTo>
                      <a:pt x="175" y="574"/>
                      <a:pt x="178" y="577"/>
                      <a:pt x="181" y="577"/>
                    </a:cubicBezTo>
                    <a:cubicBezTo>
                      <a:pt x="185" y="577"/>
                      <a:pt x="188" y="574"/>
                      <a:pt x="194" y="568"/>
                    </a:cubicBezTo>
                    <a:cubicBezTo>
                      <a:pt x="233" y="568"/>
                      <a:pt x="259" y="529"/>
                      <a:pt x="246" y="503"/>
                    </a:cubicBezTo>
                    <a:lnTo>
                      <a:pt x="130" y="52"/>
                    </a:lnTo>
                    <a:cubicBezTo>
                      <a:pt x="130" y="13"/>
                      <a:pt x="91" y="0"/>
                      <a:pt x="52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1964;p38"/>
              <p:cNvSpPr/>
              <p:nvPr/>
            </p:nvSpPr>
            <p:spPr>
              <a:xfrm>
                <a:off x="853600" y="3658275"/>
                <a:ext cx="64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259" h="571" extrusionOk="0">
                    <a:moveTo>
                      <a:pt x="80" y="0"/>
                    </a:moveTo>
                    <a:cubicBezTo>
                      <a:pt x="75" y="0"/>
                      <a:pt x="70" y="1"/>
                      <a:pt x="65" y="3"/>
                    </a:cubicBezTo>
                    <a:cubicBezTo>
                      <a:pt x="26" y="3"/>
                      <a:pt x="1" y="42"/>
                      <a:pt x="14" y="68"/>
                    </a:cubicBezTo>
                    <a:lnTo>
                      <a:pt x="117" y="519"/>
                    </a:lnTo>
                    <a:cubicBezTo>
                      <a:pt x="130" y="545"/>
                      <a:pt x="142" y="558"/>
                      <a:pt x="168" y="571"/>
                    </a:cubicBezTo>
                    <a:lnTo>
                      <a:pt x="194" y="571"/>
                    </a:lnTo>
                    <a:cubicBezTo>
                      <a:pt x="233" y="558"/>
                      <a:pt x="259" y="532"/>
                      <a:pt x="246" y="494"/>
                    </a:cubicBezTo>
                    <a:lnTo>
                      <a:pt x="142" y="42"/>
                    </a:lnTo>
                    <a:cubicBezTo>
                      <a:pt x="132" y="21"/>
                      <a:pt x="104" y="0"/>
                      <a:pt x="80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1965;p38"/>
              <p:cNvSpPr/>
              <p:nvPr/>
            </p:nvSpPr>
            <p:spPr>
              <a:xfrm>
                <a:off x="785575" y="3644125"/>
                <a:ext cx="1097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80" extrusionOk="0">
                    <a:moveTo>
                      <a:pt x="370" y="1"/>
                    </a:moveTo>
                    <a:cubicBezTo>
                      <a:pt x="349" y="1"/>
                      <a:pt x="331" y="12"/>
                      <a:pt x="323" y="28"/>
                    </a:cubicBezTo>
                    <a:lnTo>
                      <a:pt x="26" y="376"/>
                    </a:lnTo>
                    <a:cubicBezTo>
                      <a:pt x="0" y="402"/>
                      <a:pt x="13" y="440"/>
                      <a:pt x="39" y="466"/>
                    </a:cubicBezTo>
                    <a:cubicBezTo>
                      <a:pt x="39" y="466"/>
                      <a:pt x="52" y="479"/>
                      <a:pt x="65" y="479"/>
                    </a:cubicBezTo>
                    <a:cubicBezTo>
                      <a:pt x="91" y="479"/>
                      <a:pt x="116" y="479"/>
                      <a:pt x="129" y="453"/>
                    </a:cubicBezTo>
                    <a:lnTo>
                      <a:pt x="426" y="105"/>
                    </a:lnTo>
                    <a:cubicBezTo>
                      <a:pt x="439" y="79"/>
                      <a:pt x="439" y="41"/>
                      <a:pt x="413" y="15"/>
                    </a:cubicBezTo>
                    <a:cubicBezTo>
                      <a:pt x="398" y="5"/>
                      <a:pt x="384" y="1"/>
                      <a:pt x="370" y="1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1966;p38"/>
              <p:cNvSpPr/>
              <p:nvPr/>
            </p:nvSpPr>
            <p:spPr>
              <a:xfrm>
                <a:off x="889075" y="3641200"/>
                <a:ext cx="56125" cy="50750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030" extrusionOk="0">
                    <a:moveTo>
                      <a:pt x="1340" y="1"/>
                    </a:moveTo>
                    <a:cubicBezTo>
                      <a:pt x="1024" y="1"/>
                      <a:pt x="681" y="155"/>
                      <a:pt x="426" y="441"/>
                    </a:cubicBezTo>
                    <a:cubicBezTo>
                      <a:pt x="13" y="906"/>
                      <a:pt x="0" y="1538"/>
                      <a:pt x="387" y="1847"/>
                    </a:cubicBezTo>
                    <a:cubicBezTo>
                      <a:pt x="535" y="1971"/>
                      <a:pt x="721" y="2030"/>
                      <a:pt x="917" y="2030"/>
                    </a:cubicBezTo>
                    <a:cubicBezTo>
                      <a:pt x="1232" y="2030"/>
                      <a:pt x="1572" y="1876"/>
                      <a:pt x="1819" y="1589"/>
                    </a:cubicBezTo>
                    <a:cubicBezTo>
                      <a:pt x="2231" y="1138"/>
                      <a:pt x="2244" y="506"/>
                      <a:pt x="1870" y="183"/>
                    </a:cubicBezTo>
                    <a:cubicBezTo>
                      <a:pt x="1722" y="60"/>
                      <a:pt x="1536" y="1"/>
                      <a:pt x="1340" y="1"/>
                    </a:cubicBezTo>
                    <a:close/>
                  </a:path>
                </a:pathLst>
              </a:custGeom>
              <a:solidFill>
                <a:srgbClr val="FDC4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1967;p38"/>
              <p:cNvSpPr/>
              <p:nvPr/>
            </p:nvSpPr>
            <p:spPr>
              <a:xfrm>
                <a:off x="894550" y="3682075"/>
                <a:ext cx="13250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530" h="488" extrusionOk="0">
                    <a:moveTo>
                      <a:pt x="273" y="1"/>
                    </a:moveTo>
                    <a:cubicBezTo>
                      <a:pt x="162" y="1"/>
                      <a:pt x="62" y="74"/>
                      <a:pt x="39" y="186"/>
                    </a:cubicBezTo>
                    <a:cubicBezTo>
                      <a:pt x="0" y="315"/>
                      <a:pt x="91" y="444"/>
                      <a:pt x="220" y="483"/>
                    </a:cubicBezTo>
                    <a:cubicBezTo>
                      <a:pt x="236" y="486"/>
                      <a:pt x="253" y="488"/>
                      <a:pt x="269" y="488"/>
                    </a:cubicBezTo>
                    <a:cubicBezTo>
                      <a:pt x="377" y="488"/>
                      <a:pt x="470" y="415"/>
                      <a:pt x="503" y="302"/>
                    </a:cubicBezTo>
                    <a:cubicBezTo>
                      <a:pt x="529" y="173"/>
                      <a:pt x="452" y="44"/>
                      <a:pt x="323" y="6"/>
                    </a:cubicBezTo>
                    <a:cubicBezTo>
                      <a:pt x="306" y="2"/>
                      <a:pt x="290" y="1"/>
                      <a:pt x="2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1968;p38"/>
              <p:cNvSpPr/>
              <p:nvPr/>
            </p:nvSpPr>
            <p:spPr>
              <a:xfrm>
                <a:off x="900350" y="3653700"/>
                <a:ext cx="35825" cy="2530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012" extrusionOk="0">
                    <a:moveTo>
                      <a:pt x="1320" y="0"/>
                    </a:moveTo>
                    <a:cubicBezTo>
                      <a:pt x="1068" y="0"/>
                      <a:pt x="450" y="72"/>
                      <a:pt x="117" y="728"/>
                    </a:cubicBezTo>
                    <a:cubicBezTo>
                      <a:pt x="65" y="793"/>
                      <a:pt x="26" y="870"/>
                      <a:pt x="1" y="986"/>
                    </a:cubicBezTo>
                    <a:cubicBezTo>
                      <a:pt x="2" y="985"/>
                      <a:pt x="3" y="983"/>
                      <a:pt x="4" y="982"/>
                    </a:cubicBezTo>
                    <a:lnTo>
                      <a:pt x="4" y="982"/>
                    </a:lnTo>
                    <a:cubicBezTo>
                      <a:pt x="2" y="989"/>
                      <a:pt x="1" y="995"/>
                      <a:pt x="1" y="999"/>
                    </a:cubicBezTo>
                    <a:lnTo>
                      <a:pt x="1" y="1012"/>
                    </a:lnTo>
                    <a:cubicBezTo>
                      <a:pt x="1" y="1012"/>
                      <a:pt x="39" y="909"/>
                      <a:pt x="155" y="780"/>
                    </a:cubicBezTo>
                    <a:cubicBezTo>
                      <a:pt x="229" y="731"/>
                      <a:pt x="331" y="691"/>
                      <a:pt x="476" y="691"/>
                    </a:cubicBezTo>
                    <a:cubicBezTo>
                      <a:pt x="637" y="691"/>
                      <a:pt x="850" y="740"/>
                      <a:pt x="1136" y="883"/>
                    </a:cubicBezTo>
                    <a:cubicBezTo>
                      <a:pt x="1136" y="883"/>
                      <a:pt x="765" y="568"/>
                      <a:pt x="443" y="568"/>
                    </a:cubicBezTo>
                    <a:cubicBezTo>
                      <a:pt x="420" y="568"/>
                      <a:pt x="397" y="570"/>
                      <a:pt x="375" y="573"/>
                    </a:cubicBezTo>
                    <a:cubicBezTo>
                      <a:pt x="594" y="380"/>
                      <a:pt x="929" y="161"/>
                      <a:pt x="1432" y="6"/>
                    </a:cubicBezTo>
                    <a:cubicBezTo>
                      <a:pt x="1432" y="6"/>
                      <a:pt x="1390" y="0"/>
                      <a:pt x="1320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1969;p38"/>
              <p:cNvSpPr/>
              <p:nvPr/>
            </p:nvSpPr>
            <p:spPr>
              <a:xfrm>
                <a:off x="792350" y="3661250"/>
                <a:ext cx="432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1372" extrusionOk="0">
                    <a:moveTo>
                      <a:pt x="181" y="1"/>
                    </a:moveTo>
                    <a:cubicBezTo>
                      <a:pt x="103" y="284"/>
                      <a:pt x="0" y="865"/>
                      <a:pt x="452" y="1239"/>
                    </a:cubicBezTo>
                    <a:cubicBezTo>
                      <a:pt x="567" y="1323"/>
                      <a:pt x="701" y="1371"/>
                      <a:pt x="835" y="1371"/>
                    </a:cubicBezTo>
                    <a:cubicBezTo>
                      <a:pt x="924" y="1371"/>
                      <a:pt x="1014" y="1350"/>
                      <a:pt x="1096" y="1303"/>
                    </a:cubicBezTo>
                    <a:cubicBezTo>
                      <a:pt x="1329" y="1187"/>
                      <a:pt x="1599" y="916"/>
                      <a:pt x="1716" y="310"/>
                    </a:cubicBezTo>
                    <a:cubicBezTo>
                      <a:pt x="1728" y="271"/>
                      <a:pt x="1728" y="220"/>
                      <a:pt x="1728" y="181"/>
                    </a:cubicBezTo>
                    <a:lnTo>
                      <a:pt x="1728" y="181"/>
                    </a:lnTo>
                    <a:cubicBezTo>
                      <a:pt x="1504" y="228"/>
                      <a:pt x="1304" y="247"/>
                      <a:pt x="1129" y="247"/>
                    </a:cubicBezTo>
                    <a:cubicBezTo>
                      <a:pt x="491" y="247"/>
                      <a:pt x="181" y="1"/>
                      <a:pt x="181" y="1"/>
                    </a:cubicBezTo>
                    <a:close/>
                  </a:path>
                </a:pathLst>
              </a:custGeom>
              <a:solidFill>
                <a:srgbClr val="171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1970;p38"/>
              <p:cNvSpPr/>
              <p:nvPr/>
            </p:nvSpPr>
            <p:spPr>
              <a:xfrm>
                <a:off x="798150" y="3676050"/>
                <a:ext cx="34525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783" extrusionOk="0">
                    <a:moveTo>
                      <a:pt x="900" y="0"/>
                    </a:moveTo>
                    <a:cubicBezTo>
                      <a:pt x="564" y="0"/>
                      <a:pt x="237" y="136"/>
                      <a:pt x="0" y="363"/>
                    </a:cubicBezTo>
                    <a:cubicBezTo>
                      <a:pt x="0" y="376"/>
                      <a:pt x="0" y="376"/>
                      <a:pt x="13" y="389"/>
                    </a:cubicBezTo>
                    <a:cubicBezTo>
                      <a:pt x="13" y="402"/>
                      <a:pt x="26" y="414"/>
                      <a:pt x="39" y="427"/>
                    </a:cubicBezTo>
                    <a:lnTo>
                      <a:pt x="52" y="466"/>
                    </a:lnTo>
                    <a:cubicBezTo>
                      <a:pt x="78" y="479"/>
                      <a:pt x="91" y="505"/>
                      <a:pt x="104" y="518"/>
                    </a:cubicBezTo>
                    <a:cubicBezTo>
                      <a:pt x="116" y="531"/>
                      <a:pt x="129" y="543"/>
                      <a:pt x="142" y="556"/>
                    </a:cubicBezTo>
                    <a:lnTo>
                      <a:pt x="168" y="595"/>
                    </a:lnTo>
                    <a:cubicBezTo>
                      <a:pt x="181" y="608"/>
                      <a:pt x="194" y="621"/>
                      <a:pt x="207" y="634"/>
                    </a:cubicBezTo>
                    <a:lnTo>
                      <a:pt x="233" y="647"/>
                    </a:lnTo>
                    <a:cubicBezTo>
                      <a:pt x="344" y="734"/>
                      <a:pt x="475" y="782"/>
                      <a:pt x="607" y="782"/>
                    </a:cubicBezTo>
                    <a:cubicBezTo>
                      <a:pt x="689" y="782"/>
                      <a:pt x="772" y="764"/>
                      <a:pt x="852" y="724"/>
                    </a:cubicBezTo>
                    <a:cubicBezTo>
                      <a:pt x="1032" y="634"/>
                      <a:pt x="1238" y="453"/>
                      <a:pt x="1380" y="92"/>
                    </a:cubicBezTo>
                    <a:cubicBezTo>
                      <a:pt x="1329" y="66"/>
                      <a:pt x="1277" y="53"/>
                      <a:pt x="1213" y="40"/>
                    </a:cubicBezTo>
                    <a:cubicBezTo>
                      <a:pt x="1109" y="13"/>
                      <a:pt x="1004" y="0"/>
                      <a:pt x="900" y="0"/>
                    </a:cubicBezTo>
                    <a:close/>
                  </a:path>
                </a:pathLst>
              </a:custGeom>
              <a:solidFill>
                <a:srgbClr val="D13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1971;p38"/>
              <p:cNvSpPr/>
              <p:nvPr/>
            </p:nvSpPr>
            <p:spPr>
              <a:xfrm>
                <a:off x="784600" y="3538000"/>
                <a:ext cx="177300" cy="80725"/>
              </a:xfrm>
              <a:custGeom>
                <a:avLst/>
                <a:gdLst/>
                <a:ahLst/>
                <a:cxnLst/>
                <a:rect l="l" t="t" r="r" b="b"/>
                <a:pathLst>
                  <a:path w="7092" h="3229" extrusionOk="0">
                    <a:moveTo>
                      <a:pt x="2785" y="0"/>
                    </a:moveTo>
                    <a:cubicBezTo>
                      <a:pt x="2390" y="0"/>
                      <a:pt x="1958" y="22"/>
                      <a:pt x="1484" y="69"/>
                    </a:cubicBezTo>
                    <a:cubicBezTo>
                      <a:pt x="633" y="146"/>
                      <a:pt x="155" y="791"/>
                      <a:pt x="39" y="1448"/>
                    </a:cubicBezTo>
                    <a:cubicBezTo>
                      <a:pt x="1" y="1719"/>
                      <a:pt x="259" y="2003"/>
                      <a:pt x="542" y="2016"/>
                    </a:cubicBezTo>
                    <a:cubicBezTo>
                      <a:pt x="566" y="2018"/>
                      <a:pt x="590" y="2019"/>
                      <a:pt x="613" y="2019"/>
                    </a:cubicBezTo>
                    <a:cubicBezTo>
                      <a:pt x="880" y="2019"/>
                      <a:pt x="1117" y="1888"/>
                      <a:pt x="1342" y="1758"/>
                    </a:cubicBezTo>
                    <a:cubicBezTo>
                      <a:pt x="1600" y="2093"/>
                      <a:pt x="1974" y="2338"/>
                      <a:pt x="2374" y="2429"/>
                    </a:cubicBezTo>
                    <a:cubicBezTo>
                      <a:pt x="2424" y="2440"/>
                      <a:pt x="2475" y="2449"/>
                      <a:pt x="2523" y="2449"/>
                    </a:cubicBezTo>
                    <a:cubicBezTo>
                      <a:pt x="2586" y="2449"/>
                      <a:pt x="2645" y="2434"/>
                      <a:pt x="2696" y="2390"/>
                    </a:cubicBezTo>
                    <a:cubicBezTo>
                      <a:pt x="2735" y="2351"/>
                      <a:pt x="2748" y="2274"/>
                      <a:pt x="2722" y="2222"/>
                    </a:cubicBezTo>
                    <a:lnTo>
                      <a:pt x="2722" y="2222"/>
                    </a:lnTo>
                    <a:cubicBezTo>
                      <a:pt x="3341" y="2699"/>
                      <a:pt x="4179" y="3022"/>
                      <a:pt x="4940" y="3228"/>
                    </a:cubicBezTo>
                    <a:lnTo>
                      <a:pt x="7029" y="3151"/>
                    </a:lnTo>
                    <a:cubicBezTo>
                      <a:pt x="6947" y="2560"/>
                      <a:pt x="7091" y="0"/>
                      <a:pt x="2785" y="0"/>
                    </a:cubicBezTo>
                    <a:close/>
                  </a:path>
                </a:pathLst>
              </a:custGeom>
              <a:solidFill>
                <a:srgbClr val="ED6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1972;p38"/>
              <p:cNvSpPr/>
              <p:nvPr/>
            </p:nvSpPr>
            <p:spPr>
              <a:xfrm>
                <a:off x="611325" y="3624800"/>
                <a:ext cx="109475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4379" h="1369" extrusionOk="0">
                    <a:moveTo>
                      <a:pt x="1789" y="1"/>
                    </a:moveTo>
                    <a:cubicBezTo>
                      <a:pt x="1148" y="1"/>
                      <a:pt x="530" y="52"/>
                      <a:pt x="329" y="156"/>
                    </a:cubicBezTo>
                    <a:cubicBezTo>
                      <a:pt x="0" y="326"/>
                      <a:pt x="532" y="1276"/>
                      <a:pt x="788" y="1276"/>
                    </a:cubicBezTo>
                    <a:cubicBezTo>
                      <a:pt x="804" y="1276"/>
                      <a:pt x="818" y="1272"/>
                      <a:pt x="832" y="1265"/>
                    </a:cubicBezTo>
                    <a:cubicBezTo>
                      <a:pt x="939" y="1209"/>
                      <a:pt x="1408" y="1174"/>
                      <a:pt x="1911" y="1174"/>
                    </a:cubicBezTo>
                    <a:cubicBezTo>
                      <a:pt x="2555" y="1174"/>
                      <a:pt x="3255" y="1231"/>
                      <a:pt x="3321" y="1368"/>
                    </a:cubicBezTo>
                    <a:lnTo>
                      <a:pt x="4378" y="1278"/>
                    </a:lnTo>
                    <a:cubicBezTo>
                      <a:pt x="4185" y="839"/>
                      <a:pt x="3888" y="427"/>
                      <a:pt x="3475" y="195"/>
                    </a:cubicBezTo>
                    <a:cubicBezTo>
                      <a:pt x="3251" y="65"/>
                      <a:pt x="2505" y="1"/>
                      <a:pt x="1789" y="1"/>
                    </a:cubicBezTo>
                    <a:close/>
                  </a:path>
                </a:pathLst>
              </a:custGeom>
              <a:solidFill>
                <a:srgbClr val="9C6C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1973;p38"/>
              <p:cNvSpPr/>
              <p:nvPr/>
            </p:nvSpPr>
            <p:spPr>
              <a:xfrm>
                <a:off x="679825" y="3721075"/>
                <a:ext cx="106425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2160" extrusionOk="0">
                    <a:moveTo>
                      <a:pt x="2790" y="1"/>
                    </a:moveTo>
                    <a:cubicBezTo>
                      <a:pt x="2759" y="1"/>
                      <a:pt x="2727" y="3"/>
                      <a:pt x="2696" y="6"/>
                    </a:cubicBezTo>
                    <a:lnTo>
                      <a:pt x="1342" y="161"/>
                    </a:lnTo>
                    <a:cubicBezTo>
                      <a:pt x="710" y="226"/>
                      <a:pt x="181" y="1025"/>
                      <a:pt x="0" y="2147"/>
                    </a:cubicBezTo>
                    <a:lnTo>
                      <a:pt x="0" y="2160"/>
                    </a:lnTo>
                    <a:lnTo>
                      <a:pt x="4256" y="2160"/>
                    </a:lnTo>
                    <a:lnTo>
                      <a:pt x="4179" y="1799"/>
                    </a:lnTo>
                    <a:cubicBezTo>
                      <a:pt x="3958" y="719"/>
                      <a:pt x="3410" y="1"/>
                      <a:pt x="2790" y="1"/>
                    </a:cubicBezTo>
                    <a:close/>
                  </a:path>
                </a:pathLst>
              </a:custGeom>
              <a:solidFill>
                <a:srgbClr val="9C6C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1974;p38"/>
              <p:cNvSpPr/>
              <p:nvPr/>
            </p:nvSpPr>
            <p:spPr>
              <a:xfrm>
                <a:off x="571800" y="3659575"/>
                <a:ext cx="90900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3636" h="2564" extrusionOk="0">
                    <a:moveTo>
                      <a:pt x="1360" y="0"/>
                    </a:moveTo>
                    <a:cubicBezTo>
                      <a:pt x="1222" y="0"/>
                      <a:pt x="1090" y="17"/>
                      <a:pt x="968" y="55"/>
                    </a:cubicBezTo>
                    <a:cubicBezTo>
                      <a:pt x="439" y="209"/>
                      <a:pt x="1" y="725"/>
                      <a:pt x="27" y="1280"/>
                    </a:cubicBezTo>
                    <a:cubicBezTo>
                      <a:pt x="40" y="1370"/>
                      <a:pt x="53" y="1473"/>
                      <a:pt x="104" y="1538"/>
                    </a:cubicBezTo>
                    <a:cubicBezTo>
                      <a:pt x="169" y="1602"/>
                      <a:pt x="246" y="1641"/>
                      <a:pt x="336" y="1680"/>
                    </a:cubicBezTo>
                    <a:cubicBezTo>
                      <a:pt x="476" y="1721"/>
                      <a:pt x="621" y="1731"/>
                      <a:pt x="769" y="1731"/>
                    </a:cubicBezTo>
                    <a:cubicBezTo>
                      <a:pt x="916" y="1731"/>
                      <a:pt x="1066" y="1721"/>
                      <a:pt x="1213" y="1721"/>
                    </a:cubicBezTo>
                    <a:cubicBezTo>
                      <a:pt x="1287" y="1721"/>
                      <a:pt x="1360" y="1723"/>
                      <a:pt x="1433" y="1731"/>
                    </a:cubicBezTo>
                    <a:cubicBezTo>
                      <a:pt x="2077" y="1783"/>
                      <a:pt x="2232" y="2260"/>
                      <a:pt x="2722" y="2492"/>
                    </a:cubicBezTo>
                    <a:cubicBezTo>
                      <a:pt x="2823" y="2541"/>
                      <a:pt x="2919" y="2564"/>
                      <a:pt x="3008" y="2564"/>
                    </a:cubicBezTo>
                    <a:cubicBezTo>
                      <a:pt x="3386" y="2564"/>
                      <a:pt x="3636" y="2157"/>
                      <a:pt x="3573" y="1667"/>
                    </a:cubicBezTo>
                    <a:cubicBezTo>
                      <a:pt x="3461" y="770"/>
                      <a:pt x="2278" y="0"/>
                      <a:pt x="13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975;p38"/>
              <p:cNvSpPr/>
              <p:nvPr/>
            </p:nvSpPr>
            <p:spPr>
              <a:xfrm>
                <a:off x="590200" y="3676425"/>
                <a:ext cx="60300" cy="30950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1238" extrusionOk="0">
                    <a:moveTo>
                      <a:pt x="550" y="0"/>
                    </a:moveTo>
                    <a:cubicBezTo>
                      <a:pt x="230" y="0"/>
                      <a:pt x="0" y="51"/>
                      <a:pt x="0" y="51"/>
                    </a:cubicBezTo>
                    <a:cubicBezTo>
                      <a:pt x="1896" y="103"/>
                      <a:pt x="2412" y="1238"/>
                      <a:pt x="2412" y="1238"/>
                    </a:cubicBezTo>
                    <a:cubicBezTo>
                      <a:pt x="2091" y="183"/>
                      <a:pt x="1157" y="0"/>
                      <a:pt x="5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1976;p38"/>
              <p:cNvSpPr/>
              <p:nvPr/>
            </p:nvSpPr>
            <p:spPr>
              <a:xfrm>
                <a:off x="622425" y="3617500"/>
                <a:ext cx="139950" cy="147050"/>
              </a:xfrm>
              <a:custGeom>
                <a:avLst/>
                <a:gdLst/>
                <a:ahLst/>
                <a:cxnLst/>
                <a:rect l="l" t="t" r="r" b="b"/>
                <a:pathLst>
                  <a:path w="5598" h="5882" extrusionOk="0">
                    <a:moveTo>
                      <a:pt x="3635" y="0"/>
                    </a:moveTo>
                    <a:cubicBezTo>
                      <a:pt x="3546" y="0"/>
                      <a:pt x="3456" y="8"/>
                      <a:pt x="3367" y="22"/>
                    </a:cubicBezTo>
                    <a:cubicBezTo>
                      <a:pt x="2657" y="113"/>
                      <a:pt x="2077" y="616"/>
                      <a:pt x="1884" y="1286"/>
                    </a:cubicBezTo>
                    <a:lnTo>
                      <a:pt x="1394" y="2937"/>
                    </a:lnTo>
                    <a:lnTo>
                      <a:pt x="181" y="3956"/>
                    </a:lnTo>
                    <a:cubicBezTo>
                      <a:pt x="52" y="4059"/>
                      <a:pt x="1" y="4227"/>
                      <a:pt x="39" y="4381"/>
                    </a:cubicBezTo>
                    <a:cubicBezTo>
                      <a:pt x="143" y="4781"/>
                      <a:pt x="542" y="5529"/>
                      <a:pt x="2051" y="5787"/>
                    </a:cubicBezTo>
                    <a:cubicBezTo>
                      <a:pt x="2449" y="5855"/>
                      <a:pt x="2786" y="5882"/>
                      <a:pt x="3071" y="5882"/>
                    </a:cubicBezTo>
                    <a:cubicBezTo>
                      <a:pt x="4315" y="5882"/>
                      <a:pt x="4579" y="5362"/>
                      <a:pt x="4579" y="5362"/>
                    </a:cubicBezTo>
                    <a:cubicBezTo>
                      <a:pt x="5095" y="4730"/>
                      <a:pt x="5598" y="2241"/>
                      <a:pt x="5456" y="1505"/>
                    </a:cubicBezTo>
                    <a:cubicBezTo>
                      <a:pt x="5353" y="1067"/>
                      <a:pt x="5121" y="667"/>
                      <a:pt x="4747" y="396"/>
                    </a:cubicBezTo>
                    <a:lnTo>
                      <a:pt x="4682" y="358"/>
                    </a:lnTo>
                    <a:cubicBezTo>
                      <a:pt x="4380" y="128"/>
                      <a:pt x="4011" y="0"/>
                      <a:pt x="3635" y="0"/>
                    </a:cubicBezTo>
                    <a:close/>
                  </a:path>
                </a:pathLst>
              </a:custGeom>
              <a:solidFill>
                <a:srgbClr val="D190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977;p38"/>
              <p:cNvSpPr/>
              <p:nvPr/>
            </p:nvSpPr>
            <p:spPr>
              <a:xfrm>
                <a:off x="650475" y="3636100"/>
                <a:ext cx="51625" cy="66125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2645" extrusionOk="0">
                    <a:moveTo>
                      <a:pt x="1032" y="1"/>
                    </a:moveTo>
                    <a:cubicBezTo>
                      <a:pt x="916" y="168"/>
                      <a:pt x="826" y="349"/>
                      <a:pt x="762" y="542"/>
                    </a:cubicBezTo>
                    <a:lnTo>
                      <a:pt x="272" y="2193"/>
                    </a:lnTo>
                    <a:lnTo>
                      <a:pt x="1" y="2425"/>
                    </a:lnTo>
                    <a:cubicBezTo>
                      <a:pt x="207" y="2554"/>
                      <a:pt x="465" y="2644"/>
                      <a:pt x="723" y="2644"/>
                    </a:cubicBezTo>
                    <a:cubicBezTo>
                      <a:pt x="1471" y="2644"/>
                      <a:pt x="2064" y="2038"/>
                      <a:pt x="2064" y="1303"/>
                    </a:cubicBezTo>
                    <a:cubicBezTo>
                      <a:pt x="2064" y="671"/>
                      <a:pt x="1626" y="142"/>
                      <a:pt x="1032" y="1"/>
                    </a:cubicBezTo>
                    <a:close/>
                  </a:path>
                </a:pathLst>
              </a:custGeom>
              <a:solidFill>
                <a:srgbClr val="FFF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1978;p38"/>
              <p:cNvSpPr/>
              <p:nvPr/>
            </p:nvSpPr>
            <p:spPr>
              <a:xfrm>
                <a:off x="667250" y="3667950"/>
                <a:ext cx="11300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793" extrusionOk="0">
                    <a:moveTo>
                      <a:pt x="290" y="1"/>
                    </a:moveTo>
                    <a:cubicBezTo>
                      <a:pt x="203" y="1"/>
                      <a:pt x="100" y="148"/>
                      <a:pt x="52" y="352"/>
                    </a:cubicBezTo>
                    <a:cubicBezTo>
                      <a:pt x="0" y="571"/>
                      <a:pt x="39" y="764"/>
                      <a:pt x="129" y="790"/>
                    </a:cubicBezTo>
                    <a:cubicBezTo>
                      <a:pt x="136" y="792"/>
                      <a:pt x="144" y="793"/>
                      <a:pt x="151" y="793"/>
                    </a:cubicBezTo>
                    <a:cubicBezTo>
                      <a:pt x="248" y="793"/>
                      <a:pt x="352" y="633"/>
                      <a:pt x="400" y="429"/>
                    </a:cubicBezTo>
                    <a:cubicBezTo>
                      <a:pt x="452" y="210"/>
                      <a:pt x="413" y="16"/>
                      <a:pt x="310" y="3"/>
                    </a:cubicBezTo>
                    <a:cubicBezTo>
                      <a:pt x="303" y="1"/>
                      <a:pt x="297" y="1"/>
                      <a:pt x="2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979;p38"/>
              <p:cNvSpPr/>
              <p:nvPr/>
            </p:nvSpPr>
            <p:spPr>
              <a:xfrm>
                <a:off x="709150" y="3675425"/>
                <a:ext cx="113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804" extrusionOk="0">
                    <a:moveTo>
                      <a:pt x="311" y="0"/>
                    </a:moveTo>
                    <a:cubicBezTo>
                      <a:pt x="211" y="0"/>
                      <a:pt x="102" y="151"/>
                      <a:pt x="53" y="362"/>
                    </a:cubicBezTo>
                    <a:cubicBezTo>
                      <a:pt x="1" y="581"/>
                      <a:pt x="40" y="775"/>
                      <a:pt x="130" y="801"/>
                    </a:cubicBezTo>
                    <a:cubicBezTo>
                      <a:pt x="137" y="802"/>
                      <a:pt x="144" y="803"/>
                      <a:pt x="151" y="803"/>
                    </a:cubicBezTo>
                    <a:cubicBezTo>
                      <a:pt x="249" y="803"/>
                      <a:pt x="353" y="644"/>
                      <a:pt x="401" y="439"/>
                    </a:cubicBezTo>
                    <a:cubicBezTo>
                      <a:pt x="452" y="220"/>
                      <a:pt x="414" y="27"/>
                      <a:pt x="323" y="1"/>
                    </a:cubicBezTo>
                    <a:cubicBezTo>
                      <a:pt x="319" y="0"/>
                      <a:pt x="315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1980;p38"/>
              <p:cNvSpPr/>
              <p:nvPr/>
            </p:nvSpPr>
            <p:spPr>
              <a:xfrm>
                <a:off x="709800" y="3661100"/>
                <a:ext cx="24850" cy="2080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32" extrusionOk="0">
                    <a:moveTo>
                      <a:pt x="298" y="0"/>
                    </a:moveTo>
                    <a:cubicBezTo>
                      <a:pt x="90" y="0"/>
                      <a:pt x="1" y="213"/>
                      <a:pt x="1" y="213"/>
                    </a:cubicBezTo>
                    <a:cubicBezTo>
                      <a:pt x="336" y="342"/>
                      <a:pt x="903" y="832"/>
                      <a:pt x="903" y="832"/>
                    </a:cubicBezTo>
                    <a:cubicBezTo>
                      <a:pt x="903" y="832"/>
                      <a:pt x="994" y="406"/>
                      <a:pt x="581" y="110"/>
                    </a:cubicBezTo>
                    <a:cubicBezTo>
                      <a:pt x="469" y="29"/>
                      <a:pt x="376" y="0"/>
                      <a:pt x="2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981;p38"/>
              <p:cNvSpPr/>
              <p:nvPr/>
            </p:nvSpPr>
            <p:spPr>
              <a:xfrm>
                <a:off x="661450" y="3657800"/>
                <a:ext cx="19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642" extrusionOk="0">
                    <a:moveTo>
                      <a:pt x="542" y="1"/>
                    </a:moveTo>
                    <a:cubicBezTo>
                      <a:pt x="483" y="1"/>
                      <a:pt x="411" y="24"/>
                      <a:pt x="323" y="87"/>
                    </a:cubicBezTo>
                    <a:cubicBezTo>
                      <a:pt x="0" y="319"/>
                      <a:pt x="65" y="641"/>
                      <a:pt x="65" y="641"/>
                    </a:cubicBezTo>
                    <a:cubicBezTo>
                      <a:pt x="65" y="641"/>
                      <a:pt x="503" y="267"/>
                      <a:pt x="761" y="164"/>
                    </a:cubicBezTo>
                    <a:cubicBezTo>
                      <a:pt x="761" y="164"/>
                      <a:pt x="700" y="1"/>
                      <a:pt x="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1982;p38"/>
              <p:cNvSpPr/>
              <p:nvPr/>
            </p:nvSpPr>
            <p:spPr>
              <a:xfrm>
                <a:off x="655900" y="3579175"/>
                <a:ext cx="120025" cy="86625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3465" extrusionOk="0">
                    <a:moveTo>
                      <a:pt x="2777" y="1"/>
                    </a:moveTo>
                    <a:cubicBezTo>
                      <a:pt x="1927" y="1"/>
                      <a:pt x="587" y="181"/>
                      <a:pt x="300" y="382"/>
                    </a:cubicBezTo>
                    <a:cubicBezTo>
                      <a:pt x="1" y="585"/>
                      <a:pt x="600" y="1443"/>
                      <a:pt x="874" y="1443"/>
                    </a:cubicBezTo>
                    <a:cubicBezTo>
                      <a:pt x="895" y="1443"/>
                      <a:pt x="915" y="1438"/>
                      <a:pt x="932" y="1426"/>
                    </a:cubicBezTo>
                    <a:cubicBezTo>
                      <a:pt x="1032" y="1361"/>
                      <a:pt x="1601" y="1210"/>
                      <a:pt x="2171" y="1210"/>
                    </a:cubicBezTo>
                    <a:cubicBezTo>
                      <a:pt x="2844" y="1210"/>
                      <a:pt x="3518" y="1422"/>
                      <a:pt x="3421" y="2239"/>
                    </a:cubicBezTo>
                    <a:lnTo>
                      <a:pt x="4117" y="3464"/>
                    </a:lnTo>
                    <a:cubicBezTo>
                      <a:pt x="4801" y="717"/>
                      <a:pt x="3872" y="266"/>
                      <a:pt x="3421" y="72"/>
                    </a:cubicBezTo>
                    <a:cubicBezTo>
                      <a:pt x="3308" y="22"/>
                      <a:pt x="3072" y="1"/>
                      <a:pt x="2777" y="1"/>
                    </a:cubicBezTo>
                    <a:close/>
                  </a:path>
                </a:pathLst>
              </a:custGeom>
              <a:solidFill>
                <a:srgbClr val="D190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1983;p38"/>
              <p:cNvSpPr/>
              <p:nvPr/>
            </p:nvSpPr>
            <p:spPr>
              <a:xfrm>
                <a:off x="686600" y="3742500"/>
                <a:ext cx="2600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17" extrusionOk="0">
                    <a:moveTo>
                      <a:pt x="52" y="0"/>
                    </a:moveTo>
                    <a:cubicBezTo>
                      <a:pt x="26" y="0"/>
                      <a:pt x="0" y="26"/>
                      <a:pt x="0" y="52"/>
                    </a:cubicBezTo>
                    <a:cubicBezTo>
                      <a:pt x="0" y="91"/>
                      <a:pt x="26" y="117"/>
                      <a:pt x="52" y="117"/>
                    </a:cubicBezTo>
                    <a:cubicBezTo>
                      <a:pt x="78" y="117"/>
                      <a:pt x="103" y="91"/>
                      <a:pt x="103" y="52"/>
                    </a:cubicBezTo>
                    <a:cubicBezTo>
                      <a:pt x="103" y="26"/>
                      <a:pt x="78" y="0"/>
                      <a:pt x="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1984;p38"/>
              <p:cNvSpPr/>
              <p:nvPr/>
            </p:nvSpPr>
            <p:spPr>
              <a:xfrm>
                <a:off x="700775" y="3742500"/>
                <a:ext cx="2600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17" extrusionOk="0">
                    <a:moveTo>
                      <a:pt x="52" y="0"/>
                    </a:moveTo>
                    <a:cubicBezTo>
                      <a:pt x="26" y="0"/>
                      <a:pt x="1" y="26"/>
                      <a:pt x="1" y="52"/>
                    </a:cubicBezTo>
                    <a:cubicBezTo>
                      <a:pt x="1" y="91"/>
                      <a:pt x="26" y="117"/>
                      <a:pt x="52" y="117"/>
                    </a:cubicBezTo>
                    <a:cubicBezTo>
                      <a:pt x="91" y="117"/>
                      <a:pt x="104" y="91"/>
                      <a:pt x="104" y="52"/>
                    </a:cubicBezTo>
                    <a:cubicBezTo>
                      <a:pt x="104" y="26"/>
                      <a:pt x="91" y="0"/>
                      <a:pt x="52" y="0"/>
                    </a:cubicBezTo>
                    <a:close/>
                  </a:path>
                </a:pathLst>
              </a:custGeom>
              <a:solidFill>
                <a:srgbClr val="163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1985;p38"/>
              <p:cNvSpPr/>
              <p:nvPr/>
            </p:nvSpPr>
            <p:spPr>
              <a:xfrm>
                <a:off x="694000" y="3749600"/>
                <a:ext cx="2925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04" extrusionOk="0">
                    <a:moveTo>
                      <a:pt x="52" y="0"/>
                    </a:moveTo>
                    <a:cubicBezTo>
                      <a:pt x="27" y="0"/>
                      <a:pt x="1" y="26"/>
                      <a:pt x="1" y="52"/>
                    </a:cubicBezTo>
                    <a:cubicBezTo>
                      <a:pt x="1" y="78"/>
                      <a:pt x="27" y="103"/>
                      <a:pt x="52" y="103"/>
                    </a:cubicBezTo>
                    <a:cubicBezTo>
                      <a:pt x="91" y="103"/>
                      <a:pt x="117" y="78"/>
                      <a:pt x="117" y="52"/>
                    </a:cubicBezTo>
                    <a:cubicBezTo>
                      <a:pt x="117" y="26"/>
                      <a:pt x="91" y="0"/>
                      <a:pt x="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1986;p38"/>
              <p:cNvSpPr/>
              <p:nvPr/>
            </p:nvSpPr>
            <p:spPr>
              <a:xfrm>
                <a:off x="625650" y="3723150"/>
                <a:ext cx="2600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04" extrusionOk="0">
                    <a:moveTo>
                      <a:pt x="52" y="1"/>
                    </a:moveTo>
                    <a:cubicBezTo>
                      <a:pt x="27" y="1"/>
                      <a:pt x="1" y="26"/>
                      <a:pt x="1" y="52"/>
                    </a:cubicBezTo>
                    <a:cubicBezTo>
                      <a:pt x="1" y="78"/>
                      <a:pt x="27" y="104"/>
                      <a:pt x="52" y="104"/>
                    </a:cubicBezTo>
                    <a:cubicBezTo>
                      <a:pt x="78" y="104"/>
                      <a:pt x="104" y="78"/>
                      <a:pt x="104" y="52"/>
                    </a:cubicBezTo>
                    <a:cubicBezTo>
                      <a:pt x="104" y="26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1987;p38"/>
              <p:cNvSpPr/>
              <p:nvPr/>
            </p:nvSpPr>
            <p:spPr>
              <a:xfrm>
                <a:off x="637250" y="3727225"/>
                <a:ext cx="26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01" extrusionOk="0">
                    <a:moveTo>
                      <a:pt x="45" y="0"/>
                    </a:moveTo>
                    <a:cubicBezTo>
                      <a:pt x="27" y="0"/>
                      <a:pt x="10" y="12"/>
                      <a:pt x="1" y="31"/>
                    </a:cubicBezTo>
                    <a:cubicBezTo>
                      <a:pt x="1" y="57"/>
                      <a:pt x="14" y="83"/>
                      <a:pt x="40" y="96"/>
                    </a:cubicBezTo>
                    <a:cubicBezTo>
                      <a:pt x="47" y="99"/>
                      <a:pt x="54" y="101"/>
                      <a:pt x="60" y="101"/>
                    </a:cubicBezTo>
                    <a:cubicBezTo>
                      <a:pt x="77" y="101"/>
                      <a:pt x="91" y="89"/>
                      <a:pt x="91" y="70"/>
                    </a:cubicBezTo>
                    <a:cubicBezTo>
                      <a:pt x="104" y="44"/>
                      <a:pt x="91" y="18"/>
                      <a:pt x="65" y="5"/>
                    </a:cubicBezTo>
                    <a:cubicBezTo>
                      <a:pt x="59" y="2"/>
                      <a:pt x="52" y="0"/>
                      <a:pt x="45" y="0"/>
                    </a:cubicBezTo>
                    <a:close/>
                  </a:path>
                </a:pathLst>
              </a:custGeom>
              <a:solidFill>
                <a:srgbClr val="163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1988;p38"/>
              <p:cNvSpPr/>
              <p:nvPr/>
            </p:nvSpPr>
            <p:spPr>
              <a:xfrm>
                <a:off x="629850" y="3731225"/>
                <a:ext cx="2600" cy="227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91" extrusionOk="0">
                    <a:moveTo>
                      <a:pt x="52" y="0"/>
                    </a:moveTo>
                    <a:cubicBezTo>
                      <a:pt x="26" y="0"/>
                      <a:pt x="0" y="13"/>
                      <a:pt x="0" y="39"/>
                    </a:cubicBezTo>
                    <a:cubicBezTo>
                      <a:pt x="0" y="65"/>
                      <a:pt x="26" y="90"/>
                      <a:pt x="52" y="90"/>
                    </a:cubicBezTo>
                    <a:cubicBezTo>
                      <a:pt x="78" y="90"/>
                      <a:pt x="104" y="65"/>
                      <a:pt x="104" y="39"/>
                    </a:cubicBezTo>
                    <a:cubicBezTo>
                      <a:pt x="104" y="13"/>
                      <a:pt x="78" y="0"/>
                      <a:pt x="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1989;p38"/>
              <p:cNvSpPr/>
              <p:nvPr/>
            </p:nvSpPr>
            <p:spPr>
              <a:xfrm>
                <a:off x="639200" y="3720300"/>
                <a:ext cx="51925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2077" h="1508" extrusionOk="0">
                    <a:moveTo>
                      <a:pt x="292" y="0"/>
                    </a:moveTo>
                    <a:cubicBezTo>
                      <a:pt x="0" y="0"/>
                      <a:pt x="65" y="153"/>
                      <a:pt x="65" y="153"/>
                    </a:cubicBezTo>
                    <a:cubicBezTo>
                      <a:pt x="65" y="540"/>
                      <a:pt x="323" y="837"/>
                      <a:pt x="619" y="979"/>
                    </a:cubicBezTo>
                    <a:cubicBezTo>
                      <a:pt x="594" y="1108"/>
                      <a:pt x="568" y="1275"/>
                      <a:pt x="581" y="1456"/>
                    </a:cubicBezTo>
                    <a:cubicBezTo>
                      <a:pt x="619" y="1482"/>
                      <a:pt x="658" y="1495"/>
                      <a:pt x="697" y="1507"/>
                    </a:cubicBezTo>
                    <a:cubicBezTo>
                      <a:pt x="697" y="1327"/>
                      <a:pt x="710" y="1159"/>
                      <a:pt x="735" y="1030"/>
                    </a:cubicBezTo>
                    <a:cubicBezTo>
                      <a:pt x="850" y="1076"/>
                      <a:pt x="967" y="1099"/>
                      <a:pt x="1076" y="1099"/>
                    </a:cubicBezTo>
                    <a:cubicBezTo>
                      <a:pt x="1211" y="1099"/>
                      <a:pt x="1333" y="1063"/>
                      <a:pt x="1419" y="992"/>
                    </a:cubicBezTo>
                    <a:cubicBezTo>
                      <a:pt x="1780" y="682"/>
                      <a:pt x="2077" y="450"/>
                      <a:pt x="1006" y="140"/>
                    </a:cubicBezTo>
                    <a:cubicBezTo>
                      <a:pt x="655" y="36"/>
                      <a:pt x="432" y="0"/>
                      <a:pt x="2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1990;p38"/>
              <p:cNvSpPr/>
              <p:nvPr/>
            </p:nvSpPr>
            <p:spPr>
              <a:xfrm>
                <a:off x="1056725" y="3721225"/>
                <a:ext cx="215400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8616" h="2142" extrusionOk="0">
                    <a:moveTo>
                      <a:pt x="2038" y="0"/>
                    </a:moveTo>
                    <a:cubicBezTo>
                      <a:pt x="1380" y="0"/>
                      <a:pt x="774" y="387"/>
                      <a:pt x="503" y="993"/>
                    </a:cubicBezTo>
                    <a:lnTo>
                      <a:pt x="0" y="2141"/>
                    </a:lnTo>
                    <a:lnTo>
                      <a:pt x="8615" y="2141"/>
                    </a:lnTo>
                    <a:lnTo>
                      <a:pt x="7700" y="877"/>
                    </a:lnTo>
                    <a:cubicBezTo>
                      <a:pt x="7403" y="336"/>
                      <a:pt x="6836" y="0"/>
                      <a:pt x="62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1991;p38"/>
              <p:cNvSpPr/>
              <p:nvPr/>
            </p:nvSpPr>
            <p:spPr>
              <a:xfrm>
                <a:off x="1135725" y="3651575"/>
                <a:ext cx="69650" cy="113925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4557" extrusionOk="0">
                    <a:moveTo>
                      <a:pt x="477" y="1"/>
                    </a:moveTo>
                    <a:cubicBezTo>
                      <a:pt x="477" y="1"/>
                      <a:pt x="181" y="2670"/>
                      <a:pt x="0" y="2683"/>
                    </a:cubicBezTo>
                    <a:cubicBezTo>
                      <a:pt x="1286" y="3457"/>
                      <a:pt x="1267" y="4557"/>
                      <a:pt x="2106" y="4557"/>
                    </a:cubicBezTo>
                    <a:cubicBezTo>
                      <a:pt x="2134" y="4557"/>
                      <a:pt x="2163" y="4556"/>
                      <a:pt x="2193" y="4553"/>
                    </a:cubicBezTo>
                    <a:cubicBezTo>
                      <a:pt x="2786" y="4514"/>
                      <a:pt x="2696" y="3766"/>
                      <a:pt x="2579" y="3289"/>
                    </a:cubicBezTo>
                    <a:cubicBezTo>
                      <a:pt x="2450" y="3186"/>
                      <a:pt x="2347" y="3109"/>
                      <a:pt x="2231" y="3044"/>
                    </a:cubicBezTo>
                    <a:lnTo>
                      <a:pt x="2489" y="1845"/>
                    </a:lnTo>
                    <a:lnTo>
                      <a:pt x="477" y="1"/>
                    </a:ln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1992;p38"/>
              <p:cNvSpPr/>
              <p:nvPr/>
            </p:nvSpPr>
            <p:spPr>
              <a:xfrm>
                <a:off x="1223100" y="3581625"/>
                <a:ext cx="38700" cy="8867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3547" extrusionOk="0">
                    <a:moveTo>
                      <a:pt x="748" y="0"/>
                    </a:moveTo>
                    <a:lnTo>
                      <a:pt x="0" y="387"/>
                    </a:lnTo>
                    <a:lnTo>
                      <a:pt x="0" y="3547"/>
                    </a:lnTo>
                    <a:cubicBezTo>
                      <a:pt x="0" y="3547"/>
                      <a:pt x="1548" y="2915"/>
                      <a:pt x="7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1993;p38"/>
              <p:cNvSpPr/>
              <p:nvPr/>
            </p:nvSpPr>
            <p:spPr>
              <a:xfrm>
                <a:off x="1088325" y="3548775"/>
                <a:ext cx="147650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7540" extrusionOk="0">
                    <a:moveTo>
                      <a:pt x="3947" y="1"/>
                    </a:moveTo>
                    <a:cubicBezTo>
                      <a:pt x="3883" y="1"/>
                      <a:pt x="3818" y="4"/>
                      <a:pt x="3753" y="12"/>
                    </a:cubicBezTo>
                    <a:cubicBezTo>
                      <a:pt x="3250" y="50"/>
                      <a:pt x="2747" y="115"/>
                      <a:pt x="2244" y="179"/>
                    </a:cubicBezTo>
                    <a:cubicBezTo>
                      <a:pt x="1032" y="386"/>
                      <a:pt x="39" y="1417"/>
                      <a:pt x="13" y="2333"/>
                    </a:cubicBezTo>
                    <a:cubicBezTo>
                      <a:pt x="0" y="3016"/>
                      <a:pt x="258" y="3739"/>
                      <a:pt x="400" y="4396"/>
                    </a:cubicBezTo>
                    <a:cubicBezTo>
                      <a:pt x="890" y="6589"/>
                      <a:pt x="1303" y="6834"/>
                      <a:pt x="2954" y="7324"/>
                    </a:cubicBezTo>
                    <a:cubicBezTo>
                      <a:pt x="3452" y="7471"/>
                      <a:pt x="3866" y="7540"/>
                      <a:pt x="4210" y="7540"/>
                    </a:cubicBezTo>
                    <a:cubicBezTo>
                      <a:pt x="5549" y="7540"/>
                      <a:pt x="5825" y="6503"/>
                      <a:pt x="5855" y="5067"/>
                    </a:cubicBezTo>
                    <a:cubicBezTo>
                      <a:pt x="5868" y="4138"/>
                      <a:pt x="5868" y="3210"/>
                      <a:pt x="5881" y="2281"/>
                    </a:cubicBezTo>
                    <a:cubicBezTo>
                      <a:pt x="5906" y="1026"/>
                      <a:pt x="5043" y="1"/>
                      <a:pt x="3947" y="1"/>
                    </a:cubicBezTo>
                    <a:close/>
                  </a:path>
                </a:pathLst>
              </a:custGeom>
              <a:solidFill>
                <a:srgbClr val="FBA7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1994;p38"/>
              <p:cNvSpPr/>
              <p:nvPr/>
            </p:nvSpPr>
            <p:spPr>
              <a:xfrm>
                <a:off x="1066075" y="3514150"/>
                <a:ext cx="187675" cy="144225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5769" extrusionOk="0">
                    <a:moveTo>
                      <a:pt x="4192" y="0"/>
                    </a:moveTo>
                    <a:cubicBezTo>
                      <a:pt x="3924" y="0"/>
                      <a:pt x="3636" y="22"/>
                      <a:pt x="3328" y="68"/>
                    </a:cubicBezTo>
                    <a:cubicBezTo>
                      <a:pt x="3005" y="107"/>
                      <a:pt x="2722" y="171"/>
                      <a:pt x="2477" y="249"/>
                    </a:cubicBezTo>
                    <a:cubicBezTo>
                      <a:pt x="1677" y="700"/>
                      <a:pt x="1703" y="1487"/>
                      <a:pt x="1703" y="1487"/>
                    </a:cubicBezTo>
                    <a:cubicBezTo>
                      <a:pt x="1693" y="1486"/>
                      <a:pt x="1683" y="1486"/>
                      <a:pt x="1673" y="1486"/>
                    </a:cubicBezTo>
                    <a:cubicBezTo>
                      <a:pt x="1081" y="1486"/>
                      <a:pt x="607" y="2235"/>
                      <a:pt x="607" y="2235"/>
                    </a:cubicBezTo>
                    <a:cubicBezTo>
                      <a:pt x="349" y="2583"/>
                      <a:pt x="0" y="3344"/>
                      <a:pt x="349" y="4827"/>
                    </a:cubicBezTo>
                    <a:lnTo>
                      <a:pt x="2090" y="5768"/>
                    </a:lnTo>
                    <a:cubicBezTo>
                      <a:pt x="2090" y="5768"/>
                      <a:pt x="2593" y="4775"/>
                      <a:pt x="2335" y="3176"/>
                    </a:cubicBezTo>
                    <a:lnTo>
                      <a:pt x="2335" y="3176"/>
                    </a:lnTo>
                    <a:cubicBezTo>
                      <a:pt x="3115" y="3478"/>
                      <a:pt x="4129" y="3779"/>
                      <a:pt x="5094" y="3779"/>
                    </a:cubicBezTo>
                    <a:cubicBezTo>
                      <a:pt x="5821" y="3779"/>
                      <a:pt x="6519" y="3608"/>
                      <a:pt x="7068" y="3138"/>
                    </a:cubicBezTo>
                    <a:cubicBezTo>
                      <a:pt x="7377" y="2880"/>
                      <a:pt x="7506" y="2454"/>
                      <a:pt x="7403" y="2041"/>
                    </a:cubicBezTo>
                    <a:cubicBezTo>
                      <a:pt x="7220" y="1320"/>
                      <a:pt x="6306" y="0"/>
                      <a:pt x="41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1995;p38"/>
              <p:cNvSpPr/>
              <p:nvPr/>
            </p:nvSpPr>
            <p:spPr>
              <a:xfrm>
                <a:off x="1192150" y="3653500"/>
                <a:ext cx="1517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1098" extrusionOk="0">
                    <a:moveTo>
                      <a:pt x="297" y="1"/>
                    </a:moveTo>
                    <a:cubicBezTo>
                      <a:pt x="129" y="1"/>
                      <a:pt x="0" y="530"/>
                      <a:pt x="0" y="723"/>
                    </a:cubicBezTo>
                    <a:cubicBezTo>
                      <a:pt x="0" y="1007"/>
                      <a:pt x="129" y="1097"/>
                      <a:pt x="297" y="1097"/>
                    </a:cubicBezTo>
                    <a:cubicBezTo>
                      <a:pt x="464" y="1097"/>
                      <a:pt x="606" y="1020"/>
                      <a:pt x="606" y="749"/>
                    </a:cubicBezTo>
                    <a:cubicBezTo>
                      <a:pt x="606" y="543"/>
                      <a:pt x="464" y="14"/>
                      <a:pt x="297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1996;p38"/>
              <p:cNvSpPr/>
              <p:nvPr/>
            </p:nvSpPr>
            <p:spPr>
              <a:xfrm>
                <a:off x="1177300" y="3676075"/>
                <a:ext cx="25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736" extrusionOk="0">
                    <a:moveTo>
                      <a:pt x="52" y="1"/>
                    </a:moveTo>
                    <a:cubicBezTo>
                      <a:pt x="27" y="14"/>
                      <a:pt x="1" y="52"/>
                      <a:pt x="1" y="91"/>
                    </a:cubicBezTo>
                    <a:cubicBezTo>
                      <a:pt x="104" y="581"/>
                      <a:pt x="568" y="723"/>
                      <a:pt x="865" y="736"/>
                    </a:cubicBezTo>
                    <a:lnTo>
                      <a:pt x="955" y="736"/>
                    </a:lnTo>
                    <a:cubicBezTo>
                      <a:pt x="994" y="723"/>
                      <a:pt x="1020" y="697"/>
                      <a:pt x="1020" y="658"/>
                    </a:cubicBezTo>
                    <a:cubicBezTo>
                      <a:pt x="1020" y="620"/>
                      <a:pt x="981" y="594"/>
                      <a:pt x="942" y="594"/>
                    </a:cubicBezTo>
                    <a:cubicBezTo>
                      <a:pt x="939" y="594"/>
                      <a:pt x="927" y="595"/>
                      <a:pt x="907" y="595"/>
                    </a:cubicBezTo>
                    <a:cubicBezTo>
                      <a:pt x="763" y="595"/>
                      <a:pt x="232" y="565"/>
                      <a:pt x="130" y="65"/>
                    </a:cubicBezTo>
                    <a:cubicBezTo>
                      <a:pt x="130" y="27"/>
                      <a:pt x="91" y="1"/>
                      <a:pt x="52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1997;p38"/>
              <p:cNvSpPr/>
              <p:nvPr/>
            </p:nvSpPr>
            <p:spPr>
              <a:xfrm>
                <a:off x="1215350" y="3640275"/>
                <a:ext cx="74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763" extrusionOk="0">
                    <a:moveTo>
                      <a:pt x="146" y="1"/>
                    </a:moveTo>
                    <a:cubicBezTo>
                      <a:pt x="61" y="1"/>
                      <a:pt x="1" y="164"/>
                      <a:pt x="1" y="375"/>
                    </a:cubicBezTo>
                    <a:cubicBezTo>
                      <a:pt x="1" y="582"/>
                      <a:pt x="65" y="762"/>
                      <a:pt x="155" y="762"/>
                    </a:cubicBezTo>
                    <a:cubicBezTo>
                      <a:pt x="233" y="762"/>
                      <a:pt x="297" y="594"/>
                      <a:pt x="297" y="388"/>
                    </a:cubicBezTo>
                    <a:cubicBezTo>
                      <a:pt x="297" y="169"/>
                      <a:pt x="233" y="1"/>
                      <a:pt x="155" y="1"/>
                    </a:cubicBezTo>
                    <a:cubicBezTo>
                      <a:pt x="152" y="1"/>
                      <a:pt x="149" y="1"/>
                      <a:pt x="146" y="1"/>
                    </a:cubicBezTo>
                    <a:close/>
                  </a:path>
                </a:pathLst>
              </a:custGeom>
              <a:solidFill>
                <a:srgbClr val="540A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1998;p38"/>
              <p:cNvSpPr/>
              <p:nvPr/>
            </p:nvSpPr>
            <p:spPr>
              <a:xfrm>
                <a:off x="1204400" y="3614125"/>
                <a:ext cx="34825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112" extrusionOk="0">
                    <a:moveTo>
                      <a:pt x="530" y="1"/>
                    </a:moveTo>
                    <a:cubicBezTo>
                      <a:pt x="156" y="1"/>
                      <a:pt x="0" y="467"/>
                      <a:pt x="0" y="467"/>
                    </a:cubicBezTo>
                    <a:cubicBezTo>
                      <a:pt x="439" y="544"/>
                      <a:pt x="1316" y="1112"/>
                      <a:pt x="1316" y="1112"/>
                    </a:cubicBezTo>
                    <a:cubicBezTo>
                      <a:pt x="1316" y="1112"/>
                      <a:pt x="1393" y="390"/>
                      <a:pt x="813" y="80"/>
                    </a:cubicBezTo>
                    <a:cubicBezTo>
                      <a:pt x="707" y="24"/>
                      <a:pt x="613" y="1"/>
                      <a:pt x="5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1999;p38"/>
              <p:cNvSpPr/>
              <p:nvPr/>
            </p:nvSpPr>
            <p:spPr>
              <a:xfrm>
                <a:off x="1167325" y="3638025"/>
                <a:ext cx="77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763" extrusionOk="0">
                    <a:moveTo>
                      <a:pt x="146" y="0"/>
                    </a:moveTo>
                    <a:cubicBezTo>
                      <a:pt x="60" y="0"/>
                      <a:pt x="0" y="176"/>
                      <a:pt x="0" y="375"/>
                    </a:cubicBezTo>
                    <a:cubicBezTo>
                      <a:pt x="0" y="594"/>
                      <a:pt x="64" y="762"/>
                      <a:pt x="155" y="762"/>
                    </a:cubicBezTo>
                    <a:cubicBezTo>
                      <a:pt x="158" y="762"/>
                      <a:pt x="160" y="763"/>
                      <a:pt x="163" y="763"/>
                    </a:cubicBezTo>
                    <a:cubicBezTo>
                      <a:pt x="238" y="763"/>
                      <a:pt x="310" y="599"/>
                      <a:pt x="310" y="388"/>
                    </a:cubicBezTo>
                    <a:cubicBezTo>
                      <a:pt x="310" y="169"/>
                      <a:pt x="232" y="1"/>
                      <a:pt x="155" y="1"/>
                    </a:cubicBezTo>
                    <a:cubicBezTo>
                      <a:pt x="152" y="1"/>
                      <a:pt x="149" y="0"/>
                      <a:pt x="146" y="0"/>
                    </a:cubicBezTo>
                    <a:close/>
                  </a:path>
                </a:pathLst>
              </a:custGeom>
              <a:solidFill>
                <a:srgbClr val="540A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000;p38"/>
              <p:cNvSpPr/>
              <p:nvPr/>
            </p:nvSpPr>
            <p:spPr>
              <a:xfrm>
                <a:off x="1149575" y="3612525"/>
                <a:ext cx="37750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1099" extrusionOk="0">
                    <a:moveTo>
                      <a:pt x="858" y="1"/>
                    </a:moveTo>
                    <a:cubicBezTo>
                      <a:pt x="781" y="1"/>
                      <a:pt x="697" y="16"/>
                      <a:pt x="607" y="54"/>
                    </a:cubicBezTo>
                    <a:cubicBezTo>
                      <a:pt x="1" y="299"/>
                      <a:pt x="65" y="1098"/>
                      <a:pt x="65" y="1098"/>
                    </a:cubicBezTo>
                    <a:cubicBezTo>
                      <a:pt x="65" y="1098"/>
                      <a:pt x="1071" y="531"/>
                      <a:pt x="1510" y="492"/>
                    </a:cubicBezTo>
                    <a:cubicBezTo>
                      <a:pt x="1510" y="492"/>
                      <a:pt x="1287" y="1"/>
                      <a:pt x="8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001;p38"/>
              <p:cNvSpPr/>
              <p:nvPr/>
            </p:nvSpPr>
            <p:spPr>
              <a:xfrm>
                <a:off x="1160225" y="3665000"/>
                <a:ext cx="9050" cy="1497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599" extrusionOk="0">
                    <a:moveTo>
                      <a:pt x="287" y="0"/>
                    </a:moveTo>
                    <a:cubicBezTo>
                      <a:pt x="264" y="0"/>
                      <a:pt x="238" y="12"/>
                      <a:pt x="220" y="31"/>
                    </a:cubicBezTo>
                    <a:lnTo>
                      <a:pt x="13" y="495"/>
                    </a:lnTo>
                    <a:cubicBezTo>
                      <a:pt x="0" y="534"/>
                      <a:pt x="13" y="573"/>
                      <a:pt x="39" y="586"/>
                    </a:cubicBezTo>
                    <a:cubicBezTo>
                      <a:pt x="52" y="599"/>
                      <a:pt x="65" y="599"/>
                      <a:pt x="78" y="599"/>
                    </a:cubicBezTo>
                    <a:cubicBezTo>
                      <a:pt x="103" y="599"/>
                      <a:pt x="116" y="586"/>
                      <a:pt x="129" y="560"/>
                    </a:cubicBezTo>
                    <a:lnTo>
                      <a:pt x="348" y="108"/>
                    </a:lnTo>
                    <a:cubicBezTo>
                      <a:pt x="361" y="70"/>
                      <a:pt x="348" y="31"/>
                      <a:pt x="310" y="5"/>
                    </a:cubicBezTo>
                    <a:cubicBezTo>
                      <a:pt x="303" y="2"/>
                      <a:pt x="295" y="0"/>
                      <a:pt x="287" y="0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002;p38"/>
              <p:cNvSpPr/>
              <p:nvPr/>
            </p:nvSpPr>
            <p:spPr>
              <a:xfrm>
                <a:off x="1149575" y="3664450"/>
                <a:ext cx="90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608" extrusionOk="0">
                    <a:moveTo>
                      <a:pt x="279" y="1"/>
                    </a:moveTo>
                    <a:cubicBezTo>
                      <a:pt x="259" y="1"/>
                      <a:pt x="237" y="15"/>
                      <a:pt x="220" y="40"/>
                    </a:cubicBezTo>
                    <a:lnTo>
                      <a:pt x="14" y="504"/>
                    </a:lnTo>
                    <a:cubicBezTo>
                      <a:pt x="1" y="530"/>
                      <a:pt x="14" y="582"/>
                      <a:pt x="39" y="595"/>
                    </a:cubicBezTo>
                    <a:cubicBezTo>
                      <a:pt x="52" y="608"/>
                      <a:pt x="65" y="608"/>
                      <a:pt x="78" y="608"/>
                    </a:cubicBezTo>
                    <a:cubicBezTo>
                      <a:pt x="104" y="608"/>
                      <a:pt x="117" y="595"/>
                      <a:pt x="130" y="569"/>
                    </a:cubicBezTo>
                    <a:lnTo>
                      <a:pt x="349" y="105"/>
                    </a:lnTo>
                    <a:cubicBezTo>
                      <a:pt x="362" y="79"/>
                      <a:pt x="349" y="27"/>
                      <a:pt x="310" y="14"/>
                    </a:cubicBezTo>
                    <a:cubicBezTo>
                      <a:pt x="301" y="5"/>
                      <a:pt x="290" y="1"/>
                      <a:pt x="279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003;p38"/>
              <p:cNvSpPr/>
              <p:nvPr/>
            </p:nvSpPr>
            <p:spPr>
              <a:xfrm>
                <a:off x="1217925" y="3666925"/>
                <a:ext cx="8725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612" extrusionOk="0">
                    <a:moveTo>
                      <a:pt x="68" y="1"/>
                    </a:moveTo>
                    <a:cubicBezTo>
                      <a:pt x="59" y="1"/>
                      <a:pt x="49" y="2"/>
                      <a:pt x="39" y="6"/>
                    </a:cubicBezTo>
                    <a:cubicBezTo>
                      <a:pt x="14" y="31"/>
                      <a:pt x="1" y="70"/>
                      <a:pt x="14" y="109"/>
                    </a:cubicBezTo>
                    <a:lnTo>
                      <a:pt x="220" y="573"/>
                    </a:lnTo>
                    <a:cubicBezTo>
                      <a:pt x="233" y="599"/>
                      <a:pt x="259" y="612"/>
                      <a:pt x="272" y="612"/>
                    </a:cubicBezTo>
                    <a:lnTo>
                      <a:pt x="310" y="612"/>
                    </a:lnTo>
                    <a:cubicBezTo>
                      <a:pt x="336" y="599"/>
                      <a:pt x="349" y="547"/>
                      <a:pt x="336" y="522"/>
                    </a:cubicBezTo>
                    <a:lnTo>
                      <a:pt x="130" y="44"/>
                    </a:lnTo>
                    <a:cubicBezTo>
                      <a:pt x="120" y="15"/>
                      <a:pt x="96" y="1"/>
                      <a:pt x="68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004;p38"/>
              <p:cNvSpPr/>
              <p:nvPr/>
            </p:nvSpPr>
            <p:spPr>
              <a:xfrm>
                <a:off x="1228250" y="3667575"/>
                <a:ext cx="6475" cy="14975"/>
              </a:xfrm>
              <a:custGeom>
                <a:avLst/>
                <a:gdLst/>
                <a:ahLst/>
                <a:cxnLst/>
                <a:rect l="l" t="t" r="r" b="b"/>
                <a:pathLst>
                  <a:path w="259" h="599" extrusionOk="0">
                    <a:moveTo>
                      <a:pt x="68" y="1"/>
                    </a:moveTo>
                    <a:cubicBezTo>
                      <a:pt x="58" y="1"/>
                      <a:pt x="49" y="2"/>
                      <a:pt x="39" y="5"/>
                    </a:cubicBezTo>
                    <a:cubicBezTo>
                      <a:pt x="13" y="18"/>
                      <a:pt x="0" y="57"/>
                      <a:pt x="13" y="96"/>
                    </a:cubicBezTo>
                    <a:lnTo>
                      <a:pt x="220" y="560"/>
                    </a:lnTo>
                    <a:cubicBezTo>
                      <a:pt x="220" y="586"/>
                      <a:pt x="233" y="586"/>
                      <a:pt x="246" y="599"/>
                    </a:cubicBezTo>
                    <a:cubicBezTo>
                      <a:pt x="246" y="508"/>
                      <a:pt x="258" y="418"/>
                      <a:pt x="258" y="328"/>
                    </a:cubicBezTo>
                    <a:lnTo>
                      <a:pt x="129" y="44"/>
                    </a:lnTo>
                    <a:cubicBezTo>
                      <a:pt x="120" y="15"/>
                      <a:pt x="96" y="1"/>
                      <a:pt x="68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005;p38"/>
              <p:cNvSpPr/>
              <p:nvPr/>
            </p:nvSpPr>
            <p:spPr>
              <a:xfrm>
                <a:off x="1059950" y="3624675"/>
                <a:ext cx="64825" cy="68225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2729" extrusionOk="0">
                    <a:moveTo>
                      <a:pt x="1039" y="0"/>
                    </a:moveTo>
                    <a:cubicBezTo>
                      <a:pt x="912" y="0"/>
                      <a:pt x="787" y="27"/>
                      <a:pt x="671" y="84"/>
                    </a:cubicBezTo>
                    <a:cubicBezTo>
                      <a:pt x="142" y="342"/>
                      <a:pt x="0" y="1141"/>
                      <a:pt x="349" y="1850"/>
                    </a:cubicBezTo>
                    <a:cubicBezTo>
                      <a:pt x="617" y="2397"/>
                      <a:pt x="1099" y="2729"/>
                      <a:pt x="1548" y="2729"/>
                    </a:cubicBezTo>
                    <a:cubicBezTo>
                      <a:pt x="1682" y="2729"/>
                      <a:pt x="1813" y="2699"/>
                      <a:pt x="1935" y="2637"/>
                    </a:cubicBezTo>
                    <a:cubicBezTo>
                      <a:pt x="2451" y="2379"/>
                      <a:pt x="2593" y="1592"/>
                      <a:pt x="2244" y="883"/>
                    </a:cubicBezTo>
                    <a:lnTo>
                      <a:pt x="2257" y="883"/>
                    </a:lnTo>
                    <a:cubicBezTo>
                      <a:pt x="1986" y="340"/>
                      <a:pt x="1494" y="0"/>
                      <a:pt x="1039" y="0"/>
                    </a:cubicBezTo>
                    <a:close/>
                  </a:path>
                </a:pathLst>
              </a:custGeom>
              <a:solidFill>
                <a:srgbClr val="FBA7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006;p38"/>
              <p:cNvSpPr/>
              <p:nvPr/>
            </p:nvSpPr>
            <p:spPr>
              <a:xfrm>
                <a:off x="1074125" y="3636425"/>
                <a:ext cx="34525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1729" extrusionOk="0">
                    <a:moveTo>
                      <a:pt x="1381" y="1688"/>
                    </a:moveTo>
                    <a:cubicBezTo>
                      <a:pt x="1381" y="1689"/>
                      <a:pt x="1381" y="1689"/>
                      <a:pt x="1381" y="1690"/>
                    </a:cubicBezTo>
                    <a:cubicBezTo>
                      <a:pt x="1381" y="1689"/>
                      <a:pt x="1381" y="1689"/>
                      <a:pt x="1381" y="1688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530" y="362"/>
                      <a:pt x="865" y="736"/>
                      <a:pt x="1071" y="1058"/>
                    </a:cubicBezTo>
                    <a:cubicBezTo>
                      <a:pt x="989" y="1019"/>
                      <a:pt x="898" y="1003"/>
                      <a:pt x="804" y="1003"/>
                    </a:cubicBezTo>
                    <a:cubicBezTo>
                      <a:pt x="471" y="1003"/>
                      <a:pt x="117" y="1200"/>
                      <a:pt x="117" y="1200"/>
                    </a:cubicBezTo>
                    <a:cubicBezTo>
                      <a:pt x="314" y="1152"/>
                      <a:pt x="481" y="1131"/>
                      <a:pt x="623" y="1131"/>
                    </a:cubicBezTo>
                    <a:cubicBezTo>
                      <a:pt x="971" y="1131"/>
                      <a:pt x="1164" y="1256"/>
                      <a:pt x="1265" y="1393"/>
                    </a:cubicBezTo>
                    <a:cubicBezTo>
                      <a:pt x="1355" y="1600"/>
                      <a:pt x="1381" y="1729"/>
                      <a:pt x="1381" y="1729"/>
                    </a:cubicBezTo>
                    <a:cubicBezTo>
                      <a:pt x="1381" y="1703"/>
                      <a:pt x="1381" y="1664"/>
                      <a:pt x="1368" y="1638"/>
                    </a:cubicBezTo>
                    <a:lnTo>
                      <a:pt x="1368" y="1638"/>
                    </a:lnTo>
                    <a:cubicBezTo>
                      <a:pt x="1380" y="1663"/>
                      <a:pt x="1381" y="1676"/>
                      <a:pt x="1381" y="1688"/>
                    </a:cubicBezTo>
                    <a:lnTo>
                      <a:pt x="1381" y="1688"/>
                    </a:lnTo>
                    <a:cubicBezTo>
                      <a:pt x="1381" y="1547"/>
                      <a:pt x="1355" y="1432"/>
                      <a:pt x="1329" y="1342"/>
                    </a:cubicBezTo>
                    <a:cubicBezTo>
                      <a:pt x="1046" y="16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007;p38"/>
              <p:cNvSpPr/>
              <p:nvPr/>
            </p:nvSpPr>
            <p:spPr>
              <a:xfrm>
                <a:off x="1001550" y="3723425"/>
                <a:ext cx="236725" cy="124375"/>
              </a:xfrm>
              <a:custGeom>
                <a:avLst/>
                <a:gdLst/>
                <a:ahLst/>
                <a:cxnLst/>
                <a:rect l="l" t="t" r="r" b="b"/>
                <a:pathLst>
                  <a:path w="9469" h="4975" extrusionOk="0">
                    <a:moveTo>
                      <a:pt x="3855" y="1"/>
                    </a:moveTo>
                    <a:cubicBezTo>
                      <a:pt x="2707" y="1"/>
                      <a:pt x="0" y="4046"/>
                      <a:pt x="892" y="4568"/>
                    </a:cubicBezTo>
                    <a:cubicBezTo>
                      <a:pt x="1376" y="4855"/>
                      <a:pt x="1909" y="4975"/>
                      <a:pt x="2463" y="4975"/>
                    </a:cubicBezTo>
                    <a:cubicBezTo>
                      <a:pt x="4126" y="4975"/>
                      <a:pt x="5973" y="3894"/>
                      <a:pt x="7211" y="2995"/>
                    </a:cubicBezTo>
                    <a:cubicBezTo>
                      <a:pt x="7405" y="2866"/>
                      <a:pt x="7560" y="2788"/>
                      <a:pt x="7753" y="2749"/>
                    </a:cubicBezTo>
                    <a:cubicBezTo>
                      <a:pt x="7921" y="2711"/>
                      <a:pt x="8088" y="2646"/>
                      <a:pt x="8204" y="2530"/>
                    </a:cubicBezTo>
                    <a:cubicBezTo>
                      <a:pt x="8514" y="2247"/>
                      <a:pt x="8901" y="2053"/>
                      <a:pt x="9326" y="2053"/>
                    </a:cubicBezTo>
                    <a:lnTo>
                      <a:pt x="9468" y="2053"/>
                    </a:lnTo>
                    <a:lnTo>
                      <a:pt x="9262" y="1718"/>
                    </a:lnTo>
                    <a:cubicBezTo>
                      <a:pt x="9120" y="1473"/>
                      <a:pt x="8862" y="1331"/>
                      <a:pt x="8591" y="1331"/>
                    </a:cubicBezTo>
                    <a:lnTo>
                      <a:pt x="7792" y="1318"/>
                    </a:lnTo>
                    <a:cubicBezTo>
                      <a:pt x="7379" y="1318"/>
                      <a:pt x="6979" y="1447"/>
                      <a:pt x="6657" y="1679"/>
                    </a:cubicBezTo>
                    <a:lnTo>
                      <a:pt x="6141" y="2066"/>
                    </a:lnTo>
                    <a:lnTo>
                      <a:pt x="3691" y="2943"/>
                    </a:lnTo>
                    <a:cubicBezTo>
                      <a:pt x="3691" y="2943"/>
                      <a:pt x="4838" y="1589"/>
                      <a:pt x="4864" y="1021"/>
                    </a:cubicBezTo>
                    <a:cubicBezTo>
                      <a:pt x="4890" y="377"/>
                      <a:pt x="4245" y="28"/>
                      <a:pt x="3897" y="3"/>
                    </a:cubicBezTo>
                    <a:cubicBezTo>
                      <a:pt x="3883" y="1"/>
                      <a:pt x="3869" y="1"/>
                      <a:pt x="3855" y="1"/>
                    </a:cubicBezTo>
                    <a:close/>
                  </a:path>
                </a:pathLst>
              </a:custGeom>
              <a:solidFill>
                <a:srgbClr val="FBA7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008;p38"/>
              <p:cNvSpPr/>
              <p:nvPr/>
            </p:nvSpPr>
            <p:spPr>
              <a:xfrm>
                <a:off x="1040925" y="3723425"/>
                <a:ext cx="8287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315" h="2312" extrusionOk="0">
                    <a:moveTo>
                      <a:pt x="2282" y="1"/>
                    </a:moveTo>
                    <a:cubicBezTo>
                      <a:pt x="1707" y="1"/>
                      <a:pt x="719" y="1047"/>
                      <a:pt x="1" y="2143"/>
                    </a:cubicBezTo>
                    <a:cubicBezTo>
                      <a:pt x="243" y="2089"/>
                      <a:pt x="530" y="2054"/>
                      <a:pt x="869" y="2054"/>
                    </a:cubicBezTo>
                    <a:cubicBezTo>
                      <a:pt x="1342" y="2054"/>
                      <a:pt x="1915" y="2123"/>
                      <a:pt x="2606" y="2311"/>
                    </a:cubicBezTo>
                    <a:cubicBezTo>
                      <a:pt x="2928" y="1885"/>
                      <a:pt x="3276" y="1331"/>
                      <a:pt x="3289" y="1034"/>
                    </a:cubicBezTo>
                    <a:cubicBezTo>
                      <a:pt x="3315" y="377"/>
                      <a:pt x="2670" y="28"/>
                      <a:pt x="2322" y="3"/>
                    </a:cubicBezTo>
                    <a:cubicBezTo>
                      <a:pt x="2309" y="1"/>
                      <a:pt x="2295" y="1"/>
                      <a:pt x="22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009;p38"/>
              <p:cNvSpPr/>
              <p:nvPr/>
            </p:nvSpPr>
            <p:spPr>
              <a:xfrm>
                <a:off x="1324975" y="3698650"/>
                <a:ext cx="40000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781" extrusionOk="0">
                    <a:moveTo>
                      <a:pt x="1432" y="1"/>
                    </a:moveTo>
                    <a:cubicBezTo>
                      <a:pt x="1380" y="26"/>
                      <a:pt x="1316" y="52"/>
                      <a:pt x="1251" y="65"/>
                    </a:cubicBezTo>
                    <a:cubicBezTo>
                      <a:pt x="736" y="194"/>
                      <a:pt x="0" y="375"/>
                      <a:pt x="0" y="375"/>
                    </a:cubicBezTo>
                    <a:cubicBezTo>
                      <a:pt x="0" y="375"/>
                      <a:pt x="0" y="632"/>
                      <a:pt x="245" y="710"/>
                    </a:cubicBezTo>
                    <a:cubicBezTo>
                      <a:pt x="429" y="765"/>
                      <a:pt x="729" y="781"/>
                      <a:pt x="980" y="781"/>
                    </a:cubicBezTo>
                    <a:cubicBezTo>
                      <a:pt x="1082" y="781"/>
                      <a:pt x="1177" y="778"/>
                      <a:pt x="1251" y="774"/>
                    </a:cubicBezTo>
                    <a:cubicBezTo>
                      <a:pt x="1380" y="671"/>
                      <a:pt x="1496" y="568"/>
                      <a:pt x="1600" y="452"/>
                    </a:cubicBezTo>
                    <a:cubicBezTo>
                      <a:pt x="1509" y="323"/>
                      <a:pt x="1445" y="168"/>
                      <a:pt x="1432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010;p38"/>
              <p:cNvSpPr/>
              <p:nvPr/>
            </p:nvSpPr>
            <p:spPr>
              <a:xfrm>
                <a:off x="1264675" y="3746050"/>
                <a:ext cx="16475" cy="28400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36" extrusionOk="0">
                    <a:moveTo>
                      <a:pt x="504" y="0"/>
                    </a:moveTo>
                    <a:cubicBezTo>
                      <a:pt x="272" y="336"/>
                      <a:pt x="91" y="723"/>
                      <a:pt x="1" y="1135"/>
                    </a:cubicBezTo>
                    <a:lnTo>
                      <a:pt x="491" y="1135"/>
                    </a:lnTo>
                    <a:cubicBezTo>
                      <a:pt x="530" y="980"/>
                      <a:pt x="594" y="839"/>
                      <a:pt x="659" y="697"/>
                    </a:cubicBezTo>
                    <a:lnTo>
                      <a:pt x="50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011;p38"/>
              <p:cNvSpPr/>
              <p:nvPr/>
            </p:nvSpPr>
            <p:spPr>
              <a:xfrm>
                <a:off x="1315950" y="3713150"/>
                <a:ext cx="1019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4076" h="2490" extrusionOk="0">
                    <a:moveTo>
                      <a:pt x="1006" y="1"/>
                    </a:moveTo>
                    <a:cubicBezTo>
                      <a:pt x="658" y="1"/>
                      <a:pt x="323" y="65"/>
                      <a:pt x="0" y="169"/>
                    </a:cubicBezTo>
                    <a:lnTo>
                      <a:pt x="129" y="633"/>
                    </a:lnTo>
                    <a:cubicBezTo>
                      <a:pt x="400" y="530"/>
                      <a:pt x="697" y="478"/>
                      <a:pt x="1006" y="478"/>
                    </a:cubicBezTo>
                    <a:cubicBezTo>
                      <a:pt x="1290" y="478"/>
                      <a:pt x="1548" y="530"/>
                      <a:pt x="1806" y="607"/>
                    </a:cubicBezTo>
                    <a:lnTo>
                      <a:pt x="1161" y="2490"/>
                    </a:lnTo>
                    <a:lnTo>
                      <a:pt x="1161" y="2490"/>
                    </a:lnTo>
                    <a:lnTo>
                      <a:pt x="1961" y="2451"/>
                    </a:lnTo>
                    <a:lnTo>
                      <a:pt x="2928" y="1303"/>
                    </a:lnTo>
                    <a:cubicBezTo>
                      <a:pt x="3237" y="1613"/>
                      <a:pt x="3457" y="2013"/>
                      <a:pt x="3586" y="2451"/>
                    </a:cubicBezTo>
                    <a:lnTo>
                      <a:pt x="4076" y="2451"/>
                    </a:lnTo>
                    <a:cubicBezTo>
                      <a:pt x="3766" y="1045"/>
                      <a:pt x="2502" y="1"/>
                      <a:pt x="10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012;p38"/>
              <p:cNvSpPr/>
              <p:nvPr/>
            </p:nvSpPr>
            <p:spPr>
              <a:xfrm>
                <a:off x="1341750" y="3698350"/>
                <a:ext cx="66425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203" extrusionOk="0">
                    <a:moveTo>
                      <a:pt x="952" y="1"/>
                    </a:moveTo>
                    <a:cubicBezTo>
                      <a:pt x="691" y="1"/>
                      <a:pt x="431" y="84"/>
                      <a:pt x="258" y="296"/>
                    </a:cubicBezTo>
                    <a:cubicBezTo>
                      <a:pt x="129" y="464"/>
                      <a:pt x="77" y="683"/>
                      <a:pt x="39" y="889"/>
                    </a:cubicBezTo>
                    <a:cubicBezTo>
                      <a:pt x="13" y="1018"/>
                      <a:pt x="0" y="1160"/>
                      <a:pt x="77" y="1263"/>
                    </a:cubicBezTo>
                    <a:cubicBezTo>
                      <a:pt x="232" y="1470"/>
                      <a:pt x="580" y="1328"/>
                      <a:pt x="800" y="1457"/>
                    </a:cubicBezTo>
                    <a:cubicBezTo>
                      <a:pt x="929" y="1547"/>
                      <a:pt x="980" y="1715"/>
                      <a:pt x="1070" y="1857"/>
                    </a:cubicBezTo>
                    <a:cubicBezTo>
                      <a:pt x="1206" y="2082"/>
                      <a:pt x="1472" y="2202"/>
                      <a:pt x="1750" y="2202"/>
                    </a:cubicBezTo>
                    <a:cubicBezTo>
                      <a:pt x="1873" y="2202"/>
                      <a:pt x="1998" y="2179"/>
                      <a:pt x="2115" y="2131"/>
                    </a:cubicBezTo>
                    <a:lnTo>
                      <a:pt x="2115" y="2131"/>
                    </a:lnTo>
                    <a:cubicBezTo>
                      <a:pt x="2334" y="2068"/>
                      <a:pt x="2544" y="1895"/>
                      <a:pt x="2605" y="1676"/>
                    </a:cubicBezTo>
                    <a:cubicBezTo>
                      <a:pt x="2657" y="1496"/>
                      <a:pt x="2605" y="1328"/>
                      <a:pt x="2541" y="1173"/>
                    </a:cubicBezTo>
                    <a:cubicBezTo>
                      <a:pt x="2321" y="683"/>
                      <a:pt x="1922" y="296"/>
                      <a:pt x="1432" y="90"/>
                    </a:cubicBezTo>
                    <a:cubicBezTo>
                      <a:pt x="1286" y="35"/>
                      <a:pt x="1119" y="1"/>
                      <a:pt x="952" y="1"/>
                    </a:cubicBezTo>
                    <a:close/>
                  </a:path>
                </a:pathLst>
              </a:custGeom>
              <a:solidFill>
                <a:srgbClr val="FBA7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2013;p38"/>
            <p:cNvGrpSpPr/>
            <p:nvPr/>
          </p:nvGrpSpPr>
          <p:grpSpPr>
            <a:xfrm>
              <a:off x="189826" y="3966096"/>
              <a:ext cx="523386" cy="556558"/>
              <a:chOff x="189826" y="3966096"/>
              <a:chExt cx="523386" cy="556558"/>
            </a:xfrm>
          </p:grpSpPr>
          <p:sp>
            <p:nvSpPr>
              <p:cNvPr id="139" name="Google Shape;2014;p38"/>
              <p:cNvSpPr/>
              <p:nvPr/>
            </p:nvSpPr>
            <p:spPr>
              <a:xfrm>
                <a:off x="226389" y="3966096"/>
                <a:ext cx="411900" cy="4119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015;p38"/>
              <p:cNvSpPr/>
              <p:nvPr/>
            </p:nvSpPr>
            <p:spPr>
              <a:xfrm>
                <a:off x="189826" y="4370254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016;p38"/>
              <p:cNvSpPr/>
              <p:nvPr/>
            </p:nvSpPr>
            <p:spPr>
              <a:xfrm>
                <a:off x="483713" y="4180688"/>
                <a:ext cx="229500" cy="229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17210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038" y="-122916"/>
            <a:ext cx="9352075" cy="5389331"/>
          </a:xfrm>
          <a:prstGeom prst="rect">
            <a:avLst/>
          </a:prstGeom>
        </p:spPr>
      </p:pic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1600200" y="1543050"/>
            <a:ext cx="6000750" cy="20574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57350" y="2114550"/>
            <a:ext cx="5829300" cy="857250"/>
          </a:xfrm>
        </p:spPr>
        <p:txBody>
          <a:bodyPr/>
          <a:lstStyle/>
          <a:p>
            <a:pPr algn="ctr" eaLnBrk="1" hangingPunct="1"/>
            <a:r>
              <a:rPr lang="en-US" altLang="en-US" sz="6000" dirty="0">
                <a:solidFill>
                  <a:schemeClr val="bg1"/>
                </a:solidFill>
                <a:latin typeface="Arial" panose="020B0604020202020204" pitchFamily="34" charset="0"/>
              </a:rPr>
              <a:t>Question 5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H="1">
            <a:off x="1143000" y="26289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H="1">
            <a:off x="7600950" y="2628900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DD9BEB-DAAC-AC47-B83A-1951B6DBC8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837" y="39349"/>
            <a:ext cx="1616707" cy="7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98510"/>
      </p:ext>
    </p:extLst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532" y="-87149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3 Look α</a:t>
            </a: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sαy. Use the mαp in 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b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DD9BEB-DAAC-AC47-B83A-1951B6DBC8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837" y="39349"/>
            <a:ext cx="1616707" cy="7751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82225" y="4341926"/>
            <a:ext cx="59041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1 behind / in front of/ toy shop 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-78828" y="654269"/>
            <a:ext cx="2929935" cy="2510195"/>
          </a:xfrm>
          <a:prstGeom prst="wedgeEllipseCallout">
            <a:avLst>
              <a:gd name="adj1" fmla="val -44809"/>
              <a:gd name="adj2" fmla="val 57084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89D0"/>
                </a:solidFill>
                <a:latin typeface="Comic Sans MS" panose="030F0702030302020204" pitchFamily="66" charset="0"/>
              </a:rPr>
              <a:t>Is the post office behind or</a:t>
            </a:r>
            <a:br>
              <a:rPr lang="en-US" sz="2200" dirty="0">
                <a:solidFill>
                  <a:srgbClr val="0089D0"/>
                </a:solidFill>
                <a:latin typeface="Comic Sans MS" panose="030F0702030302020204" pitchFamily="66" charset="0"/>
              </a:rPr>
            </a:br>
            <a:r>
              <a:rPr lang="en-US" sz="2200" dirty="0">
                <a:solidFill>
                  <a:srgbClr val="0089D0"/>
                </a:solidFill>
                <a:latin typeface="Comic Sans MS" panose="030F0702030302020204" pitchFamily="66" charset="0"/>
              </a:rPr>
              <a:t>in front of the toy shop?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6529551" y="723727"/>
            <a:ext cx="2624959" cy="1558052"/>
          </a:xfrm>
          <a:prstGeom prst="wedgeEllipseCallout">
            <a:avLst>
              <a:gd name="adj1" fmla="val 43179"/>
              <a:gd name="adj2" fmla="val 54180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89D0"/>
                </a:solidFill>
                <a:latin typeface="Comic Sans MS" panose="030F0702030302020204" pitchFamily="66" charset="0"/>
              </a:rPr>
              <a:t>It’s in front of the toy shop. </a:t>
            </a:r>
            <a:endParaRPr lang="en-US" sz="22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977" y="491305"/>
            <a:ext cx="3557574" cy="3796462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 rot="14791939">
            <a:off x="6039612" y="2082109"/>
            <a:ext cx="470323" cy="6148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07572" y="1135117"/>
            <a:ext cx="931485" cy="10122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684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1600200" y="1885950"/>
            <a:ext cx="6000750" cy="142875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57350" y="2114550"/>
            <a:ext cx="5829300" cy="857250"/>
          </a:xfrm>
        </p:spPr>
        <p:txBody>
          <a:bodyPr/>
          <a:lstStyle/>
          <a:p>
            <a:pPr algn="ctr" eaLnBrk="1" hangingPunct="1"/>
            <a:r>
              <a:rPr lang="en-GB" altLang="en-US" sz="6000" dirty="0">
                <a:solidFill>
                  <a:schemeClr val="bg1"/>
                </a:solidFill>
                <a:latin typeface="Arial" panose="020B0604020202020204" pitchFamily="34" charset="0"/>
              </a:rPr>
              <a:t>£1,000</a:t>
            </a:r>
            <a:endParaRPr lang="en-US" altLang="en-US" sz="6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H="1">
            <a:off x="1143000" y="26289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H="1">
            <a:off x="7600950" y="2628900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2CDA56-D602-3B4C-A072-ABD8534CB6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291" y="69111"/>
            <a:ext cx="1616707" cy="7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14422"/>
      </p:ext>
    </p:extLst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1600200" y="1543050"/>
            <a:ext cx="6000750" cy="20574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57350" y="2114550"/>
            <a:ext cx="5829300" cy="857250"/>
          </a:xfrm>
        </p:spPr>
        <p:txBody>
          <a:bodyPr/>
          <a:lstStyle/>
          <a:p>
            <a:pPr algn="ctr" eaLnBrk="1" hangingPunct="1"/>
            <a:r>
              <a:rPr lang="en-US" altLang="en-US" sz="6000" dirty="0">
                <a:solidFill>
                  <a:schemeClr val="bg1"/>
                </a:solidFill>
                <a:latin typeface="Arial" panose="020B0604020202020204" pitchFamily="34" charset="0"/>
              </a:rPr>
              <a:t>Question 6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H="1">
            <a:off x="1143000" y="26289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H="1">
            <a:off x="7600950" y="2628900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2CDA56-D602-3B4C-A072-ABD8534CB6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291" y="69111"/>
            <a:ext cx="1616707" cy="7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85675"/>
      </p:ext>
    </p:extLst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95515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3 Look α</a:t>
            </a: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sαy. Use the mαp in </a:t>
            </a:r>
            <a:r>
              <a:rPr lang="en-US" sz="2800" b="1" dirty="0">
                <a:solidFill>
                  <a:srgbClr val="ED1651"/>
                </a:solidFill>
                <a:latin typeface="Comic Sans MS" panose="030F0702030302020204" pitchFamily="66" charset="0"/>
              </a:rPr>
              <a:t>2</a:t>
            </a:r>
            <a:r>
              <a:rPr lang="en-US" sz="2800" b="1" dirty="0">
                <a:solidFill>
                  <a:srgbClr val="231F20"/>
                </a:solidFill>
                <a:latin typeface="Comic Sans MS" panose="030F0702030302020204" pitchFamily="66" charset="0"/>
              </a:rPr>
              <a:t>.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br>
              <a:rPr lang="en-US" sz="2800" dirty="0">
                <a:latin typeface="Comic Sans MS" panose="030F0702030302020204" pitchFamily="66" charset="0"/>
              </a:rPr>
            </a:b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DD9BEB-DAAC-AC47-B83A-1951B6DBC8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837" y="39349"/>
            <a:ext cx="1616707" cy="7751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82225" y="4341926"/>
            <a:ext cx="59041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2 next to / in front of/ fountαin </a:t>
            </a:r>
            <a:br>
              <a:rPr lang="en-US" sz="2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US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-78828" y="654269"/>
            <a:ext cx="2929935" cy="2510195"/>
          </a:xfrm>
          <a:prstGeom prst="wedgeEllipseCallout">
            <a:avLst>
              <a:gd name="adj1" fmla="val -44809"/>
              <a:gd name="adj2" fmla="val 57084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89D0"/>
                </a:solidFill>
                <a:latin typeface="Comic Sans MS" panose="030F0702030302020204" pitchFamily="66" charset="0"/>
              </a:rPr>
              <a:t>Is the bus stop next to or</a:t>
            </a:r>
            <a:br>
              <a:rPr lang="en-US" sz="2200" dirty="0">
                <a:solidFill>
                  <a:srgbClr val="0089D0"/>
                </a:solidFill>
                <a:latin typeface="Comic Sans MS" panose="030F0702030302020204" pitchFamily="66" charset="0"/>
              </a:rPr>
            </a:br>
            <a:r>
              <a:rPr lang="en-US" sz="2200" dirty="0">
                <a:solidFill>
                  <a:srgbClr val="0089D0"/>
                </a:solidFill>
                <a:latin typeface="Comic Sans MS" panose="030F0702030302020204" pitchFamily="66" charset="0"/>
              </a:rPr>
              <a:t>in front of the fountain ?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6529551" y="723727"/>
            <a:ext cx="2624959" cy="1558052"/>
          </a:xfrm>
          <a:prstGeom prst="wedgeEllipseCallout">
            <a:avLst>
              <a:gd name="adj1" fmla="val 43179"/>
              <a:gd name="adj2" fmla="val 54180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89D0"/>
                </a:solidFill>
                <a:latin typeface="Comic Sans MS" panose="030F0702030302020204" pitchFamily="66" charset="0"/>
              </a:rPr>
              <a:t>It’s next to the fountain. </a:t>
            </a:r>
            <a:endParaRPr lang="en-US" sz="22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977" y="491305"/>
            <a:ext cx="3557574" cy="3796462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 rot="14791939">
            <a:off x="4964830" y="3198972"/>
            <a:ext cx="470323" cy="6148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71989" y="2658321"/>
            <a:ext cx="931485" cy="10122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957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1600200" y="1885950"/>
            <a:ext cx="6000750" cy="142875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57350" y="2114550"/>
            <a:ext cx="5829300" cy="857250"/>
          </a:xfrm>
        </p:spPr>
        <p:txBody>
          <a:bodyPr/>
          <a:lstStyle/>
          <a:p>
            <a:pPr algn="ctr" eaLnBrk="1" hangingPunct="1"/>
            <a:r>
              <a:rPr lang="en-GB" altLang="en-US" sz="6000" dirty="0">
                <a:solidFill>
                  <a:schemeClr val="bg1"/>
                </a:solidFill>
                <a:latin typeface="Arial" panose="020B0604020202020204" pitchFamily="34" charset="0"/>
              </a:rPr>
              <a:t>£2,000</a:t>
            </a:r>
            <a:endParaRPr lang="en-US" altLang="en-US" sz="6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H="1">
            <a:off x="1143000" y="26289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7600950" y="2628900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2CDA56-D602-3B4C-A072-ABD8534CB6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291" y="69111"/>
            <a:ext cx="1616707" cy="7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17538"/>
      </p:ext>
    </p:extLst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1600200" y="1543050"/>
            <a:ext cx="6000750" cy="20574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57350" y="2114550"/>
            <a:ext cx="5829300" cy="857250"/>
          </a:xfrm>
        </p:spPr>
        <p:txBody>
          <a:bodyPr/>
          <a:lstStyle/>
          <a:p>
            <a:pPr algn="ctr" eaLnBrk="1" hangingPunct="1"/>
            <a:r>
              <a:rPr lang="en-US" altLang="en-US" sz="6000" dirty="0">
                <a:solidFill>
                  <a:schemeClr val="bg1"/>
                </a:solidFill>
                <a:latin typeface="Arial" panose="020B0604020202020204" pitchFamily="34" charset="0"/>
              </a:rPr>
              <a:t>Question 7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1143000" y="26289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H="1">
            <a:off x="7600950" y="2628900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2CDA56-D602-3B4C-A072-ABD8534CB6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291" y="69111"/>
            <a:ext cx="1616707" cy="7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78704"/>
      </p:ext>
    </p:extLst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163" y="-10654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3 Look α</a:t>
            </a: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sαy. Use the mαp in </a:t>
            </a:r>
            <a:r>
              <a:rPr lang="en-US" sz="2800" b="1" dirty="0">
                <a:solidFill>
                  <a:srgbClr val="ED1651"/>
                </a:solidFill>
                <a:latin typeface="Comic Sans MS" panose="030F0702030302020204" pitchFamily="66" charset="0"/>
              </a:rPr>
              <a:t>2</a:t>
            </a:r>
            <a:r>
              <a:rPr lang="en-US" sz="2800" b="1" dirty="0">
                <a:solidFill>
                  <a:srgbClr val="231F20"/>
                </a:solidFill>
                <a:latin typeface="Comic Sans MS" panose="030F0702030302020204" pitchFamily="66" charset="0"/>
              </a:rPr>
              <a:t>.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br>
              <a:rPr lang="en-US" sz="2800" dirty="0">
                <a:latin typeface="Comic Sans MS" panose="030F0702030302020204" pitchFamily="66" charset="0"/>
              </a:rPr>
            </a:b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DD9BEB-DAAC-AC47-B83A-1951B6DBC8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837" y="39349"/>
            <a:ext cx="1616707" cy="7751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82225" y="4341926"/>
            <a:ext cx="59041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3 behind / in front of / toy shop </a:t>
            </a:r>
            <a:br>
              <a:rPr lang="en-US" sz="26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en-US" sz="2600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-78828" y="654269"/>
            <a:ext cx="2929935" cy="2510195"/>
          </a:xfrm>
          <a:prstGeom prst="wedgeEllipseCallout">
            <a:avLst>
              <a:gd name="adj1" fmla="val -44809"/>
              <a:gd name="adj2" fmla="val 57084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89D0"/>
                </a:solidFill>
                <a:latin typeface="Comic Sans MS" panose="030F0702030302020204" pitchFamily="66" charset="0"/>
              </a:rPr>
              <a:t>Is the supermarket behind or</a:t>
            </a:r>
            <a:br>
              <a:rPr lang="en-US" sz="2200" dirty="0">
                <a:solidFill>
                  <a:srgbClr val="0089D0"/>
                </a:solidFill>
                <a:latin typeface="Comic Sans MS" panose="030F0702030302020204" pitchFamily="66" charset="0"/>
              </a:rPr>
            </a:br>
            <a:r>
              <a:rPr lang="en-US" sz="2200" dirty="0">
                <a:solidFill>
                  <a:srgbClr val="0089D0"/>
                </a:solidFill>
                <a:latin typeface="Comic Sans MS" panose="030F0702030302020204" pitchFamily="66" charset="0"/>
              </a:rPr>
              <a:t>in front of the toy shop?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6529551" y="723727"/>
            <a:ext cx="2624959" cy="1558052"/>
          </a:xfrm>
          <a:prstGeom prst="wedgeEllipseCallout">
            <a:avLst>
              <a:gd name="adj1" fmla="val 43179"/>
              <a:gd name="adj2" fmla="val 54180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89D0"/>
                </a:solidFill>
                <a:latin typeface="Comic Sans MS" panose="030F0702030302020204" pitchFamily="66" charset="0"/>
              </a:rPr>
              <a:t>It’s behind the toy shop. </a:t>
            </a:r>
            <a:endParaRPr lang="en-US" sz="22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1542" y="383548"/>
            <a:ext cx="3557574" cy="3796462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 rot="14791939">
            <a:off x="6270354" y="300089"/>
            <a:ext cx="470323" cy="6148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13881" y="1009479"/>
            <a:ext cx="697535" cy="6563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951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1600200" y="1885950"/>
            <a:ext cx="6000750" cy="142875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57350" y="2114550"/>
            <a:ext cx="5829300" cy="857250"/>
          </a:xfrm>
        </p:spPr>
        <p:txBody>
          <a:bodyPr/>
          <a:lstStyle/>
          <a:p>
            <a:pPr algn="ctr" eaLnBrk="1" hangingPunct="1"/>
            <a:r>
              <a:rPr lang="en-GB" altLang="en-US" sz="6000" dirty="0">
                <a:solidFill>
                  <a:schemeClr val="bg1"/>
                </a:solidFill>
                <a:latin typeface="Arial" panose="020B0604020202020204" pitchFamily="34" charset="0"/>
              </a:rPr>
              <a:t>£4,000</a:t>
            </a:r>
            <a:endParaRPr lang="en-US" altLang="en-US" sz="6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H="1">
            <a:off x="1143000" y="26289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>
            <a:off x="7600950" y="2628900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DD9BEB-DAAC-AC47-B83A-1951B6DBC8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837" y="39349"/>
            <a:ext cx="1616707" cy="7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43125"/>
      </p:ext>
    </p:extLst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1600200" y="1543050"/>
            <a:ext cx="6000750" cy="20574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57350" y="2114550"/>
            <a:ext cx="5829300" cy="857250"/>
          </a:xfrm>
        </p:spPr>
        <p:txBody>
          <a:bodyPr/>
          <a:lstStyle/>
          <a:p>
            <a:pPr algn="ctr" eaLnBrk="1" hangingPunct="1"/>
            <a:r>
              <a:rPr lang="en-US" altLang="en-US" sz="6000" dirty="0">
                <a:solidFill>
                  <a:schemeClr val="bg1"/>
                </a:solidFill>
                <a:latin typeface="Arial" panose="020B0604020202020204" pitchFamily="34" charset="0"/>
              </a:rPr>
              <a:t>Question 8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H="1">
            <a:off x="1143000" y="26289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H="1">
            <a:off x="7600950" y="2628900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DD9BEB-DAAC-AC47-B83A-1951B6DBC8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837" y="39349"/>
            <a:ext cx="1616707" cy="7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88"/>
      </p:ext>
    </p:extLst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53"/>
            <a:ext cx="9214169" cy="520495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7686" y="570472"/>
            <a:ext cx="6572250" cy="20002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anose="030F0702030302020204" pitchFamily="66" charset="0"/>
              </a:rPr>
              <a:t>Who Wants To Be A Millionaire?</a:t>
            </a:r>
            <a:r>
              <a:rPr lang="en-GB" sz="4050" b="1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sz="405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sz="4050" b="1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sz="405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US" sz="405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1" name="Picture 16" descr="ag00317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651" y="1908771"/>
            <a:ext cx="2058866" cy="264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7" descr="ag00315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85" y="2324288"/>
            <a:ext cx="1973010" cy="222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DD9BEB-DAAC-AC47-B83A-1951B6DBC8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837" y="39349"/>
            <a:ext cx="1616707" cy="7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50125"/>
      </p:ext>
    </p:extLst>
  </p:cSld>
  <p:clrMapOvr>
    <a:masterClrMapping/>
  </p:clrMapOvr>
  <p:transition>
    <p:fade thruBlk="1"/>
    <p:sndAc>
      <p:stSnd>
        <p:snd r:embed="rId2" name="st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97060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3 Look α</a:t>
            </a: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sαy. Use the mαp in </a:t>
            </a:r>
            <a:r>
              <a:rPr lang="en-US" sz="2800" b="1" dirty="0">
                <a:solidFill>
                  <a:srgbClr val="ED1651"/>
                </a:solidFill>
                <a:latin typeface="Comic Sans MS" panose="030F0702030302020204" pitchFamily="66" charset="0"/>
              </a:rPr>
              <a:t>2</a:t>
            </a:r>
            <a:r>
              <a:rPr lang="en-US" sz="2800" b="1" dirty="0">
                <a:solidFill>
                  <a:srgbClr val="231F20"/>
                </a:solidFill>
                <a:latin typeface="Comic Sans MS" panose="030F0702030302020204" pitchFamily="66" charset="0"/>
              </a:rPr>
              <a:t>.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br>
              <a:rPr lang="en-US" sz="2800" dirty="0">
                <a:latin typeface="Comic Sans MS" panose="030F0702030302020204" pitchFamily="66" charset="0"/>
              </a:rPr>
            </a:b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DD9BEB-DAAC-AC47-B83A-1951B6DBC8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837" y="39349"/>
            <a:ext cx="1616707" cy="7751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82225" y="4341926"/>
            <a:ext cx="59041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Comic Sans MS" panose="030F0702030302020204" pitchFamily="66" charset="0"/>
                <a:cs typeface="Times New Roman" panose="02020603050405020304" pitchFamily="18" charset="0"/>
              </a:rPr>
              <a:t>4 opposite/ behind/ library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-78828" y="654269"/>
            <a:ext cx="2929935" cy="2986266"/>
          </a:xfrm>
          <a:prstGeom prst="wedgeEllipseCallout">
            <a:avLst>
              <a:gd name="adj1" fmla="val -44809"/>
              <a:gd name="adj2" fmla="val 57084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89D0"/>
                </a:solidFill>
                <a:latin typeface="Comic Sans MS" panose="030F0702030302020204" pitchFamily="66" charset="0"/>
              </a:rPr>
              <a:t>Is the shopping </a:t>
            </a:r>
            <a:r>
              <a:rPr lang="en-US" sz="2200" dirty="0" err="1">
                <a:solidFill>
                  <a:srgbClr val="0089D0"/>
                </a:solidFill>
                <a:latin typeface="Comic Sans MS" panose="030F0702030302020204" pitchFamily="66" charset="0"/>
              </a:rPr>
              <a:t>centre</a:t>
            </a:r>
            <a:r>
              <a:rPr lang="en-US" sz="2200" dirty="0">
                <a:solidFill>
                  <a:srgbClr val="0089D0"/>
                </a:solidFill>
                <a:latin typeface="Comic Sans MS" panose="030F0702030302020204" pitchFamily="66" charset="0"/>
              </a:rPr>
              <a:t> opposite or behind the library ?</a:t>
            </a:r>
            <a:endParaRPr lang="en-US" sz="2200" dirty="0">
              <a:latin typeface="Comic Sans MS" panose="030F0702030302020204" pitchFamily="66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529551" y="723727"/>
            <a:ext cx="2624959" cy="1081980"/>
          </a:xfrm>
          <a:prstGeom prst="wedgeEllipseCallout">
            <a:avLst>
              <a:gd name="adj1" fmla="val 43179"/>
              <a:gd name="adj2" fmla="val 54180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89D0"/>
                </a:solidFill>
                <a:latin typeface="Comic Sans MS" panose="030F0702030302020204" pitchFamily="66" charset="0"/>
              </a:rPr>
              <a:t>It’s opposite the library. </a:t>
            </a:r>
            <a:endParaRPr lang="en-US" sz="22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1542" y="383548"/>
            <a:ext cx="3557574" cy="3796462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 rot="14791939">
            <a:off x="5387485" y="2874003"/>
            <a:ext cx="470323" cy="6148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90329" y="982309"/>
            <a:ext cx="697535" cy="6563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259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ChangeArrowheads="1"/>
          </p:cNvSpPr>
          <p:nvPr/>
        </p:nvSpPr>
        <p:spPr bwMode="auto">
          <a:xfrm>
            <a:off x="1600200" y="1885950"/>
            <a:ext cx="6000750" cy="142875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57350" y="2114550"/>
            <a:ext cx="5829300" cy="857250"/>
          </a:xfrm>
        </p:spPr>
        <p:txBody>
          <a:bodyPr/>
          <a:lstStyle/>
          <a:p>
            <a:pPr algn="ctr" eaLnBrk="1" hangingPunct="1"/>
            <a:r>
              <a:rPr lang="en-GB" altLang="en-US" sz="6000" dirty="0">
                <a:solidFill>
                  <a:schemeClr val="bg1"/>
                </a:solidFill>
                <a:latin typeface="Arial" panose="020B0604020202020204" pitchFamily="34" charset="0"/>
              </a:rPr>
              <a:t>£1,000,000</a:t>
            </a:r>
            <a:endParaRPr lang="en-US" altLang="en-US" sz="6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 flipH="1">
            <a:off x="1143000" y="26289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 flipH="1">
            <a:off x="7600950" y="2628900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DD9BEB-DAAC-AC47-B83A-1951B6DBC8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837" y="39349"/>
            <a:ext cx="1616707" cy="7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38420"/>
      </p:ext>
    </p:extLst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ChangeArrowheads="1"/>
          </p:cNvSpPr>
          <p:nvPr/>
        </p:nvSpPr>
        <p:spPr bwMode="auto">
          <a:xfrm>
            <a:off x="1561087" y="1857375"/>
            <a:ext cx="6000750" cy="142875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18237" y="2085975"/>
            <a:ext cx="5829300" cy="857250"/>
          </a:xfrm>
        </p:spPr>
        <p:txBody>
          <a:bodyPr/>
          <a:lstStyle/>
          <a:p>
            <a:pPr eaLnBrk="1" hangingPunct="1"/>
            <a:r>
              <a:rPr lang="en-US" altLang="en-US" sz="6000">
                <a:solidFill>
                  <a:schemeClr val="bg1"/>
                </a:solidFill>
                <a:latin typeface="Arial" panose="020B0604020202020204" pitchFamily="34" charset="0"/>
              </a:rPr>
              <a:t>WELL DONE!!!</a:t>
            </a:r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 flipH="1">
            <a:off x="1103887" y="2600325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 flipH="1">
            <a:off x="7561837" y="2600325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DD9BEB-DAAC-AC47-B83A-1951B6DBC8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837" y="39349"/>
            <a:ext cx="1616707" cy="7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53836"/>
      </p:ext>
    </p:extLst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28" y="-120284"/>
            <a:ext cx="9200172" cy="5804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7" b="59766" l="2720" r="99582">
                        <a14:foregroundMark x1="9728" y1="20594" x2="12971" y2="25478"/>
                        <a14:foregroundMark x1="38180" y1="12527" x2="40481" y2="21550"/>
                        <a14:foregroundMark x1="44456" y1="15711" x2="45607" y2="22187"/>
                        <a14:foregroundMark x1="53347" y1="14013" x2="52301" y2="22505"/>
                        <a14:foregroundMark x1="64331" y1="17941" x2="63285" y2="22930"/>
                        <a14:foregroundMark x1="68201" y1="20488" x2="67782" y2="22824"/>
                        <a14:foregroundMark x1="76987" y1="32484" x2="82113" y2="39915"/>
                        <a14:foregroundMark x1="77929" y1="29830" x2="81695" y2="35987"/>
                        <a14:foregroundMark x1="86192" y1="24416" x2="88598" y2="29299"/>
                        <a14:foregroundMark x1="92469" y1="29936" x2="92992" y2="32059"/>
                        <a14:foregroundMark x1="67259" y1="7431" x2="59100" y2="4352"/>
                        <a14:foregroundMark x1="58577" y1="4777" x2="42469" y2="3928"/>
                        <a14:foregroundMark x1="42050" y1="4883" x2="30021" y2="9766"/>
                        <a14:foregroundMark x1="9833" y1="14544" x2="7950" y2="16136"/>
                        <a14:foregroundMark x1="14017" y1="12527" x2="12343" y2="13376"/>
                        <a14:foregroundMark x1="4289" y1="51168" x2="17155" y2="50637"/>
                        <a14:foregroundMark x1="6590" y1="38323" x2="6590" y2="40764"/>
                        <a14:foregroundMark x1="8577" y1="42994" x2="9519" y2="43418"/>
                        <a14:foregroundMark x1="10356" y1="39172" x2="10356" y2="39172"/>
                        <a14:foregroundMark x1="12238" y1="41401" x2="12238" y2="41401"/>
                        <a14:foregroundMark x1="14017" y1="25053" x2="16318" y2="26327"/>
                        <a14:foregroundMark x1="48326" y1="9873" x2="48326" y2="11253"/>
                        <a14:foregroundMark x1="48326" y1="12845" x2="48849" y2="13057"/>
                        <a14:foregroundMark x1="92469" y1="47877" x2="90272" y2="50743"/>
                        <a14:foregroundMark x1="90377" y1="51805" x2="92050" y2="54352"/>
                        <a14:foregroundMark x1="81904" y1="53503" x2="81067" y2="55414"/>
                        <a14:foregroundMark x1="75732" y1="15711" x2="68410" y2="26008"/>
                        <a14:foregroundMark x1="77510" y1="22824" x2="72176" y2="29936"/>
                        <a14:foregroundMark x1="20607" y1="16136" x2="30649" y2="27601"/>
                        <a14:foregroundMark x1="22699" y1="14013" x2="32113" y2="28662"/>
                        <a14:foregroundMark x1="19456" y1="17197" x2="27615" y2="26645"/>
                        <a14:foregroundMark x1="12657" y1="43949" x2="13494" y2="44268"/>
                        <a14:foregroundMark x1="66318" y1="6794" x2="69874" y2="7749"/>
                        <a14:foregroundMark x1="65900" y1="3822" x2="66736" y2="5732"/>
                        <a14:foregroundMark x1="84519" y1="22930" x2="87552" y2="24735"/>
                        <a14:foregroundMark x1="17992" y1="50531" x2="19665" y2="51380"/>
                        <a14:foregroundMark x1="17259" y1="57006" x2="21967" y2="57113"/>
                        <a14:foregroundMark x1="59623" y1="14756" x2="58891" y2="21550"/>
                        <a14:foregroundMark x1="59728" y1="19427" x2="61925" y2="20807"/>
                        <a14:foregroundMark x1="63285" y1="21975" x2="66527" y2="24628"/>
                        <a14:foregroundMark x1="52615" y1="20594" x2="56799" y2="21868"/>
                        <a14:foregroundMark x1="53243" y1="17091" x2="58159" y2="18365"/>
                        <a14:foregroundMark x1="41736" y1="19958" x2="44038" y2="21231"/>
                        <a14:foregroundMark x1="84833" y1="28238" x2="85042" y2="28025"/>
                        <a14:foregroundMark x1="85669" y1="30042" x2="86088" y2="29618"/>
                        <a14:foregroundMark x1="83577" y1="30361" x2="83996" y2="29936"/>
                        <a14:foregroundMark x1="89121" y1="34076" x2="89435" y2="33227"/>
                        <a14:foregroundMark x1="91004" y1="33015" x2="91423" y2="32166"/>
                        <a14:foregroundMark x1="18828" y1="15924" x2="22490" y2="13163"/>
                        <a14:foregroundMark x1="6695" y1="36730" x2="6590" y2="389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738" y="562020"/>
            <a:ext cx="7677807" cy="75653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DD9BEB-DAAC-AC47-B83A-1951B6DBC8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837" y="39349"/>
            <a:ext cx="1616707" cy="7751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08485" y="3257939"/>
            <a:ext cx="332655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n/>
                <a:solidFill>
                  <a:srgbClr val="FF0000"/>
                </a:solidFill>
                <a:latin typeface="Comic Sans MS" panose="030F0702030302020204" pitchFamily="66" charset="0"/>
              </a:rPr>
              <a:t>Thank You </a:t>
            </a:r>
          </a:p>
          <a:p>
            <a:pPr algn="ctr"/>
            <a:r>
              <a:rPr lang="en-US" sz="4400" b="1">
                <a:ln/>
                <a:solidFill>
                  <a:srgbClr val="FF0000"/>
                </a:solidFill>
                <a:latin typeface="Comic Sans MS" panose="030F0702030302020204" pitchFamily="66" charset="0"/>
              </a:rPr>
              <a:t> Goodbye!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17674912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348952" cy="5391271"/>
          </a:xfrm>
          <a:prstGeom prst="rect">
            <a:avLst/>
          </a:prstGeom>
        </p:spPr>
      </p:pic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1600200" y="1543050"/>
            <a:ext cx="6000750" cy="20574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550" y="2143125"/>
            <a:ext cx="5829300" cy="857250"/>
          </a:xfrm>
        </p:spPr>
        <p:txBody>
          <a:bodyPr/>
          <a:lstStyle/>
          <a:p>
            <a:pPr eaLnBrk="1" hangingPunct="1"/>
            <a:r>
              <a:rPr lang="en-US" altLang="en-US" sz="6000" dirty="0">
                <a:solidFill>
                  <a:schemeClr val="bg1"/>
                </a:solidFill>
                <a:latin typeface="Comic Sans MS" panose="030F0702030302020204" pitchFamily="66" charset="0"/>
              </a:rPr>
              <a:t>Question 1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H="1">
            <a:off x="1143000" y="26289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H="1">
            <a:off x="7600950" y="2628900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DD9BEB-DAAC-AC47-B83A-1951B6DBC8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837" y="39349"/>
            <a:ext cx="1616707" cy="7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36184"/>
      </p:ext>
    </p:extLst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348952" cy="5391271"/>
          </a:xfrm>
          <a:prstGeom prst="rect">
            <a:avLst/>
          </a:prstGeom>
        </p:spPr>
      </p:pic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1487871" y="1911571"/>
            <a:ext cx="6237664" cy="62865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1543049" y="2595400"/>
            <a:ext cx="6199959" cy="62865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1543050" y="3240800"/>
            <a:ext cx="6205702" cy="62865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1600200" y="171450"/>
            <a:ext cx="6000750" cy="134204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1487871" y="3886200"/>
            <a:ext cx="6225408" cy="62865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>
          <a:xfrm>
            <a:off x="1714499" y="285750"/>
            <a:ext cx="6105197" cy="1282919"/>
          </a:xfrm>
          <a:noFill/>
        </p:spPr>
        <p:txBody>
          <a:bodyPr/>
          <a:lstStyle/>
          <a:p>
            <a:pPr eaLnBrk="1" hangingPunct="1"/>
            <a:r>
              <a:rPr lang="en-GB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Where do we buy food ? </a:t>
            </a:r>
            <a:endParaRPr lang="en-US" altLang="en-US" sz="405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771650" y="1795300"/>
            <a:ext cx="6229350" cy="2971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A. at the bus stop</a:t>
            </a:r>
            <a:endParaRPr lang="en-US" altLang="en-US" sz="405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B. at the toy shop</a:t>
            </a:r>
            <a:endParaRPr lang="en-US" altLang="en-US" sz="405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C. at the supermarket</a:t>
            </a:r>
          </a:p>
          <a:p>
            <a:pPr eaLnBrk="1" hangingPunct="1">
              <a:buFontTx/>
              <a:buNone/>
            </a:pPr>
            <a:r>
              <a:rPr lang="en-GB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D. at the zoo</a:t>
            </a:r>
            <a:endParaRPr lang="en-US" altLang="en-US" sz="405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1143000" y="4424200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1143000" y="3681250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1143000" y="2938300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1143000" y="2195350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H="1">
            <a:off x="7713279" y="4242895"/>
            <a:ext cx="342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>
            <a:off x="7725535" y="3543112"/>
            <a:ext cx="342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H="1">
            <a:off x="7743008" y="2872143"/>
            <a:ext cx="342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 flipH="1">
            <a:off x="7713279" y="2222266"/>
            <a:ext cx="342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 flipH="1">
            <a:off x="7600950" y="814529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 flipH="1">
            <a:off x="1143000" y="820516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411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58100" y="0"/>
            <a:ext cx="342900" cy="3429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4116" name="AutoShape 2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58100" y="4743450"/>
            <a:ext cx="342900" cy="40005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BDD9BEB-DAAC-AC47-B83A-1951B6DBC8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837" y="39349"/>
            <a:ext cx="1616707" cy="7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94757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348952" cy="5391271"/>
          </a:xfrm>
          <a:prstGeom prst="rect">
            <a:avLst/>
          </a:prstGeom>
        </p:spPr>
      </p:pic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1543050" y="2057400"/>
            <a:ext cx="6115050" cy="62865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1543050" y="2726451"/>
            <a:ext cx="6115050" cy="62865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1543050" y="3380226"/>
            <a:ext cx="6115050" cy="62865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657349" y="243380"/>
            <a:ext cx="6233291" cy="1144971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548962" y="4049276"/>
            <a:ext cx="6115050" cy="62865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1657349" y="469027"/>
            <a:ext cx="6233289" cy="896664"/>
          </a:xfrm>
          <a:noFill/>
        </p:spPr>
        <p:txBody>
          <a:bodyPr/>
          <a:lstStyle/>
          <a:p>
            <a:pPr eaLnBrk="1" hangingPunct="1"/>
            <a:r>
              <a:rPr lang="en-GB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Where do we buy food ? </a:t>
            </a:r>
            <a:endParaRPr lang="en-US" altLang="en-US" sz="405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771649" y="2000250"/>
            <a:ext cx="6465833" cy="2971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A. at the bus stop</a:t>
            </a:r>
            <a:endParaRPr lang="en-US" altLang="en-US" sz="405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B. at the toy shop</a:t>
            </a:r>
            <a:endParaRPr lang="en-US" altLang="en-US" sz="405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C. at the supermarket</a:t>
            </a:r>
          </a:p>
          <a:p>
            <a:pPr eaLnBrk="1" hangingPunct="1">
              <a:buFontTx/>
              <a:buNone/>
            </a:pPr>
            <a:r>
              <a:rPr lang="en-GB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D. at the zoo</a:t>
            </a:r>
            <a:endParaRPr lang="en-US" altLang="en-US" sz="405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1200150" y="4363601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1143000" y="3694551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1143000" y="3040776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1143000" y="2400300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7675836" y="4363601"/>
            <a:ext cx="342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>
            <a:off x="7675836" y="3694551"/>
            <a:ext cx="342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>
            <a:off x="7658100" y="3040776"/>
            <a:ext cx="342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>
            <a:off x="7658100" y="2400300"/>
            <a:ext cx="342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7970140" y="828324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H="1">
            <a:off x="1171575" y="804676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BDD9BEB-DAAC-AC47-B83A-1951B6DBC8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837" y="39349"/>
            <a:ext cx="1616707" cy="7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04241"/>
      </p:ext>
    </p:extLst>
  </p:cSld>
  <p:clrMapOvr>
    <a:masterClrMapping/>
  </p:clrMapOvr>
  <p:transition>
    <p:sndAc>
      <p:stSnd>
        <p:snd r:embed="rId2" name="Tard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348952" cy="5391271"/>
          </a:xfrm>
          <a:prstGeom prst="rect">
            <a:avLst/>
          </a:prstGeom>
        </p:spPr>
      </p:pic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1600200" y="1885950"/>
            <a:ext cx="6000750" cy="142875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57350" y="2114550"/>
            <a:ext cx="5829300" cy="857250"/>
          </a:xfrm>
        </p:spPr>
        <p:txBody>
          <a:bodyPr/>
          <a:lstStyle/>
          <a:p>
            <a:pPr algn="ctr" eaLnBrk="1" hangingPunct="1"/>
            <a:r>
              <a:rPr lang="en-GB" altLang="en-US" sz="6000" dirty="0">
                <a:solidFill>
                  <a:schemeClr val="bg1"/>
                </a:solidFill>
                <a:latin typeface="Comic Sans MS" panose="030F0702030302020204" pitchFamily="66" charset="0"/>
              </a:rPr>
              <a:t>£100</a:t>
            </a:r>
            <a:endParaRPr lang="en-US" altLang="en-US" sz="6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H="1">
            <a:off x="1143000" y="26289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7600950" y="2628900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DD9BEB-DAAC-AC47-B83A-1951B6DBC8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837" y="39349"/>
            <a:ext cx="1616707" cy="7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87800"/>
      </p:ext>
    </p:extLst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348952" cy="5391271"/>
          </a:xfrm>
          <a:prstGeom prst="rect">
            <a:avLst/>
          </a:prstGeom>
        </p:spPr>
      </p:pic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1600200" y="1543050"/>
            <a:ext cx="6000750" cy="20574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57350" y="2114550"/>
            <a:ext cx="5829300" cy="857250"/>
          </a:xfrm>
        </p:spPr>
        <p:txBody>
          <a:bodyPr/>
          <a:lstStyle/>
          <a:p>
            <a:pPr algn="ctr" eaLnBrk="1" hangingPunct="1"/>
            <a:r>
              <a:rPr lang="en-US" altLang="en-US" sz="6000" dirty="0">
                <a:solidFill>
                  <a:schemeClr val="bg1"/>
                </a:solidFill>
                <a:latin typeface="Comic Sans MS" panose="030F0702030302020204" pitchFamily="66" charset="0"/>
              </a:rPr>
              <a:t>Question 2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H="1">
            <a:off x="1143000" y="26289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7600950" y="2628900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DD9BEB-DAAC-AC47-B83A-1951B6DBC8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837" y="39349"/>
            <a:ext cx="1616707" cy="7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69485"/>
      </p:ext>
    </p:extLst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48952" cy="5391271"/>
          </a:xfrm>
          <a:prstGeom prst="rect">
            <a:avLst/>
          </a:prstGeom>
        </p:spPr>
      </p:pic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1543049" y="2057400"/>
            <a:ext cx="7187105" cy="62865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1543050" y="2800350"/>
            <a:ext cx="7263962" cy="62865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1541078" y="3441360"/>
            <a:ext cx="7258050" cy="62865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985344" y="543866"/>
            <a:ext cx="7744811" cy="1013471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1543050" y="4070010"/>
            <a:ext cx="7187104" cy="62865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>
          <a:xfrm>
            <a:off x="1213945" y="657225"/>
            <a:ext cx="8058150" cy="742950"/>
          </a:xfrm>
          <a:noFill/>
        </p:spPr>
        <p:txBody>
          <a:bodyPr/>
          <a:lstStyle/>
          <a:p>
            <a:pPr eaLnBrk="1" hangingPunct="1"/>
            <a:r>
              <a:rPr lang="en-US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Where do we see many shops ? </a:t>
            </a: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771649" y="2000250"/>
            <a:ext cx="6796909" cy="2971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A. </a:t>
            </a:r>
            <a:r>
              <a:rPr lang="en-US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at the bus stop</a:t>
            </a:r>
          </a:p>
          <a:p>
            <a:pPr eaLnBrk="1" hangingPunct="1">
              <a:buFontTx/>
              <a:buNone/>
            </a:pPr>
            <a:r>
              <a:rPr lang="en-GB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B. </a:t>
            </a:r>
            <a:r>
              <a:rPr lang="en-US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at the shopping </a:t>
            </a:r>
            <a:r>
              <a:rPr lang="en-US" altLang="en-US" sz="405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centre</a:t>
            </a:r>
            <a:endParaRPr lang="en-US" altLang="en-US" sz="405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C. at the post office</a:t>
            </a:r>
          </a:p>
          <a:p>
            <a:pPr eaLnBrk="1" hangingPunct="1">
              <a:buFontTx/>
              <a:buNone/>
            </a:pPr>
            <a:r>
              <a:rPr lang="en-GB" altLang="en-US" sz="4050" dirty="0">
                <a:solidFill>
                  <a:schemeClr val="bg1"/>
                </a:solidFill>
                <a:latin typeface="Comic Sans MS" panose="030F0702030302020204" pitchFamily="66" charset="0"/>
              </a:rPr>
              <a:t>D. at the fountain</a:t>
            </a:r>
            <a:endParaRPr lang="en-US" altLang="en-US" sz="405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1143000" y="4384335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>
            <a:off x="1143000" y="3755685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>
            <a:off x="1143000" y="3143250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>
            <a:off x="1143000" y="2400300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>
            <a:off x="8747891" y="4386306"/>
            <a:ext cx="342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H="1">
            <a:off x="8801100" y="3755685"/>
            <a:ext cx="342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H="1">
            <a:off x="8813909" y="3112704"/>
            <a:ext cx="342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 flipH="1">
            <a:off x="8730154" y="2339340"/>
            <a:ext cx="342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H="1">
            <a:off x="8807012" y="1062203"/>
            <a:ext cx="4000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H="1">
            <a:off x="465082" y="1089792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Comic Sans MS" panose="030F0702030302020204" pitchFamily="66" charset="0"/>
            </a:endParaRPr>
          </a:p>
        </p:txBody>
      </p:sp>
      <p:sp>
        <p:nvSpPr>
          <p:cNvPr id="821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58100" y="0"/>
            <a:ext cx="342900" cy="3429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sp>
        <p:nvSpPr>
          <p:cNvPr id="8212" name="AutoShape 2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58100" y="4743450"/>
            <a:ext cx="342900" cy="40005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O" altLang="en-US" sz="1800">
              <a:latin typeface="Comic Sans MS" panose="030F0702030302020204" pitchFamily="66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BDD9BEB-DAAC-AC47-B83A-1951B6DBC8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837" y="39349"/>
            <a:ext cx="1616707" cy="7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8740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uild="p" autoUpdateAnimBg="0"/>
    </p:bldLst>
  </p:timing>
</p:sld>
</file>

<file path=ppt/theme/theme1.xml><?xml version="1.0" encoding="utf-8"?>
<a:theme xmlns:a="http://schemas.openxmlformats.org/drawingml/2006/main" name="십일월 Shipirwol – Montlhy Planner by Slidesgo">
  <a:themeElements>
    <a:clrScheme name="Simple Light">
      <a:dk1>
        <a:srgbClr val="000000"/>
      </a:dk1>
      <a:lt1>
        <a:srgbClr val="FFFFFF"/>
      </a:lt1>
      <a:dk2>
        <a:srgbClr val="F5E7DA"/>
      </a:dk2>
      <a:lt2>
        <a:srgbClr val="783F04"/>
      </a:lt2>
      <a:accent1>
        <a:srgbClr val="FF8A26"/>
      </a:accent1>
      <a:accent2>
        <a:srgbClr val="FFAB15"/>
      </a:accent2>
      <a:accent3>
        <a:srgbClr val="B23112"/>
      </a:accent3>
      <a:accent4>
        <a:srgbClr val="AFAF00"/>
      </a:accent4>
      <a:accent5>
        <a:srgbClr val="827E00"/>
      </a:accent5>
      <a:accent6>
        <a:srgbClr val="FF847B"/>
      </a:accent6>
      <a:hlink>
        <a:srgbClr val="0F0F0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431</Words>
  <Application>Microsoft Office PowerPoint</Application>
  <PresentationFormat>On-screen Show (16:9)</PresentationFormat>
  <Paragraphs>81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Fredoka One</vt:lpstr>
      <vt:lpstr>Barlow</vt:lpstr>
      <vt:lpstr>Arial</vt:lpstr>
      <vt:lpstr>Times New Roman</vt:lpstr>
      <vt:lpstr>Montserrat Black</vt:lpstr>
      <vt:lpstr>Comic Sans MS</vt:lpstr>
      <vt:lpstr>Bebas Neue</vt:lpstr>
      <vt:lpstr>십일월 Shipirwol – Montlhy Planner by Slidesgo</vt:lpstr>
      <vt:lpstr>Unit 9. Places in town</vt:lpstr>
      <vt:lpstr>3</vt:lpstr>
      <vt:lpstr>Who Wants To Be A Millionaire?  </vt:lpstr>
      <vt:lpstr>Question 1</vt:lpstr>
      <vt:lpstr>Where do we buy food ? </vt:lpstr>
      <vt:lpstr>Where do we buy food ? </vt:lpstr>
      <vt:lpstr>£100</vt:lpstr>
      <vt:lpstr>Question 2</vt:lpstr>
      <vt:lpstr>Where do we see many shops ? </vt:lpstr>
      <vt:lpstr>Where do we see many shops ? </vt:lpstr>
      <vt:lpstr>£200</vt:lpstr>
      <vt:lpstr>Question 3</vt:lpstr>
      <vt:lpstr>Where do we get a bus?</vt:lpstr>
      <vt:lpstr>Where do we get a bus ?</vt:lpstr>
      <vt:lpstr>£300</vt:lpstr>
      <vt:lpstr>Question 4</vt:lpstr>
      <vt:lpstr>Where do we buy stamps ? </vt:lpstr>
      <vt:lpstr>PowerPoint Presentation</vt:lpstr>
      <vt:lpstr>£500</vt:lpstr>
      <vt:lpstr>Question 5</vt:lpstr>
      <vt:lpstr>PowerPoint Presentation</vt:lpstr>
      <vt:lpstr>£1,000</vt:lpstr>
      <vt:lpstr>Question 6</vt:lpstr>
      <vt:lpstr>PowerPoint Presentation</vt:lpstr>
      <vt:lpstr>£2,000</vt:lpstr>
      <vt:lpstr>Question 7</vt:lpstr>
      <vt:lpstr>PowerPoint Presentation</vt:lpstr>
      <vt:lpstr>£4,000</vt:lpstr>
      <vt:lpstr>Question 8</vt:lpstr>
      <vt:lpstr>PowerPoint Presentation</vt:lpstr>
      <vt:lpstr>£1,000,000</vt:lpstr>
      <vt:lpstr>WELL DONE!!!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67</cp:revision>
  <dcterms:modified xsi:type="dcterms:W3CDTF">2025-03-10T09:25:21Z</dcterms:modified>
</cp:coreProperties>
</file>