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3" r:id="rId2"/>
    <p:sldId id="265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26689-2E75-4FDF-963A-BBA7FE231F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5FEAF-93D3-4C6F-B888-626FC3CE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5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0174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229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Start </a:t>
            </a:r>
            <a:r>
              <a:rPr lang="en-US" dirty="0" err="1"/>
              <a:t>để</a:t>
            </a:r>
            <a:r>
              <a:rPr lang="en-US" baseline="0" dirty="0"/>
              <a:t> quay =&gt;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quay/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9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48A6-F1FA-4598-AE17-F6E5825A534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1636-73FB-47FD-B86F-C38F30978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15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48A6-F1FA-4598-AE17-F6E5825A534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1636-73FB-47FD-B86F-C38F30978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9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48A6-F1FA-4598-AE17-F6E5825A534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1636-73FB-47FD-B86F-C38F30978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4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48A6-F1FA-4598-AE17-F6E5825A534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1636-73FB-47FD-B86F-C38F30978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66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48A6-F1FA-4598-AE17-F6E5825A534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1636-73FB-47FD-B86F-C38F30978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21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48A6-F1FA-4598-AE17-F6E5825A534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1636-73FB-47FD-B86F-C38F30978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7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48A6-F1FA-4598-AE17-F6E5825A534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1636-73FB-47FD-B86F-C38F30978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0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48A6-F1FA-4598-AE17-F6E5825A534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1636-73FB-47FD-B86F-C38F30978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48A6-F1FA-4598-AE17-F6E5825A534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1636-73FB-47FD-B86F-C38F30978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96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48A6-F1FA-4598-AE17-F6E5825A534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1636-73FB-47FD-B86F-C38F30978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7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48A6-F1FA-4598-AE17-F6E5825A534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1636-73FB-47FD-B86F-C38F30978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0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648A6-F1FA-4598-AE17-F6E5825A534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61636-73FB-47FD-B86F-C38F30978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8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8.wdp"/><Relationship Id="rId34" Type="http://schemas.openxmlformats.org/officeDocument/2006/relationships/image" Target="../media/image17.gif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3.png"/><Relationship Id="rId36" Type="http://schemas.microsoft.com/office/2007/relationships/hdphoto" Target="../media/hdphoto14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1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slide" Target="slide8.xml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image" Target="../media/image28.png"/><Relationship Id="rId11" Type="http://schemas.openxmlformats.org/officeDocument/2006/relationships/slide" Target="slide7.xml"/><Relationship Id="rId5" Type="http://schemas.openxmlformats.org/officeDocument/2006/relationships/image" Target="../media/image27.png"/><Relationship Id="rId15" Type="http://schemas.openxmlformats.org/officeDocument/2006/relationships/image" Target="../media/image32.gif"/><Relationship Id="rId10" Type="http://schemas.openxmlformats.org/officeDocument/2006/relationships/slide" Target="slide6.xml"/><Relationship Id="rId4" Type="http://schemas.openxmlformats.org/officeDocument/2006/relationships/notesSlide" Target="../notesSlides/notesSlide3.xml"/><Relationship Id="rId9" Type="http://schemas.openxmlformats.org/officeDocument/2006/relationships/slide" Target="slide5.xml"/><Relationship Id="rId14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3.png"/><Relationship Id="rId7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microsoft.com/office/2007/relationships/hdphoto" Target="../media/hdphoto17.wdp"/><Relationship Id="rId5" Type="http://schemas.openxmlformats.org/officeDocument/2006/relationships/image" Target="../media/image34.jpeg"/><Relationship Id="rId10" Type="http://schemas.openxmlformats.org/officeDocument/2006/relationships/image" Target="../media/image36.png"/><Relationship Id="rId4" Type="http://schemas.microsoft.com/office/2007/relationships/hdphoto" Target="../media/hdphoto15.wdp"/><Relationship Id="rId9" Type="http://schemas.openxmlformats.org/officeDocument/2006/relationships/hyperlink" Target="93.Unit%209%20Lesson%201-Period%201.pptx#-1,20,PowerPoint Presentatio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jpg"/><Relationship Id="rId7" Type="http://schemas.openxmlformats.org/officeDocument/2006/relationships/hyperlink" Target="93.Unit%209%20Lesson%201-Period%201.pptx#-1,20,PowerPoint Presentation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8.wdp"/><Relationship Id="rId5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1.jpeg"/><Relationship Id="rId7" Type="http://schemas.openxmlformats.org/officeDocument/2006/relationships/hyperlink" Target="93.Unit%209%20Lesson%201-Period%201.pptx#-1,20,PowerPoint Presentation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9.wdp"/><Relationship Id="rId5" Type="http://schemas.openxmlformats.org/officeDocument/2006/relationships/image" Target="../media/image42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4.jpeg"/><Relationship Id="rId7" Type="http://schemas.openxmlformats.org/officeDocument/2006/relationships/hyperlink" Target="93.Unit%209%20Lesson%201-Period%201.pptx#-1,20,PowerPoint Presentation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45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7.png"/><Relationship Id="rId7" Type="http://schemas.openxmlformats.org/officeDocument/2006/relationships/hyperlink" Target="93.Unit%209%20Lesson%201-Period%201.pptx#-1,20,PowerPoint Presentation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6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4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633189" y="157689"/>
            <a:ext cx="7619751" cy="3317767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9870120" y="4819372"/>
            <a:ext cx="1239419" cy="17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94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40"/>
          <p:cNvGrpSpPr/>
          <p:nvPr/>
        </p:nvGrpSpPr>
        <p:grpSpPr>
          <a:xfrm>
            <a:off x="-622667" y="1140667"/>
            <a:ext cx="12814664" cy="3124300"/>
            <a:chOff x="-467000" y="855500"/>
            <a:chExt cx="9610998" cy="2343225"/>
          </a:xfrm>
        </p:grpSpPr>
        <p:pic>
          <p:nvPicPr>
            <p:cNvPr id="386" name="Google Shape;386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63425" y="2226300"/>
              <a:ext cx="1197952" cy="518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4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67000" y="855500"/>
              <a:ext cx="2604850" cy="56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4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24500" y="2831225"/>
              <a:ext cx="1691652" cy="36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40"/>
            <p:cNvPicPr preferRelativeResize="0"/>
            <p:nvPr/>
          </p:nvPicPr>
          <p:blipFill rotWithShape="1">
            <a:blip r:embed="rId7">
              <a:alphaModFix/>
            </a:blip>
            <a:srcRect r="40348"/>
            <a:stretch/>
          </p:blipFill>
          <p:spPr>
            <a:xfrm>
              <a:off x="7666275" y="1219850"/>
              <a:ext cx="1477723" cy="80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95350" y="2280825"/>
              <a:ext cx="2477251" cy="800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40"/>
          <p:cNvSpPr txBox="1">
            <a:spLocks noGrp="1"/>
          </p:cNvSpPr>
          <p:nvPr>
            <p:ph type="ctrTitle"/>
          </p:nvPr>
        </p:nvSpPr>
        <p:spPr>
          <a:xfrm>
            <a:off x="1327133" y="983211"/>
            <a:ext cx="9404019" cy="1264031"/>
          </a:xfrm>
          <a:prstGeom prst="rect">
            <a:avLst/>
          </a:prstGeom>
        </p:spPr>
        <p:txBody>
          <a:bodyPr spcFirstLastPara="1" vert="horz" wrap="square" lIns="121900" tIns="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  <a:endParaRPr sz="6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14664" y="4558701"/>
            <a:ext cx="834072" cy="178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389" y="92148"/>
            <a:ext cx="2155609" cy="1033573"/>
          </a:xfrm>
          <a:prstGeom prst="rect">
            <a:avLst/>
          </a:prstGeom>
        </p:spPr>
      </p:pic>
      <p:sp>
        <p:nvSpPr>
          <p:cNvPr id="13" name="Google Shape;3283;p36"/>
          <p:cNvSpPr/>
          <p:nvPr/>
        </p:nvSpPr>
        <p:spPr>
          <a:xfrm>
            <a:off x="3613047" y="2250743"/>
            <a:ext cx="5162400" cy="664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3840847" y="2343473"/>
            <a:ext cx="4706800" cy="46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667" b="1" dirty="0">
                <a:latin typeface="Comic Sans MS" panose="030F0702030302020204" pitchFamily="66" charset="0"/>
              </a:rPr>
              <a:t>Lesson 1. Task 1, 2, 3</a:t>
            </a:r>
            <a:endParaRPr sz="2667" b="1" dirty="0">
              <a:latin typeface="Comic Sans MS" panose="030F0702030302020204" pitchFamily="66" charset="0"/>
            </a:endParaRPr>
          </a:p>
        </p:txBody>
      </p:sp>
      <p:grpSp>
        <p:nvGrpSpPr>
          <p:cNvPr id="15" name="Google Shape;1861;p38"/>
          <p:cNvGrpSpPr/>
          <p:nvPr/>
        </p:nvGrpSpPr>
        <p:grpSpPr>
          <a:xfrm>
            <a:off x="4630135" y="4442468"/>
            <a:ext cx="3946227" cy="2302443"/>
            <a:chOff x="16586" y="2001513"/>
            <a:chExt cx="4220231" cy="2554791"/>
          </a:xfrm>
        </p:grpSpPr>
        <p:grpSp>
          <p:nvGrpSpPr>
            <p:cNvPr id="16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1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6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9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0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4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5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6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7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3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8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5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6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9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9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0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1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2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3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4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6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7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8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9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0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1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2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3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4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5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6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7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8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2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3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9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0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1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2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3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4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5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6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7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8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9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0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1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2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3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4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5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6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7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8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9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2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7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8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6560889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407 C -0.72222 0.11235 -0.71441 0.09815 -0.70434 0.09012 C -0.66389 0.05803 -0.66354 0.06482 -0.63541 0.0537 C -0.63194 0.05216 -0.6283 0.05031 -0.625 0.04877 C -0.61597 0.04568 -0.61337 0.04568 -0.60434 0.04414 C -0.596 0.04568 -0.58715 0.04352 -0.57916 0.04877 C -0.57361 0.05309 -0.56996 0.06358 -0.56527 0.0713 C -0.5592 0.08056 -0.5533 0.09012 -0.54722 0.09969 C -0.54652 0.10093 -0.54548 0.10185 -0.54479 0.10309 C -0.54323 0.10494 -0.54184 0.10772 -0.54027 0.10926 C -0.53142 0.11667 -0.52986 0.11667 -0.52239 0.11883 C -0.49496 0.11204 -0.4934 0.11728 -0.47239 0.09661 C -0.4684 0.09259 -0.45521 0.08086 -0.44913 0.07284 C -0.43055 0.04753 -0.44236 0.0571 -0.43229 0.05216 C -0.43125 0.05154 -0.43038 0.05093 -0.42951 0.05062 L -0.41979 0.05833 C -0.41823 0.05957 -0.41649 0.05988 -0.41527 0.06173 C -0.41406 0.06327 -0.41371 0.06636 -0.4125 0.0679 C -0.41007 0.07191 -0.40833 0.07253 -0.40538 0.07438 C -0.40486 0.07593 -0.40468 0.0784 -0.40364 0.07901 C -0.3993 0.08241 -0.39514 0.08056 -0.39114 0.07747 C -0.38715 0.07469 -0.38333 0.07161 -0.37951 0.0679 C -0.37465 0.06358 -0.37031 0.05741 -0.36527 0.0537 C -0.35694 0.04722 -0.34896 0.0392 -0.34027 0.03457 C -0.3276 0.02778 -0.33437 0.03117 -0.31979 0.025 C -0.31319 0.02624 -0.30659 0.02593 -0.3 0.0284 C -0.29878 0.0287 -0.29843 0.03148 -0.29739 0.03303 C -0.29236 0.04074 -0.29427 0.03889 -0.28854 0.04105 L -0.25191 0.0284 C -0.24809 0.02685 -0.24843 0.02469 -0.24375 0.02191 C -0.21771 0.00648 -0.22482 0.00864 -0.20625 0.00586 C -0.18732 -0.00062 -0.19253 -7.40741E-7 -0.16076 0.00124 C -0.15746 0.00124 -0.15434 0.0034 -0.15104 0.00432 C -0.14861 0.00586 -0.146 0.00648 -0.14392 0.00926 C -0.1401 0.01358 -0.1375 0.02037 -0.13402 0.025 C -0.13246 0.02716 -0.13038 0.02809 -0.12864 0.02994 C -0.12014 0.03796 -0.12534 0.03549 -0.11701 0.03766 L -0.09288 0.03148 C -0.09166 0.03117 -0.09045 0.03056 -0.08941 0.02994 C -0.07916 0.02222 -0.06875 0.01543 -0.05902 0.00586 C -0.05642 0.0034 -0.05382 -7.40741E-7 -0.05104 -0.00185 C -0.04288 -0.0071 -0.03437 -0.01049 -0.02604 -0.01451 L -0.01076 -0.00679 C -0.00989 -0.00617 -0.00885 -0.00617 -0.00816 -0.00525 C -0.00677 -0.00339 -0.00573 -0.00093 -0.00451 0.00124 C -0.00312 -0.00864 -0.00468 -0.00525 -0.00104 -0.00031 C -0.00069 -7.40741E-7 -0.00034 -0.00031 -3.05556E-6 -0.00031 L -3.05556E-6 -7.40741E-7 " pathEditMode="relative" rAng="0" ptsTypes="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rytale Type Intr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65" y="-397844"/>
            <a:ext cx="12286628" cy="8039143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5208565" y="-98786"/>
            <a:ext cx="6229808" cy="6227039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endParaRPr lang="vi-VN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559539" y="2846800"/>
            <a:ext cx="1337688" cy="1337688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2057456" y="2846800"/>
            <a:ext cx="1337688" cy="1337688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3566759" y="2846800"/>
            <a:ext cx="1337688" cy="1337688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1427419" y="4326035"/>
            <a:ext cx="1337688" cy="1337688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2" action="ppaction://hlinksldjump"/>
          </p:cNvPr>
          <p:cNvSpPr/>
          <p:nvPr/>
        </p:nvSpPr>
        <p:spPr>
          <a:xfrm>
            <a:off x="2983792" y="4326035"/>
            <a:ext cx="1337688" cy="1337688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38767" y="-22471"/>
            <a:ext cx="68339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WHEEL OF FORTUNE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51" y="2550053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65966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ight Arrow 4">
            <a:hlinkClick r:id="" action="ppaction://noaction"/>
          </p:cNvPr>
          <p:cNvSpPr/>
          <p:nvPr/>
        </p:nvSpPr>
        <p:spPr>
          <a:xfrm>
            <a:off x="108279" y="5948144"/>
            <a:ext cx="1233055" cy="909857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/>
              <a:t>Next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450" y="52466"/>
            <a:ext cx="2155609" cy="103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462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23457E-6 L 0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9113"/>
            <a:ext cx="12286628" cy="80391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4003" y="-35284"/>
            <a:ext cx="12654012" cy="676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6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072271"/>
            <a:ext cx="12238059" cy="25690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503" y="5704259"/>
            <a:ext cx="7405036" cy="6084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32165" y="-126863"/>
            <a:ext cx="12224165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267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 Look and say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886931" y="758141"/>
            <a:ext cx="6411311" cy="1460937"/>
          </a:xfrm>
          <a:prstGeom prst="wedgeRoundRectCallout">
            <a:avLst>
              <a:gd name="adj1" fmla="val 40315"/>
              <a:gd name="adj2" fmla="val 6753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Comic Sans MS" panose="030F0702030302020204" pitchFamily="66" charset="0"/>
              </a:rPr>
              <a:t>The </a:t>
            </a:r>
            <a:r>
              <a:rPr lang="en-US" sz="3733" dirty="0" err="1">
                <a:latin typeface="Comic Sans MS" panose="030F0702030302020204" pitchFamily="66" charset="0"/>
              </a:rPr>
              <a:t>tr</a:t>
            </a:r>
            <a:r>
              <a:rPr lang="en-US" sz="3733" dirty="0">
                <a:latin typeface="Comic Sans MS" panose="030F0702030302020204" pitchFamily="66" charset="0"/>
              </a:rPr>
              <a:t>αin stαtion is on</a:t>
            </a:r>
            <a:br>
              <a:rPr lang="en-US" sz="3733" dirty="0">
                <a:latin typeface="Comic Sans MS" panose="030F0702030302020204" pitchFamily="66" charset="0"/>
              </a:rPr>
            </a:br>
            <a:r>
              <a:rPr lang="en-US" sz="3733" dirty="0">
                <a:latin typeface="Comic Sans MS" panose="030F0702030302020204" pitchFamily="66" charset="0"/>
              </a:rPr>
              <a:t>Elizαbeth street.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1721" y="5704259"/>
            <a:ext cx="7433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1 </a:t>
            </a:r>
            <a:r>
              <a:rPr lang="en-US" sz="3200" dirty="0" err="1">
                <a:latin typeface="Comic Sans MS" panose="030F0702030302020204" pitchFamily="66" charset="0"/>
              </a:rPr>
              <a:t>tr</a:t>
            </a:r>
            <a:r>
              <a:rPr lang="en-US" sz="3200" dirty="0">
                <a:latin typeface="Comic Sans MS" panose="030F0702030302020204" pitchFamily="66" charset="0"/>
              </a:rPr>
              <a:t>αin stαtion / on / Elizαbeth street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51" y="2525216"/>
            <a:ext cx="5104069" cy="2872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7391" l="2108" r="92506">
                        <a14:foregroundMark x1="14286" y1="88478" x2="13349" y2="93478"/>
                        <a14:foregroundMark x1="40984" y1="88478" x2="41920" y2="92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8391" y="2236471"/>
            <a:ext cx="3789517" cy="4082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450" y="-39113"/>
            <a:ext cx="2155609" cy="1033573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pres?slideindex=20&amp;slidetitle=PowerPoint Presentation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8" b="97368" l="9124" r="92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4157" y="4631599"/>
            <a:ext cx="1792787" cy="17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40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30" y="-88869"/>
            <a:ext cx="12555721" cy="69468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54003" y="-35284"/>
            <a:ext cx="12654012" cy="676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35284"/>
            <a:ext cx="12192000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267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 Look and say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878690" y="744417"/>
            <a:ext cx="6045799" cy="1460937"/>
          </a:xfrm>
          <a:prstGeom prst="wedgeRoundRectCallout">
            <a:avLst>
              <a:gd name="adj1" fmla="val 42118"/>
              <a:gd name="adj2" fmla="val 7185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Comic Sans MS" panose="030F0702030302020204" pitchFamily="66" charset="0"/>
              </a:rPr>
              <a:t>The fountain is in front of the bookshop.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406" y="5999576"/>
            <a:ext cx="7881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2 fountαin / in front of/ bookshop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3" y="2307823"/>
            <a:ext cx="5680287" cy="3589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36" y="-75973"/>
            <a:ext cx="2155609" cy="1033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26" b="98135" l="9719" r="99488">
                        <a14:foregroundMark x1="65217" y1="92075" x2="68798" y2="95571"/>
                        <a14:foregroundMark x1="91304" y1="89510" x2="94118" y2="88811"/>
                        <a14:foregroundMark x1="81330" y1="47552" x2="84655" y2="48718"/>
                        <a14:backgroundMark x1="50895" y1="38228" x2="56010" y2="52914"/>
                        <a14:backgroundMark x1="57033" y1="59441" x2="58056" y2="90210"/>
                        <a14:backgroundMark x1="33760" y1="50117" x2="60358" y2="63869"/>
                        <a14:backgroundMark x1="41944" y1="64802" x2="58056" y2="74126"/>
                        <a14:backgroundMark x1="26598" y1="63869" x2="27110" y2="80653"/>
                        <a14:backgroundMark x1="13555" y1="63170" x2="14834" y2="71329"/>
                        <a14:backgroundMark x1="86445" y1="62005" x2="95652" y2="72028"/>
                        <a14:backgroundMark x1="82097" y1="53846" x2="81586" y2="48252"/>
                        <a14:backgroundMark x1="51407" y1="92541" x2="58056" y2="97436"/>
                        <a14:backgroundMark x1="94885" y1="94172" x2="68798" y2="93939"/>
                        <a14:backgroundMark x1="41432" y1="95338" x2="12276" y2="93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335038" y="1138147"/>
            <a:ext cx="4730497" cy="4966012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pres?slideindex=20&amp;slidetitle=PowerPoint Presentation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8" b="97368" l="9124" r="92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4157" y="4631599"/>
            <a:ext cx="1792787" cy="17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04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504" y="-35284"/>
            <a:ext cx="13834711" cy="68949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4003" y="-35284"/>
            <a:ext cx="12654012" cy="676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35284"/>
            <a:ext cx="12192000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267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 Look and say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872694" y="977792"/>
            <a:ext cx="10037381" cy="714245"/>
          </a:xfrm>
          <a:prstGeom prst="wedgeRoundRectCallout">
            <a:avLst>
              <a:gd name="adj1" fmla="val 35035"/>
              <a:gd name="adj2" fmla="val 7099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Comic Sans MS" panose="030F0702030302020204" pitchFamily="66" charset="0"/>
              </a:rPr>
              <a:t>The restaurant is behind the park.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797" y="5582668"/>
            <a:ext cx="78819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3 rest</a:t>
            </a:r>
            <a:r>
              <a:rPr lang="el-GR" sz="3200" dirty="0">
                <a:latin typeface="Comic Sans MS" panose="030F0702030302020204" pitchFamily="66" charset="0"/>
              </a:rPr>
              <a:t>α</a:t>
            </a:r>
            <a:r>
              <a:rPr lang="en-US" sz="3200" dirty="0" err="1">
                <a:latin typeface="Comic Sans MS" panose="030F0702030302020204" pitchFamily="66" charset="0"/>
              </a:rPr>
              <a:t>ur</a:t>
            </a:r>
            <a:r>
              <a:rPr lang="el-GR" sz="3200" dirty="0">
                <a:latin typeface="Comic Sans MS" panose="030F0702030302020204" pitchFamily="66" charset="0"/>
              </a:rPr>
              <a:t>α</a:t>
            </a:r>
            <a:r>
              <a:rPr lang="en-US" sz="3200" dirty="0" err="1">
                <a:latin typeface="Comic Sans MS" panose="030F0702030302020204" pitchFamily="66" charset="0"/>
              </a:rPr>
              <a:t>nt</a:t>
            </a:r>
            <a:r>
              <a:rPr lang="en-US" sz="3200" dirty="0">
                <a:latin typeface="Comic Sans MS" panose="030F0702030302020204" pitchFamily="66" charset="0"/>
              </a:rPr>
              <a:t> / behind / p</a:t>
            </a:r>
            <a:r>
              <a:rPr lang="el-GR" sz="3200" dirty="0">
                <a:latin typeface="Comic Sans MS" panose="030F0702030302020204" pitchFamily="66" charset="0"/>
              </a:rPr>
              <a:t>α</a:t>
            </a:r>
            <a:r>
              <a:rPr lang="en-US" sz="3200" dirty="0" err="1">
                <a:latin typeface="Comic Sans MS" panose="030F0702030302020204" pitchFamily="66" charset="0"/>
              </a:rPr>
              <a:t>rk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4" y="1950087"/>
            <a:ext cx="4986613" cy="351456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896" y="0"/>
            <a:ext cx="2155609" cy="1033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3" b="99676" l="5006" r="98373">
                        <a14:foregroundMark x1="21026" y1="95624" x2="22403" y2="99676"/>
                        <a14:foregroundMark x1="53942" y1="63533" x2="54318" y2="94814"/>
                        <a14:foregroundMark x1="53191" y1="94327" x2="47309" y2="97731"/>
                        <a14:foregroundMark x1="43429" y1="98055" x2="37297" y2="93517"/>
                        <a14:foregroundMark x1="45181" y1="97083" x2="43680" y2="94489"/>
                        <a14:foregroundMark x1="33417" y1="50243" x2="37046" y2="52512"/>
                        <a14:foregroundMark x1="72340" y1="52674" x2="77096" y2="52998"/>
                        <a14:foregroundMark x1="36921" y1="42301" x2="36045" y2="44895"/>
                        <a14:foregroundMark x1="33792" y1="35656" x2="35920" y2="33874"/>
                        <a14:foregroundMark x1="37171" y1="33712" x2="38673" y2="31605"/>
                        <a14:foregroundMark x1="34793" y1="33063" x2="35670" y2="31118"/>
                        <a14:foregroundMark x1="39299" y1="32901" x2="39800" y2="30794"/>
                        <a14:backgroundMark x1="14518" y1="23339" x2="11014" y2="10697"/>
                        <a14:backgroundMark x1="33542" y1="47488" x2="34293" y2="42788"/>
                        <a14:backgroundMark x1="34668" y1="37763" x2="37547" y2="36467"/>
                        <a14:backgroundMark x1="37422" y1="27066" x2="29036" y2="19125"/>
                        <a14:backgroundMark x1="24531" y1="25122" x2="26658" y2="25770"/>
                        <a14:backgroundMark x1="37672" y1="15397" x2="29912" y2="15397"/>
                        <a14:backgroundMark x1="10388" y1="40681" x2="8511" y2="37115"/>
                        <a14:backgroundMark x1="11139" y1="30794" x2="9512" y2="31118"/>
                        <a14:backgroundMark x1="16145" y1="46353" x2="14894" y2="44571"/>
                        <a14:backgroundMark x1="8260" y1="45705" x2="7384" y2="45219"/>
                        <a14:backgroundMark x1="30663" y1="13452" x2="28786" y2="6645"/>
                        <a14:backgroundMark x1="36671" y1="29822" x2="36921" y2="25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950087"/>
            <a:ext cx="4739307" cy="3659764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pres?slideindex=20&amp;slidetitle=PowerPoint Presentation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8" b="97368" l="9124" r="92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4157" y="4631599"/>
            <a:ext cx="1792787" cy="17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69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6943"/>
          <a:stretch/>
        </p:blipFill>
        <p:spPr>
          <a:xfrm>
            <a:off x="1" y="-1565494"/>
            <a:ext cx="12179167" cy="97941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54003" y="-35284"/>
            <a:ext cx="12654012" cy="676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ounded Rectangular Callout 3"/>
          <p:cNvSpPr/>
          <p:nvPr/>
        </p:nvSpPr>
        <p:spPr>
          <a:xfrm>
            <a:off x="115522" y="972570"/>
            <a:ext cx="11351175" cy="756285"/>
          </a:xfrm>
          <a:prstGeom prst="wedgeRoundRectCallout">
            <a:avLst>
              <a:gd name="adj1" fmla="val 12663"/>
              <a:gd name="adj2" fmla="val 2294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The bookshop is between the toy shop and the museum.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3019" y="743377"/>
            <a:ext cx="105579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4 bookshop / between / toy shop α</a:t>
            </a:r>
            <a:r>
              <a:rPr lang="en-US" sz="3200" dirty="0" err="1">
                <a:latin typeface="Comic Sans MS" panose="030F0702030302020204" pitchFamily="66" charset="0"/>
              </a:rPr>
              <a:t>nd</a:t>
            </a:r>
            <a:r>
              <a:rPr lang="en-US" sz="3200" dirty="0">
                <a:latin typeface="Comic Sans MS" panose="030F0702030302020204" pitchFamily="66" charset="0"/>
              </a:rPr>
              <a:t> museum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05" y="1728855"/>
            <a:ext cx="3285423" cy="2457757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280" y="-61004"/>
            <a:ext cx="2155609" cy="1033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3" b="99034" l="683" r="97270">
                        <a14:foregroundMark x1="23663" y1="21379" x2="26962" y2="25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9215" y="3547739"/>
            <a:ext cx="4163063" cy="34336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35284"/>
            <a:ext cx="12192000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267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 Look and say </a:t>
            </a:r>
          </a:p>
        </p:txBody>
      </p:sp>
      <p:pic>
        <p:nvPicPr>
          <p:cNvPr id="13" name="Picture 12">
            <a:hlinkClick r:id="rId7" action="ppaction://hlinkpres?slideindex=20&amp;slidetitle=PowerPoint Presentation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8" b="97368" l="9124" r="92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4157" y="4631599"/>
            <a:ext cx="1792787" cy="17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576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59" y="-35284"/>
            <a:ext cx="12435837" cy="7046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837" y="-35285"/>
            <a:ext cx="12358837" cy="6769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35284"/>
            <a:ext cx="12192000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267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 Look and say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219203" y="744416"/>
            <a:ext cx="10037381" cy="1390833"/>
          </a:xfrm>
          <a:prstGeom prst="wedgeRoundRectCallout">
            <a:avLst>
              <a:gd name="adj1" fmla="val -32985"/>
              <a:gd name="adj2" fmla="val 8148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Comic Sans MS" panose="030F0702030302020204" pitchFamily="66" charset="0"/>
              </a:rPr>
              <a:t>Tran Hung Dao street is in front of the train station.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77669" y="6336217"/>
            <a:ext cx="10036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5 Tran Hung Dao street / in front of / train station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450" y="52466"/>
            <a:ext cx="2155609" cy="1033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7391" l="2108" r="92506">
                        <a14:foregroundMark x1="14286" y1="88478" x2="13349" y2="93478"/>
                        <a14:foregroundMark x1="40984" y1="88478" x2="41920" y2="92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946" y="1266968"/>
            <a:ext cx="4847193" cy="5221803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pres?slideindex=20&amp;slidetitle=PowerPoint Presentation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8" b="97368" l="9124" r="92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4157" y="4631599"/>
            <a:ext cx="1792787" cy="17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32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Office PowerPoint</Application>
  <PresentationFormat>Widescreen</PresentationFormat>
  <Paragraphs>34</Paragraphs>
  <Slides>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Tahoma</vt:lpstr>
      <vt:lpstr>Office Theme</vt:lpstr>
      <vt:lpstr>PowerPoint Presentation</vt:lpstr>
      <vt:lpstr>Unit 9. Places in town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2025-03-30T09:24:38Z</dcterms:created>
  <dcterms:modified xsi:type="dcterms:W3CDTF">2025-03-30T09:24:48Z</dcterms:modified>
</cp:coreProperties>
</file>