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1"/>
  </p:notesMasterIdLst>
  <p:sldIdLst>
    <p:sldId id="317" r:id="rId2"/>
    <p:sldId id="267" r:id="rId3"/>
    <p:sldId id="338" r:id="rId4"/>
    <p:sldId id="339" r:id="rId5"/>
    <p:sldId id="340" r:id="rId6"/>
    <p:sldId id="341" r:id="rId7"/>
    <p:sldId id="342" r:id="rId8"/>
    <p:sldId id="346" r:id="rId9"/>
    <p:sldId id="343" r:id="rId10"/>
  </p:sldIdLst>
  <p:sldSz cx="9144000" cy="5143500" type="screen16x9"/>
  <p:notesSz cx="6858000" cy="9144000"/>
  <p:embeddedFontLst>
    <p:embeddedFont>
      <p:font typeface="Mouse Memoirs" panose="020B0604020202020204" charset="0"/>
      <p:regular r:id="rId12"/>
    </p:embeddedFont>
    <p:embeddedFont>
      <p:font typeface="Catamaran" panose="020B060402020202020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Epilogue" panose="020B0604020202020204" charset="0"/>
      <p:regular r:id="rId23"/>
      <p:bold r:id="rId24"/>
      <p:italic r:id="rId25"/>
      <p:boldItalic r:id="rId26"/>
    </p:embeddedFont>
    <p:embeddedFont>
      <p:font typeface="BioRhyme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958E95-19F4-4FCA-950B-DD4D0A51C8D2}">
  <a:tblStyle styleId="{03958E95-19F4-4FCA-950B-DD4D0A51C8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65" autoAdjust="0"/>
  </p:normalViewPr>
  <p:slideViewPr>
    <p:cSldViewPr snapToGrid="0">
      <p:cViewPr varScale="1">
        <p:scale>
          <a:sx n="116" d="100"/>
          <a:sy n="116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27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85A342-582E-4167-BA8C-A879B28F4B75}" type="slidenum">
              <a:rPr lang="es-ES" altLang="en-US"/>
              <a:pPr eaLnBrk="1" hangingPunct="1"/>
              <a:t>5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459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8" r:id="rId3"/>
    <p:sldLayoutId id="2147483681" r:id="rId4"/>
    <p:sldLayoutId id="2147483682" r:id="rId5"/>
    <p:sldLayoutId id="2147483683" r:id="rId6"/>
    <p:sldLayoutId id="21474836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33.gi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4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09755" y="3422293"/>
            <a:ext cx="3619645" cy="5044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391;p40"/>
          <p:cNvSpPr txBox="1">
            <a:spLocks/>
          </p:cNvSpPr>
          <p:nvPr/>
        </p:nvSpPr>
        <p:spPr>
          <a:xfrm>
            <a:off x="748006" y="269276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5400" dirty="0">
                <a:solidFill>
                  <a:schemeClr val="tx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09755" y="3283222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3. Task 1, 2, 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102" y="610227"/>
            <a:ext cx="8135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VOCABULARY CHECKING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01" y="12052"/>
            <a:ext cx="1615580" cy="774259"/>
          </a:xfrm>
          <a:prstGeom prst="rect">
            <a:avLst/>
          </a:prstGeom>
        </p:spPr>
      </p:pic>
      <p:pic>
        <p:nvPicPr>
          <p:cNvPr id="4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935852" y="1379668"/>
            <a:ext cx="3711836" cy="3367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15300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071812" y="2518173"/>
            <a:ext cx="2958704" cy="21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9" name="4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6875860" y="4500562"/>
            <a:ext cx="750094" cy="4822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735992" y="0"/>
            <a:ext cx="5718232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Arial" charset="0"/>
              </a:rPr>
              <a:t>WHERE´S THE FIRE?</a:t>
            </a:r>
          </a:p>
        </p:txBody>
      </p:sp>
      <p:sp>
        <p:nvSpPr>
          <p:cNvPr id="2059" name="60 CuadroTexto"/>
          <p:cNvSpPr txBox="1">
            <a:spLocks noChangeArrowheads="1"/>
          </p:cNvSpPr>
          <p:nvPr/>
        </p:nvSpPr>
        <p:spPr bwMode="auto">
          <a:xfrm>
            <a:off x="2589610" y="4822031"/>
            <a:ext cx="3964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engine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to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endParaRPr lang="es-ES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519363" y="1044179"/>
            <a:ext cx="4105275" cy="37242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1" name="Picture 25" descr="alarm1.gif (28207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78" y="784622"/>
            <a:ext cx="20145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8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3 Flecha arriba"/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694495" y="2617873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2096" y="2562225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855655" y="2743200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4003" y="1006079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891248" y="1251348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285749" y="0"/>
            <a:ext cx="8715375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6" name="95 Forma libre"/>
          <p:cNvSpPr/>
          <p:nvPr/>
        </p:nvSpPr>
        <p:spPr>
          <a:xfrm>
            <a:off x="284002" y="1541860"/>
            <a:ext cx="1245394" cy="2930128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583965" y="2009775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99" name="98 Conector recto"/>
          <p:cNvCxnSpPr>
            <a:endCxn id="96" idx="2"/>
          </p:cNvCxnSpPr>
          <p:nvPr/>
        </p:nvCxnSpPr>
        <p:spPr>
          <a:xfrm flipV="1">
            <a:off x="1143000" y="1793081"/>
            <a:ext cx="1245394" cy="939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 rot="10800000">
            <a:off x="7593649" y="2083000"/>
            <a:ext cx="1326356" cy="1045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110 Forma libre"/>
          <p:cNvSpPr/>
          <p:nvPr/>
        </p:nvSpPr>
        <p:spPr>
          <a:xfrm flipH="1">
            <a:off x="7873639" y="2430066"/>
            <a:ext cx="303609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3" name="112 Forma libre"/>
          <p:cNvSpPr/>
          <p:nvPr/>
        </p:nvSpPr>
        <p:spPr>
          <a:xfrm flipH="1">
            <a:off x="8302264" y="2912270"/>
            <a:ext cx="428625" cy="964406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88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2" y="309562"/>
            <a:ext cx="162996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116 Imagen" descr="Correo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08" y="501254"/>
            <a:ext cx="17145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119 Forma libre"/>
          <p:cNvSpPr/>
          <p:nvPr/>
        </p:nvSpPr>
        <p:spPr>
          <a:xfrm>
            <a:off x="3714750" y="152638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1" name="120 Forma libre"/>
          <p:cNvSpPr/>
          <p:nvPr/>
        </p:nvSpPr>
        <p:spPr>
          <a:xfrm flipH="1">
            <a:off x="4860132" y="1526381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1" name="130 Forma libre"/>
          <p:cNvSpPr/>
          <p:nvPr/>
        </p:nvSpPr>
        <p:spPr>
          <a:xfrm>
            <a:off x="4150519" y="1522810"/>
            <a:ext cx="260747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2" name="131 Forma libre"/>
          <p:cNvSpPr/>
          <p:nvPr/>
        </p:nvSpPr>
        <p:spPr>
          <a:xfrm flipH="1">
            <a:off x="4518423" y="1520429"/>
            <a:ext cx="267890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94" name="117 Imagen" descr="Camin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264444"/>
            <a:ext cx="435769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132 Imagen" descr="clean-window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46" y="2945607"/>
            <a:ext cx="119657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8516576" y="1679973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097" name="150 CuadroTexto"/>
          <p:cNvSpPr txBox="1">
            <a:spLocks noChangeArrowheads="1"/>
          </p:cNvSpPr>
          <p:nvPr/>
        </p:nvSpPr>
        <p:spPr bwMode="auto">
          <a:xfrm>
            <a:off x="1035844" y="4797029"/>
            <a:ext cx="2303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>
                <a:latin typeface="Calibri" panose="020F0502020204030204" pitchFamily="34" charset="0"/>
              </a:rPr>
              <a:t>Click on the arrows</a:t>
            </a:r>
          </a:p>
        </p:txBody>
      </p:sp>
      <p:sp>
        <p:nvSpPr>
          <p:cNvPr id="112" name="111 Forma libre"/>
          <p:cNvSpPr/>
          <p:nvPr/>
        </p:nvSpPr>
        <p:spPr>
          <a:xfrm>
            <a:off x="1072196" y="2162175"/>
            <a:ext cx="263129" cy="777479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6293239" y="2621707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3100" name="134 Imagen" descr="I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21" y="2077641"/>
            <a:ext cx="436960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2485"/>
            <a:ext cx="1379935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2559843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108 Forma libre"/>
          <p:cNvSpPr/>
          <p:nvPr/>
        </p:nvSpPr>
        <p:spPr>
          <a:xfrm>
            <a:off x="638808" y="2631281"/>
            <a:ext cx="285750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3105" name="66 Grupo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68" name="67 Rectángulo"/>
            <p:cNvSpPr/>
            <p:nvPr/>
          </p:nvSpPr>
          <p:spPr>
            <a:xfrm>
              <a:off x="8929688" y="642938"/>
              <a:ext cx="214312" cy="55006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9" name="68 Triángulo rectángulo"/>
            <p:cNvSpPr/>
            <p:nvPr/>
          </p:nvSpPr>
          <p:spPr>
            <a:xfrm flipH="1">
              <a:off x="8367713" y="5643563"/>
              <a:ext cx="776287" cy="71437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0" name="69 Triángulo rectángulo"/>
            <p:cNvSpPr/>
            <p:nvPr/>
          </p:nvSpPr>
          <p:spPr>
            <a:xfrm>
              <a:off x="0" y="5643563"/>
              <a:ext cx="714375" cy="714375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0" y="714375"/>
              <a:ext cx="285750" cy="5500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2" name="71 Triángulo rectángulo"/>
            <p:cNvSpPr/>
            <p:nvPr/>
          </p:nvSpPr>
          <p:spPr>
            <a:xfrm rot="5400000">
              <a:off x="-35719" y="35719"/>
              <a:ext cx="1000125" cy="92868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3" name="72 Triángulo rectángulo"/>
            <p:cNvSpPr/>
            <p:nvPr/>
          </p:nvSpPr>
          <p:spPr>
            <a:xfrm rot="5400000" flipV="1">
              <a:off x="8184356" y="40482"/>
              <a:ext cx="1000125" cy="91916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285750" y="0"/>
              <a:ext cx="8572500" cy="428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5" name="74 Redondear rectángulo de esquina sencilla"/>
            <p:cNvSpPr/>
            <p:nvPr/>
          </p:nvSpPr>
          <p:spPr>
            <a:xfrm>
              <a:off x="0" y="6286500"/>
              <a:ext cx="9144000" cy="571500"/>
            </a:xfrm>
            <a:prstGeom prst="round1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6" name="75 Rectángulo redondeado"/>
            <p:cNvSpPr/>
            <p:nvPr/>
          </p:nvSpPr>
          <p:spPr>
            <a:xfrm>
              <a:off x="214313" y="357188"/>
              <a:ext cx="8715375" cy="5929312"/>
            </a:xfrm>
            <a:prstGeom prst="roundRect">
              <a:avLst>
                <a:gd name="adj" fmla="val 10498"/>
              </a:avLst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7" name="76 Abrir corchete"/>
            <p:cNvSpPr/>
            <p:nvPr/>
          </p:nvSpPr>
          <p:spPr>
            <a:xfrm rot="5400000">
              <a:off x="4286250" y="5143500"/>
              <a:ext cx="714375" cy="2714625"/>
            </a:xfrm>
            <a:prstGeom prst="leftBracket">
              <a:avLst>
                <a:gd name="adj" fmla="val 112178"/>
              </a:avLst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8" name="77 Elipse"/>
            <p:cNvSpPr/>
            <p:nvPr/>
          </p:nvSpPr>
          <p:spPr>
            <a:xfrm>
              <a:off x="3857625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9" name="78 Elipse"/>
            <p:cNvSpPr/>
            <p:nvPr/>
          </p:nvSpPr>
          <p:spPr>
            <a:xfrm>
              <a:off x="3929063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0" name="79 Conector recto"/>
            <p:cNvCxnSpPr>
              <a:endCxn id="78" idx="1"/>
            </p:cNvCxnSpPr>
            <p:nvPr/>
          </p:nvCxnSpPr>
          <p:spPr>
            <a:xfrm rot="16200000" flipV="1">
              <a:off x="3941763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/>
            <p:nvPr/>
          </p:nvSpPr>
          <p:spPr>
            <a:xfrm>
              <a:off x="4929188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82" name="81 Elipse"/>
            <p:cNvSpPr/>
            <p:nvPr/>
          </p:nvSpPr>
          <p:spPr>
            <a:xfrm>
              <a:off x="5000625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3" name="82 Conector recto"/>
            <p:cNvCxnSpPr>
              <a:endCxn id="81" idx="7"/>
            </p:cNvCxnSpPr>
            <p:nvPr/>
          </p:nvCxnSpPr>
          <p:spPr>
            <a:xfrm rot="5400000" flipH="1" flipV="1">
              <a:off x="5214938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Rectángulo redondeado"/>
            <p:cNvSpPr/>
            <p:nvPr/>
          </p:nvSpPr>
          <p:spPr>
            <a:xfrm>
              <a:off x="4500563" y="6286500"/>
              <a:ext cx="357187" cy="21431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40" name="139 Arco"/>
          <p:cNvSpPr/>
          <p:nvPr/>
        </p:nvSpPr>
        <p:spPr>
          <a:xfrm>
            <a:off x="3232547" y="3831431"/>
            <a:ext cx="2786063" cy="27051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109" name="150 CuadroTexto"/>
          <p:cNvSpPr txBox="1">
            <a:spLocks noChangeArrowheads="1"/>
          </p:cNvSpPr>
          <p:nvPr/>
        </p:nvSpPr>
        <p:spPr bwMode="auto">
          <a:xfrm>
            <a:off x="-63062" y="4743450"/>
            <a:ext cx="3402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2857488" y="53561"/>
            <a:ext cx="3303177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996804" y="267891"/>
            <a:ext cx="3021806" cy="428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300" b="1" dirty="0">
                <a:solidFill>
                  <a:schemeClr val="tx1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86" name="8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3115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654" y="14246"/>
            <a:ext cx="1616707" cy="775180"/>
          </a:xfrm>
          <a:prstGeom prst="rect">
            <a:avLst/>
          </a:prstGeom>
        </p:spPr>
      </p:pic>
      <p:sp>
        <p:nvSpPr>
          <p:cNvPr id="58" name="120 Forma libre"/>
          <p:cNvSpPr/>
          <p:nvPr/>
        </p:nvSpPr>
        <p:spPr>
          <a:xfrm flipH="1">
            <a:off x="5342727" y="1496144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9" name="120 Forma libre"/>
          <p:cNvSpPr/>
          <p:nvPr/>
        </p:nvSpPr>
        <p:spPr>
          <a:xfrm flipH="1">
            <a:off x="5825322" y="1465907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0" name="119 Forma libre"/>
          <p:cNvSpPr/>
          <p:nvPr/>
        </p:nvSpPr>
        <p:spPr>
          <a:xfrm>
            <a:off x="3252396" y="1505936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1" name="119 Forma libre"/>
          <p:cNvSpPr/>
          <p:nvPr/>
        </p:nvSpPr>
        <p:spPr>
          <a:xfrm>
            <a:off x="2790042" y="148549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186608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3249" y="2583144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618046" y="2653309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75115" y="1113688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910707" y="1295377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3 Flecha arriba">
            <a:hlinkClick r:id="" action="ppaction://hlinkshowjump?jump=nextslide"/>
          </p:cNvPr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637860" y="2669406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104" name="103 Conector recto"/>
          <p:cNvCxnSpPr/>
          <p:nvPr/>
        </p:nvCxnSpPr>
        <p:spPr>
          <a:xfrm flipH="1" flipV="1">
            <a:off x="7626487" y="3126327"/>
            <a:ext cx="1202593" cy="1106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Forma libre"/>
          <p:cNvSpPr/>
          <p:nvPr/>
        </p:nvSpPr>
        <p:spPr>
          <a:xfrm flipH="1">
            <a:off x="7636564" y="3143251"/>
            <a:ext cx="364436" cy="1013222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/>
          <p:cNvSpPr/>
          <p:nvPr/>
        </p:nvSpPr>
        <p:spPr>
          <a:xfrm rot="20497370">
            <a:off x="5601892" y="2902744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965847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411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" y="544794"/>
            <a:ext cx="1643063" cy="123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116 Imagen" descr="Correo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/>
          <a:stretch>
            <a:fillRect/>
          </a:stretch>
        </p:blipFill>
        <p:spPr bwMode="auto">
          <a:xfrm>
            <a:off x="291191" y="2056806"/>
            <a:ext cx="1232297" cy="17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117 Imagen" descr="Camin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2143125"/>
            <a:ext cx="58936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7625953" y="1714501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2464594"/>
            <a:ext cx="1379934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2464594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115 Imagen" descr="Bibliote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29" y="564344"/>
            <a:ext cx="1708547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48 Conector recto"/>
          <p:cNvCxnSpPr/>
          <p:nvPr/>
        </p:nvCxnSpPr>
        <p:spPr>
          <a:xfrm rot="5400000">
            <a:off x="4143375" y="1553766"/>
            <a:ext cx="642938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Flecha doblada"/>
          <p:cNvSpPr/>
          <p:nvPr/>
        </p:nvSpPr>
        <p:spPr>
          <a:xfrm rot="1578817" flipH="1">
            <a:off x="3937397" y="1257300"/>
            <a:ext cx="189309" cy="32504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64" name="63 Flecha doblada"/>
          <p:cNvSpPr/>
          <p:nvPr/>
        </p:nvSpPr>
        <p:spPr>
          <a:xfrm rot="21169521">
            <a:off x="4805363" y="1295401"/>
            <a:ext cx="175022" cy="30718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grpSp>
        <p:nvGrpSpPr>
          <p:cNvPr id="4121" name="41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4131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5" name="44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0" name="4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3" name="5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4" name="5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5" name="5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8" name="57 Conector recto"/>
              <p:cNvCxnSpPr>
                <a:endCxn id="5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5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61" name="60 Conector recto"/>
              <p:cNvCxnSpPr>
                <a:endCxn id="5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61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44" name="43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406" y="53561"/>
            <a:ext cx="5244704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885953" y="212622"/>
            <a:ext cx="3536157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4126" name="150 CuadroTexto"/>
          <p:cNvSpPr txBox="1">
            <a:spLocks noChangeArrowheads="1"/>
          </p:cNvSpPr>
          <p:nvPr/>
        </p:nvSpPr>
        <p:spPr bwMode="auto">
          <a:xfrm>
            <a:off x="-346841" y="4743450"/>
            <a:ext cx="3686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4128" name="66 Imagen" descr="Chemi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1339454"/>
            <a:ext cx="309563" cy="6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285875"/>
            <a:ext cx="566738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3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4312" y="0"/>
            <a:ext cx="8715376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0" name="49 Forma libre"/>
          <p:cNvSpPr/>
          <p:nvPr/>
        </p:nvSpPr>
        <p:spPr>
          <a:xfrm rot="258790">
            <a:off x="5301854" y="963216"/>
            <a:ext cx="1406128" cy="492919"/>
          </a:xfrm>
          <a:custGeom>
            <a:avLst/>
            <a:gdLst>
              <a:gd name="connsiteX0" fmla="*/ 0 w 960120"/>
              <a:gd name="connsiteY0" fmla="*/ 365760 h 365760"/>
              <a:gd name="connsiteX1" fmla="*/ 60960 w 960120"/>
              <a:gd name="connsiteY1" fmla="*/ 350520 h 365760"/>
              <a:gd name="connsiteX2" fmla="*/ 152400 w 960120"/>
              <a:gd name="connsiteY2" fmla="*/ 243840 h 365760"/>
              <a:gd name="connsiteX3" fmla="*/ 213360 w 960120"/>
              <a:gd name="connsiteY3" fmla="*/ 152400 h 365760"/>
              <a:gd name="connsiteX4" fmla="*/ 243840 w 960120"/>
              <a:gd name="connsiteY4" fmla="*/ 106680 h 365760"/>
              <a:gd name="connsiteX5" fmla="*/ 289560 w 960120"/>
              <a:gd name="connsiteY5" fmla="*/ 76200 h 365760"/>
              <a:gd name="connsiteX6" fmla="*/ 350520 w 960120"/>
              <a:gd name="connsiteY6" fmla="*/ 91440 h 365760"/>
              <a:gd name="connsiteX7" fmla="*/ 396240 w 960120"/>
              <a:gd name="connsiteY7" fmla="*/ 137160 h 365760"/>
              <a:gd name="connsiteX8" fmla="*/ 441960 w 960120"/>
              <a:gd name="connsiteY8" fmla="*/ 167640 h 365760"/>
              <a:gd name="connsiteX9" fmla="*/ 487680 w 960120"/>
              <a:gd name="connsiteY9" fmla="*/ 76200 h 365760"/>
              <a:gd name="connsiteX10" fmla="*/ 548640 w 960120"/>
              <a:gd name="connsiteY10" fmla="*/ 60960 h 365760"/>
              <a:gd name="connsiteX11" fmla="*/ 594360 w 960120"/>
              <a:gd name="connsiteY11" fmla="*/ 45720 h 365760"/>
              <a:gd name="connsiteX12" fmla="*/ 624840 w 960120"/>
              <a:gd name="connsiteY12" fmla="*/ 91440 h 365760"/>
              <a:gd name="connsiteX13" fmla="*/ 670560 w 960120"/>
              <a:gd name="connsiteY13" fmla="*/ 30480 h 365760"/>
              <a:gd name="connsiteX14" fmla="*/ 716280 w 960120"/>
              <a:gd name="connsiteY14" fmla="*/ 0 h 365760"/>
              <a:gd name="connsiteX15" fmla="*/ 762000 w 960120"/>
              <a:gd name="connsiteY15" fmla="*/ 45720 h 365760"/>
              <a:gd name="connsiteX16" fmla="*/ 792480 w 960120"/>
              <a:gd name="connsiteY16" fmla="*/ 91440 h 365760"/>
              <a:gd name="connsiteX17" fmla="*/ 914400 w 960120"/>
              <a:gd name="connsiteY17" fmla="*/ 228600 h 365760"/>
              <a:gd name="connsiteX18" fmla="*/ 929640 w 960120"/>
              <a:gd name="connsiteY18" fmla="*/ 274320 h 365760"/>
              <a:gd name="connsiteX19" fmla="*/ 960120 w 960120"/>
              <a:gd name="connsiteY19" fmla="*/ 32004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60120" h="365760">
                <a:moveTo>
                  <a:pt x="0" y="365760"/>
                </a:moveTo>
                <a:cubicBezTo>
                  <a:pt x="20320" y="360680"/>
                  <a:pt x="42774" y="360912"/>
                  <a:pt x="60960" y="350520"/>
                </a:cubicBezTo>
                <a:cubicBezTo>
                  <a:pt x="87271" y="335485"/>
                  <a:pt x="137789" y="264712"/>
                  <a:pt x="152400" y="243840"/>
                </a:cubicBezTo>
                <a:cubicBezTo>
                  <a:pt x="173407" y="213830"/>
                  <a:pt x="193040" y="182880"/>
                  <a:pt x="213360" y="152400"/>
                </a:cubicBezTo>
                <a:cubicBezTo>
                  <a:pt x="223520" y="137160"/>
                  <a:pt x="228600" y="116840"/>
                  <a:pt x="243840" y="106680"/>
                </a:cubicBezTo>
                <a:lnTo>
                  <a:pt x="289560" y="76200"/>
                </a:lnTo>
                <a:cubicBezTo>
                  <a:pt x="309880" y="81280"/>
                  <a:pt x="332334" y="81048"/>
                  <a:pt x="350520" y="91440"/>
                </a:cubicBezTo>
                <a:cubicBezTo>
                  <a:pt x="369233" y="102133"/>
                  <a:pt x="379683" y="123362"/>
                  <a:pt x="396240" y="137160"/>
                </a:cubicBezTo>
                <a:cubicBezTo>
                  <a:pt x="410311" y="148886"/>
                  <a:pt x="426720" y="157480"/>
                  <a:pt x="441960" y="167640"/>
                </a:cubicBezTo>
                <a:cubicBezTo>
                  <a:pt x="450653" y="141560"/>
                  <a:pt x="462357" y="93082"/>
                  <a:pt x="487680" y="76200"/>
                </a:cubicBezTo>
                <a:cubicBezTo>
                  <a:pt x="505108" y="64582"/>
                  <a:pt x="528501" y="66714"/>
                  <a:pt x="548640" y="60960"/>
                </a:cubicBezTo>
                <a:cubicBezTo>
                  <a:pt x="564086" y="56547"/>
                  <a:pt x="579120" y="50800"/>
                  <a:pt x="594360" y="45720"/>
                </a:cubicBezTo>
                <a:cubicBezTo>
                  <a:pt x="604520" y="60960"/>
                  <a:pt x="606879" y="95032"/>
                  <a:pt x="624840" y="91440"/>
                </a:cubicBezTo>
                <a:cubicBezTo>
                  <a:pt x="649747" y="86459"/>
                  <a:pt x="652599" y="48441"/>
                  <a:pt x="670560" y="30480"/>
                </a:cubicBezTo>
                <a:cubicBezTo>
                  <a:pt x="683512" y="17528"/>
                  <a:pt x="701040" y="10160"/>
                  <a:pt x="716280" y="0"/>
                </a:cubicBezTo>
                <a:cubicBezTo>
                  <a:pt x="731520" y="15240"/>
                  <a:pt x="748202" y="29163"/>
                  <a:pt x="762000" y="45720"/>
                </a:cubicBezTo>
                <a:cubicBezTo>
                  <a:pt x="773726" y="59791"/>
                  <a:pt x="779528" y="78488"/>
                  <a:pt x="792480" y="91440"/>
                </a:cubicBezTo>
                <a:cubicBezTo>
                  <a:pt x="855001" y="153961"/>
                  <a:pt x="879365" y="123494"/>
                  <a:pt x="914400" y="228600"/>
                </a:cubicBezTo>
                <a:cubicBezTo>
                  <a:pt x="919480" y="243840"/>
                  <a:pt x="922456" y="259952"/>
                  <a:pt x="929640" y="274320"/>
                </a:cubicBezTo>
                <a:cubicBezTo>
                  <a:pt x="937831" y="290703"/>
                  <a:pt x="960120" y="320040"/>
                  <a:pt x="960120" y="320040"/>
                </a:cubicBezTo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8196" name="929 Grupo"/>
          <p:cNvGrpSpPr>
            <a:grpSpLocks/>
          </p:cNvGrpSpPr>
          <p:nvPr/>
        </p:nvGrpSpPr>
        <p:grpSpPr bwMode="auto">
          <a:xfrm>
            <a:off x="6715126" y="589360"/>
            <a:ext cx="535781" cy="857250"/>
            <a:chOff x="5357818" y="1142984"/>
            <a:chExt cx="714380" cy="1143008"/>
          </a:xfrm>
        </p:grpSpPr>
        <p:sp>
          <p:nvSpPr>
            <p:cNvPr id="925" name="924 Rectángulo"/>
            <p:cNvSpPr/>
            <p:nvPr/>
          </p:nvSpPr>
          <p:spPr>
            <a:xfrm>
              <a:off x="5357818" y="1142984"/>
              <a:ext cx="714380" cy="1143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927" name="926 Conector recto"/>
            <p:cNvCxnSpPr/>
            <p:nvPr/>
          </p:nvCxnSpPr>
          <p:spPr>
            <a:xfrm rot="5400000">
              <a:off x="5000629" y="1714488"/>
              <a:ext cx="1000132" cy="3175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927 Conector recto"/>
            <p:cNvCxnSpPr/>
            <p:nvPr/>
          </p:nvCxnSpPr>
          <p:spPr>
            <a:xfrm rot="5400000">
              <a:off x="5214148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928 Conector recto"/>
            <p:cNvCxnSpPr/>
            <p:nvPr/>
          </p:nvCxnSpPr>
          <p:spPr>
            <a:xfrm rot="5400000">
              <a:off x="5430050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6 Forma libre"/>
          <p:cNvSpPr/>
          <p:nvPr/>
        </p:nvSpPr>
        <p:spPr>
          <a:xfrm flipH="1">
            <a:off x="5000625" y="1232298"/>
            <a:ext cx="3000375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721141" y="2358581"/>
            <a:ext cx="2143125" cy="2678906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5750" y="1232298"/>
            <a:ext cx="10608222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93941" y="2250283"/>
            <a:ext cx="2047875" cy="269081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820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 bwMode="auto">
          <a:xfrm>
            <a:off x="305847" y="1017986"/>
            <a:ext cx="144661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/>
          <p:cNvSpPr/>
          <p:nvPr/>
        </p:nvSpPr>
        <p:spPr>
          <a:xfrm rot="20497370">
            <a:off x="5310188" y="2795588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>
            <a:hlinkClick r:id="" action="ppaction://hlinkshowjump?jump=nextslide"/>
          </p:cNvPr>
          <p:cNvSpPr/>
          <p:nvPr/>
        </p:nvSpPr>
        <p:spPr>
          <a:xfrm rot="1578817" flipH="1">
            <a:off x="3253978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2357437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50 Imagen" descr="Árbo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07" y="995480"/>
            <a:ext cx="199905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8218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8208" name="150 CuadroTexto"/>
          <p:cNvSpPr txBox="1">
            <a:spLocks noChangeArrowheads="1"/>
          </p:cNvSpPr>
          <p:nvPr/>
        </p:nvSpPr>
        <p:spPr bwMode="auto">
          <a:xfrm>
            <a:off x="-162489" y="4751790"/>
            <a:ext cx="3196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9" name="930 Imagen" descr="Bosq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1"/>
          <a:stretch>
            <a:fillRect/>
          </a:stretch>
        </p:blipFill>
        <p:spPr bwMode="auto">
          <a:xfrm>
            <a:off x="1839516" y="642938"/>
            <a:ext cx="203596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321703" y="53561"/>
            <a:ext cx="4286280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428875" y="267891"/>
            <a:ext cx="4071938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8214" name="931 Imagen" descr="Barr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8" y="917972"/>
            <a:ext cx="62626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932 Imagen" descr="Lleg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47" y="2442089"/>
            <a:ext cx="882254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" name="933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8217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5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/>
          <p:nvPr/>
        </p:nvSpPr>
        <p:spPr>
          <a:xfrm flipH="1">
            <a:off x="6888548" y="2637898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1" name="68 Imagen" descr="Bosqu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0" b="25121"/>
          <a:stretch>
            <a:fillRect/>
          </a:stretch>
        </p:blipFill>
        <p:spPr bwMode="auto">
          <a:xfrm>
            <a:off x="7429504" y="2360274"/>
            <a:ext cx="139303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orma libre"/>
          <p:cNvSpPr/>
          <p:nvPr/>
        </p:nvSpPr>
        <p:spPr>
          <a:xfrm flipH="1">
            <a:off x="5000624" y="1232298"/>
            <a:ext cx="3940971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14310" y="1232298"/>
            <a:ext cx="70901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30612" y="2760645"/>
            <a:ext cx="2369344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6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" y="1382030"/>
            <a:ext cx="1712119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5737790" y="2615316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3187649" y="2651079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59" y="2457889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50 Imagen" descr="Árbo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267892"/>
            <a:ext cx="1375172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52 Imagen" descr="Recog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63"/>
            <a:ext cx="90606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32 Grupo"/>
          <p:cNvGrpSpPr>
            <a:grpSpLocks/>
          </p:cNvGrpSpPr>
          <p:nvPr/>
        </p:nvGrpSpPr>
        <p:grpSpPr bwMode="auto">
          <a:xfrm>
            <a:off x="160" y="68619"/>
            <a:ext cx="9143838" cy="6536531"/>
            <a:chOff x="0" y="0"/>
            <a:chExt cx="9144000" cy="8715375"/>
          </a:xfrm>
        </p:grpSpPr>
        <p:grpSp>
          <p:nvGrpSpPr>
            <p:cNvPr id="1231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04" name="150 CuadroTexto"/>
          <p:cNvSpPr txBox="1">
            <a:spLocks noChangeArrowheads="1"/>
          </p:cNvSpPr>
          <p:nvPr/>
        </p:nvSpPr>
        <p:spPr bwMode="auto">
          <a:xfrm>
            <a:off x="78828" y="4743450"/>
            <a:ext cx="326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305" name="53 Imagen" descr="Cas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428625"/>
            <a:ext cx="1643063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231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4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64 Conector recto"/>
          <p:cNvCxnSpPr/>
          <p:nvPr/>
        </p:nvCxnSpPr>
        <p:spPr>
          <a:xfrm flipH="1">
            <a:off x="214313" y="3156348"/>
            <a:ext cx="8643937" cy="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285751" y="0"/>
            <a:ext cx="8715374" cy="15537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16388" name="57 Grupo"/>
          <p:cNvGrpSpPr>
            <a:grpSpLocks/>
          </p:cNvGrpSpPr>
          <p:nvPr/>
        </p:nvGrpSpPr>
        <p:grpSpPr bwMode="auto">
          <a:xfrm>
            <a:off x="285750" y="1553767"/>
            <a:ext cx="8572500" cy="1553765"/>
            <a:chOff x="0" y="1643050"/>
            <a:chExt cx="9144000" cy="1082689"/>
          </a:xfrm>
        </p:grpSpPr>
        <p:sp>
          <p:nvSpPr>
            <p:cNvPr id="7" name="6 Forma libre"/>
            <p:cNvSpPr/>
            <p:nvPr/>
          </p:nvSpPr>
          <p:spPr>
            <a:xfrm flipH="1">
              <a:off x="5143500" y="1643050"/>
              <a:ext cx="4000500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" name="5 Forma libre"/>
            <p:cNvSpPr/>
            <p:nvPr/>
          </p:nvSpPr>
          <p:spPr>
            <a:xfrm>
              <a:off x="0" y="1643050"/>
              <a:ext cx="8215313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pic>
        <p:nvPicPr>
          <p:cNvPr id="16389" name="61 Imagen" descr="Peluquerí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535781"/>
            <a:ext cx="326945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55 Imagen" descr="Pasear_per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04" y="1393031"/>
            <a:ext cx="725090" cy="13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56 Imagen" descr="novemb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125142"/>
            <a:ext cx="176212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62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63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72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60 Imagen" descr="Asustad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1982391"/>
            <a:ext cx="2883694" cy="26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1640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HERE WE ARE!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640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5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_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67</Words>
  <Application>Microsoft Office PowerPoint</Application>
  <PresentationFormat>On-screen Show (16:9)</PresentationFormat>
  <Paragraphs>22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Mouse Memoirs</vt:lpstr>
      <vt:lpstr>Catamaran</vt:lpstr>
      <vt:lpstr>Calibri</vt:lpstr>
      <vt:lpstr>Comic Sans MS</vt:lpstr>
      <vt:lpstr>Epilogue</vt:lpstr>
      <vt:lpstr>BioRhyme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Bus Drivers Day</dc:title>
  <dc:creator>pc</dc:creator>
  <cp:lastModifiedBy>admin</cp:lastModifiedBy>
  <cp:revision>51</cp:revision>
  <dcterms:modified xsi:type="dcterms:W3CDTF">2025-03-30T09:32:22Z</dcterms:modified>
</cp:coreProperties>
</file>