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53" r:id="rId3"/>
    <p:sldId id="256" r:id="rId4"/>
    <p:sldId id="294" r:id="rId5"/>
    <p:sldId id="350" r:id="rId6"/>
    <p:sldId id="357" r:id="rId7"/>
    <p:sldId id="356" r:id="rId8"/>
    <p:sldId id="358" r:id="rId9"/>
    <p:sldId id="34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4E59F"/>
    <a:srgbClr val="F6C6E3"/>
    <a:srgbClr val="FF3300"/>
    <a:srgbClr val="FF3399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520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13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3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99277" cy="61507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609600"/>
            <a:ext cx="38862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UNIT 13: LESSON 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1266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2" y="1089057"/>
            <a:ext cx="3675017" cy="258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586" y="1137311"/>
            <a:ext cx="3637228" cy="2573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3" y="3811221"/>
            <a:ext cx="3675017" cy="2590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86" y="3811221"/>
            <a:ext cx="3637228" cy="2564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09900" y="5562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569622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ack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5" end="10545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1938" y="3119576"/>
            <a:ext cx="609600" cy="609600"/>
          </a:xfrm>
          <a:prstGeom prst="rect">
            <a:avLst/>
          </a:prstGeom>
        </p:spPr>
      </p:pic>
      <p:pic>
        <p:nvPicPr>
          <p:cNvPr id="19" name="Track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4" end="697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32689" y="3097929"/>
            <a:ext cx="609600" cy="609600"/>
          </a:xfrm>
          <a:prstGeom prst="rect">
            <a:avLst/>
          </a:prstGeom>
        </p:spPr>
      </p:pic>
      <p:pic>
        <p:nvPicPr>
          <p:cNvPr id="21" name="Track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29" end="3170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3714" y="5924828"/>
            <a:ext cx="609600" cy="609600"/>
          </a:xfrm>
          <a:prstGeom prst="rect">
            <a:avLst/>
          </a:prstGeom>
        </p:spPr>
      </p:pic>
      <p:pic>
        <p:nvPicPr>
          <p:cNvPr id="22" name="Track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1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3413" y="6094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0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268" y="71735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701" y="71735"/>
            <a:ext cx="2356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19277"/>
            <a:ext cx="6262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1. Listen and repeat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" y="1888718"/>
            <a:ext cx="3505200" cy="247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72382"/>
            <a:ext cx="3505201" cy="2471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3" y="4343400"/>
            <a:ext cx="3418114" cy="2409626"/>
          </a:xfrm>
          <a:prstGeom prst="rect">
            <a:avLst/>
          </a:prstGeom>
        </p:spPr>
      </p:pic>
      <p:pic>
        <p:nvPicPr>
          <p:cNvPr id="11" name="Track 7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5160" y="3468216"/>
            <a:ext cx="609600" cy="609600"/>
          </a:xfrm>
          <a:prstGeom prst="rect">
            <a:avLst/>
          </a:prstGeom>
        </p:spPr>
      </p:pic>
      <p:pic>
        <p:nvPicPr>
          <p:cNvPr id="12" name="Track 7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02" end="3692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20788" y="3505227"/>
            <a:ext cx="609600" cy="609600"/>
          </a:xfrm>
          <a:prstGeom prst="rect">
            <a:avLst/>
          </a:prstGeom>
        </p:spPr>
      </p:pic>
      <p:pic>
        <p:nvPicPr>
          <p:cNvPr id="13" name="Track 7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4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1874" y="5725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268" y="71735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701" y="71735"/>
            <a:ext cx="2356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1066800"/>
            <a:ext cx="5373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2. Listen and match 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312" y="2075582"/>
            <a:ext cx="2739663" cy="2073736"/>
            <a:chOff x="765537" y="1888718"/>
            <a:chExt cx="3505200" cy="24710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37" y="1888718"/>
              <a:ext cx="3505200" cy="247101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981200" y="3733800"/>
              <a:ext cx="1981200" cy="43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6267" y="3527908"/>
              <a:ext cx="692566" cy="636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</a:rPr>
                <a:t>A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63242" y="2075582"/>
            <a:ext cx="2704157" cy="2073736"/>
            <a:chOff x="5105400" y="1872382"/>
            <a:chExt cx="3505201" cy="24710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72382"/>
              <a:ext cx="3505201" cy="24710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17835" y="3653246"/>
              <a:ext cx="1981200" cy="43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55860" y="3653246"/>
              <a:ext cx="650409" cy="496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07763" y="2075582"/>
            <a:ext cx="2534739" cy="2073736"/>
            <a:chOff x="852623" y="4343400"/>
            <a:chExt cx="3418114" cy="24096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23" y="4343400"/>
              <a:ext cx="3418114" cy="24096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992086" y="6075119"/>
              <a:ext cx="1981200" cy="43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8750" y="6075119"/>
              <a:ext cx="565356" cy="475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96005" y="5922412"/>
            <a:ext cx="2247195" cy="685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like reading.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3761951" y="5931373"/>
            <a:ext cx="2535746" cy="685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like swimming.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716943" y="5931373"/>
            <a:ext cx="2122257" cy="685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like walking.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1559606" y="4206549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59606" y="5591358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29006" y="4206549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08435" y="4206549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0760" y="5643861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17140" y="5639644"/>
            <a:ext cx="197320" cy="21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5" idx="0"/>
          </p:cNvCxnSpPr>
          <p:nvPr/>
        </p:nvCxnSpPr>
        <p:spPr>
          <a:xfrm>
            <a:off x="1658266" y="4495800"/>
            <a:ext cx="0" cy="10955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7035" y="1123822"/>
            <a:ext cx="609600" cy="6096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4730123" y="4425509"/>
            <a:ext cx="2474515" cy="12010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30123" y="4419340"/>
            <a:ext cx="2734266" cy="120720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82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3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268" y="71735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701" y="71735"/>
            <a:ext cx="2356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060" y="1066800"/>
            <a:ext cx="3087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Let’s talk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77609"/>
            <a:ext cx="2038350" cy="217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10050"/>
            <a:ext cx="1777537" cy="212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8" name="Picture 3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4147" r="100000">
                        <a14:foregroundMark x1="58986" y1="71605" x2="58986" y2="71605"/>
                        <a14:foregroundMark x1="8295" y1="41975" x2="8295" y2="41975"/>
                        <a14:foregroundMark x1="64977" y1="13580" x2="64977" y2="13580"/>
                        <a14:foregroundMark x1="96774" y1="39506" x2="96774" y2="39506"/>
                        <a14:foregroundMark x1="78341" y1="71605" x2="78341" y2="71605"/>
                        <a14:foregroundMark x1="23502" y1="85185" x2="23502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00" y="1684344"/>
            <a:ext cx="3403428" cy="124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693" y="2777609"/>
            <a:ext cx="523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85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268" y="71735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701" y="71735"/>
            <a:ext cx="2356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060" y="1066800"/>
            <a:ext cx="3087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Let’s talk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77609"/>
            <a:ext cx="2038350" cy="217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10050"/>
            <a:ext cx="1777537" cy="212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8" name="Picture 3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100000" l="4147" r="100000">
                        <a14:foregroundMark x1="58986" y1="71605" x2="58986" y2="71605"/>
                        <a14:foregroundMark x1="8295" y1="41975" x2="8295" y2="41975"/>
                        <a14:foregroundMark x1="64977" y1="13580" x2="64977" y2="13580"/>
                        <a14:foregroundMark x1="96774" y1="39506" x2="96774" y2="39506"/>
                        <a14:foregroundMark x1="78341" y1="71605" x2="78341" y2="71605"/>
                        <a14:foregroundMark x1="23502" y1="85185" x2="23502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00" y="1684344"/>
            <a:ext cx="3403428" cy="124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693" y="2777609"/>
            <a:ext cx="5238750" cy="140017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657600" y="1995997"/>
            <a:ext cx="155903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……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5385657" y="2999687"/>
            <a:ext cx="1219200" cy="6363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……</a:t>
            </a:r>
            <a:endParaRPr lang="en-US" sz="3600" dirty="0"/>
          </a:p>
        </p:txBody>
      </p:sp>
      <p:sp>
        <p:nvSpPr>
          <p:cNvPr id="42" name="Rectangle 41"/>
          <p:cNvSpPr/>
          <p:nvPr/>
        </p:nvSpPr>
        <p:spPr>
          <a:xfrm>
            <a:off x="6604857" y="3089262"/>
            <a:ext cx="1680553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8951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268" y="71735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701" y="71735"/>
            <a:ext cx="2356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8800" y="909596"/>
            <a:ext cx="51123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Game: Who’s faster?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9372" y="1742586"/>
            <a:ext cx="3370766" cy="4689498"/>
            <a:chOff x="765537" y="1779429"/>
            <a:chExt cx="3896801" cy="52519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37" y="1779429"/>
              <a:ext cx="3896801" cy="274708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132848" y="3753448"/>
              <a:ext cx="2225980" cy="555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44630" y="6475740"/>
              <a:ext cx="2225980" cy="555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58705" y="1744566"/>
            <a:ext cx="3448014" cy="2258746"/>
            <a:chOff x="5105400" y="1872382"/>
            <a:chExt cx="3505201" cy="2471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72382"/>
              <a:ext cx="3505201" cy="247101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317835" y="3653246"/>
              <a:ext cx="1981200" cy="43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6097" y="4253764"/>
            <a:ext cx="3353231" cy="2209800"/>
            <a:chOff x="852623" y="4343400"/>
            <a:chExt cx="3418114" cy="24096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23" y="4343400"/>
              <a:ext cx="3418114" cy="240962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992086" y="6075119"/>
              <a:ext cx="1981200" cy="43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9372" y="4237888"/>
            <a:ext cx="3370766" cy="2376245"/>
            <a:chOff x="743318" y="4248078"/>
            <a:chExt cx="3370766" cy="23762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18" y="4248078"/>
              <a:ext cx="3370766" cy="23762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01146" y="5993485"/>
              <a:ext cx="1250437" cy="38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752475" y="3178592"/>
            <a:ext cx="810962" cy="7816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9372" y="1615488"/>
            <a:ext cx="3370766" cy="4748875"/>
            <a:chOff x="765537" y="1779429"/>
            <a:chExt cx="3896801" cy="531844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37" y="1779429"/>
              <a:ext cx="3896801" cy="274708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132848" y="3753448"/>
              <a:ext cx="2225980" cy="555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2848" y="6618082"/>
              <a:ext cx="2225980" cy="479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734348" y="3117595"/>
            <a:ext cx="810962" cy="7816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34" name="Oval 33"/>
          <p:cNvSpPr/>
          <p:nvPr/>
        </p:nvSpPr>
        <p:spPr>
          <a:xfrm>
            <a:off x="5326595" y="3092590"/>
            <a:ext cx="810962" cy="7816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421620" y="5545128"/>
            <a:ext cx="810962" cy="7816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752475" y="5672191"/>
            <a:ext cx="810962" cy="7816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9081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057400" y="762000"/>
            <a:ext cx="6590632" cy="4722811"/>
            <a:chOff x="2141438" y="1580346"/>
            <a:chExt cx="6261861" cy="4721775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141438" y="1580346"/>
              <a:ext cx="626186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3064332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10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143</Words>
  <Application>Microsoft Office PowerPoint</Application>
  <PresentationFormat>On-screen Show (4:3)</PresentationFormat>
  <Paragraphs>44</Paragraphs>
  <Slides>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150</cp:revision>
  <dcterms:created xsi:type="dcterms:W3CDTF">2006-08-16T00:00:00Z</dcterms:created>
  <dcterms:modified xsi:type="dcterms:W3CDTF">2025-04-15T14:51:13Z</dcterms:modified>
</cp:coreProperties>
</file>