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61" r:id="rId4"/>
    <p:sldId id="262" r:id="rId5"/>
    <p:sldId id="281" r:id="rId6"/>
    <p:sldId id="273" r:id="rId7"/>
    <p:sldId id="274" r:id="rId8"/>
    <p:sldId id="275" r:id="rId9"/>
    <p:sldId id="282" r:id="rId10"/>
    <p:sldId id="278" r:id="rId11"/>
    <p:sldId id="256" r:id="rId12"/>
    <p:sldId id="283" r:id="rId13"/>
    <p:sldId id="284" r:id="rId14"/>
    <p:sldId id="260" r:id="rId15"/>
    <p:sldId id="285" r:id="rId16"/>
    <p:sldId id="286" r:id="rId17"/>
    <p:sldId id="263" r:id="rId18"/>
    <p:sldId id="280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4828"/>
    <a:srgbClr val="FFEEDA"/>
    <a:srgbClr val="FFD7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411" autoAdjust="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2E682-F66F-4D4B-ADF7-2C454B162D4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58CF-7BC9-4E67-9E50-FFC8F9633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0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https://www.youtube.com/watch?v=BrHbvgNbRpQ&amp;ab_channel=JunyTony-SongsandStories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58CF-7BC9-4E67-9E50-FFC8F96336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7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83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3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8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3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4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1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5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6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91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2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D68A0-A4DB-450D-877B-BE90AFD5C90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5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8.mp3"/><Relationship Id="rId7" Type="http://schemas.openxmlformats.org/officeDocument/2006/relationships/image" Target="../media/image19.emf"/><Relationship Id="rId2" Type="http://schemas.microsoft.com/office/2007/relationships/media" Target="../media/media8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jpeg"/><Relationship Id="rId5" Type="http://schemas.openxmlformats.org/officeDocument/2006/relationships/image" Target="../media/image6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3.png"/><Relationship Id="rId18" Type="http://schemas.openxmlformats.org/officeDocument/2006/relationships/audio" Target="../media/audio1.wav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2.png"/><Relationship Id="rId17" Type="http://schemas.openxmlformats.org/officeDocument/2006/relationships/image" Target="../media/image10.jpeg"/><Relationship Id="rId2" Type="http://schemas.openxmlformats.org/officeDocument/2006/relationships/audio" Target="../media/media3.wav"/><Relationship Id="rId16" Type="http://schemas.openxmlformats.org/officeDocument/2006/relationships/image" Target="../media/image9.jpe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6.png"/><Relationship Id="rId5" Type="http://schemas.microsoft.com/office/2007/relationships/media" Target="../media/media5.wav"/><Relationship Id="rId15" Type="http://schemas.openxmlformats.org/officeDocument/2006/relationships/image" Target="../media/image8.jpeg"/><Relationship Id="rId10" Type="http://schemas.openxmlformats.org/officeDocument/2006/relationships/audio" Target="../media/audio1.wav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3.png"/><Relationship Id="rId18" Type="http://schemas.openxmlformats.org/officeDocument/2006/relationships/audio" Target="../media/audio1.wav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2.png"/><Relationship Id="rId17" Type="http://schemas.openxmlformats.org/officeDocument/2006/relationships/image" Target="../media/image10.jpeg"/><Relationship Id="rId2" Type="http://schemas.openxmlformats.org/officeDocument/2006/relationships/audio" Target="../media/media3.wav"/><Relationship Id="rId16" Type="http://schemas.openxmlformats.org/officeDocument/2006/relationships/image" Target="../media/image9.jpe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6.png"/><Relationship Id="rId5" Type="http://schemas.microsoft.com/office/2007/relationships/media" Target="../media/media5.wav"/><Relationship Id="rId15" Type="http://schemas.openxmlformats.org/officeDocument/2006/relationships/image" Target="../media/image8.jpeg"/><Relationship Id="rId10" Type="http://schemas.openxmlformats.org/officeDocument/2006/relationships/audio" Target="../media/audio1.wav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1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.wav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.wav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6" y="0"/>
            <a:ext cx="1217273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0583" y="170484"/>
            <a:ext cx="1456273" cy="698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2862" y="1696641"/>
            <a:ext cx="6641959" cy="2349579"/>
          </a:xfrm>
          <a:custGeom>
            <a:avLst/>
            <a:gdLst>
              <a:gd name="connsiteX0" fmla="*/ 0 w 6641959"/>
              <a:gd name="connsiteY0" fmla="*/ 391597 h 2349579"/>
              <a:gd name="connsiteX1" fmla="*/ 391597 w 6641959"/>
              <a:gd name="connsiteY1" fmla="*/ 0 h 2349579"/>
              <a:gd name="connsiteX2" fmla="*/ 1159746 w 6641959"/>
              <a:gd name="connsiteY2" fmla="*/ 0 h 2349579"/>
              <a:gd name="connsiteX3" fmla="*/ 1752133 w 6641959"/>
              <a:gd name="connsiteY3" fmla="*/ 0 h 2349579"/>
              <a:gd name="connsiteX4" fmla="*/ 2285931 w 6641959"/>
              <a:gd name="connsiteY4" fmla="*/ 0 h 2349579"/>
              <a:gd name="connsiteX5" fmla="*/ 2995493 w 6641959"/>
              <a:gd name="connsiteY5" fmla="*/ 0 h 2349579"/>
              <a:gd name="connsiteX6" fmla="*/ 3587879 w 6641959"/>
              <a:gd name="connsiteY6" fmla="*/ 0 h 2349579"/>
              <a:gd name="connsiteX7" fmla="*/ 4356029 w 6641959"/>
              <a:gd name="connsiteY7" fmla="*/ 0 h 2349579"/>
              <a:gd name="connsiteX8" fmla="*/ 4889827 w 6641959"/>
              <a:gd name="connsiteY8" fmla="*/ 0 h 2349579"/>
              <a:gd name="connsiteX9" fmla="*/ 5657977 w 6641959"/>
              <a:gd name="connsiteY9" fmla="*/ 0 h 2349579"/>
              <a:gd name="connsiteX10" fmla="*/ 6250363 w 6641959"/>
              <a:gd name="connsiteY10" fmla="*/ 0 h 2349579"/>
              <a:gd name="connsiteX11" fmla="*/ 6641960 w 6641959"/>
              <a:gd name="connsiteY11" fmla="*/ 391597 h 2349579"/>
              <a:gd name="connsiteX12" fmla="*/ 6641959 w 6641959"/>
              <a:gd name="connsiteY12" fmla="*/ 1957983 h 2349579"/>
              <a:gd name="connsiteX13" fmla="*/ 6250362 w 6641959"/>
              <a:gd name="connsiteY13" fmla="*/ 2349580 h 2349579"/>
              <a:gd name="connsiteX14" fmla="*/ 5482213 w 6641959"/>
              <a:gd name="connsiteY14" fmla="*/ 2349580 h 2349579"/>
              <a:gd name="connsiteX15" fmla="*/ 4714064 w 6641959"/>
              <a:gd name="connsiteY15" fmla="*/ 2349580 h 2349579"/>
              <a:gd name="connsiteX16" fmla="*/ 4063090 w 6641959"/>
              <a:gd name="connsiteY16" fmla="*/ 2349580 h 2349579"/>
              <a:gd name="connsiteX17" fmla="*/ 3470703 w 6641959"/>
              <a:gd name="connsiteY17" fmla="*/ 2349580 h 2349579"/>
              <a:gd name="connsiteX18" fmla="*/ 2995493 w 6641959"/>
              <a:gd name="connsiteY18" fmla="*/ 2349579 h 2349579"/>
              <a:gd name="connsiteX19" fmla="*/ 2461694 w 6641959"/>
              <a:gd name="connsiteY19" fmla="*/ 2349579 h 2349579"/>
              <a:gd name="connsiteX20" fmla="*/ 1927895 w 6641959"/>
              <a:gd name="connsiteY20" fmla="*/ 2349579 h 2349579"/>
              <a:gd name="connsiteX21" fmla="*/ 1335509 w 6641959"/>
              <a:gd name="connsiteY21" fmla="*/ 2349579 h 2349579"/>
              <a:gd name="connsiteX22" fmla="*/ 391597 w 6641959"/>
              <a:gd name="connsiteY22" fmla="*/ 2349579 h 2349579"/>
              <a:gd name="connsiteX23" fmla="*/ 0 w 6641959"/>
              <a:gd name="connsiteY23" fmla="*/ 1957982 h 2349579"/>
              <a:gd name="connsiteX24" fmla="*/ 0 w 6641959"/>
              <a:gd name="connsiteY24" fmla="*/ 1482845 h 2349579"/>
              <a:gd name="connsiteX25" fmla="*/ 0 w 6641959"/>
              <a:gd name="connsiteY25" fmla="*/ 1007708 h 2349579"/>
              <a:gd name="connsiteX26" fmla="*/ 0 w 6641959"/>
              <a:gd name="connsiteY26" fmla="*/ 391597 h 234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641959" h="2349579" extrusionOk="0">
                <a:moveTo>
                  <a:pt x="0" y="391597"/>
                </a:moveTo>
                <a:cubicBezTo>
                  <a:pt x="-32314" y="155392"/>
                  <a:pt x="148960" y="9895"/>
                  <a:pt x="391597" y="0"/>
                </a:cubicBezTo>
                <a:cubicBezTo>
                  <a:pt x="664040" y="25067"/>
                  <a:pt x="920444" y="36587"/>
                  <a:pt x="1159746" y="0"/>
                </a:cubicBezTo>
                <a:cubicBezTo>
                  <a:pt x="1399048" y="-36587"/>
                  <a:pt x="1486599" y="-5874"/>
                  <a:pt x="1752133" y="0"/>
                </a:cubicBezTo>
                <a:cubicBezTo>
                  <a:pt x="2017667" y="5874"/>
                  <a:pt x="2139579" y="-11797"/>
                  <a:pt x="2285931" y="0"/>
                </a:cubicBezTo>
                <a:cubicBezTo>
                  <a:pt x="2432283" y="11797"/>
                  <a:pt x="2844055" y="27874"/>
                  <a:pt x="2995493" y="0"/>
                </a:cubicBezTo>
                <a:cubicBezTo>
                  <a:pt x="3146931" y="-27874"/>
                  <a:pt x="3318031" y="10551"/>
                  <a:pt x="3587879" y="0"/>
                </a:cubicBezTo>
                <a:cubicBezTo>
                  <a:pt x="3857727" y="-10551"/>
                  <a:pt x="4162975" y="17077"/>
                  <a:pt x="4356029" y="0"/>
                </a:cubicBezTo>
                <a:cubicBezTo>
                  <a:pt x="4549083" y="-17077"/>
                  <a:pt x="4748586" y="17734"/>
                  <a:pt x="4889827" y="0"/>
                </a:cubicBezTo>
                <a:cubicBezTo>
                  <a:pt x="5031068" y="-17734"/>
                  <a:pt x="5439003" y="37382"/>
                  <a:pt x="5657977" y="0"/>
                </a:cubicBezTo>
                <a:cubicBezTo>
                  <a:pt x="5876951" y="-37382"/>
                  <a:pt x="5954897" y="-25230"/>
                  <a:pt x="6250363" y="0"/>
                </a:cubicBezTo>
                <a:cubicBezTo>
                  <a:pt x="6442317" y="-1391"/>
                  <a:pt x="6660197" y="125314"/>
                  <a:pt x="6641960" y="391597"/>
                </a:cubicBezTo>
                <a:cubicBezTo>
                  <a:pt x="6659652" y="968683"/>
                  <a:pt x="6659628" y="1418394"/>
                  <a:pt x="6641959" y="1957983"/>
                </a:cubicBezTo>
                <a:cubicBezTo>
                  <a:pt x="6649548" y="2169362"/>
                  <a:pt x="6454742" y="2346537"/>
                  <a:pt x="6250362" y="2349580"/>
                </a:cubicBezTo>
                <a:cubicBezTo>
                  <a:pt x="5911746" y="2325917"/>
                  <a:pt x="5799986" y="2322745"/>
                  <a:pt x="5482213" y="2349580"/>
                </a:cubicBezTo>
                <a:cubicBezTo>
                  <a:pt x="5164440" y="2376415"/>
                  <a:pt x="4873991" y="2324084"/>
                  <a:pt x="4714064" y="2349580"/>
                </a:cubicBezTo>
                <a:cubicBezTo>
                  <a:pt x="4554137" y="2375076"/>
                  <a:pt x="4380285" y="2357310"/>
                  <a:pt x="4063090" y="2349580"/>
                </a:cubicBezTo>
                <a:cubicBezTo>
                  <a:pt x="3745895" y="2341850"/>
                  <a:pt x="3656543" y="2368795"/>
                  <a:pt x="3470703" y="2349580"/>
                </a:cubicBezTo>
                <a:cubicBezTo>
                  <a:pt x="3284863" y="2330364"/>
                  <a:pt x="3187018" y="2326255"/>
                  <a:pt x="2995493" y="2349579"/>
                </a:cubicBezTo>
                <a:cubicBezTo>
                  <a:pt x="2803968" y="2372903"/>
                  <a:pt x="2653641" y="2372242"/>
                  <a:pt x="2461694" y="2349579"/>
                </a:cubicBezTo>
                <a:cubicBezTo>
                  <a:pt x="2269747" y="2326916"/>
                  <a:pt x="2177954" y="2366604"/>
                  <a:pt x="1927895" y="2349579"/>
                </a:cubicBezTo>
                <a:cubicBezTo>
                  <a:pt x="1677836" y="2332554"/>
                  <a:pt x="1474657" y="2333000"/>
                  <a:pt x="1335509" y="2349579"/>
                </a:cubicBezTo>
                <a:cubicBezTo>
                  <a:pt x="1196361" y="2366158"/>
                  <a:pt x="763099" y="2381513"/>
                  <a:pt x="391597" y="2349579"/>
                </a:cubicBezTo>
                <a:cubicBezTo>
                  <a:pt x="127588" y="2374753"/>
                  <a:pt x="3613" y="2153594"/>
                  <a:pt x="0" y="1957982"/>
                </a:cubicBezTo>
                <a:cubicBezTo>
                  <a:pt x="-8711" y="1761863"/>
                  <a:pt x="7659" y="1601542"/>
                  <a:pt x="0" y="1482845"/>
                </a:cubicBezTo>
                <a:cubicBezTo>
                  <a:pt x="-7659" y="1364148"/>
                  <a:pt x="-15633" y="1229197"/>
                  <a:pt x="0" y="1007708"/>
                </a:cubicBezTo>
                <a:cubicBezTo>
                  <a:pt x="15633" y="786219"/>
                  <a:pt x="-7937" y="516261"/>
                  <a:pt x="0" y="391597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7D4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Unit 12: Cool places</a:t>
            </a:r>
          </a:p>
          <a:p>
            <a:pPr algn="ctr"/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7D4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Lesson 3</a:t>
            </a:r>
          </a:p>
          <a:p>
            <a:pPr algn="ctr"/>
            <a:r>
              <a:rPr lang="en-US" sz="4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7D4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Task 1, 2, 3</a:t>
            </a:r>
          </a:p>
        </p:txBody>
      </p:sp>
      <p:pic>
        <p:nvPicPr>
          <p:cNvPr id="14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8719" y="-1427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50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55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53FBE-BF87-2FA6-C2B2-40078F62FF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150" y="169334"/>
            <a:ext cx="1563317" cy="749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2198747" y="2228671"/>
            <a:ext cx="8048432" cy="1200329"/>
          </a:xfrm>
          <a:custGeom>
            <a:avLst/>
            <a:gdLst>
              <a:gd name="connsiteX0" fmla="*/ 0 w 8048432"/>
              <a:gd name="connsiteY0" fmla="*/ 200055 h 1200329"/>
              <a:gd name="connsiteX1" fmla="*/ 442390 w 8048432"/>
              <a:gd name="connsiteY1" fmla="*/ 0 h 1200329"/>
              <a:gd name="connsiteX2" fmla="*/ 974547 w 8048432"/>
              <a:gd name="connsiteY2" fmla="*/ 0 h 1200329"/>
              <a:gd name="connsiteX3" fmla="*/ 1465768 w 8048432"/>
              <a:gd name="connsiteY3" fmla="*/ 0 h 1200329"/>
              <a:gd name="connsiteX4" fmla="*/ 2345875 w 8048432"/>
              <a:gd name="connsiteY4" fmla="*/ 0 h 1200329"/>
              <a:gd name="connsiteX5" fmla="*/ 3440889 w 8048432"/>
              <a:gd name="connsiteY5" fmla="*/ 0 h 1200329"/>
              <a:gd name="connsiteX6" fmla="*/ 4320995 w 8048432"/>
              <a:gd name="connsiteY6" fmla="*/ 0 h 1200329"/>
              <a:gd name="connsiteX7" fmla="*/ 5416011 w 8048432"/>
              <a:gd name="connsiteY7" fmla="*/ 0 h 1200329"/>
              <a:gd name="connsiteX8" fmla="*/ 6224480 w 8048432"/>
              <a:gd name="connsiteY8" fmla="*/ 0 h 1200329"/>
              <a:gd name="connsiteX9" fmla="*/ 7606041 w 8048432"/>
              <a:gd name="connsiteY9" fmla="*/ 0 h 1200329"/>
              <a:gd name="connsiteX10" fmla="*/ 8048432 w 8048432"/>
              <a:gd name="connsiteY10" fmla="*/ 200055 h 1200329"/>
              <a:gd name="connsiteX11" fmla="*/ 8048432 w 8048432"/>
              <a:gd name="connsiteY11" fmla="*/ 600164 h 1200329"/>
              <a:gd name="connsiteX12" fmla="*/ 8048432 w 8048432"/>
              <a:gd name="connsiteY12" fmla="*/ 1000273 h 1200329"/>
              <a:gd name="connsiteX13" fmla="*/ 7606041 w 8048432"/>
              <a:gd name="connsiteY13" fmla="*/ 1200329 h 1200329"/>
              <a:gd name="connsiteX14" fmla="*/ 7157187 w 8048432"/>
              <a:gd name="connsiteY14" fmla="*/ 1200329 h 1200329"/>
              <a:gd name="connsiteX15" fmla="*/ 6725935 w 8048432"/>
              <a:gd name="connsiteY15" fmla="*/ 1200329 h 1200329"/>
              <a:gd name="connsiteX16" fmla="*/ 5774194 w 8048432"/>
              <a:gd name="connsiteY16" fmla="*/ 1200329 h 1200329"/>
              <a:gd name="connsiteX17" fmla="*/ 4750814 w 8048432"/>
              <a:gd name="connsiteY17" fmla="*/ 1200329 h 1200329"/>
              <a:gd name="connsiteX18" fmla="*/ 3870709 w 8048432"/>
              <a:gd name="connsiteY18" fmla="*/ 1200329 h 1200329"/>
              <a:gd name="connsiteX19" fmla="*/ 2704057 w 8048432"/>
              <a:gd name="connsiteY19" fmla="*/ 1200329 h 1200329"/>
              <a:gd name="connsiteX20" fmla="*/ 1680677 w 8048432"/>
              <a:gd name="connsiteY20" fmla="*/ 1200329 h 1200329"/>
              <a:gd name="connsiteX21" fmla="*/ 442390 w 8048432"/>
              <a:gd name="connsiteY21" fmla="*/ 1200329 h 1200329"/>
              <a:gd name="connsiteX22" fmla="*/ 0 w 8048432"/>
              <a:gd name="connsiteY22" fmla="*/ 1000273 h 1200329"/>
              <a:gd name="connsiteX23" fmla="*/ 0 w 8048432"/>
              <a:gd name="connsiteY23" fmla="*/ 584160 h 1200329"/>
              <a:gd name="connsiteX24" fmla="*/ 0 w 8048432"/>
              <a:gd name="connsiteY24" fmla="*/ 200055 h 1200329"/>
              <a:gd name="connsiteX0" fmla="*/ 0 w 8048432"/>
              <a:gd name="connsiteY0" fmla="*/ 200055 h 1200329"/>
              <a:gd name="connsiteX1" fmla="*/ 442390 w 8048432"/>
              <a:gd name="connsiteY1" fmla="*/ 0 h 1200329"/>
              <a:gd name="connsiteX2" fmla="*/ 1609041 w 8048432"/>
              <a:gd name="connsiteY2" fmla="*/ 0 h 1200329"/>
              <a:gd name="connsiteX3" fmla="*/ 2560784 w 8048432"/>
              <a:gd name="connsiteY3" fmla="*/ 0 h 1200329"/>
              <a:gd name="connsiteX4" fmla="*/ 3440889 w 8048432"/>
              <a:gd name="connsiteY4" fmla="*/ 0 h 1200329"/>
              <a:gd name="connsiteX5" fmla="*/ 4535905 w 8048432"/>
              <a:gd name="connsiteY5" fmla="*/ 0 h 1200329"/>
              <a:gd name="connsiteX6" fmla="*/ 5487647 w 8048432"/>
              <a:gd name="connsiteY6" fmla="*/ 0 h 1200329"/>
              <a:gd name="connsiteX7" fmla="*/ 6654299 w 8048432"/>
              <a:gd name="connsiteY7" fmla="*/ 0 h 1200329"/>
              <a:gd name="connsiteX8" fmla="*/ 7606041 w 8048432"/>
              <a:gd name="connsiteY8" fmla="*/ 0 h 1200329"/>
              <a:gd name="connsiteX9" fmla="*/ 8048432 w 8048432"/>
              <a:gd name="connsiteY9" fmla="*/ 200055 h 1200329"/>
              <a:gd name="connsiteX10" fmla="*/ 8048432 w 8048432"/>
              <a:gd name="connsiteY10" fmla="*/ 584160 h 1200329"/>
              <a:gd name="connsiteX11" fmla="*/ 8048432 w 8048432"/>
              <a:gd name="connsiteY11" fmla="*/ 1000273 h 1200329"/>
              <a:gd name="connsiteX12" fmla="*/ 7606041 w 8048432"/>
              <a:gd name="connsiteY12" fmla="*/ 1200329 h 1200329"/>
              <a:gd name="connsiteX13" fmla="*/ 6582663 w 8048432"/>
              <a:gd name="connsiteY13" fmla="*/ 1200329 h 1200329"/>
              <a:gd name="connsiteX14" fmla="*/ 5702556 w 8048432"/>
              <a:gd name="connsiteY14" fmla="*/ 1200329 h 1200329"/>
              <a:gd name="connsiteX15" fmla="*/ 4679178 w 8048432"/>
              <a:gd name="connsiteY15" fmla="*/ 1200329 h 1200329"/>
              <a:gd name="connsiteX16" fmla="*/ 3512526 w 8048432"/>
              <a:gd name="connsiteY16" fmla="*/ 1200329 h 1200329"/>
              <a:gd name="connsiteX17" fmla="*/ 2489148 w 8048432"/>
              <a:gd name="connsiteY17" fmla="*/ 1200329 h 1200329"/>
              <a:gd name="connsiteX18" fmla="*/ 1680677 w 8048432"/>
              <a:gd name="connsiteY18" fmla="*/ 1200329 h 1200329"/>
              <a:gd name="connsiteX19" fmla="*/ 442390 w 8048432"/>
              <a:gd name="connsiteY19" fmla="*/ 1200329 h 1200329"/>
              <a:gd name="connsiteX20" fmla="*/ 0 w 8048432"/>
              <a:gd name="connsiteY20" fmla="*/ 1000273 h 1200329"/>
              <a:gd name="connsiteX21" fmla="*/ 0 w 8048432"/>
              <a:gd name="connsiteY21" fmla="*/ 608167 h 1200329"/>
              <a:gd name="connsiteX22" fmla="*/ 0 w 8048432"/>
              <a:gd name="connsiteY22" fmla="*/ 200055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048432" h="1200329" fill="none" extrusionOk="0">
                <a:moveTo>
                  <a:pt x="0" y="200055"/>
                </a:moveTo>
                <a:cubicBezTo>
                  <a:pt x="-111687" y="51374"/>
                  <a:pt x="171019" y="15495"/>
                  <a:pt x="442390" y="0"/>
                </a:cubicBezTo>
                <a:cubicBezTo>
                  <a:pt x="663334" y="19012"/>
                  <a:pt x="858801" y="4889"/>
                  <a:pt x="974547" y="0"/>
                </a:cubicBezTo>
                <a:cubicBezTo>
                  <a:pt x="1090293" y="-4889"/>
                  <a:pt x="1280088" y="24267"/>
                  <a:pt x="1465768" y="0"/>
                </a:cubicBezTo>
                <a:cubicBezTo>
                  <a:pt x="1622367" y="17508"/>
                  <a:pt x="2103913" y="41869"/>
                  <a:pt x="2345875" y="0"/>
                </a:cubicBezTo>
                <a:cubicBezTo>
                  <a:pt x="2627547" y="-22051"/>
                  <a:pt x="3008425" y="-55913"/>
                  <a:pt x="3440889" y="0"/>
                </a:cubicBezTo>
                <a:cubicBezTo>
                  <a:pt x="3944480" y="5254"/>
                  <a:pt x="4051504" y="-5119"/>
                  <a:pt x="4320995" y="0"/>
                </a:cubicBezTo>
                <a:cubicBezTo>
                  <a:pt x="4574329" y="-20684"/>
                  <a:pt x="4998057" y="64745"/>
                  <a:pt x="5416011" y="0"/>
                </a:cubicBezTo>
                <a:cubicBezTo>
                  <a:pt x="5775091" y="-24996"/>
                  <a:pt x="5996560" y="29472"/>
                  <a:pt x="6224480" y="0"/>
                </a:cubicBezTo>
                <a:cubicBezTo>
                  <a:pt x="6482860" y="40640"/>
                  <a:pt x="7261075" y="50500"/>
                  <a:pt x="7606041" y="0"/>
                </a:cubicBezTo>
                <a:cubicBezTo>
                  <a:pt x="7889724" y="34869"/>
                  <a:pt x="8091676" y="102126"/>
                  <a:pt x="8048432" y="200055"/>
                </a:cubicBezTo>
                <a:cubicBezTo>
                  <a:pt x="8045476" y="371939"/>
                  <a:pt x="8051931" y="525688"/>
                  <a:pt x="8048432" y="600164"/>
                </a:cubicBezTo>
                <a:cubicBezTo>
                  <a:pt x="8085545" y="695977"/>
                  <a:pt x="8016565" y="849518"/>
                  <a:pt x="8048432" y="1000273"/>
                </a:cubicBezTo>
                <a:cubicBezTo>
                  <a:pt x="8040313" y="1104306"/>
                  <a:pt x="7816770" y="1159924"/>
                  <a:pt x="7606041" y="1200329"/>
                </a:cubicBezTo>
                <a:cubicBezTo>
                  <a:pt x="7420977" y="1192538"/>
                  <a:pt x="7326505" y="1222616"/>
                  <a:pt x="7157187" y="1200329"/>
                </a:cubicBezTo>
                <a:cubicBezTo>
                  <a:pt x="6987869" y="1178042"/>
                  <a:pt x="6918386" y="1220760"/>
                  <a:pt x="6725935" y="1200329"/>
                </a:cubicBezTo>
                <a:cubicBezTo>
                  <a:pt x="6440633" y="1232016"/>
                  <a:pt x="6028617" y="1190544"/>
                  <a:pt x="5774194" y="1200329"/>
                </a:cubicBezTo>
                <a:cubicBezTo>
                  <a:pt x="5525171" y="1227709"/>
                  <a:pt x="5119968" y="1203178"/>
                  <a:pt x="4750814" y="1200329"/>
                </a:cubicBezTo>
                <a:cubicBezTo>
                  <a:pt x="4332702" y="1237474"/>
                  <a:pt x="4277548" y="1206179"/>
                  <a:pt x="3870709" y="1200329"/>
                </a:cubicBezTo>
                <a:cubicBezTo>
                  <a:pt x="3465682" y="1281112"/>
                  <a:pt x="3015531" y="1220942"/>
                  <a:pt x="2704057" y="1200329"/>
                </a:cubicBezTo>
                <a:cubicBezTo>
                  <a:pt x="2385470" y="1148992"/>
                  <a:pt x="1886610" y="1193040"/>
                  <a:pt x="1680677" y="1200329"/>
                </a:cubicBezTo>
                <a:cubicBezTo>
                  <a:pt x="1522443" y="1317947"/>
                  <a:pt x="801749" y="1261419"/>
                  <a:pt x="442390" y="1200329"/>
                </a:cubicBezTo>
                <a:cubicBezTo>
                  <a:pt x="175203" y="1172119"/>
                  <a:pt x="-7595" y="1089998"/>
                  <a:pt x="0" y="1000273"/>
                </a:cubicBezTo>
                <a:cubicBezTo>
                  <a:pt x="8694" y="835523"/>
                  <a:pt x="-24781" y="677551"/>
                  <a:pt x="0" y="584160"/>
                </a:cubicBezTo>
                <a:cubicBezTo>
                  <a:pt x="25268" y="517623"/>
                  <a:pt x="-23783" y="298554"/>
                  <a:pt x="0" y="200055"/>
                </a:cubicBezTo>
                <a:close/>
              </a:path>
              <a:path w="8048432" h="1200329" stroke="0" extrusionOk="0">
                <a:moveTo>
                  <a:pt x="0" y="200055"/>
                </a:moveTo>
                <a:cubicBezTo>
                  <a:pt x="43" y="134907"/>
                  <a:pt x="174524" y="-61607"/>
                  <a:pt x="442390" y="0"/>
                </a:cubicBezTo>
                <a:cubicBezTo>
                  <a:pt x="914794" y="-9859"/>
                  <a:pt x="1242027" y="23629"/>
                  <a:pt x="1609041" y="0"/>
                </a:cubicBezTo>
                <a:cubicBezTo>
                  <a:pt x="1905536" y="18135"/>
                  <a:pt x="2118119" y="-38838"/>
                  <a:pt x="2560784" y="0"/>
                </a:cubicBezTo>
                <a:cubicBezTo>
                  <a:pt x="3011236" y="-8086"/>
                  <a:pt x="3043497" y="-14339"/>
                  <a:pt x="3440889" y="0"/>
                </a:cubicBezTo>
                <a:cubicBezTo>
                  <a:pt x="3867517" y="-2820"/>
                  <a:pt x="4338591" y="-34896"/>
                  <a:pt x="4535905" y="0"/>
                </a:cubicBezTo>
                <a:cubicBezTo>
                  <a:pt x="4783646" y="38704"/>
                  <a:pt x="5039942" y="7471"/>
                  <a:pt x="5487647" y="0"/>
                </a:cubicBezTo>
                <a:cubicBezTo>
                  <a:pt x="6053186" y="-19657"/>
                  <a:pt x="6366065" y="64736"/>
                  <a:pt x="6654299" y="0"/>
                </a:cubicBezTo>
                <a:cubicBezTo>
                  <a:pt x="7022054" y="29398"/>
                  <a:pt x="7283889" y="-22522"/>
                  <a:pt x="7606041" y="0"/>
                </a:cubicBezTo>
                <a:cubicBezTo>
                  <a:pt x="7874423" y="14208"/>
                  <a:pt x="8028027" y="76117"/>
                  <a:pt x="8048432" y="200055"/>
                </a:cubicBezTo>
                <a:cubicBezTo>
                  <a:pt x="8036775" y="396106"/>
                  <a:pt x="8069534" y="485305"/>
                  <a:pt x="8048432" y="584160"/>
                </a:cubicBezTo>
                <a:cubicBezTo>
                  <a:pt x="8072648" y="691497"/>
                  <a:pt x="8006204" y="823538"/>
                  <a:pt x="8048432" y="1000273"/>
                </a:cubicBezTo>
                <a:cubicBezTo>
                  <a:pt x="8044187" y="1127427"/>
                  <a:pt x="7891897" y="1201581"/>
                  <a:pt x="7606041" y="1200329"/>
                </a:cubicBezTo>
                <a:cubicBezTo>
                  <a:pt x="7368530" y="1124874"/>
                  <a:pt x="7048883" y="1169024"/>
                  <a:pt x="6582663" y="1200329"/>
                </a:cubicBezTo>
                <a:cubicBezTo>
                  <a:pt x="6099732" y="1189484"/>
                  <a:pt x="6055076" y="1211135"/>
                  <a:pt x="5702556" y="1200329"/>
                </a:cubicBezTo>
                <a:cubicBezTo>
                  <a:pt x="5280810" y="1169429"/>
                  <a:pt x="5070789" y="1151872"/>
                  <a:pt x="4679178" y="1200329"/>
                </a:cubicBezTo>
                <a:cubicBezTo>
                  <a:pt x="4350394" y="1185559"/>
                  <a:pt x="4149223" y="1169476"/>
                  <a:pt x="3512526" y="1200329"/>
                </a:cubicBezTo>
                <a:cubicBezTo>
                  <a:pt x="2917456" y="1227883"/>
                  <a:pt x="2915570" y="1188062"/>
                  <a:pt x="2489148" y="1200329"/>
                </a:cubicBezTo>
                <a:cubicBezTo>
                  <a:pt x="2090095" y="1152226"/>
                  <a:pt x="1954003" y="1189269"/>
                  <a:pt x="1680677" y="1200329"/>
                </a:cubicBezTo>
                <a:cubicBezTo>
                  <a:pt x="1426641" y="1110397"/>
                  <a:pt x="907934" y="1069552"/>
                  <a:pt x="442390" y="1200329"/>
                </a:cubicBezTo>
                <a:cubicBezTo>
                  <a:pt x="221180" y="1202871"/>
                  <a:pt x="-12271" y="1102476"/>
                  <a:pt x="0" y="1000273"/>
                </a:cubicBezTo>
                <a:cubicBezTo>
                  <a:pt x="-4222" y="879249"/>
                  <a:pt x="-36156" y="761863"/>
                  <a:pt x="0" y="608167"/>
                </a:cubicBezTo>
                <a:cubicBezTo>
                  <a:pt x="13405" y="461908"/>
                  <a:pt x="-43580" y="367826"/>
                  <a:pt x="0" y="200055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048432"/>
                      <a:gd name="connsiteY0" fmla="*/ 200055 h 1200329"/>
                      <a:gd name="connsiteX1" fmla="*/ 442390 w 8048432"/>
                      <a:gd name="connsiteY1" fmla="*/ 0 h 1200329"/>
                      <a:gd name="connsiteX2" fmla="*/ 1465768 w 8048432"/>
                      <a:gd name="connsiteY2" fmla="*/ 0 h 1200329"/>
                      <a:gd name="connsiteX3" fmla="*/ 2345875 w 8048432"/>
                      <a:gd name="connsiteY3" fmla="*/ 0 h 1200329"/>
                      <a:gd name="connsiteX4" fmla="*/ 3440889 w 8048432"/>
                      <a:gd name="connsiteY4" fmla="*/ 0 h 1200329"/>
                      <a:gd name="connsiteX5" fmla="*/ 4320995 w 8048432"/>
                      <a:gd name="connsiteY5" fmla="*/ 0 h 1200329"/>
                      <a:gd name="connsiteX6" fmla="*/ 5416011 w 8048432"/>
                      <a:gd name="connsiteY6" fmla="*/ 0 h 1200329"/>
                      <a:gd name="connsiteX7" fmla="*/ 6224480 w 8048432"/>
                      <a:gd name="connsiteY7" fmla="*/ 0 h 1200329"/>
                      <a:gd name="connsiteX8" fmla="*/ 7606041 w 8048432"/>
                      <a:gd name="connsiteY8" fmla="*/ 0 h 1200329"/>
                      <a:gd name="connsiteX9" fmla="*/ 8048432 w 8048432"/>
                      <a:gd name="connsiteY9" fmla="*/ 200055 h 1200329"/>
                      <a:gd name="connsiteX10" fmla="*/ 8048432 w 8048432"/>
                      <a:gd name="connsiteY10" fmla="*/ 600164 h 1200329"/>
                      <a:gd name="connsiteX11" fmla="*/ 8048432 w 8048432"/>
                      <a:gd name="connsiteY11" fmla="*/ 1000273 h 1200329"/>
                      <a:gd name="connsiteX12" fmla="*/ 7606041 w 8048432"/>
                      <a:gd name="connsiteY12" fmla="*/ 1200329 h 1200329"/>
                      <a:gd name="connsiteX13" fmla="*/ 6725935 w 8048432"/>
                      <a:gd name="connsiteY13" fmla="*/ 1200329 h 1200329"/>
                      <a:gd name="connsiteX14" fmla="*/ 5774194 w 8048432"/>
                      <a:gd name="connsiteY14" fmla="*/ 1200329 h 1200329"/>
                      <a:gd name="connsiteX15" fmla="*/ 4750814 w 8048432"/>
                      <a:gd name="connsiteY15" fmla="*/ 1200329 h 1200329"/>
                      <a:gd name="connsiteX16" fmla="*/ 3870709 w 8048432"/>
                      <a:gd name="connsiteY16" fmla="*/ 1200329 h 1200329"/>
                      <a:gd name="connsiteX17" fmla="*/ 2704057 w 8048432"/>
                      <a:gd name="connsiteY17" fmla="*/ 1200329 h 1200329"/>
                      <a:gd name="connsiteX18" fmla="*/ 1680677 w 8048432"/>
                      <a:gd name="connsiteY18" fmla="*/ 1200329 h 1200329"/>
                      <a:gd name="connsiteX19" fmla="*/ 442390 w 8048432"/>
                      <a:gd name="connsiteY19" fmla="*/ 1200329 h 1200329"/>
                      <a:gd name="connsiteX20" fmla="*/ 0 w 8048432"/>
                      <a:gd name="connsiteY20" fmla="*/ 1000273 h 1200329"/>
                      <a:gd name="connsiteX21" fmla="*/ 0 w 8048432"/>
                      <a:gd name="connsiteY21" fmla="*/ 584160 h 1200329"/>
                      <a:gd name="connsiteX22" fmla="*/ 0 w 8048432"/>
                      <a:gd name="connsiteY22" fmla="*/ 200055 h 1200329"/>
                      <a:gd name="connsiteX0" fmla="*/ 0 w 8048432"/>
                      <a:gd name="connsiteY0" fmla="*/ 200055 h 1200329"/>
                      <a:gd name="connsiteX1" fmla="*/ 442390 w 8048432"/>
                      <a:gd name="connsiteY1" fmla="*/ 0 h 1200329"/>
                      <a:gd name="connsiteX2" fmla="*/ 1609041 w 8048432"/>
                      <a:gd name="connsiteY2" fmla="*/ 0 h 1200329"/>
                      <a:gd name="connsiteX3" fmla="*/ 2560784 w 8048432"/>
                      <a:gd name="connsiteY3" fmla="*/ 0 h 1200329"/>
                      <a:gd name="connsiteX4" fmla="*/ 3440889 w 8048432"/>
                      <a:gd name="connsiteY4" fmla="*/ 0 h 1200329"/>
                      <a:gd name="connsiteX5" fmla="*/ 4535905 w 8048432"/>
                      <a:gd name="connsiteY5" fmla="*/ 0 h 1200329"/>
                      <a:gd name="connsiteX6" fmla="*/ 5487647 w 8048432"/>
                      <a:gd name="connsiteY6" fmla="*/ 0 h 1200329"/>
                      <a:gd name="connsiteX7" fmla="*/ 6654299 w 8048432"/>
                      <a:gd name="connsiteY7" fmla="*/ 0 h 1200329"/>
                      <a:gd name="connsiteX8" fmla="*/ 7606041 w 8048432"/>
                      <a:gd name="connsiteY8" fmla="*/ 0 h 1200329"/>
                      <a:gd name="connsiteX9" fmla="*/ 8048432 w 8048432"/>
                      <a:gd name="connsiteY9" fmla="*/ 200055 h 1200329"/>
                      <a:gd name="connsiteX10" fmla="*/ 8048432 w 8048432"/>
                      <a:gd name="connsiteY10" fmla="*/ 584160 h 1200329"/>
                      <a:gd name="connsiteX11" fmla="*/ 8048432 w 8048432"/>
                      <a:gd name="connsiteY11" fmla="*/ 1000273 h 1200329"/>
                      <a:gd name="connsiteX12" fmla="*/ 7606041 w 8048432"/>
                      <a:gd name="connsiteY12" fmla="*/ 1200329 h 1200329"/>
                      <a:gd name="connsiteX13" fmla="*/ 6582663 w 8048432"/>
                      <a:gd name="connsiteY13" fmla="*/ 1200329 h 1200329"/>
                      <a:gd name="connsiteX14" fmla="*/ 5702556 w 8048432"/>
                      <a:gd name="connsiteY14" fmla="*/ 1200329 h 1200329"/>
                      <a:gd name="connsiteX15" fmla="*/ 4679178 w 8048432"/>
                      <a:gd name="connsiteY15" fmla="*/ 1200329 h 1200329"/>
                      <a:gd name="connsiteX16" fmla="*/ 3512526 w 8048432"/>
                      <a:gd name="connsiteY16" fmla="*/ 1200329 h 1200329"/>
                      <a:gd name="connsiteX17" fmla="*/ 2489148 w 8048432"/>
                      <a:gd name="connsiteY17" fmla="*/ 1200329 h 1200329"/>
                      <a:gd name="connsiteX18" fmla="*/ 1680677 w 8048432"/>
                      <a:gd name="connsiteY18" fmla="*/ 1200329 h 1200329"/>
                      <a:gd name="connsiteX19" fmla="*/ 442390 w 8048432"/>
                      <a:gd name="connsiteY19" fmla="*/ 1200329 h 1200329"/>
                      <a:gd name="connsiteX20" fmla="*/ 0 w 8048432"/>
                      <a:gd name="connsiteY20" fmla="*/ 1000273 h 1200329"/>
                      <a:gd name="connsiteX21" fmla="*/ 0 w 8048432"/>
                      <a:gd name="connsiteY21" fmla="*/ 608167 h 1200329"/>
                      <a:gd name="connsiteX22" fmla="*/ 0 w 8048432"/>
                      <a:gd name="connsiteY22" fmla="*/ 200055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048432" h="1200329" fill="none" extrusionOk="0">
                        <a:moveTo>
                          <a:pt x="0" y="200055"/>
                        </a:moveTo>
                        <a:cubicBezTo>
                          <a:pt x="-93277" y="62730"/>
                          <a:pt x="185963" y="9886"/>
                          <a:pt x="442390" y="0"/>
                        </a:cubicBezTo>
                        <a:cubicBezTo>
                          <a:pt x="837330" y="1169"/>
                          <a:pt x="1204481" y="7324"/>
                          <a:pt x="1465768" y="0"/>
                        </a:cubicBezTo>
                        <a:cubicBezTo>
                          <a:pt x="1643845" y="29259"/>
                          <a:pt x="2049257" y="15754"/>
                          <a:pt x="2345875" y="0"/>
                        </a:cubicBezTo>
                        <a:cubicBezTo>
                          <a:pt x="2599941" y="-25326"/>
                          <a:pt x="2975364" y="12126"/>
                          <a:pt x="3440889" y="0"/>
                        </a:cubicBezTo>
                        <a:cubicBezTo>
                          <a:pt x="3954386" y="6771"/>
                          <a:pt x="4055606" y="-8981"/>
                          <a:pt x="4320995" y="0"/>
                        </a:cubicBezTo>
                        <a:cubicBezTo>
                          <a:pt x="4576806" y="2935"/>
                          <a:pt x="5032888" y="16339"/>
                          <a:pt x="5416011" y="0"/>
                        </a:cubicBezTo>
                        <a:cubicBezTo>
                          <a:pt x="5765113" y="-30582"/>
                          <a:pt x="5958422" y="20302"/>
                          <a:pt x="6224480" y="0"/>
                        </a:cubicBezTo>
                        <a:cubicBezTo>
                          <a:pt x="6527235" y="47817"/>
                          <a:pt x="7212644" y="10892"/>
                          <a:pt x="7606041" y="0"/>
                        </a:cubicBezTo>
                        <a:cubicBezTo>
                          <a:pt x="7876195" y="14730"/>
                          <a:pt x="8091361" y="98859"/>
                          <a:pt x="8048432" y="200055"/>
                        </a:cubicBezTo>
                        <a:cubicBezTo>
                          <a:pt x="8036941" y="358792"/>
                          <a:pt x="8043810" y="515740"/>
                          <a:pt x="8048432" y="600164"/>
                        </a:cubicBezTo>
                        <a:cubicBezTo>
                          <a:pt x="8065980" y="713107"/>
                          <a:pt x="8014590" y="858808"/>
                          <a:pt x="8048432" y="1000273"/>
                        </a:cubicBezTo>
                        <a:cubicBezTo>
                          <a:pt x="8083693" y="1097182"/>
                          <a:pt x="7851252" y="1183716"/>
                          <a:pt x="7606041" y="1200329"/>
                        </a:cubicBezTo>
                        <a:cubicBezTo>
                          <a:pt x="7165070" y="1204215"/>
                          <a:pt x="6949746" y="1202559"/>
                          <a:pt x="6725935" y="1200329"/>
                        </a:cubicBezTo>
                        <a:cubicBezTo>
                          <a:pt x="6467267" y="1184394"/>
                          <a:pt x="6014370" y="1179958"/>
                          <a:pt x="5774194" y="1200329"/>
                        </a:cubicBezTo>
                        <a:cubicBezTo>
                          <a:pt x="5527370" y="1175439"/>
                          <a:pt x="5097164" y="1216705"/>
                          <a:pt x="4750814" y="1200329"/>
                        </a:cubicBezTo>
                        <a:cubicBezTo>
                          <a:pt x="4337201" y="1230332"/>
                          <a:pt x="4287462" y="1205650"/>
                          <a:pt x="3870709" y="1200329"/>
                        </a:cubicBezTo>
                        <a:cubicBezTo>
                          <a:pt x="3460149" y="1270156"/>
                          <a:pt x="3056213" y="1199488"/>
                          <a:pt x="2704057" y="1200329"/>
                        </a:cubicBezTo>
                        <a:cubicBezTo>
                          <a:pt x="2375314" y="1207069"/>
                          <a:pt x="1916665" y="1194741"/>
                          <a:pt x="1680677" y="1200329"/>
                        </a:cubicBezTo>
                        <a:cubicBezTo>
                          <a:pt x="1466051" y="1269397"/>
                          <a:pt x="811722" y="1231305"/>
                          <a:pt x="442390" y="1200329"/>
                        </a:cubicBezTo>
                        <a:cubicBezTo>
                          <a:pt x="176893" y="1168727"/>
                          <a:pt x="-342" y="1099622"/>
                          <a:pt x="0" y="1000273"/>
                        </a:cubicBezTo>
                        <a:cubicBezTo>
                          <a:pt x="1733" y="833342"/>
                          <a:pt x="-24085" y="691995"/>
                          <a:pt x="0" y="584160"/>
                        </a:cubicBezTo>
                        <a:cubicBezTo>
                          <a:pt x="11356" y="508859"/>
                          <a:pt x="-20677" y="297872"/>
                          <a:pt x="0" y="200055"/>
                        </a:cubicBezTo>
                        <a:close/>
                      </a:path>
                      <a:path w="8048432" h="1200329" stroke="0" extrusionOk="0">
                        <a:moveTo>
                          <a:pt x="0" y="200055"/>
                        </a:moveTo>
                        <a:cubicBezTo>
                          <a:pt x="13193" y="93910"/>
                          <a:pt x="180525" y="-42709"/>
                          <a:pt x="442390" y="0"/>
                        </a:cubicBezTo>
                        <a:cubicBezTo>
                          <a:pt x="866687" y="26276"/>
                          <a:pt x="1234373" y="36918"/>
                          <a:pt x="1609041" y="0"/>
                        </a:cubicBezTo>
                        <a:cubicBezTo>
                          <a:pt x="1910708" y="20118"/>
                          <a:pt x="2099788" y="-20813"/>
                          <a:pt x="2560784" y="0"/>
                        </a:cubicBezTo>
                        <a:cubicBezTo>
                          <a:pt x="3015968" y="-10739"/>
                          <a:pt x="3042399" y="-17314"/>
                          <a:pt x="3440889" y="0"/>
                        </a:cubicBezTo>
                        <a:cubicBezTo>
                          <a:pt x="3824042" y="5807"/>
                          <a:pt x="4340575" y="-42319"/>
                          <a:pt x="4535905" y="0"/>
                        </a:cubicBezTo>
                        <a:cubicBezTo>
                          <a:pt x="4735002" y="24752"/>
                          <a:pt x="5050835" y="42984"/>
                          <a:pt x="5487647" y="0"/>
                        </a:cubicBezTo>
                        <a:cubicBezTo>
                          <a:pt x="5980159" y="-21978"/>
                          <a:pt x="6314322" y="11121"/>
                          <a:pt x="6654299" y="0"/>
                        </a:cubicBezTo>
                        <a:cubicBezTo>
                          <a:pt x="6999078" y="7397"/>
                          <a:pt x="7268443" y="-60276"/>
                          <a:pt x="7606041" y="0"/>
                        </a:cubicBezTo>
                        <a:cubicBezTo>
                          <a:pt x="7864787" y="4676"/>
                          <a:pt x="8041406" y="94008"/>
                          <a:pt x="8048432" y="200055"/>
                        </a:cubicBezTo>
                        <a:cubicBezTo>
                          <a:pt x="8040362" y="392545"/>
                          <a:pt x="8057343" y="482569"/>
                          <a:pt x="8048432" y="584160"/>
                        </a:cubicBezTo>
                        <a:cubicBezTo>
                          <a:pt x="8054939" y="710409"/>
                          <a:pt x="8020995" y="849958"/>
                          <a:pt x="8048432" y="1000273"/>
                        </a:cubicBezTo>
                        <a:cubicBezTo>
                          <a:pt x="8049771" y="1124832"/>
                          <a:pt x="7891209" y="1191268"/>
                          <a:pt x="7606041" y="1200329"/>
                        </a:cubicBezTo>
                        <a:cubicBezTo>
                          <a:pt x="7404373" y="1165883"/>
                          <a:pt x="7033006" y="1186203"/>
                          <a:pt x="6582663" y="1200329"/>
                        </a:cubicBezTo>
                        <a:cubicBezTo>
                          <a:pt x="6098938" y="1188508"/>
                          <a:pt x="6050663" y="1210379"/>
                          <a:pt x="5702556" y="1200329"/>
                        </a:cubicBezTo>
                        <a:cubicBezTo>
                          <a:pt x="5318354" y="1155693"/>
                          <a:pt x="5071363" y="1171588"/>
                          <a:pt x="4679178" y="1200329"/>
                        </a:cubicBezTo>
                        <a:cubicBezTo>
                          <a:pt x="4349314" y="1196475"/>
                          <a:pt x="4144323" y="1183961"/>
                          <a:pt x="3512526" y="1200329"/>
                        </a:cubicBezTo>
                        <a:cubicBezTo>
                          <a:pt x="2922938" y="1227455"/>
                          <a:pt x="2914162" y="1190254"/>
                          <a:pt x="2489148" y="1200329"/>
                        </a:cubicBezTo>
                        <a:cubicBezTo>
                          <a:pt x="2067139" y="1170290"/>
                          <a:pt x="1935054" y="1190740"/>
                          <a:pt x="1680677" y="1200329"/>
                        </a:cubicBezTo>
                        <a:cubicBezTo>
                          <a:pt x="1407222" y="1185567"/>
                          <a:pt x="881226" y="1169872"/>
                          <a:pt x="442390" y="1200329"/>
                        </a:cubicBezTo>
                        <a:cubicBezTo>
                          <a:pt x="225215" y="1182825"/>
                          <a:pt x="1883" y="1117643"/>
                          <a:pt x="0" y="1000273"/>
                        </a:cubicBezTo>
                        <a:cubicBezTo>
                          <a:pt x="-8434" y="875858"/>
                          <a:pt x="-29885" y="760110"/>
                          <a:pt x="0" y="608167"/>
                        </a:cubicBezTo>
                        <a:cubicBezTo>
                          <a:pt x="30438" y="455933"/>
                          <a:pt x="-43438" y="374910"/>
                          <a:pt x="0" y="20005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4. PRODUCTION</a:t>
            </a:r>
            <a:endParaRPr lang="en-US" sz="88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7579" y="-7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3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226C2-04E9-9957-AC44-9969014A1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428"/>
            <a:ext cx="12192000" cy="6864427"/>
          </a:xfrm>
          <a:prstGeom prst="rect">
            <a:avLst/>
          </a:prstGeom>
        </p:spPr>
      </p:pic>
      <p:graphicFrame>
        <p:nvGraphicFramePr>
          <p:cNvPr id="1026" name="Object 2">
            <a:extLst>
              <a:ext uri="{FF2B5EF4-FFF2-40B4-BE49-F238E27FC236}">
                <a16:creationId xmlns:a16="http://schemas.microsoft.com/office/drawing/2014/main" id="{6CE46B1A-62FA-40F9-4373-9DF98F27C0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005219"/>
              </p:ext>
            </p:extLst>
          </p:nvPr>
        </p:nvGraphicFramePr>
        <p:xfrm>
          <a:off x="-1" y="0"/>
          <a:ext cx="12191999" cy="6883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o" r:id="rId6" imgW="9821979" imgH="6874024" progId="Word.Document.12">
                  <p:embed/>
                </p:oleObj>
              </mc:Choice>
              <mc:Fallback>
                <p:oleObj name="Documento" r:id="rId6" imgW="9821979" imgH="6874024" progId="Word.Document.12">
                  <p:embed/>
                  <p:pic>
                    <p:nvPicPr>
                      <p:cNvPr id="1026" name="Object 2">
                        <a:extLst>
                          <a:ext uri="{FF2B5EF4-FFF2-40B4-BE49-F238E27FC236}">
                            <a16:creationId xmlns:a16="http://schemas.microsoft.com/office/drawing/2014/main" id="{6CE46B1A-62FA-40F9-4373-9DF98F27C0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12191999" cy="68836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Rectángulo">
            <a:extLst>
              <a:ext uri="{FF2B5EF4-FFF2-40B4-BE49-F238E27FC236}">
                <a16:creationId xmlns:a16="http://schemas.microsoft.com/office/drawing/2014/main" id="{C85E7A48-38D2-91F2-A2B0-D46E0B6F9B82}"/>
              </a:ext>
            </a:extLst>
          </p:cNvPr>
          <p:cNvSpPr/>
          <p:nvPr/>
        </p:nvSpPr>
        <p:spPr>
          <a:xfrm>
            <a:off x="1159486" y="2067124"/>
            <a:ext cx="9853980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8000" b="1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</a:t>
            </a:r>
            <a:r>
              <a:rPr lang="es-ES" sz="8000" b="1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8000" b="1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was</a:t>
            </a:r>
            <a:r>
              <a:rPr lang="es-ES" sz="8000" b="1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8000" b="1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your</a:t>
            </a:r>
            <a:r>
              <a:rPr lang="es-ES" sz="8000" b="1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8000" b="1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trip</a:t>
            </a:r>
            <a:r>
              <a:rPr lang="es-ES" sz="8000" b="1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1028" name="8 Imagen" descr="flowers-in-jar.pnggg.png">
            <a:extLst>
              <a:ext uri="{FF2B5EF4-FFF2-40B4-BE49-F238E27FC236}">
                <a16:creationId xmlns:a16="http://schemas.microsoft.com/office/drawing/2014/main" id="{EC648AC8-7BEC-F233-E41E-C81AC259B8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3284538"/>
            <a:ext cx="2428875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9 Imagen" descr="blue-flower.pngii.png">
            <a:extLst>
              <a:ext uri="{FF2B5EF4-FFF2-40B4-BE49-F238E27FC236}">
                <a16:creationId xmlns:a16="http://schemas.microsoft.com/office/drawing/2014/main" id="{72AA3C74-1575-7B12-31DF-659B9740AD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476251"/>
            <a:ext cx="10890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10 Imagen" descr="blue-flower.pngii.png">
            <a:extLst>
              <a:ext uri="{FF2B5EF4-FFF2-40B4-BE49-F238E27FC236}">
                <a16:creationId xmlns:a16="http://schemas.microsoft.com/office/drawing/2014/main" id="{50DEC803-00E9-45C6-4D36-0612707FCD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765176"/>
            <a:ext cx="109061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11 Imagen" descr="blue-orange-flower.png">
            <a:extLst>
              <a:ext uri="{FF2B5EF4-FFF2-40B4-BE49-F238E27FC236}">
                <a16:creationId xmlns:a16="http://schemas.microsoft.com/office/drawing/2014/main" id="{37CA8F89-CCC2-BE37-F610-D322F31B6A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3644900"/>
            <a:ext cx="8445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12 Imagen" descr="blue-orange-flower.png">
            <a:extLst>
              <a:ext uri="{FF2B5EF4-FFF2-40B4-BE49-F238E27FC236}">
                <a16:creationId xmlns:a16="http://schemas.microsoft.com/office/drawing/2014/main" id="{2EBDFD87-A6B6-C127-90A8-72CEED80E2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3500439"/>
            <a:ext cx="84455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y2mate.com - ROYALTY FREE Comedy Video Music  Funny Background Royalty Free Music by MUSIC4VIDE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44028" y="-72511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A4EE9-1593-12BD-A362-DC085EEA1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428"/>
            <a:ext cx="12192000" cy="6864427"/>
          </a:xfrm>
          <a:prstGeom prst="rect">
            <a:avLst/>
          </a:prstGeom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2945AD14-D577-83CC-833F-07DF8A93E302}"/>
              </a:ext>
            </a:extLst>
          </p:cNvPr>
          <p:cNvSpPr/>
          <p:nvPr/>
        </p:nvSpPr>
        <p:spPr>
          <a:xfrm>
            <a:off x="976108" y="1812149"/>
            <a:ext cx="4248472" cy="12961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B6F2EC90-5DAA-0AF6-AC2B-AB2F2CD8BE80}"/>
              </a:ext>
            </a:extLst>
          </p:cNvPr>
          <p:cNvSpPr/>
          <p:nvPr/>
        </p:nvSpPr>
        <p:spPr>
          <a:xfrm>
            <a:off x="976108" y="3429000"/>
            <a:ext cx="4248472" cy="12961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0B78DEC4-9A55-AF97-9D82-C05A168A049E}"/>
              </a:ext>
            </a:extLst>
          </p:cNvPr>
          <p:cNvSpPr/>
          <p:nvPr/>
        </p:nvSpPr>
        <p:spPr>
          <a:xfrm>
            <a:off x="976108" y="5013174"/>
            <a:ext cx="4248472" cy="12961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D36E0D35-31F7-F3A0-75DA-C63710FF1737}"/>
              </a:ext>
            </a:extLst>
          </p:cNvPr>
          <p:cNvSpPr/>
          <p:nvPr/>
        </p:nvSpPr>
        <p:spPr>
          <a:xfrm>
            <a:off x="1473444" y="5097960"/>
            <a:ext cx="349486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wondering</a:t>
            </a:r>
            <a:endParaRPr lang="es-ES" sz="54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C1A0FDEF-60EF-8057-F066-625AEACA358C}"/>
              </a:ext>
            </a:extLst>
          </p:cNvPr>
          <p:cNvSpPr/>
          <p:nvPr/>
        </p:nvSpPr>
        <p:spPr>
          <a:xfrm>
            <a:off x="2104823" y="3585794"/>
            <a:ext cx="225414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boring</a:t>
            </a:r>
            <a:endParaRPr lang="es-ES" sz="54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1AB4EE83-6195-FD73-1110-10A8F611EAA7}"/>
              </a:ext>
            </a:extLst>
          </p:cNvPr>
          <p:cNvSpPr/>
          <p:nvPr/>
        </p:nvSpPr>
        <p:spPr>
          <a:xfrm>
            <a:off x="1616453" y="1968943"/>
            <a:ext cx="310373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awesome</a:t>
            </a:r>
            <a:endParaRPr lang="es-ES" sz="54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11 Imagen">
            <a:extLst>
              <a:ext uri="{FF2B5EF4-FFF2-40B4-BE49-F238E27FC236}">
                <a16:creationId xmlns:a16="http://schemas.microsoft.com/office/drawing/2014/main" id="{58CD094A-1E62-F20E-689C-6B93AACA65A8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5476028" y="2136623"/>
            <a:ext cx="8810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0000">
                <a:alpha val="40000"/>
              </a:srgbClr>
            </a:glow>
          </a:effectLst>
        </p:spPr>
      </p:pic>
      <p:pic>
        <p:nvPicPr>
          <p:cNvPr id="6146" name="Picture 2" descr="50 Awesome British Slang Terms You Should Start Using Immediately - LifeHack">
            <a:extLst>
              <a:ext uri="{FF2B5EF4-FFF2-40B4-BE49-F238E27FC236}">
                <a16:creationId xmlns:a16="http://schemas.microsoft.com/office/drawing/2014/main" id="{4BEE9999-2AD0-35F1-E40E-54B65666B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r="6939"/>
          <a:stretch/>
        </p:blipFill>
        <p:spPr bwMode="auto">
          <a:xfrm>
            <a:off x="6608540" y="1812149"/>
            <a:ext cx="4732134" cy="3256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4" name="10 Rectángulo">
            <a:extLst>
              <a:ext uri="{FF2B5EF4-FFF2-40B4-BE49-F238E27FC236}">
                <a16:creationId xmlns:a16="http://schemas.microsoft.com/office/drawing/2014/main" id="{9A2619A0-0D8D-4669-4F37-B442B26D26D3}"/>
              </a:ext>
            </a:extLst>
          </p:cNvPr>
          <p:cNvSpPr/>
          <p:nvPr/>
        </p:nvSpPr>
        <p:spPr>
          <a:xfrm>
            <a:off x="3767858" y="340139"/>
            <a:ext cx="56813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s-ES" sz="5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54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was</a:t>
            </a:r>
            <a:r>
              <a:rPr lang="es-ES" sz="5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______.</a:t>
            </a:r>
          </a:p>
        </p:txBody>
      </p:sp>
      <p:pic>
        <p:nvPicPr>
          <p:cNvPr id="13" name="y2mate.com - ROYALTY FREE Comedy Video Music  Funny Background Royalty Free Music by MUSIC4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4028" y="-72511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utoUpdateAnimBg="0"/>
      <p:bldP spid="10" grpId="0" autoUpdateAnimBg="0"/>
      <p:bldP spid="11" grpId="0" autoUpdateAnimBg="0"/>
      <p:bldP spid="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A222B2-230B-BB23-E4CD-37C1C51B6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428"/>
            <a:ext cx="12192000" cy="6864427"/>
          </a:xfrm>
          <a:prstGeom prst="rect">
            <a:avLst/>
          </a:prstGeom>
        </p:spPr>
      </p:pic>
      <p:pic>
        <p:nvPicPr>
          <p:cNvPr id="4098" name="1 Imagen" descr="Bored-Boy-Sitting-On-Steps.jpg">
            <a:extLst>
              <a:ext uri="{FF2B5EF4-FFF2-40B4-BE49-F238E27FC236}">
                <a16:creationId xmlns:a16="http://schemas.microsoft.com/office/drawing/2014/main" id="{D02D655A-C556-53A1-D6AF-BB8CBD758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19" b="12698"/>
          <a:stretch>
            <a:fillRect/>
          </a:stretch>
        </p:blipFill>
        <p:spPr bwMode="auto">
          <a:xfrm>
            <a:off x="7291079" y="1838277"/>
            <a:ext cx="3719513" cy="4464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C11AFF21-2067-84F5-6F4B-972F5FC122F6}"/>
              </a:ext>
            </a:extLst>
          </p:cNvPr>
          <p:cNvSpPr/>
          <p:nvPr/>
        </p:nvSpPr>
        <p:spPr>
          <a:xfrm>
            <a:off x="772505" y="5282815"/>
            <a:ext cx="4248472" cy="11882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8B69BD7D-FDD8-6CA0-8F69-41AAC8A622CC}"/>
              </a:ext>
            </a:extLst>
          </p:cNvPr>
          <p:cNvSpPr/>
          <p:nvPr/>
        </p:nvSpPr>
        <p:spPr>
          <a:xfrm>
            <a:off x="772505" y="3897313"/>
            <a:ext cx="4248472" cy="11882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F387E418-6304-8666-6840-2189D2224EC9}"/>
              </a:ext>
            </a:extLst>
          </p:cNvPr>
          <p:cNvSpPr/>
          <p:nvPr/>
        </p:nvSpPr>
        <p:spPr>
          <a:xfrm>
            <a:off x="769895" y="2474850"/>
            <a:ext cx="4248472" cy="11882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1D08632A-9AAB-8912-9ED1-89077C01FE79}"/>
              </a:ext>
            </a:extLst>
          </p:cNvPr>
          <p:cNvSpPr/>
          <p:nvPr/>
        </p:nvSpPr>
        <p:spPr>
          <a:xfrm>
            <a:off x="1893564" y="2647839"/>
            <a:ext cx="212590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happy</a:t>
            </a: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1CCE40D5-1938-B2C9-4106-3060EEF0226B}"/>
              </a:ext>
            </a:extLst>
          </p:cNvPr>
          <p:cNvSpPr/>
          <p:nvPr/>
        </p:nvSpPr>
        <p:spPr>
          <a:xfrm>
            <a:off x="1864374" y="4070302"/>
            <a:ext cx="225414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boring</a:t>
            </a:r>
            <a:endParaRPr lang="es-ES" sz="54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id="{0C250EB9-FE4C-773D-9EA4-F91C55F3C05E}"/>
              </a:ext>
            </a:extLst>
          </p:cNvPr>
          <p:cNvSpPr/>
          <p:nvPr/>
        </p:nvSpPr>
        <p:spPr>
          <a:xfrm>
            <a:off x="1480327" y="5455804"/>
            <a:ext cx="283282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exciting</a:t>
            </a:r>
            <a:endParaRPr lang="es-ES" sz="54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11 Imagen">
            <a:extLst>
              <a:ext uri="{FF2B5EF4-FFF2-40B4-BE49-F238E27FC236}">
                <a16:creationId xmlns:a16="http://schemas.microsoft.com/office/drawing/2014/main" id="{85AE177F-80B5-257D-0B90-756F57ACC863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5228609" y="4154142"/>
            <a:ext cx="8810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0000">
                <a:alpha val="40000"/>
              </a:srgbClr>
            </a:glow>
          </a:effectLst>
        </p:spPr>
      </p:pic>
      <p:sp>
        <p:nvSpPr>
          <p:cNvPr id="6" name="10 Rectángulo">
            <a:extLst>
              <a:ext uri="{FF2B5EF4-FFF2-40B4-BE49-F238E27FC236}">
                <a16:creationId xmlns:a16="http://schemas.microsoft.com/office/drawing/2014/main" id="{A6964118-A378-B8B7-0473-D31BE309C0FA}"/>
              </a:ext>
            </a:extLst>
          </p:cNvPr>
          <p:cNvSpPr/>
          <p:nvPr/>
        </p:nvSpPr>
        <p:spPr>
          <a:xfrm>
            <a:off x="3767858" y="340139"/>
            <a:ext cx="56813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s-ES" sz="5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54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was</a:t>
            </a:r>
            <a:r>
              <a:rPr lang="es-ES" sz="5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______.</a:t>
            </a:r>
          </a:p>
        </p:txBody>
      </p:sp>
      <p:pic>
        <p:nvPicPr>
          <p:cNvPr id="13" name="y2mate.com - ROYALTY FREE Comedy Video Music  Funny Background Royalty Free Music by MUSIC4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4028" y="-72511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63DBF6-24F3-E67B-A377-BF179B378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428"/>
            <a:ext cx="12192000" cy="6864427"/>
          </a:xfrm>
          <a:prstGeom prst="rect">
            <a:avLst/>
          </a:prstGeom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4D3E3906-2B3F-C63A-7204-65AB1C92B838}"/>
              </a:ext>
            </a:extLst>
          </p:cNvPr>
          <p:cNvSpPr/>
          <p:nvPr/>
        </p:nvSpPr>
        <p:spPr>
          <a:xfrm>
            <a:off x="1277748" y="2509652"/>
            <a:ext cx="4248472" cy="10713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953C0EDD-DEB7-9344-727D-9894042D4938}"/>
              </a:ext>
            </a:extLst>
          </p:cNvPr>
          <p:cNvSpPr/>
          <p:nvPr/>
        </p:nvSpPr>
        <p:spPr>
          <a:xfrm>
            <a:off x="1277748" y="3853628"/>
            <a:ext cx="4248472" cy="10713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85E06792-E4C8-E4F5-1748-2358129BC469}"/>
              </a:ext>
            </a:extLst>
          </p:cNvPr>
          <p:cNvSpPr/>
          <p:nvPr/>
        </p:nvSpPr>
        <p:spPr>
          <a:xfrm>
            <a:off x="1281471" y="5177530"/>
            <a:ext cx="4248472" cy="10713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20FAE810-D72E-6336-369D-78491C08D20D}"/>
              </a:ext>
            </a:extLst>
          </p:cNvPr>
          <p:cNvSpPr/>
          <p:nvPr/>
        </p:nvSpPr>
        <p:spPr>
          <a:xfrm>
            <a:off x="1664971" y="3886683"/>
            <a:ext cx="347402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wonderful</a:t>
            </a:r>
            <a:endParaRPr lang="es-ES" sz="54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7BC4CEF2-4583-D7D8-2A32-838728A33D97}"/>
              </a:ext>
            </a:extLst>
          </p:cNvPr>
          <p:cNvSpPr/>
          <p:nvPr/>
        </p:nvSpPr>
        <p:spPr>
          <a:xfrm>
            <a:off x="2653871" y="2542707"/>
            <a:ext cx="170110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busy</a:t>
            </a: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291D15EC-53BC-A63E-D818-36E878F3F513}"/>
              </a:ext>
            </a:extLst>
          </p:cNvPr>
          <p:cNvSpPr/>
          <p:nvPr/>
        </p:nvSpPr>
        <p:spPr>
          <a:xfrm>
            <a:off x="2739374" y="5138577"/>
            <a:ext cx="135646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dull</a:t>
            </a:r>
            <a:endParaRPr lang="es-ES" sz="54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8 Imagen">
            <a:extLst>
              <a:ext uri="{FF2B5EF4-FFF2-40B4-BE49-F238E27FC236}">
                <a16:creationId xmlns:a16="http://schemas.microsoft.com/office/drawing/2014/main" id="{02472540-029B-47FB-E170-B4EE5DAF027E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5761753" y="4011479"/>
            <a:ext cx="8810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0000">
                <a:alpha val="40000"/>
              </a:srgbClr>
            </a:glow>
          </a:effectLst>
        </p:spPr>
      </p:pic>
      <p:pic>
        <p:nvPicPr>
          <p:cNvPr id="10" name="Picture 4" descr="British Slang For Wonderful (12 Examples!) - Foreign Lingo">
            <a:extLst>
              <a:ext uri="{FF2B5EF4-FFF2-40B4-BE49-F238E27FC236}">
                <a16:creationId xmlns:a16="http://schemas.microsoft.com/office/drawing/2014/main" id="{516B29AB-DCBB-76C0-3784-3A8C9F42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061" y="1755377"/>
            <a:ext cx="4581952" cy="3054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1" name="10 Rectángulo">
            <a:extLst>
              <a:ext uri="{FF2B5EF4-FFF2-40B4-BE49-F238E27FC236}">
                <a16:creationId xmlns:a16="http://schemas.microsoft.com/office/drawing/2014/main" id="{B01B9CA8-9350-3763-BB70-3D9EA0F63609}"/>
              </a:ext>
            </a:extLst>
          </p:cNvPr>
          <p:cNvSpPr/>
          <p:nvPr/>
        </p:nvSpPr>
        <p:spPr>
          <a:xfrm>
            <a:off x="3767858" y="340139"/>
            <a:ext cx="56813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s-ES" sz="5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54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was</a:t>
            </a:r>
            <a:r>
              <a:rPr lang="es-ES" sz="5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______.</a:t>
            </a:r>
          </a:p>
        </p:txBody>
      </p:sp>
      <p:pic>
        <p:nvPicPr>
          <p:cNvPr id="12" name="y2mate.com - ROYALTY FREE Comedy Video Music  Funny Background Royalty Free Music by MUSIC4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4028" y="-72511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1C831D-855B-457C-FA4E-33FCF4641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428"/>
            <a:ext cx="12192000" cy="6864427"/>
          </a:xfrm>
          <a:prstGeom prst="rect">
            <a:avLst/>
          </a:prstGeom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A590E6E8-C107-E71A-B8D8-0498766447FA}"/>
              </a:ext>
            </a:extLst>
          </p:cNvPr>
          <p:cNvSpPr/>
          <p:nvPr/>
        </p:nvSpPr>
        <p:spPr>
          <a:xfrm>
            <a:off x="686385" y="2661294"/>
            <a:ext cx="4248472" cy="10733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7D5B61BC-C749-7245-E53A-02C5204C5349}"/>
              </a:ext>
            </a:extLst>
          </p:cNvPr>
          <p:cNvSpPr/>
          <p:nvPr/>
        </p:nvSpPr>
        <p:spPr>
          <a:xfrm>
            <a:off x="686385" y="3959416"/>
            <a:ext cx="4248472" cy="10733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666CF987-D31D-99AF-F448-EF6A83C56374}"/>
              </a:ext>
            </a:extLst>
          </p:cNvPr>
          <p:cNvSpPr/>
          <p:nvPr/>
        </p:nvSpPr>
        <p:spPr>
          <a:xfrm>
            <a:off x="686385" y="5295753"/>
            <a:ext cx="4248472" cy="10733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474925FC-FE89-ACE8-24B6-76FA7E195168}"/>
              </a:ext>
            </a:extLst>
          </p:cNvPr>
          <p:cNvSpPr/>
          <p:nvPr/>
        </p:nvSpPr>
        <p:spPr>
          <a:xfrm>
            <a:off x="1760437" y="5260777"/>
            <a:ext cx="200086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tiring</a:t>
            </a:r>
            <a:endParaRPr lang="es-ES" sz="54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A6A97371-DD1A-148F-1497-DF1D088D8A11}"/>
              </a:ext>
            </a:extLst>
          </p:cNvPr>
          <p:cNvSpPr/>
          <p:nvPr/>
        </p:nvSpPr>
        <p:spPr>
          <a:xfrm>
            <a:off x="3575050" y="765175"/>
            <a:ext cx="185738" cy="92233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es-E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07AB9002-7915-5575-0C3F-FA014F7B13D5}"/>
              </a:ext>
            </a:extLst>
          </p:cNvPr>
          <p:cNvSpPr/>
          <p:nvPr/>
        </p:nvSpPr>
        <p:spPr>
          <a:xfrm>
            <a:off x="1420441" y="2698326"/>
            <a:ext cx="272863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strange</a:t>
            </a:r>
            <a:endParaRPr lang="es-ES" sz="54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EC855DB3-AD72-F1DE-203E-5558E1783433}"/>
              </a:ext>
            </a:extLst>
          </p:cNvPr>
          <p:cNvSpPr/>
          <p:nvPr/>
        </p:nvSpPr>
        <p:spPr>
          <a:xfrm>
            <a:off x="1242725" y="3996448"/>
            <a:ext cx="326724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fantastic</a:t>
            </a:r>
            <a:endParaRPr lang="es-ES" sz="54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9 Imagen">
            <a:extLst>
              <a:ext uri="{FF2B5EF4-FFF2-40B4-BE49-F238E27FC236}">
                <a16:creationId xmlns:a16="http://schemas.microsoft.com/office/drawing/2014/main" id="{B40523D3-8407-F11F-71D8-3D8A7C30B291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5081101" y="5454584"/>
            <a:ext cx="8810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0000">
                <a:alpha val="40000"/>
              </a:srgbClr>
            </a:glow>
          </a:effectLst>
        </p:spPr>
      </p:pic>
      <p:pic>
        <p:nvPicPr>
          <p:cNvPr id="3074" name="Picture 2" descr="134,600+ Tired Face Stock Photos, Pictures &amp; Royalty-Free Images - iStock |  Woman tired face, Tired face icon, Tired face mask">
            <a:extLst>
              <a:ext uri="{FF2B5EF4-FFF2-40B4-BE49-F238E27FC236}">
                <a16:creationId xmlns:a16="http://schemas.microsoft.com/office/drawing/2014/main" id="{46912541-A2B3-F8D5-7B13-EBE4AD778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25" y="1870640"/>
            <a:ext cx="4743134" cy="3162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1" name="10 Rectángulo">
            <a:extLst>
              <a:ext uri="{FF2B5EF4-FFF2-40B4-BE49-F238E27FC236}">
                <a16:creationId xmlns:a16="http://schemas.microsoft.com/office/drawing/2014/main" id="{6677C8EC-F773-C848-858C-45335029CDAB}"/>
              </a:ext>
            </a:extLst>
          </p:cNvPr>
          <p:cNvSpPr/>
          <p:nvPr/>
        </p:nvSpPr>
        <p:spPr>
          <a:xfrm>
            <a:off x="3767858" y="340139"/>
            <a:ext cx="56813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s-ES" sz="5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54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was</a:t>
            </a:r>
            <a:r>
              <a:rPr lang="es-ES" sz="5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______.</a:t>
            </a:r>
          </a:p>
        </p:txBody>
      </p:sp>
      <p:pic>
        <p:nvPicPr>
          <p:cNvPr id="13" name="y2mate.com - ROYALTY FREE Comedy Video Music  Funny Background Royalty Free Music by MUSIC4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4028" y="-72511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utoUpdateAnimBg="0"/>
      <p:bldP spid="8" grpId="0" autoUpdateAnimBg="0"/>
      <p:bldP spid="9" grpId="0" autoUpdateAnimBg="0"/>
      <p:bldP spid="1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9AA00-1AA9-00B3-8A73-5039D9992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428"/>
            <a:ext cx="12192000" cy="6864427"/>
          </a:xfrm>
          <a:prstGeom prst="rect">
            <a:avLst/>
          </a:prstGeom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18ED449E-52AE-3F17-7E5A-2A6F3E91E66E}"/>
              </a:ext>
            </a:extLst>
          </p:cNvPr>
          <p:cNvSpPr/>
          <p:nvPr/>
        </p:nvSpPr>
        <p:spPr>
          <a:xfrm>
            <a:off x="7145567" y="2441547"/>
            <a:ext cx="4248472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CF3ACAE1-8422-3DA7-22A5-11F4506EF73A}"/>
              </a:ext>
            </a:extLst>
          </p:cNvPr>
          <p:cNvSpPr/>
          <p:nvPr/>
        </p:nvSpPr>
        <p:spPr>
          <a:xfrm>
            <a:off x="7145567" y="3809189"/>
            <a:ext cx="4248472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EB9F7E8A-FE6D-42CB-B8BC-FD019A7E34AE}"/>
              </a:ext>
            </a:extLst>
          </p:cNvPr>
          <p:cNvSpPr/>
          <p:nvPr/>
        </p:nvSpPr>
        <p:spPr>
          <a:xfrm>
            <a:off x="7145567" y="5176831"/>
            <a:ext cx="4248472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DAB2F7E7-C223-85CF-8577-D1CBEBA2739A}"/>
              </a:ext>
            </a:extLst>
          </p:cNvPr>
          <p:cNvSpPr/>
          <p:nvPr/>
        </p:nvSpPr>
        <p:spPr>
          <a:xfrm>
            <a:off x="7850457" y="5248839"/>
            <a:ext cx="30973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suprising</a:t>
            </a:r>
            <a:endParaRPr lang="es-ES" sz="54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5ACB2C20-F36F-9D38-A73A-F519A2F42906}"/>
              </a:ext>
            </a:extLst>
          </p:cNvPr>
          <p:cNvSpPr/>
          <p:nvPr/>
        </p:nvSpPr>
        <p:spPr>
          <a:xfrm>
            <a:off x="7661146" y="3809189"/>
            <a:ext cx="315823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digusting</a:t>
            </a:r>
            <a:endParaRPr lang="es-ES" sz="54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77D09868-57F6-D041-C04A-05AFDF920855}"/>
              </a:ext>
            </a:extLst>
          </p:cNvPr>
          <p:cNvSpPr/>
          <p:nvPr/>
        </p:nvSpPr>
        <p:spPr>
          <a:xfrm>
            <a:off x="7653385" y="2441547"/>
            <a:ext cx="326724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fantastic</a:t>
            </a:r>
            <a:endParaRPr lang="es-ES" sz="54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8 Imagen">
            <a:extLst>
              <a:ext uri="{FF2B5EF4-FFF2-40B4-BE49-F238E27FC236}">
                <a16:creationId xmlns:a16="http://schemas.microsoft.com/office/drawing/2014/main" id="{0AD57C0B-747E-EF0B-9C32-D6653E21C0AB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538" y="2660629"/>
            <a:ext cx="898603" cy="70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0000">
                <a:alpha val="40000"/>
              </a:srgbClr>
            </a:glow>
          </a:effectLst>
        </p:spPr>
      </p:pic>
      <p:pic>
        <p:nvPicPr>
          <p:cNvPr id="2050" name="Picture 2" descr="I Feel Fantastic Stock Photo - Download Image Now - Men, Celebration, White  Background - iStock">
            <a:extLst>
              <a:ext uri="{FF2B5EF4-FFF2-40B4-BE49-F238E27FC236}">
                <a16:creationId xmlns:a16="http://schemas.microsoft.com/office/drawing/2014/main" id="{72902BA0-3432-BCA7-8A0A-4AFD11A9F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61" y="2389936"/>
            <a:ext cx="4996974" cy="3608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0" name="10 Rectángulo">
            <a:extLst>
              <a:ext uri="{FF2B5EF4-FFF2-40B4-BE49-F238E27FC236}">
                <a16:creationId xmlns:a16="http://schemas.microsoft.com/office/drawing/2014/main" id="{BB91AD28-6B59-9925-E042-BEEC2675993D}"/>
              </a:ext>
            </a:extLst>
          </p:cNvPr>
          <p:cNvSpPr/>
          <p:nvPr/>
        </p:nvSpPr>
        <p:spPr>
          <a:xfrm>
            <a:off x="3767858" y="340139"/>
            <a:ext cx="56813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s-ES" sz="5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54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was</a:t>
            </a:r>
            <a:r>
              <a:rPr lang="es-ES" sz="5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______.</a:t>
            </a:r>
          </a:p>
        </p:txBody>
      </p:sp>
      <p:pic>
        <p:nvPicPr>
          <p:cNvPr id="12" name="y2mate.com - ROYALTY FREE Comedy Video Music  Funny Background Royalty Free Music by MUSIC4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4028" y="-72511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utoUpdateAnimBg="0"/>
      <p:bldP spid="7" grpId="0" autoUpdateAnimBg="0"/>
      <p:bldP spid="8" grpId="0" autoUpdateAnimBg="0"/>
      <p:bldP spid="1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F67F90-F74C-3B5B-10EC-180FFEDF9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428"/>
            <a:ext cx="12192000" cy="6864427"/>
          </a:xfrm>
          <a:prstGeom prst="rect">
            <a:avLst/>
          </a:prstGeom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39CFC03A-ED5D-400E-C0E2-F75D8B631773}"/>
              </a:ext>
            </a:extLst>
          </p:cNvPr>
          <p:cNvSpPr/>
          <p:nvPr/>
        </p:nvSpPr>
        <p:spPr>
          <a:xfrm>
            <a:off x="7269814" y="2650498"/>
            <a:ext cx="4248472" cy="1067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01FC6A8C-91B4-2C60-663D-B1180E67DD25}"/>
              </a:ext>
            </a:extLst>
          </p:cNvPr>
          <p:cNvSpPr/>
          <p:nvPr/>
        </p:nvSpPr>
        <p:spPr>
          <a:xfrm>
            <a:off x="7269814" y="3982215"/>
            <a:ext cx="4248472" cy="1067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2547BA40-87EF-7C91-8AC8-5341E0F570E5}"/>
              </a:ext>
            </a:extLst>
          </p:cNvPr>
          <p:cNvSpPr/>
          <p:nvPr/>
        </p:nvSpPr>
        <p:spPr>
          <a:xfrm>
            <a:off x="7273255" y="5301158"/>
            <a:ext cx="4248472" cy="1067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glow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D16F65BC-5E25-9F86-F48C-E6B5B1578739}"/>
              </a:ext>
            </a:extLst>
          </p:cNvPr>
          <p:cNvSpPr/>
          <p:nvPr/>
        </p:nvSpPr>
        <p:spPr>
          <a:xfrm>
            <a:off x="7728730" y="3969441"/>
            <a:ext cx="343715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surprising</a:t>
            </a:r>
            <a:endParaRPr lang="es-ES" sz="54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C8ECEB9E-0E28-8FEC-F9CA-5DC6C80D9430}"/>
              </a:ext>
            </a:extLst>
          </p:cNvPr>
          <p:cNvSpPr/>
          <p:nvPr/>
        </p:nvSpPr>
        <p:spPr>
          <a:xfrm>
            <a:off x="8430950" y="2637724"/>
            <a:ext cx="212590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happy</a:t>
            </a: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A7EDD10B-C11F-5B75-EE20-6D1F777BFB31}"/>
              </a:ext>
            </a:extLst>
          </p:cNvPr>
          <p:cNvSpPr/>
          <p:nvPr/>
        </p:nvSpPr>
        <p:spPr>
          <a:xfrm>
            <a:off x="7969135" y="5288384"/>
            <a:ext cx="301556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annoying</a:t>
            </a:r>
            <a:endParaRPr lang="es-ES" sz="54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8 Imagen">
            <a:extLst>
              <a:ext uri="{FF2B5EF4-FFF2-40B4-BE49-F238E27FC236}">
                <a16:creationId xmlns:a16="http://schemas.microsoft.com/office/drawing/2014/main" id="{E1C6A856-7B7E-FFCE-B006-AA35BA689880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163764"/>
            <a:ext cx="898603" cy="70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0000">
                <a:alpha val="40000"/>
              </a:srgbClr>
            </a:glow>
          </a:effectLst>
        </p:spPr>
      </p:pic>
      <p:pic>
        <p:nvPicPr>
          <p:cNvPr id="1026" name="Picture 2" descr="94,000+ Surprised Expression Pictures">
            <a:extLst>
              <a:ext uri="{FF2B5EF4-FFF2-40B4-BE49-F238E27FC236}">
                <a16:creationId xmlns:a16="http://schemas.microsoft.com/office/drawing/2014/main" id="{2FBD87AA-A622-8FB2-468F-E20818CCC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3" y="2700500"/>
            <a:ext cx="4970021" cy="3310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0" name="10 Rectángulo">
            <a:extLst>
              <a:ext uri="{FF2B5EF4-FFF2-40B4-BE49-F238E27FC236}">
                <a16:creationId xmlns:a16="http://schemas.microsoft.com/office/drawing/2014/main" id="{9BDD3D9B-C3B9-1FC9-B27A-C0F90311191A}"/>
              </a:ext>
            </a:extLst>
          </p:cNvPr>
          <p:cNvSpPr/>
          <p:nvPr/>
        </p:nvSpPr>
        <p:spPr>
          <a:xfrm>
            <a:off x="3767858" y="340139"/>
            <a:ext cx="56813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54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s-ES" sz="5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5400" b="1" spc="50" dirty="0" err="1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was</a:t>
            </a:r>
            <a:r>
              <a:rPr lang="es-ES" sz="5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______.</a:t>
            </a:r>
          </a:p>
        </p:txBody>
      </p:sp>
      <p:pic>
        <p:nvPicPr>
          <p:cNvPr id="12" name="y2mate.com - ROYALTY FREE Comedy Video Music  Funny Background Royalty Free Music by MUSIC4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4028" y="-72511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utoUpdateAnimBg="0"/>
      <p:bldP spid="7" grpId="0" autoUpdateAnimBg="0"/>
      <p:bldP spid="8" grpId="0" autoUpdateAnimBg="0"/>
      <p:bldP spid="1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BE2D8C-62D8-8936-EE79-8E8C6D4466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150" y="169334"/>
            <a:ext cx="1563317" cy="749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2644976" y="1634446"/>
            <a:ext cx="7297403" cy="2123658"/>
          </a:xfrm>
          <a:custGeom>
            <a:avLst/>
            <a:gdLst>
              <a:gd name="connsiteX0" fmla="*/ 0 w 7297403"/>
              <a:gd name="connsiteY0" fmla="*/ 353943 h 2123658"/>
              <a:gd name="connsiteX1" fmla="*/ 401109 w 7297403"/>
              <a:gd name="connsiteY1" fmla="*/ 0 h 2123658"/>
              <a:gd name="connsiteX2" fmla="*/ 1328992 w 7297403"/>
              <a:gd name="connsiteY2" fmla="*/ 0 h 2123658"/>
              <a:gd name="connsiteX3" fmla="*/ 2126972 w 7297403"/>
              <a:gd name="connsiteY3" fmla="*/ 0 h 2123658"/>
              <a:gd name="connsiteX4" fmla="*/ 3119807 w 7297403"/>
              <a:gd name="connsiteY4" fmla="*/ 0 h 2123658"/>
              <a:gd name="connsiteX5" fmla="*/ 3917787 w 7297403"/>
              <a:gd name="connsiteY5" fmla="*/ 0 h 2123658"/>
              <a:gd name="connsiteX6" fmla="*/ 4910623 w 7297403"/>
              <a:gd name="connsiteY6" fmla="*/ 0 h 2123658"/>
              <a:gd name="connsiteX7" fmla="*/ 5643651 w 7297403"/>
              <a:gd name="connsiteY7" fmla="*/ 0 h 2123658"/>
              <a:gd name="connsiteX8" fmla="*/ 6896293 w 7297403"/>
              <a:gd name="connsiteY8" fmla="*/ 0 h 2123658"/>
              <a:gd name="connsiteX9" fmla="*/ 7297403 w 7297403"/>
              <a:gd name="connsiteY9" fmla="*/ 353943 h 2123658"/>
              <a:gd name="connsiteX10" fmla="*/ 7297403 w 7297403"/>
              <a:gd name="connsiteY10" fmla="*/ 1061829 h 2123658"/>
              <a:gd name="connsiteX11" fmla="*/ 7297403 w 7297403"/>
              <a:gd name="connsiteY11" fmla="*/ 1769714 h 2123658"/>
              <a:gd name="connsiteX12" fmla="*/ 6896293 w 7297403"/>
              <a:gd name="connsiteY12" fmla="*/ 2123658 h 2123658"/>
              <a:gd name="connsiteX13" fmla="*/ 6098313 w 7297403"/>
              <a:gd name="connsiteY13" fmla="*/ 2123658 h 2123658"/>
              <a:gd name="connsiteX14" fmla="*/ 5235383 w 7297403"/>
              <a:gd name="connsiteY14" fmla="*/ 2123658 h 2123658"/>
              <a:gd name="connsiteX15" fmla="*/ 4307498 w 7297403"/>
              <a:gd name="connsiteY15" fmla="*/ 2123658 h 2123658"/>
              <a:gd name="connsiteX16" fmla="*/ 3509519 w 7297403"/>
              <a:gd name="connsiteY16" fmla="*/ 2123658 h 2123658"/>
              <a:gd name="connsiteX17" fmla="*/ 2451732 w 7297403"/>
              <a:gd name="connsiteY17" fmla="*/ 2123658 h 2123658"/>
              <a:gd name="connsiteX18" fmla="*/ 1523847 w 7297403"/>
              <a:gd name="connsiteY18" fmla="*/ 2123658 h 2123658"/>
              <a:gd name="connsiteX19" fmla="*/ 401109 w 7297403"/>
              <a:gd name="connsiteY19" fmla="*/ 2123658 h 2123658"/>
              <a:gd name="connsiteX20" fmla="*/ 0 w 7297403"/>
              <a:gd name="connsiteY20" fmla="*/ 1769714 h 2123658"/>
              <a:gd name="connsiteX21" fmla="*/ 0 w 7297403"/>
              <a:gd name="connsiteY21" fmla="*/ 1033513 h 2123658"/>
              <a:gd name="connsiteX22" fmla="*/ 0 w 7297403"/>
              <a:gd name="connsiteY22" fmla="*/ 353943 h 2123658"/>
              <a:gd name="connsiteX0" fmla="*/ 0 w 7297403"/>
              <a:gd name="connsiteY0" fmla="*/ 353943 h 2123658"/>
              <a:gd name="connsiteX1" fmla="*/ 401109 w 7297403"/>
              <a:gd name="connsiteY1" fmla="*/ 0 h 2123658"/>
              <a:gd name="connsiteX2" fmla="*/ 1458896 w 7297403"/>
              <a:gd name="connsiteY2" fmla="*/ 0 h 2123658"/>
              <a:gd name="connsiteX3" fmla="*/ 2321828 w 7297403"/>
              <a:gd name="connsiteY3" fmla="*/ 0 h 2123658"/>
              <a:gd name="connsiteX4" fmla="*/ 3119807 w 7297403"/>
              <a:gd name="connsiteY4" fmla="*/ 0 h 2123658"/>
              <a:gd name="connsiteX5" fmla="*/ 4112643 w 7297403"/>
              <a:gd name="connsiteY5" fmla="*/ 0 h 2123658"/>
              <a:gd name="connsiteX6" fmla="*/ 4975574 w 7297403"/>
              <a:gd name="connsiteY6" fmla="*/ 0 h 2123658"/>
              <a:gd name="connsiteX7" fmla="*/ 6033362 w 7297403"/>
              <a:gd name="connsiteY7" fmla="*/ 0 h 2123658"/>
              <a:gd name="connsiteX8" fmla="*/ 6896293 w 7297403"/>
              <a:gd name="connsiteY8" fmla="*/ 0 h 2123658"/>
              <a:gd name="connsiteX9" fmla="*/ 7297403 w 7297403"/>
              <a:gd name="connsiteY9" fmla="*/ 353943 h 2123658"/>
              <a:gd name="connsiteX10" fmla="*/ 7297403 w 7297403"/>
              <a:gd name="connsiteY10" fmla="*/ 1033513 h 2123658"/>
              <a:gd name="connsiteX11" fmla="*/ 7297403 w 7297403"/>
              <a:gd name="connsiteY11" fmla="*/ 1769714 h 2123658"/>
              <a:gd name="connsiteX12" fmla="*/ 6896293 w 7297403"/>
              <a:gd name="connsiteY12" fmla="*/ 2123658 h 2123658"/>
              <a:gd name="connsiteX13" fmla="*/ 5968410 w 7297403"/>
              <a:gd name="connsiteY13" fmla="*/ 2123658 h 2123658"/>
              <a:gd name="connsiteX14" fmla="*/ 5170430 w 7297403"/>
              <a:gd name="connsiteY14" fmla="*/ 2123658 h 2123658"/>
              <a:gd name="connsiteX15" fmla="*/ 4242547 w 7297403"/>
              <a:gd name="connsiteY15" fmla="*/ 2123658 h 2123658"/>
              <a:gd name="connsiteX16" fmla="*/ 3184759 w 7297403"/>
              <a:gd name="connsiteY16" fmla="*/ 2123658 h 2123658"/>
              <a:gd name="connsiteX17" fmla="*/ 2256876 w 7297403"/>
              <a:gd name="connsiteY17" fmla="*/ 2123658 h 2123658"/>
              <a:gd name="connsiteX18" fmla="*/ 1523847 w 7297403"/>
              <a:gd name="connsiteY18" fmla="*/ 2123658 h 2123658"/>
              <a:gd name="connsiteX19" fmla="*/ 401109 w 7297403"/>
              <a:gd name="connsiteY19" fmla="*/ 2123658 h 2123658"/>
              <a:gd name="connsiteX20" fmla="*/ 0 w 7297403"/>
              <a:gd name="connsiteY20" fmla="*/ 1769714 h 2123658"/>
              <a:gd name="connsiteX21" fmla="*/ 0 w 7297403"/>
              <a:gd name="connsiteY21" fmla="*/ 1075987 h 2123658"/>
              <a:gd name="connsiteX22" fmla="*/ 0 w 7297403"/>
              <a:gd name="connsiteY22" fmla="*/ 353943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297403" h="2123658" fill="none" extrusionOk="0">
                <a:moveTo>
                  <a:pt x="0" y="353943"/>
                </a:moveTo>
                <a:cubicBezTo>
                  <a:pt x="-103951" y="121033"/>
                  <a:pt x="153824" y="16860"/>
                  <a:pt x="401109" y="0"/>
                </a:cubicBezTo>
                <a:cubicBezTo>
                  <a:pt x="761303" y="-5831"/>
                  <a:pt x="1115347" y="10921"/>
                  <a:pt x="1328992" y="0"/>
                </a:cubicBezTo>
                <a:cubicBezTo>
                  <a:pt x="1469171" y="42291"/>
                  <a:pt x="1846180" y="82632"/>
                  <a:pt x="2126972" y="0"/>
                </a:cubicBezTo>
                <a:cubicBezTo>
                  <a:pt x="2348027" y="-30882"/>
                  <a:pt x="2699837" y="7312"/>
                  <a:pt x="3119807" y="0"/>
                </a:cubicBezTo>
                <a:cubicBezTo>
                  <a:pt x="3592928" y="11728"/>
                  <a:pt x="3690720" y="-40116"/>
                  <a:pt x="3917787" y="0"/>
                </a:cubicBezTo>
                <a:cubicBezTo>
                  <a:pt x="4079219" y="-4065"/>
                  <a:pt x="4521145" y="44508"/>
                  <a:pt x="4910623" y="0"/>
                </a:cubicBezTo>
                <a:cubicBezTo>
                  <a:pt x="5223061" y="-56754"/>
                  <a:pt x="5405791" y="1982"/>
                  <a:pt x="5643651" y="0"/>
                </a:cubicBezTo>
                <a:cubicBezTo>
                  <a:pt x="5960958" y="79058"/>
                  <a:pt x="6668896" y="48502"/>
                  <a:pt x="6896293" y="0"/>
                </a:cubicBezTo>
                <a:cubicBezTo>
                  <a:pt x="7119507" y="24658"/>
                  <a:pt x="7371369" y="190016"/>
                  <a:pt x="7297403" y="353943"/>
                </a:cubicBezTo>
                <a:cubicBezTo>
                  <a:pt x="7300611" y="645948"/>
                  <a:pt x="7298463" y="958124"/>
                  <a:pt x="7297403" y="1061829"/>
                </a:cubicBezTo>
                <a:cubicBezTo>
                  <a:pt x="7352735" y="1306496"/>
                  <a:pt x="7303702" y="1560510"/>
                  <a:pt x="7297403" y="1769714"/>
                </a:cubicBezTo>
                <a:cubicBezTo>
                  <a:pt x="7364591" y="1919684"/>
                  <a:pt x="7123146" y="2108716"/>
                  <a:pt x="6896293" y="2123658"/>
                </a:cubicBezTo>
                <a:cubicBezTo>
                  <a:pt x="6493453" y="2126466"/>
                  <a:pt x="6284988" y="2127187"/>
                  <a:pt x="6098313" y="2123658"/>
                </a:cubicBezTo>
                <a:cubicBezTo>
                  <a:pt x="5823482" y="2093628"/>
                  <a:pt x="5445298" y="2086889"/>
                  <a:pt x="5235383" y="2123658"/>
                </a:cubicBezTo>
                <a:cubicBezTo>
                  <a:pt x="5015397" y="2051905"/>
                  <a:pt x="4645015" y="2108013"/>
                  <a:pt x="4307498" y="2123658"/>
                </a:cubicBezTo>
                <a:cubicBezTo>
                  <a:pt x="3931122" y="2170070"/>
                  <a:pt x="3891157" y="2130063"/>
                  <a:pt x="3509519" y="2123658"/>
                </a:cubicBezTo>
                <a:cubicBezTo>
                  <a:pt x="3138784" y="2152180"/>
                  <a:pt x="2797125" y="2128848"/>
                  <a:pt x="2451732" y="2123658"/>
                </a:cubicBezTo>
                <a:cubicBezTo>
                  <a:pt x="2128378" y="2148479"/>
                  <a:pt x="1704977" y="2115044"/>
                  <a:pt x="1523847" y="2123658"/>
                </a:cubicBezTo>
                <a:cubicBezTo>
                  <a:pt x="1335916" y="2204780"/>
                  <a:pt x="686972" y="2192200"/>
                  <a:pt x="401109" y="2123658"/>
                </a:cubicBezTo>
                <a:cubicBezTo>
                  <a:pt x="163427" y="2066694"/>
                  <a:pt x="-53477" y="1943486"/>
                  <a:pt x="0" y="1769714"/>
                </a:cubicBezTo>
                <a:cubicBezTo>
                  <a:pt x="28188" y="1493524"/>
                  <a:pt x="-29340" y="1228981"/>
                  <a:pt x="0" y="1033513"/>
                </a:cubicBezTo>
                <a:cubicBezTo>
                  <a:pt x="5577" y="899675"/>
                  <a:pt x="-44042" y="508628"/>
                  <a:pt x="0" y="353943"/>
                </a:cubicBezTo>
                <a:close/>
              </a:path>
              <a:path w="7297403" h="2123658" stroke="0" extrusionOk="0">
                <a:moveTo>
                  <a:pt x="0" y="353943"/>
                </a:moveTo>
                <a:cubicBezTo>
                  <a:pt x="60539" y="176164"/>
                  <a:pt x="160518" y="-102092"/>
                  <a:pt x="401109" y="0"/>
                </a:cubicBezTo>
                <a:cubicBezTo>
                  <a:pt x="832522" y="45545"/>
                  <a:pt x="1089104" y="60780"/>
                  <a:pt x="1458896" y="0"/>
                </a:cubicBezTo>
                <a:cubicBezTo>
                  <a:pt x="1733299" y="-5228"/>
                  <a:pt x="1896417" y="-35210"/>
                  <a:pt x="2321828" y="0"/>
                </a:cubicBezTo>
                <a:cubicBezTo>
                  <a:pt x="2736977" y="-18633"/>
                  <a:pt x="2759622" y="-28601"/>
                  <a:pt x="3119807" y="0"/>
                </a:cubicBezTo>
                <a:cubicBezTo>
                  <a:pt x="3417074" y="-2996"/>
                  <a:pt x="3946479" y="-54615"/>
                  <a:pt x="4112643" y="0"/>
                </a:cubicBezTo>
                <a:cubicBezTo>
                  <a:pt x="4287971" y="30841"/>
                  <a:pt x="4603835" y="116156"/>
                  <a:pt x="4975574" y="0"/>
                </a:cubicBezTo>
                <a:cubicBezTo>
                  <a:pt x="5429860" y="-32771"/>
                  <a:pt x="5699655" y="101193"/>
                  <a:pt x="6033362" y="0"/>
                </a:cubicBezTo>
                <a:cubicBezTo>
                  <a:pt x="6395641" y="25096"/>
                  <a:pt x="6573910" y="-118512"/>
                  <a:pt x="6896293" y="0"/>
                </a:cubicBezTo>
                <a:cubicBezTo>
                  <a:pt x="7187068" y="9515"/>
                  <a:pt x="7299393" y="160793"/>
                  <a:pt x="7297403" y="353943"/>
                </a:cubicBezTo>
                <a:cubicBezTo>
                  <a:pt x="7314258" y="708822"/>
                  <a:pt x="7323012" y="882993"/>
                  <a:pt x="7297403" y="1033513"/>
                </a:cubicBezTo>
                <a:cubicBezTo>
                  <a:pt x="7342278" y="1287794"/>
                  <a:pt x="7230943" y="1458809"/>
                  <a:pt x="7297403" y="1769714"/>
                </a:cubicBezTo>
                <a:cubicBezTo>
                  <a:pt x="7267671" y="1997793"/>
                  <a:pt x="7204006" y="2117591"/>
                  <a:pt x="6896293" y="2123658"/>
                </a:cubicBezTo>
                <a:cubicBezTo>
                  <a:pt x="6786873" y="2014875"/>
                  <a:pt x="6357436" y="2092581"/>
                  <a:pt x="5968410" y="2123658"/>
                </a:cubicBezTo>
                <a:cubicBezTo>
                  <a:pt x="5516441" y="2102966"/>
                  <a:pt x="5487009" y="2149483"/>
                  <a:pt x="5170430" y="2123658"/>
                </a:cubicBezTo>
                <a:cubicBezTo>
                  <a:pt x="4789908" y="2043976"/>
                  <a:pt x="4597371" y="2117734"/>
                  <a:pt x="4242547" y="2123658"/>
                </a:cubicBezTo>
                <a:cubicBezTo>
                  <a:pt x="3949553" y="2108343"/>
                  <a:pt x="3768651" y="2089383"/>
                  <a:pt x="3184759" y="2123658"/>
                </a:cubicBezTo>
                <a:cubicBezTo>
                  <a:pt x="2640740" y="2173038"/>
                  <a:pt x="2642108" y="2108122"/>
                  <a:pt x="2256876" y="2123658"/>
                </a:cubicBezTo>
                <a:cubicBezTo>
                  <a:pt x="1873713" y="2104005"/>
                  <a:pt x="1759446" y="2114925"/>
                  <a:pt x="1523847" y="2123658"/>
                </a:cubicBezTo>
                <a:cubicBezTo>
                  <a:pt x="1120260" y="2107804"/>
                  <a:pt x="856652" y="2020818"/>
                  <a:pt x="401109" y="2123658"/>
                </a:cubicBezTo>
                <a:cubicBezTo>
                  <a:pt x="233813" y="2082762"/>
                  <a:pt x="55506" y="1974052"/>
                  <a:pt x="0" y="1769714"/>
                </a:cubicBezTo>
                <a:cubicBezTo>
                  <a:pt x="5561" y="1512027"/>
                  <a:pt x="-22703" y="1334889"/>
                  <a:pt x="0" y="1075987"/>
                </a:cubicBezTo>
                <a:cubicBezTo>
                  <a:pt x="21785" y="829197"/>
                  <a:pt x="-49272" y="663994"/>
                  <a:pt x="0" y="353943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297403"/>
                      <a:gd name="connsiteY0" fmla="*/ 353943 h 2123658"/>
                      <a:gd name="connsiteX1" fmla="*/ 401109 w 7297403"/>
                      <a:gd name="connsiteY1" fmla="*/ 0 h 2123658"/>
                      <a:gd name="connsiteX2" fmla="*/ 1328992 w 7297403"/>
                      <a:gd name="connsiteY2" fmla="*/ 0 h 2123658"/>
                      <a:gd name="connsiteX3" fmla="*/ 2126972 w 7297403"/>
                      <a:gd name="connsiteY3" fmla="*/ 0 h 2123658"/>
                      <a:gd name="connsiteX4" fmla="*/ 3119807 w 7297403"/>
                      <a:gd name="connsiteY4" fmla="*/ 0 h 2123658"/>
                      <a:gd name="connsiteX5" fmla="*/ 3917787 w 7297403"/>
                      <a:gd name="connsiteY5" fmla="*/ 0 h 2123658"/>
                      <a:gd name="connsiteX6" fmla="*/ 4910623 w 7297403"/>
                      <a:gd name="connsiteY6" fmla="*/ 0 h 2123658"/>
                      <a:gd name="connsiteX7" fmla="*/ 5643651 w 7297403"/>
                      <a:gd name="connsiteY7" fmla="*/ 0 h 2123658"/>
                      <a:gd name="connsiteX8" fmla="*/ 6896293 w 7297403"/>
                      <a:gd name="connsiteY8" fmla="*/ 0 h 2123658"/>
                      <a:gd name="connsiteX9" fmla="*/ 7297403 w 7297403"/>
                      <a:gd name="connsiteY9" fmla="*/ 353943 h 2123658"/>
                      <a:gd name="connsiteX10" fmla="*/ 7297403 w 7297403"/>
                      <a:gd name="connsiteY10" fmla="*/ 1061829 h 2123658"/>
                      <a:gd name="connsiteX11" fmla="*/ 7297403 w 7297403"/>
                      <a:gd name="connsiteY11" fmla="*/ 1769714 h 2123658"/>
                      <a:gd name="connsiteX12" fmla="*/ 6896293 w 7297403"/>
                      <a:gd name="connsiteY12" fmla="*/ 2123658 h 2123658"/>
                      <a:gd name="connsiteX13" fmla="*/ 6098313 w 7297403"/>
                      <a:gd name="connsiteY13" fmla="*/ 2123658 h 2123658"/>
                      <a:gd name="connsiteX14" fmla="*/ 5235383 w 7297403"/>
                      <a:gd name="connsiteY14" fmla="*/ 2123658 h 2123658"/>
                      <a:gd name="connsiteX15" fmla="*/ 4307498 w 7297403"/>
                      <a:gd name="connsiteY15" fmla="*/ 2123658 h 2123658"/>
                      <a:gd name="connsiteX16" fmla="*/ 3509519 w 7297403"/>
                      <a:gd name="connsiteY16" fmla="*/ 2123658 h 2123658"/>
                      <a:gd name="connsiteX17" fmla="*/ 2451732 w 7297403"/>
                      <a:gd name="connsiteY17" fmla="*/ 2123658 h 2123658"/>
                      <a:gd name="connsiteX18" fmla="*/ 1523847 w 7297403"/>
                      <a:gd name="connsiteY18" fmla="*/ 2123658 h 2123658"/>
                      <a:gd name="connsiteX19" fmla="*/ 401109 w 7297403"/>
                      <a:gd name="connsiteY19" fmla="*/ 2123658 h 2123658"/>
                      <a:gd name="connsiteX20" fmla="*/ 0 w 7297403"/>
                      <a:gd name="connsiteY20" fmla="*/ 1769714 h 2123658"/>
                      <a:gd name="connsiteX21" fmla="*/ 0 w 7297403"/>
                      <a:gd name="connsiteY21" fmla="*/ 1033513 h 2123658"/>
                      <a:gd name="connsiteX22" fmla="*/ 0 w 7297403"/>
                      <a:gd name="connsiteY22" fmla="*/ 353943 h 2123658"/>
                      <a:gd name="connsiteX0" fmla="*/ 0 w 7297403"/>
                      <a:gd name="connsiteY0" fmla="*/ 353943 h 2123658"/>
                      <a:gd name="connsiteX1" fmla="*/ 401109 w 7297403"/>
                      <a:gd name="connsiteY1" fmla="*/ 0 h 2123658"/>
                      <a:gd name="connsiteX2" fmla="*/ 1458896 w 7297403"/>
                      <a:gd name="connsiteY2" fmla="*/ 0 h 2123658"/>
                      <a:gd name="connsiteX3" fmla="*/ 2321828 w 7297403"/>
                      <a:gd name="connsiteY3" fmla="*/ 0 h 2123658"/>
                      <a:gd name="connsiteX4" fmla="*/ 3119807 w 7297403"/>
                      <a:gd name="connsiteY4" fmla="*/ 0 h 2123658"/>
                      <a:gd name="connsiteX5" fmla="*/ 4112643 w 7297403"/>
                      <a:gd name="connsiteY5" fmla="*/ 0 h 2123658"/>
                      <a:gd name="connsiteX6" fmla="*/ 4975574 w 7297403"/>
                      <a:gd name="connsiteY6" fmla="*/ 0 h 2123658"/>
                      <a:gd name="connsiteX7" fmla="*/ 6033362 w 7297403"/>
                      <a:gd name="connsiteY7" fmla="*/ 0 h 2123658"/>
                      <a:gd name="connsiteX8" fmla="*/ 6896293 w 7297403"/>
                      <a:gd name="connsiteY8" fmla="*/ 0 h 2123658"/>
                      <a:gd name="connsiteX9" fmla="*/ 7297403 w 7297403"/>
                      <a:gd name="connsiteY9" fmla="*/ 353943 h 2123658"/>
                      <a:gd name="connsiteX10" fmla="*/ 7297403 w 7297403"/>
                      <a:gd name="connsiteY10" fmla="*/ 1033513 h 2123658"/>
                      <a:gd name="connsiteX11" fmla="*/ 7297403 w 7297403"/>
                      <a:gd name="connsiteY11" fmla="*/ 1769714 h 2123658"/>
                      <a:gd name="connsiteX12" fmla="*/ 6896293 w 7297403"/>
                      <a:gd name="connsiteY12" fmla="*/ 2123658 h 2123658"/>
                      <a:gd name="connsiteX13" fmla="*/ 5968410 w 7297403"/>
                      <a:gd name="connsiteY13" fmla="*/ 2123658 h 2123658"/>
                      <a:gd name="connsiteX14" fmla="*/ 5170430 w 7297403"/>
                      <a:gd name="connsiteY14" fmla="*/ 2123658 h 2123658"/>
                      <a:gd name="connsiteX15" fmla="*/ 4242547 w 7297403"/>
                      <a:gd name="connsiteY15" fmla="*/ 2123658 h 2123658"/>
                      <a:gd name="connsiteX16" fmla="*/ 3184759 w 7297403"/>
                      <a:gd name="connsiteY16" fmla="*/ 2123658 h 2123658"/>
                      <a:gd name="connsiteX17" fmla="*/ 2256876 w 7297403"/>
                      <a:gd name="connsiteY17" fmla="*/ 2123658 h 2123658"/>
                      <a:gd name="connsiteX18" fmla="*/ 1523847 w 7297403"/>
                      <a:gd name="connsiteY18" fmla="*/ 2123658 h 2123658"/>
                      <a:gd name="connsiteX19" fmla="*/ 401109 w 7297403"/>
                      <a:gd name="connsiteY19" fmla="*/ 2123658 h 2123658"/>
                      <a:gd name="connsiteX20" fmla="*/ 0 w 7297403"/>
                      <a:gd name="connsiteY20" fmla="*/ 1769714 h 2123658"/>
                      <a:gd name="connsiteX21" fmla="*/ 0 w 7297403"/>
                      <a:gd name="connsiteY21" fmla="*/ 1075987 h 2123658"/>
                      <a:gd name="connsiteX22" fmla="*/ 0 w 7297403"/>
                      <a:gd name="connsiteY22" fmla="*/ 353943 h 2123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7297403" h="2123658" fill="none" extrusionOk="0">
                        <a:moveTo>
                          <a:pt x="0" y="353943"/>
                        </a:moveTo>
                        <a:cubicBezTo>
                          <a:pt x="-69713" y="142152"/>
                          <a:pt x="166621" y="12057"/>
                          <a:pt x="401109" y="0"/>
                        </a:cubicBezTo>
                        <a:cubicBezTo>
                          <a:pt x="732532" y="-11888"/>
                          <a:pt x="1129825" y="10461"/>
                          <a:pt x="1328992" y="0"/>
                        </a:cubicBezTo>
                        <a:cubicBezTo>
                          <a:pt x="1504062" y="8218"/>
                          <a:pt x="1852588" y="47213"/>
                          <a:pt x="2126972" y="0"/>
                        </a:cubicBezTo>
                        <a:cubicBezTo>
                          <a:pt x="2356366" y="-26320"/>
                          <a:pt x="2684389" y="-69"/>
                          <a:pt x="3119807" y="0"/>
                        </a:cubicBezTo>
                        <a:cubicBezTo>
                          <a:pt x="3586086" y="10916"/>
                          <a:pt x="3683532" y="-25324"/>
                          <a:pt x="3917787" y="0"/>
                        </a:cubicBezTo>
                        <a:cubicBezTo>
                          <a:pt x="4087680" y="-2769"/>
                          <a:pt x="4559724" y="8187"/>
                          <a:pt x="4910623" y="0"/>
                        </a:cubicBezTo>
                        <a:cubicBezTo>
                          <a:pt x="5226105" y="-27728"/>
                          <a:pt x="5420658" y="-18678"/>
                          <a:pt x="5643651" y="0"/>
                        </a:cubicBezTo>
                        <a:cubicBezTo>
                          <a:pt x="5911689" y="51475"/>
                          <a:pt x="6596725" y="31149"/>
                          <a:pt x="6896293" y="0"/>
                        </a:cubicBezTo>
                        <a:cubicBezTo>
                          <a:pt x="7133008" y="26842"/>
                          <a:pt x="7355385" y="176944"/>
                          <a:pt x="7297403" y="353943"/>
                        </a:cubicBezTo>
                        <a:cubicBezTo>
                          <a:pt x="7286218" y="624522"/>
                          <a:pt x="7295230" y="924636"/>
                          <a:pt x="7297403" y="1061829"/>
                        </a:cubicBezTo>
                        <a:cubicBezTo>
                          <a:pt x="7323863" y="1262023"/>
                          <a:pt x="7299716" y="1555628"/>
                          <a:pt x="7297403" y="1769714"/>
                        </a:cubicBezTo>
                        <a:cubicBezTo>
                          <a:pt x="7339131" y="1941975"/>
                          <a:pt x="7115534" y="2144522"/>
                          <a:pt x="6896293" y="2123658"/>
                        </a:cubicBezTo>
                        <a:cubicBezTo>
                          <a:pt x="6504946" y="2124579"/>
                          <a:pt x="6310521" y="2144805"/>
                          <a:pt x="6098313" y="2123658"/>
                        </a:cubicBezTo>
                        <a:cubicBezTo>
                          <a:pt x="5861731" y="2096343"/>
                          <a:pt x="5454013" y="2104654"/>
                          <a:pt x="5235383" y="2123658"/>
                        </a:cubicBezTo>
                        <a:cubicBezTo>
                          <a:pt x="5012489" y="2091244"/>
                          <a:pt x="4656444" y="2101339"/>
                          <a:pt x="4307498" y="2123658"/>
                        </a:cubicBezTo>
                        <a:cubicBezTo>
                          <a:pt x="3934586" y="2163877"/>
                          <a:pt x="3890126" y="2129297"/>
                          <a:pt x="3509519" y="2123658"/>
                        </a:cubicBezTo>
                        <a:cubicBezTo>
                          <a:pt x="3139121" y="2144181"/>
                          <a:pt x="2773927" y="2142608"/>
                          <a:pt x="2451732" y="2123658"/>
                        </a:cubicBezTo>
                        <a:cubicBezTo>
                          <a:pt x="2154188" y="2107504"/>
                          <a:pt x="1721486" y="2114164"/>
                          <a:pt x="1523847" y="2123658"/>
                        </a:cubicBezTo>
                        <a:cubicBezTo>
                          <a:pt x="1312334" y="2158087"/>
                          <a:pt x="701138" y="2184730"/>
                          <a:pt x="401109" y="2123658"/>
                        </a:cubicBezTo>
                        <a:cubicBezTo>
                          <a:pt x="161013" y="2080501"/>
                          <a:pt x="-9996" y="1945947"/>
                          <a:pt x="0" y="1769714"/>
                        </a:cubicBezTo>
                        <a:cubicBezTo>
                          <a:pt x="14205" y="1481486"/>
                          <a:pt x="-18612" y="1196586"/>
                          <a:pt x="0" y="1033513"/>
                        </a:cubicBezTo>
                        <a:cubicBezTo>
                          <a:pt x="13020" y="884733"/>
                          <a:pt x="-23034" y="536502"/>
                          <a:pt x="0" y="353943"/>
                        </a:cubicBezTo>
                        <a:close/>
                      </a:path>
                      <a:path w="7297403" h="2123658" stroke="0" extrusionOk="0">
                        <a:moveTo>
                          <a:pt x="0" y="353943"/>
                        </a:moveTo>
                        <a:cubicBezTo>
                          <a:pt x="4805" y="158702"/>
                          <a:pt x="163022" y="-50132"/>
                          <a:pt x="401109" y="0"/>
                        </a:cubicBezTo>
                        <a:cubicBezTo>
                          <a:pt x="795651" y="22316"/>
                          <a:pt x="1110646" y="56053"/>
                          <a:pt x="1458896" y="0"/>
                        </a:cubicBezTo>
                        <a:cubicBezTo>
                          <a:pt x="1742438" y="-33719"/>
                          <a:pt x="1900742" y="-21590"/>
                          <a:pt x="2321828" y="0"/>
                        </a:cubicBezTo>
                        <a:cubicBezTo>
                          <a:pt x="2731993" y="-14890"/>
                          <a:pt x="2756511" y="-23200"/>
                          <a:pt x="3119807" y="0"/>
                        </a:cubicBezTo>
                        <a:cubicBezTo>
                          <a:pt x="3450093" y="9662"/>
                          <a:pt x="3937734" y="-46016"/>
                          <a:pt x="4112643" y="0"/>
                        </a:cubicBezTo>
                        <a:cubicBezTo>
                          <a:pt x="4294162" y="27370"/>
                          <a:pt x="4589504" y="77326"/>
                          <a:pt x="4975574" y="0"/>
                        </a:cubicBezTo>
                        <a:cubicBezTo>
                          <a:pt x="5397274" y="-26305"/>
                          <a:pt x="5717710" y="33631"/>
                          <a:pt x="6033362" y="0"/>
                        </a:cubicBezTo>
                        <a:cubicBezTo>
                          <a:pt x="6362587" y="15615"/>
                          <a:pt x="6585600" y="-80399"/>
                          <a:pt x="6896293" y="0"/>
                        </a:cubicBezTo>
                        <a:cubicBezTo>
                          <a:pt x="7143468" y="8129"/>
                          <a:pt x="7292580" y="153733"/>
                          <a:pt x="7297403" y="353943"/>
                        </a:cubicBezTo>
                        <a:cubicBezTo>
                          <a:pt x="7301164" y="696284"/>
                          <a:pt x="7310945" y="853498"/>
                          <a:pt x="7297403" y="1033513"/>
                        </a:cubicBezTo>
                        <a:cubicBezTo>
                          <a:pt x="7301125" y="1247083"/>
                          <a:pt x="7266058" y="1505767"/>
                          <a:pt x="7297403" y="1769714"/>
                        </a:cubicBezTo>
                        <a:cubicBezTo>
                          <a:pt x="7301905" y="1963809"/>
                          <a:pt x="7163195" y="2108431"/>
                          <a:pt x="6896293" y="2123658"/>
                        </a:cubicBezTo>
                        <a:cubicBezTo>
                          <a:pt x="6726713" y="2079121"/>
                          <a:pt x="6371830" y="2118291"/>
                          <a:pt x="5968410" y="2123658"/>
                        </a:cubicBezTo>
                        <a:cubicBezTo>
                          <a:pt x="5529872" y="2096724"/>
                          <a:pt x="5486289" y="2138692"/>
                          <a:pt x="5170430" y="2123658"/>
                        </a:cubicBezTo>
                        <a:cubicBezTo>
                          <a:pt x="4811913" y="2069153"/>
                          <a:pt x="4593361" y="2122073"/>
                          <a:pt x="4242547" y="2123658"/>
                        </a:cubicBezTo>
                        <a:cubicBezTo>
                          <a:pt x="3938756" y="2095069"/>
                          <a:pt x="3750398" y="2086254"/>
                          <a:pt x="3184759" y="2123658"/>
                        </a:cubicBezTo>
                        <a:cubicBezTo>
                          <a:pt x="2646404" y="2170966"/>
                          <a:pt x="2642276" y="2113883"/>
                          <a:pt x="2256876" y="2123658"/>
                        </a:cubicBezTo>
                        <a:cubicBezTo>
                          <a:pt x="1871780" y="2123546"/>
                          <a:pt x="1752682" y="2134922"/>
                          <a:pt x="1523847" y="2123658"/>
                        </a:cubicBezTo>
                        <a:cubicBezTo>
                          <a:pt x="1213878" y="2100495"/>
                          <a:pt x="811005" y="2091887"/>
                          <a:pt x="401109" y="2123658"/>
                        </a:cubicBezTo>
                        <a:cubicBezTo>
                          <a:pt x="224063" y="2090434"/>
                          <a:pt x="31482" y="1975917"/>
                          <a:pt x="0" y="1769714"/>
                        </a:cubicBezTo>
                        <a:cubicBezTo>
                          <a:pt x="57" y="1533331"/>
                          <a:pt x="-27573" y="1353181"/>
                          <a:pt x="0" y="1075987"/>
                        </a:cubicBezTo>
                        <a:cubicBezTo>
                          <a:pt x="23424" y="821054"/>
                          <a:pt x="-33665" y="680717"/>
                          <a:pt x="0" y="35394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5. ASSESSMENT</a:t>
            </a:r>
            <a:endParaRPr lang="en-US" sz="80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7579" y="-7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1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775AAA-561B-4457-96AD-A27FD73A4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428"/>
            <a:ext cx="12192000" cy="68644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150" y="169334"/>
            <a:ext cx="1563317" cy="74958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0077" y="779877"/>
            <a:ext cx="2716377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Read and write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79776" y="1970324"/>
            <a:ext cx="9875270" cy="2883414"/>
          </a:xfrm>
          <a:prstGeom prst="roundRect">
            <a:avLst/>
          </a:prstGeom>
          <a:solidFill>
            <a:srgbClr val="FFEEDA">
              <a:alpha val="80000"/>
            </a:srgbClr>
          </a:solidFill>
          <a:ln w="19050">
            <a:solidFill>
              <a:srgbClr val="FFD772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800" dirty="0">
                <a:latin typeface="Comic Sans MS" panose="030F0702030302020204" pitchFamily="66" charset="0"/>
              </a:rPr>
              <a:t>My trip to England was w__________.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800" dirty="0">
                <a:latin typeface="Comic Sans MS" panose="030F0702030302020204" pitchFamily="66" charset="0"/>
              </a:rPr>
              <a:t>Our trip to the old village in Vietnam was ex_______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800" dirty="0">
                <a:latin typeface="Comic Sans MS" panose="030F0702030302020204" pitchFamily="66" charset="0"/>
              </a:rPr>
              <a:t>His trip to Egypt was am________.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GB" sz="2800" dirty="0">
                <a:latin typeface="Comic Sans MS" panose="030F0702030302020204" pitchFamily="66" charset="0"/>
              </a:rPr>
              <a:t>Her trip to the farm in Turkey was </a:t>
            </a:r>
            <a:r>
              <a:rPr lang="en-GB" sz="2800" dirty="0" err="1">
                <a:latin typeface="Comic Sans MS" panose="030F0702030302020204" pitchFamily="66" charset="0"/>
              </a:rPr>
              <a:t>bo</a:t>
            </a:r>
            <a:r>
              <a:rPr lang="en-GB" sz="2800" dirty="0">
                <a:latin typeface="Comic Sans MS" panose="030F0702030302020204" pitchFamily="66" charset="0"/>
              </a:rPr>
              <a:t>______.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55516" y="2211507"/>
            <a:ext cx="1838371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onderful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24224" y="2850118"/>
            <a:ext cx="1439331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citing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20872" y="3505922"/>
            <a:ext cx="1437714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azing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095124" y="4133929"/>
            <a:ext cx="1098696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ring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87989">
            <a:off x="7249151" y="3594117"/>
            <a:ext cx="6093982" cy="3878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83" y="4853738"/>
            <a:ext cx="1049957" cy="2284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665971" y="5223396"/>
            <a:ext cx="1387875" cy="19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3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rrow.wav"/>
          </p:stSnd>
        </p:sndAc>
      </p:transition>
    </mc:Choice>
    <mc:Fallback xmlns="">
      <p:transition spd="slow">
        <p:random/>
        <p:sndAc>
          <p:stSnd>
            <p:snd r:embed="rId11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41" grpId="0"/>
      <p:bldP spid="42" grpId="0"/>
      <p:bldP spid="43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5E1AFE-EC5F-4FDD-183B-F70476A62E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3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141" y="203874"/>
            <a:ext cx="1563317" cy="749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2642955" y="1679753"/>
            <a:ext cx="6906090" cy="1938992"/>
          </a:xfrm>
          <a:custGeom>
            <a:avLst/>
            <a:gdLst>
              <a:gd name="connsiteX0" fmla="*/ 0 w 6906090"/>
              <a:gd name="connsiteY0" fmla="*/ 323165 h 1938992"/>
              <a:gd name="connsiteX1" fmla="*/ 379600 w 6906090"/>
              <a:gd name="connsiteY1" fmla="*/ 0 h 1938992"/>
              <a:gd name="connsiteX2" fmla="*/ 1257726 w 6906090"/>
              <a:gd name="connsiteY2" fmla="*/ 0 h 1938992"/>
              <a:gd name="connsiteX3" fmla="*/ 2012916 w 6906090"/>
              <a:gd name="connsiteY3" fmla="*/ 0 h 1938992"/>
              <a:gd name="connsiteX4" fmla="*/ 2952511 w 6906090"/>
              <a:gd name="connsiteY4" fmla="*/ 0 h 1938992"/>
              <a:gd name="connsiteX5" fmla="*/ 3707701 w 6906090"/>
              <a:gd name="connsiteY5" fmla="*/ 0 h 1938992"/>
              <a:gd name="connsiteX6" fmla="*/ 4158708 w 6906090"/>
              <a:gd name="connsiteY6" fmla="*/ 0 h 1938992"/>
              <a:gd name="connsiteX7" fmla="*/ 4647298 w 6906090"/>
              <a:gd name="connsiteY7" fmla="*/ 0 h 1938992"/>
              <a:gd name="connsiteX8" fmla="*/ 5341018 w 6906090"/>
              <a:gd name="connsiteY8" fmla="*/ 0 h 1938992"/>
              <a:gd name="connsiteX9" fmla="*/ 6526489 w 6906090"/>
              <a:gd name="connsiteY9" fmla="*/ 0 h 1938992"/>
              <a:gd name="connsiteX10" fmla="*/ 6906090 w 6906090"/>
              <a:gd name="connsiteY10" fmla="*/ 323165 h 1938992"/>
              <a:gd name="connsiteX11" fmla="*/ 6906090 w 6906090"/>
              <a:gd name="connsiteY11" fmla="*/ 969496 h 1938992"/>
              <a:gd name="connsiteX12" fmla="*/ 6906090 w 6906090"/>
              <a:gd name="connsiteY12" fmla="*/ 1615826 h 1938992"/>
              <a:gd name="connsiteX13" fmla="*/ 6526489 w 6906090"/>
              <a:gd name="connsiteY13" fmla="*/ 1938992 h 1938992"/>
              <a:gd name="connsiteX14" fmla="*/ 5771299 w 6906090"/>
              <a:gd name="connsiteY14" fmla="*/ 1938992 h 1938992"/>
              <a:gd name="connsiteX15" fmla="*/ 4954642 w 6906090"/>
              <a:gd name="connsiteY15" fmla="*/ 1938992 h 1938992"/>
              <a:gd name="connsiteX16" fmla="*/ 4076514 w 6906090"/>
              <a:gd name="connsiteY16" fmla="*/ 1938992 h 1938992"/>
              <a:gd name="connsiteX17" fmla="*/ 3321326 w 6906090"/>
              <a:gd name="connsiteY17" fmla="*/ 1938992 h 1938992"/>
              <a:gd name="connsiteX18" fmla="*/ 2320261 w 6906090"/>
              <a:gd name="connsiteY18" fmla="*/ 1938992 h 1938992"/>
              <a:gd name="connsiteX19" fmla="*/ 1442133 w 6906090"/>
              <a:gd name="connsiteY19" fmla="*/ 1938992 h 1938992"/>
              <a:gd name="connsiteX20" fmla="*/ 379600 w 6906090"/>
              <a:gd name="connsiteY20" fmla="*/ 1938992 h 1938992"/>
              <a:gd name="connsiteX21" fmla="*/ 0 w 6906090"/>
              <a:gd name="connsiteY21" fmla="*/ 1615826 h 1938992"/>
              <a:gd name="connsiteX22" fmla="*/ 0 w 6906090"/>
              <a:gd name="connsiteY22" fmla="*/ 943642 h 1938992"/>
              <a:gd name="connsiteX23" fmla="*/ 0 w 6906090"/>
              <a:gd name="connsiteY23" fmla="*/ 323165 h 1938992"/>
              <a:gd name="connsiteX0" fmla="*/ 0 w 6906090"/>
              <a:gd name="connsiteY0" fmla="*/ 323165 h 1938992"/>
              <a:gd name="connsiteX1" fmla="*/ 379600 w 6906090"/>
              <a:gd name="connsiteY1" fmla="*/ 0 h 1938992"/>
              <a:gd name="connsiteX2" fmla="*/ 1380664 w 6906090"/>
              <a:gd name="connsiteY2" fmla="*/ 0 h 1938992"/>
              <a:gd name="connsiteX3" fmla="*/ 2197323 w 6906090"/>
              <a:gd name="connsiteY3" fmla="*/ 0 h 1938992"/>
              <a:gd name="connsiteX4" fmla="*/ 2952511 w 6906090"/>
              <a:gd name="connsiteY4" fmla="*/ 0 h 1938992"/>
              <a:gd name="connsiteX5" fmla="*/ 3892108 w 6906090"/>
              <a:gd name="connsiteY5" fmla="*/ 0 h 1938992"/>
              <a:gd name="connsiteX6" fmla="*/ 4708766 w 6906090"/>
              <a:gd name="connsiteY6" fmla="*/ 0 h 1938992"/>
              <a:gd name="connsiteX7" fmla="*/ 5709831 w 6906090"/>
              <a:gd name="connsiteY7" fmla="*/ 0 h 1938992"/>
              <a:gd name="connsiteX8" fmla="*/ 6526489 w 6906090"/>
              <a:gd name="connsiteY8" fmla="*/ 0 h 1938992"/>
              <a:gd name="connsiteX9" fmla="*/ 6906090 w 6906090"/>
              <a:gd name="connsiteY9" fmla="*/ 323165 h 1938992"/>
              <a:gd name="connsiteX10" fmla="*/ 6906090 w 6906090"/>
              <a:gd name="connsiteY10" fmla="*/ 943642 h 1938992"/>
              <a:gd name="connsiteX11" fmla="*/ 6906090 w 6906090"/>
              <a:gd name="connsiteY11" fmla="*/ 1615826 h 1938992"/>
              <a:gd name="connsiteX12" fmla="*/ 6526489 w 6906090"/>
              <a:gd name="connsiteY12" fmla="*/ 1938992 h 1938992"/>
              <a:gd name="connsiteX13" fmla="*/ 5648363 w 6906090"/>
              <a:gd name="connsiteY13" fmla="*/ 1938992 h 1938992"/>
              <a:gd name="connsiteX14" fmla="*/ 4893173 w 6906090"/>
              <a:gd name="connsiteY14" fmla="*/ 1938992 h 1938992"/>
              <a:gd name="connsiteX15" fmla="*/ 4015046 w 6906090"/>
              <a:gd name="connsiteY15" fmla="*/ 1938992 h 1938992"/>
              <a:gd name="connsiteX16" fmla="*/ 3013981 w 6906090"/>
              <a:gd name="connsiteY16" fmla="*/ 1938992 h 1938992"/>
              <a:gd name="connsiteX17" fmla="*/ 2135854 w 6906090"/>
              <a:gd name="connsiteY17" fmla="*/ 1938992 h 1938992"/>
              <a:gd name="connsiteX18" fmla="*/ 1442133 w 6906090"/>
              <a:gd name="connsiteY18" fmla="*/ 1938992 h 1938992"/>
              <a:gd name="connsiteX19" fmla="*/ 379600 w 6906090"/>
              <a:gd name="connsiteY19" fmla="*/ 1938992 h 1938992"/>
              <a:gd name="connsiteX20" fmla="*/ 0 w 6906090"/>
              <a:gd name="connsiteY20" fmla="*/ 1615826 h 1938992"/>
              <a:gd name="connsiteX21" fmla="*/ 0 w 6906090"/>
              <a:gd name="connsiteY21" fmla="*/ 982423 h 1938992"/>
              <a:gd name="connsiteX22" fmla="*/ 0 w 6906090"/>
              <a:gd name="connsiteY22" fmla="*/ 323165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906090" h="1938992" fill="none" extrusionOk="0">
                <a:moveTo>
                  <a:pt x="0" y="323165"/>
                </a:moveTo>
                <a:cubicBezTo>
                  <a:pt x="-127137" y="91599"/>
                  <a:pt x="165253" y="8409"/>
                  <a:pt x="379600" y="0"/>
                </a:cubicBezTo>
                <a:cubicBezTo>
                  <a:pt x="719783" y="-5164"/>
                  <a:pt x="989419" y="12094"/>
                  <a:pt x="1257726" y="0"/>
                </a:cubicBezTo>
                <a:cubicBezTo>
                  <a:pt x="1369969" y="60307"/>
                  <a:pt x="1738726" y="124744"/>
                  <a:pt x="2012916" y="0"/>
                </a:cubicBezTo>
                <a:cubicBezTo>
                  <a:pt x="2174548" y="-55060"/>
                  <a:pt x="2597341" y="27442"/>
                  <a:pt x="2952511" y="0"/>
                </a:cubicBezTo>
                <a:cubicBezTo>
                  <a:pt x="3405913" y="11447"/>
                  <a:pt x="3490302" y="-32529"/>
                  <a:pt x="3707701" y="0"/>
                </a:cubicBezTo>
                <a:cubicBezTo>
                  <a:pt x="3905354" y="14415"/>
                  <a:pt x="3953907" y="-473"/>
                  <a:pt x="4158708" y="0"/>
                </a:cubicBezTo>
                <a:cubicBezTo>
                  <a:pt x="4363509" y="473"/>
                  <a:pt x="4446298" y="-7460"/>
                  <a:pt x="4647298" y="0"/>
                </a:cubicBezTo>
                <a:cubicBezTo>
                  <a:pt x="4956859" y="-21676"/>
                  <a:pt x="5124364" y="10147"/>
                  <a:pt x="5341018" y="0"/>
                </a:cubicBezTo>
                <a:cubicBezTo>
                  <a:pt x="5583142" y="53289"/>
                  <a:pt x="6241043" y="33171"/>
                  <a:pt x="6526489" y="0"/>
                </a:cubicBezTo>
                <a:cubicBezTo>
                  <a:pt x="6737141" y="26944"/>
                  <a:pt x="6963163" y="183148"/>
                  <a:pt x="6906090" y="323165"/>
                </a:cubicBezTo>
                <a:cubicBezTo>
                  <a:pt x="6904377" y="584306"/>
                  <a:pt x="6918675" y="858590"/>
                  <a:pt x="6906090" y="969496"/>
                </a:cubicBezTo>
                <a:cubicBezTo>
                  <a:pt x="6955477" y="1148053"/>
                  <a:pt x="6889737" y="1375961"/>
                  <a:pt x="6906090" y="1615826"/>
                </a:cubicBezTo>
                <a:cubicBezTo>
                  <a:pt x="6906085" y="1776935"/>
                  <a:pt x="6730614" y="1925160"/>
                  <a:pt x="6526489" y="1938992"/>
                </a:cubicBezTo>
                <a:cubicBezTo>
                  <a:pt x="6125376" y="1939208"/>
                  <a:pt x="5956731" y="1926191"/>
                  <a:pt x="5771299" y="1938992"/>
                </a:cubicBezTo>
                <a:cubicBezTo>
                  <a:pt x="5522574" y="1870000"/>
                  <a:pt x="5127353" y="1910517"/>
                  <a:pt x="4954642" y="1938992"/>
                </a:cubicBezTo>
                <a:cubicBezTo>
                  <a:pt x="4723224" y="1921559"/>
                  <a:pt x="4408831" y="1946547"/>
                  <a:pt x="4076514" y="1938992"/>
                </a:cubicBezTo>
                <a:cubicBezTo>
                  <a:pt x="3719839" y="1996881"/>
                  <a:pt x="3682899" y="1934645"/>
                  <a:pt x="3321326" y="1938992"/>
                </a:cubicBezTo>
                <a:cubicBezTo>
                  <a:pt x="2954139" y="1984800"/>
                  <a:pt x="2571300" y="1963804"/>
                  <a:pt x="2320261" y="1938992"/>
                </a:cubicBezTo>
                <a:cubicBezTo>
                  <a:pt x="2063334" y="1965461"/>
                  <a:pt x="1638165" y="1932435"/>
                  <a:pt x="1442133" y="1938992"/>
                </a:cubicBezTo>
                <a:cubicBezTo>
                  <a:pt x="1266055" y="1963386"/>
                  <a:pt x="640002" y="1975279"/>
                  <a:pt x="379600" y="1938992"/>
                </a:cubicBezTo>
                <a:cubicBezTo>
                  <a:pt x="182157" y="1916609"/>
                  <a:pt x="8001" y="1794336"/>
                  <a:pt x="0" y="1615826"/>
                </a:cubicBezTo>
                <a:cubicBezTo>
                  <a:pt x="10262" y="1366380"/>
                  <a:pt x="-32253" y="1082341"/>
                  <a:pt x="0" y="943642"/>
                </a:cubicBezTo>
                <a:cubicBezTo>
                  <a:pt x="10896" y="833894"/>
                  <a:pt x="-12060" y="478310"/>
                  <a:pt x="0" y="323165"/>
                </a:cubicBezTo>
                <a:close/>
              </a:path>
              <a:path w="6906090" h="1938992" stroke="0" extrusionOk="0">
                <a:moveTo>
                  <a:pt x="0" y="323165"/>
                </a:moveTo>
                <a:cubicBezTo>
                  <a:pt x="67750" y="177565"/>
                  <a:pt x="119886" y="-26121"/>
                  <a:pt x="379600" y="0"/>
                </a:cubicBezTo>
                <a:cubicBezTo>
                  <a:pt x="733609" y="55456"/>
                  <a:pt x="1071754" y="-2823"/>
                  <a:pt x="1380664" y="0"/>
                </a:cubicBezTo>
                <a:cubicBezTo>
                  <a:pt x="1662217" y="-37355"/>
                  <a:pt x="1816413" y="-32595"/>
                  <a:pt x="2197323" y="0"/>
                </a:cubicBezTo>
                <a:cubicBezTo>
                  <a:pt x="2586179" y="-15149"/>
                  <a:pt x="2611717" y="-25876"/>
                  <a:pt x="2952511" y="0"/>
                </a:cubicBezTo>
                <a:cubicBezTo>
                  <a:pt x="3248095" y="23756"/>
                  <a:pt x="3725203" y="-21241"/>
                  <a:pt x="3892108" y="0"/>
                </a:cubicBezTo>
                <a:cubicBezTo>
                  <a:pt x="4095536" y="23332"/>
                  <a:pt x="4320433" y="55479"/>
                  <a:pt x="4708766" y="0"/>
                </a:cubicBezTo>
                <a:cubicBezTo>
                  <a:pt x="5147627" y="-9971"/>
                  <a:pt x="5388428" y="5215"/>
                  <a:pt x="5709831" y="0"/>
                </a:cubicBezTo>
                <a:cubicBezTo>
                  <a:pt x="6060902" y="11320"/>
                  <a:pt x="6276399" y="-20373"/>
                  <a:pt x="6526489" y="0"/>
                </a:cubicBezTo>
                <a:cubicBezTo>
                  <a:pt x="6791411" y="25226"/>
                  <a:pt x="6912848" y="173439"/>
                  <a:pt x="6906090" y="323165"/>
                </a:cubicBezTo>
                <a:cubicBezTo>
                  <a:pt x="6910825" y="637773"/>
                  <a:pt x="6907025" y="759912"/>
                  <a:pt x="6906090" y="943642"/>
                </a:cubicBezTo>
                <a:cubicBezTo>
                  <a:pt x="6904860" y="1152925"/>
                  <a:pt x="6897533" y="1372252"/>
                  <a:pt x="6906090" y="1615826"/>
                </a:cubicBezTo>
                <a:cubicBezTo>
                  <a:pt x="6932590" y="1769973"/>
                  <a:pt x="6796551" y="1909478"/>
                  <a:pt x="6526489" y="1938992"/>
                </a:cubicBezTo>
                <a:cubicBezTo>
                  <a:pt x="6313219" y="1922726"/>
                  <a:pt x="6023991" y="1963757"/>
                  <a:pt x="5648363" y="1938992"/>
                </a:cubicBezTo>
                <a:cubicBezTo>
                  <a:pt x="5227231" y="1906451"/>
                  <a:pt x="5193976" y="1950962"/>
                  <a:pt x="4893173" y="1938992"/>
                </a:cubicBezTo>
                <a:cubicBezTo>
                  <a:pt x="4567681" y="1904731"/>
                  <a:pt x="4390739" y="1956034"/>
                  <a:pt x="4015046" y="1938992"/>
                </a:cubicBezTo>
                <a:cubicBezTo>
                  <a:pt x="3714185" y="1955814"/>
                  <a:pt x="3546008" y="1873055"/>
                  <a:pt x="3013981" y="1938992"/>
                </a:cubicBezTo>
                <a:cubicBezTo>
                  <a:pt x="2507932" y="1978567"/>
                  <a:pt x="2503514" y="1922590"/>
                  <a:pt x="2135854" y="1938992"/>
                </a:cubicBezTo>
                <a:cubicBezTo>
                  <a:pt x="1756626" y="1933381"/>
                  <a:pt x="1667549" y="1935332"/>
                  <a:pt x="1442133" y="1938992"/>
                </a:cubicBezTo>
                <a:cubicBezTo>
                  <a:pt x="1207467" y="1904796"/>
                  <a:pt x="835541" y="1915377"/>
                  <a:pt x="379600" y="1938992"/>
                </a:cubicBezTo>
                <a:cubicBezTo>
                  <a:pt x="217199" y="1872836"/>
                  <a:pt x="5415" y="1797415"/>
                  <a:pt x="0" y="1615826"/>
                </a:cubicBezTo>
                <a:cubicBezTo>
                  <a:pt x="-6770" y="1430918"/>
                  <a:pt x="-44815" y="1189035"/>
                  <a:pt x="0" y="982423"/>
                </a:cubicBezTo>
                <a:cubicBezTo>
                  <a:pt x="51034" y="772256"/>
                  <a:pt x="-73297" y="617739"/>
                  <a:pt x="0" y="323165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6906090"/>
                      <a:gd name="connsiteY0" fmla="*/ 323165 h 1938992"/>
                      <a:gd name="connsiteX1" fmla="*/ 379600 w 6906090"/>
                      <a:gd name="connsiteY1" fmla="*/ 0 h 1938992"/>
                      <a:gd name="connsiteX2" fmla="*/ 1257726 w 6906090"/>
                      <a:gd name="connsiteY2" fmla="*/ 0 h 1938992"/>
                      <a:gd name="connsiteX3" fmla="*/ 2012916 w 6906090"/>
                      <a:gd name="connsiteY3" fmla="*/ 0 h 1938992"/>
                      <a:gd name="connsiteX4" fmla="*/ 2952511 w 6906090"/>
                      <a:gd name="connsiteY4" fmla="*/ 0 h 1938992"/>
                      <a:gd name="connsiteX5" fmla="*/ 3707701 w 6906090"/>
                      <a:gd name="connsiteY5" fmla="*/ 0 h 1938992"/>
                      <a:gd name="connsiteX6" fmla="*/ 4647298 w 6906090"/>
                      <a:gd name="connsiteY6" fmla="*/ 0 h 1938992"/>
                      <a:gd name="connsiteX7" fmla="*/ 5341018 w 6906090"/>
                      <a:gd name="connsiteY7" fmla="*/ 0 h 1938992"/>
                      <a:gd name="connsiteX8" fmla="*/ 6526489 w 6906090"/>
                      <a:gd name="connsiteY8" fmla="*/ 0 h 1938992"/>
                      <a:gd name="connsiteX9" fmla="*/ 6906090 w 6906090"/>
                      <a:gd name="connsiteY9" fmla="*/ 323165 h 1938992"/>
                      <a:gd name="connsiteX10" fmla="*/ 6906090 w 6906090"/>
                      <a:gd name="connsiteY10" fmla="*/ 969496 h 1938992"/>
                      <a:gd name="connsiteX11" fmla="*/ 6906090 w 6906090"/>
                      <a:gd name="connsiteY11" fmla="*/ 1615826 h 1938992"/>
                      <a:gd name="connsiteX12" fmla="*/ 6526489 w 6906090"/>
                      <a:gd name="connsiteY12" fmla="*/ 1938992 h 1938992"/>
                      <a:gd name="connsiteX13" fmla="*/ 5771299 w 6906090"/>
                      <a:gd name="connsiteY13" fmla="*/ 1938992 h 1938992"/>
                      <a:gd name="connsiteX14" fmla="*/ 4954642 w 6906090"/>
                      <a:gd name="connsiteY14" fmla="*/ 1938992 h 1938992"/>
                      <a:gd name="connsiteX15" fmla="*/ 4076514 w 6906090"/>
                      <a:gd name="connsiteY15" fmla="*/ 1938992 h 1938992"/>
                      <a:gd name="connsiteX16" fmla="*/ 3321326 w 6906090"/>
                      <a:gd name="connsiteY16" fmla="*/ 1938992 h 1938992"/>
                      <a:gd name="connsiteX17" fmla="*/ 2320261 w 6906090"/>
                      <a:gd name="connsiteY17" fmla="*/ 1938992 h 1938992"/>
                      <a:gd name="connsiteX18" fmla="*/ 1442133 w 6906090"/>
                      <a:gd name="connsiteY18" fmla="*/ 1938992 h 1938992"/>
                      <a:gd name="connsiteX19" fmla="*/ 379600 w 6906090"/>
                      <a:gd name="connsiteY19" fmla="*/ 1938992 h 1938992"/>
                      <a:gd name="connsiteX20" fmla="*/ 0 w 6906090"/>
                      <a:gd name="connsiteY20" fmla="*/ 1615826 h 1938992"/>
                      <a:gd name="connsiteX21" fmla="*/ 0 w 6906090"/>
                      <a:gd name="connsiteY21" fmla="*/ 943642 h 1938992"/>
                      <a:gd name="connsiteX22" fmla="*/ 0 w 6906090"/>
                      <a:gd name="connsiteY22" fmla="*/ 323165 h 1938992"/>
                      <a:gd name="connsiteX0" fmla="*/ 0 w 6906090"/>
                      <a:gd name="connsiteY0" fmla="*/ 323165 h 1938992"/>
                      <a:gd name="connsiteX1" fmla="*/ 379600 w 6906090"/>
                      <a:gd name="connsiteY1" fmla="*/ 0 h 1938992"/>
                      <a:gd name="connsiteX2" fmla="*/ 1380664 w 6906090"/>
                      <a:gd name="connsiteY2" fmla="*/ 0 h 1938992"/>
                      <a:gd name="connsiteX3" fmla="*/ 2197323 w 6906090"/>
                      <a:gd name="connsiteY3" fmla="*/ 0 h 1938992"/>
                      <a:gd name="connsiteX4" fmla="*/ 2952511 w 6906090"/>
                      <a:gd name="connsiteY4" fmla="*/ 0 h 1938992"/>
                      <a:gd name="connsiteX5" fmla="*/ 3892108 w 6906090"/>
                      <a:gd name="connsiteY5" fmla="*/ 0 h 1938992"/>
                      <a:gd name="connsiteX6" fmla="*/ 4708766 w 6906090"/>
                      <a:gd name="connsiteY6" fmla="*/ 0 h 1938992"/>
                      <a:gd name="connsiteX7" fmla="*/ 5709831 w 6906090"/>
                      <a:gd name="connsiteY7" fmla="*/ 0 h 1938992"/>
                      <a:gd name="connsiteX8" fmla="*/ 6526489 w 6906090"/>
                      <a:gd name="connsiteY8" fmla="*/ 0 h 1938992"/>
                      <a:gd name="connsiteX9" fmla="*/ 6906090 w 6906090"/>
                      <a:gd name="connsiteY9" fmla="*/ 323165 h 1938992"/>
                      <a:gd name="connsiteX10" fmla="*/ 6906090 w 6906090"/>
                      <a:gd name="connsiteY10" fmla="*/ 943642 h 1938992"/>
                      <a:gd name="connsiteX11" fmla="*/ 6906090 w 6906090"/>
                      <a:gd name="connsiteY11" fmla="*/ 1615826 h 1938992"/>
                      <a:gd name="connsiteX12" fmla="*/ 6526489 w 6906090"/>
                      <a:gd name="connsiteY12" fmla="*/ 1938992 h 1938992"/>
                      <a:gd name="connsiteX13" fmla="*/ 5648363 w 6906090"/>
                      <a:gd name="connsiteY13" fmla="*/ 1938992 h 1938992"/>
                      <a:gd name="connsiteX14" fmla="*/ 4893173 w 6906090"/>
                      <a:gd name="connsiteY14" fmla="*/ 1938992 h 1938992"/>
                      <a:gd name="connsiteX15" fmla="*/ 4015046 w 6906090"/>
                      <a:gd name="connsiteY15" fmla="*/ 1938992 h 1938992"/>
                      <a:gd name="connsiteX16" fmla="*/ 3013981 w 6906090"/>
                      <a:gd name="connsiteY16" fmla="*/ 1938992 h 1938992"/>
                      <a:gd name="connsiteX17" fmla="*/ 2135854 w 6906090"/>
                      <a:gd name="connsiteY17" fmla="*/ 1938992 h 1938992"/>
                      <a:gd name="connsiteX18" fmla="*/ 1442133 w 6906090"/>
                      <a:gd name="connsiteY18" fmla="*/ 1938992 h 1938992"/>
                      <a:gd name="connsiteX19" fmla="*/ 379600 w 6906090"/>
                      <a:gd name="connsiteY19" fmla="*/ 1938992 h 1938992"/>
                      <a:gd name="connsiteX20" fmla="*/ 0 w 6906090"/>
                      <a:gd name="connsiteY20" fmla="*/ 1615826 h 1938992"/>
                      <a:gd name="connsiteX21" fmla="*/ 0 w 6906090"/>
                      <a:gd name="connsiteY21" fmla="*/ 982423 h 1938992"/>
                      <a:gd name="connsiteX22" fmla="*/ 0 w 6906090"/>
                      <a:gd name="connsiteY22" fmla="*/ 323165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6906090" h="1938992" fill="none" extrusionOk="0">
                        <a:moveTo>
                          <a:pt x="0" y="323165"/>
                        </a:moveTo>
                        <a:cubicBezTo>
                          <a:pt x="-87589" y="115993"/>
                          <a:pt x="170761" y="6342"/>
                          <a:pt x="379600" y="0"/>
                        </a:cubicBezTo>
                        <a:cubicBezTo>
                          <a:pt x="691639" y="-11089"/>
                          <a:pt x="1038174" y="10544"/>
                          <a:pt x="1257726" y="0"/>
                        </a:cubicBezTo>
                        <a:cubicBezTo>
                          <a:pt x="1408664" y="22519"/>
                          <a:pt x="1749516" y="65106"/>
                          <a:pt x="2012916" y="0"/>
                        </a:cubicBezTo>
                        <a:cubicBezTo>
                          <a:pt x="2244236" y="-16932"/>
                          <a:pt x="2563570" y="11306"/>
                          <a:pt x="2952511" y="0"/>
                        </a:cubicBezTo>
                        <a:cubicBezTo>
                          <a:pt x="3390526" y="9622"/>
                          <a:pt x="3485867" y="-23401"/>
                          <a:pt x="3707701" y="0"/>
                        </a:cubicBezTo>
                        <a:cubicBezTo>
                          <a:pt x="3884600" y="-431"/>
                          <a:pt x="4327030" y="-2696"/>
                          <a:pt x="4647298" y="0"/>
                        </a:cubicBezTo>
                        <a:cubicBezTo>
                          <a:pt x="4945761" y="-27889"/>
                          <a:pt x="5112579" y="7313"/>
                          <a:pt x="5341018" y="0"/>
                        </a:cubicBezTo>
                        <a:cubicBezTo>
                          <a:pt x="5612879" y="58099"/>
                          <a:pt x="6232947" y="26550"/>
                          <a:pt x="6526489" y="0"/>
                        </a:cubicBezTo>
                        <a:cubicBezTo>
                          <a:pt x="6733586" y="21652"/>
                          <a:pt x="6961193" y="162740"/>
                          <a:pt x="6906090" y="323165"/>
                        </a:cubicBezTo>
                        <a:cubicBezTo>
                          <a:pt x="6892756" y="566405"/>
                          <a:pt x="6903533" y="840042"/>
                          <a:pt x="6906090" y="969496"/>
                        </a:cubicBezTo>
                        <a:cubicBezTo>
                          <a:pt x="6937749" y="1163575"/>
                          <a:pt x="6885828" y="1394350"/>
                          <a:pt x="6906090" y="1615826"/>
                        </a:cubicBezTo>
                        <a:cubicBezTo>
                          <a:pt x="6948457" y="1769977"/>
                          <a:pt x="6739498" y="1931290"/>
                          <a:pt x="6526489" y="1938992"/>
                        </a:cubicBezTo>
                        <a:cubicBezTo>
                          <a:pt x="6149990" y="1940955"/>
                          <a:pt x="5972541" y="1958420"/>
                          <a:pt x="5771299" y="1938992"/>
                        </a:cubicBezTo>
                        <a:cubicBezTo>
                          <a:pt x="5519467" y="1912028"/>
                          <a:pt x="5149875" y="1897366"/>
                          <a:pt x="4954642" y="1938992"/>
                        </a:cubicBezTo>
                        <a:cubicBezTo>
                          <a:pt x="4745678" y="1881410"/>
                          <a:pt x="4387169" y="1930450"/>
                          <a:pt x="4076514" y="1938992"/>
                        </a:cubicBezTo>
                        <a:cubicBezTo>
                          <a:pt x="3720487" y="1981472"/>
                          <a:pt x="3674825" y="1939435"/>
                          <a:pt x="3321326" y="1938992"/>
                        </a:cubicBezTo>
                        <a:cubicBezTo>
                          <a:pt x="2970788" y="1958369"/>
                          <a:pt x="2615046" y="1961471"/>
                          <a:pt x="2320261" y="1938992"/>
                        </a:cubicBezTo>
                        <a:cubicBezTo>
                          <a:pt x="2041066" y="1921371"/>
                          <a:pt x="1643533" y="1929604"/>
                          <a:pt x="1442133" y="1938992"/>
                        </a:cubicBezTo>
                        <a:cubicBezTo>
                          <a:pt x="1258842" y="2004635"/>
                          <a:pt x="696383" y="1978470"/>
                          <a:pt x="379600" y="1938992"/>
                        </a:cubicBezTo>
                        <a:cubicBezTo>
                          <a:pt x="153583" y="1892009"/>
                          <a:pt x="13419" y="1777975"/>
                          <a:pt x="0" y="1615826"/>
                        </a:cubicBezTo>
                        <a:cubicBezTo>
                          <a:pt x="15827" y="1355208"/>
                          <a:pt x="-19667" y="1099040"/>
                          <a:pt x="0" y="943642"/>
                        </a:cubicBezTo>
                        <a:cubicBezTo>
                          <a:pt x="959" y="830781"/>
                          <a:pt x="-10838" y="503672"/>
                          <a:pt x="0" y="323165"/>
                        </a:cubicBezTo>
                        <a:close/>
                      </a:path>
                      <a:path w="6906090" h="1938992" stroke="0" extrusionOk="0">
                        <a:moveTo>
                          <a:pt x="0" y="323165"/>
                        </a:moveTo>
                        <a:cubicBezTo>
                          <a:pt x="27478" y="152194"/>
                          <a:pt x="154944" y="-33814"/>
                          <a:pt x="379600" y="0"/>
                        </a:cubicBezTo>
                        <a:cubicBezTo>
                          <a:pt x="745888" y="17176"/>
                          <a:pt x="1086573" y="43845"/>
                          <a:pt x="1380664" y="0"/>
                        </a:cubicBezTo>
                        <a:cubicBezTo>
                          <a:pt x="1647707" y="-26456"/>
                          <a:pt x="1802680" y="-8751"/>
                          <a:pt x="2197323" y="0"/>
                        </a:cubicBezTo>
                        <a:cubicBezTo>
                          <a:pt x="2587084" y="-14802"/>
                          <a:pt x="2610955" y="-25127"/>
                          <a:pt x="2952511" y="0"/>
                        </a:cubicBezTo>
                        <a:cubicBezTo>
                          <a:pt x="3271266" y="10764"/>
                          <a:pt x="3719630" y="-36340"/>
                          <a:pt x="3892108" y="0"/>
                        </a:cubicBezTo>
                        <a:cubicBezTo>
                          <a:pt x="4052618" y="31849"/>
                          <a:pt x="4327454" y="29205"/>
                          <a:pt x="4708766" y="0"/>
                        </a:cubicBezTo>
                        <a:cubicBezTo>
                          <a:pt x="5102201" y="-23000"/>
                          <a:pt x="5404388" y="57250"/>
                          <a:pt x="5709831" y="0"/>
                        </a:cubicBezTo>
                        <a:cubicBezTo>
                          <a:pt x="6004028" y="9512"/>
                          <a:pt x="6236703" y="-61506"/>
                          <a:pt x="6526489" y="0"/>
                        </a:cubicBezTo>
                        <a:cubicBezTo>
                          <a:pt x="6773279" y="7864"/>
                          <a:pt x="6898081" y="137346"/>
                          <a:pt x="6906090" y="323165"/>
                        </a:cubicBezTo>
                        <a:cubicBezTo>
                          <a:pt x="6903014" y="630046"/>
                          <a:pt x="6914928" y="770481"/>
                          <a:pt x="6906090" y="943642"/>
                        </a:cubicBezTo>
                        <a:cubicBezTo>
                          <a:pt x="6914340" y="1143514"/>
                          <a:pt x="6870447" y="1366173"/>
                          <a:pt x="6906090" y="1615826"/>
                        </a:cubicBezTo>
                        <a:cubicBezTo>
                          <a:pt x="6910109" y="1793981"/>
                          <a:pt x="6809122" y="1931932"/>
                          <a:pt x="6526489" y="1938992"/>
                        </a:cubicBezTo>
                        <a:cubicBezTo>
                          <a:pt x="6363660" y="1899284"/>
                          <a:pt x="6020816" y="1916133"/>
                          <a:pt x="5648363" y="1938992"/>
                        </a:cubicBezTo>
                        <a:cubicBezTo>
                          <a:pt x="5234067" y="1914272"/>
                          <a:pt x="5192090" y="1953003"/>
                          <a:pt x="4893173" y="1938992"/>
                        </a:cubicBezTo>
                        <a:cubicBezTo>
                          <a:pt x="4551651" y="1885023"/>
                          <a:pt x="4337177" y="1946852"/>
                          <a:pt x="4015046" y="1938992"/>
                        </a:cubicBezTo>
                        <a:cubicBezTo>
                          <a:pt x="3751158" y="1942286"/>
                          <a:pt x="3546927" y="1904647"/>
                          <a:pt x="3013981" y="1938992"/>
                        </a:cubicBezTo>
                        <a:cubicBezTo>
                          <a:pt x="2507677" y="1981141"/>
                          <a:pt x="2500624" y="1931135"/>
                          <a:pt x="2135854" y="1938992"/>
                        </a:cubicBezTo>
                        <a:cubicBezTo>
                          <a:pt x="1772057" y="1932176"/>
                          <a:pt x="1658367" y="1949628"/>
                          <a:pt x="1442133" y="1938992"/>
                        </a:cubicBezTo>
                        <a:cubicBezTo>
                          <a:pt x="1195203" y="1914447"/>
                          <a:pt x="758914" y="1921324"/>
                          <a:pt x="379600" y="1938992"/>
                        </a:cubicBezTo>
                        <a:cubicBezTo>
                          <a:pt x="207219" y="1911467"/>
                          <a:pt x="3113" y="1806061"/>
                          <a:pt x="0" y="1615826"/>
                        </a:cubicBezTo>
                        <a:cubicBezTo>
                          <a:pt x="-1321" y="1403850"/>
                          <a:pt x="-20657" y="1214921"/>
                          <a:pt x="0" y="982423"/>
                        </a:cubicBezTo>
                        <a:cubicBezTo>
                          <a:pt x="22438" y="749230"/>
                          <a:pt x="-43094" y="609295"/>
                          <a:pt x="0" y="32316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1143000" indent="-1143000" algn="ctr">
              <a:buAutoNum type="arabicPeriod"/>
            </a:pPr>
            <a:r>
              <a:rPr lang="en-US" sz="6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WARM UP</a:t>
            </a:r>
          </a:p>
          <a:p>
            <a:pPr algn="ctr"/>
            <a:r>
              <a:rPr lang="en-US" sz="6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Let’s sing a song!</a:t>
            </a:r>
          </a:p>
        </p:txBody>
      </p:sp>
      <p:pic>
        <p:nvPicPr>
          <p:cNvPr id="10" name="Upbeat and Happy Pop Background Music For Video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" end="267834.62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1228" y="-619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6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arrow.wav"/>
          </p:stSnd>
        </p:sndAc>
      </p:transition>
    </mc:Choice>
    <mc:Fallback xmlns="">
      <p:transition spd="slow">
        <p:random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389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4608-F78D-C700-33CE-7242A7602E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150" y="169334"/>
            <a:ext cx="1563317" cy="7495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2205366" y="1218313"/>
            <a:ext cx="8114291" cy="2553891"/>
          </a:xfrm>
          <a:custGeom>
            <a:avLst/>
            <a:gdLst>
              <a:gd name="connsiteX0" fmla="*/ 0 w 8114291"/>
              <a:gd name="connsiteY0" fmla="*/ 425649 h 2553891"/>
              <a:gd name="connsiteX1" fmla="*/ 425649 w 8114291"/>
              <a:gd name="connsiteY1" fmla="*/ 0 h 2553891"/>
              <a:gd name="connsiteX2" fmla="*/ 1231181 w 8114291"/>
              <a:gd name="connsiteY2" fmla="*/ 0 h 2553891"/>
              <a:gd name="connsiteX3" fmla="*/ 1818823 w 8114291"/>
              <a:gd name="connsiteY3" fmla="*/ 0 h 2553891"/>
              <a:gd name="connsiteX4" fmla="*/ 2333836 w 8114291"/>
              <a:gd name="connsiteY4" fmla="*/ 0 h 2553891"/>
              <a:gd name="connsiteX5" fmla="*/ 3066738 w 8114291"/>
              <a:gd name="connsiteY5" fmla="*/ 0 h 2553891"/>
              <a:gd name="connsiteX6" fmla="*/ 3654380 w 8114291"/>
              <a:gd name="connsiteY6" fmla="*/ 0 h 2553891"/>
              <a:gd name="connsiteX7" fmla="*/ 4459912 w 8114291"/>
              <a:gd name="connsiteY7" fmla="*/ 0 h 2553891"/>
              <a:gd name="connsiteX8" fmla="*/ 4974924 w 8114291"/>
              <a:gd name="connsiteY8" fmla="*/ 0 h 2553891"/>
              <a:gd name="connsiteX9" fmla="*/ 5780456 w 8114291"/>
              <a:gd name="connsiteY9" fmla="*/ 0 h 2553891"/>
              <a:gd name="connsiteX10" fmla="*/ 6222839 w 8114291"/>
              <a:gd name="connsiteY10" fmla="*/ 0 h 2553891"/>
              <a:gd name="connsiteX11" fmla="*/ 6883111 w 8114291"/>
              <a:gd name="connsiteY11" fmla="*/ 0 h 2553891"/>
              <a:gd name="connsiteX12" fmla="*/ 7688643 w 8114291"/>
              <a:gd name="connsiteY12" fmla="*/ 0 h 2553891"/>
              <a:gd name="connsiteX13" fmla="*/ 8114292 w 8114291"/>
              <a:gd name="connsiteY13" fmla="*/ 425649 h 2553891"/>
              <a:gd name="connsiteX14" fmla="*/ 8114291 w 8114291"/>
              <a:gd name="connsiteY14" fmla="*/ 2128243 h 2553891"/>
              <a:gd name="connsiteX15" fmla="*/ 7688642 w 8114291"/>
              <a:gd name="connsiteY15" fmla="*/ 2553892 h 2553891"/>
              <a:gd name="connsiteX16" fmla="*/ 7028370 w 8114291"/>
              <a:gd name="connsiteY16" fmla="*/ 2553892 h 2553891"/>
              <a:gd name="connsiteX17" fmla="*/ 6440728 w 8114291"/>
              <a:gd name="connsiteY17" fmla="*/ 2553892 h 2553891"/>
              <a:gd name="connsiteX18" fmla="*/ 5998345 w 8114291"/>
              <a:gd name="connsiteY18" fmla="*/ 2553892 h 2553891"/>
              <a:gd name="connsiteX19" fmla="*/ 5483333 w 8114291"/>
              <a:gd name="connsiteY19" fmla="*/ 2553892 h 2553891"/>
              <a:gd name="connsiteX20" fmla="*/ 4968321 w 8114291"/>
              <a:gd name="connsiteY20" fmla="*/ 2553892 h 2553891"/>
              <a:gd name="connsiteX21" fmla="*/ 4380679 w 8114291"/>
              <a:gd name="connsiteY21" fmla="*/ 2553892 h 2553891"/>
              <a:gd name="connsiteX22" fmla="*/ 3575147 w 8114291"/>
              <a:gd name="connsiteY22" fmla="*/ 2553891 h 2553891"/>
              <a:gd name="connsiteX23" fmla="*/ 2914875 w 8114291"/>
              <a:gd name="connsiteY23" fmla="*/ 2553891 h 2553891"/>
              <a:gd name="connsiteX24" fmla="*/ 2327233 w 8114291"/>
              <a:gd name="connsiteY24" fmla="*/ 2553891 h 2553891"/>
              <a:gd name="connsiteX25" fmla="*/ 1884850 w 8114291"/>
              <a:gd name="connsiteY25" fmla="*/ 2553891 h 2553891"/>
              <a:gd name="connsiteX26" fmla="*/ 1442468 w 8114291"/>
              <a:gd name="connsiteY26" fmla="*/ 2553891 h 2553891"/>
              <a:gd name="connsiteX27" fmla="*/ 425649 w 8114291"/>
              <a:gd name="connsiteY27" fmla="*/ 2553891 h 2553891"/>
              <a:gd name="connsiteX28" fmla="*/ 0 w 8114291"/>
              <a:gd name="connsiteY28" fmla="*/ 2128242 h 2553891"/>
              <a:gd name="connsiteX29" fmla="*/ 0 w 8114291"/>
              <a:gd name="connsiteY29" fmla="*/ 1594763 h 2553891"/>
              <a:gd name="connsiteX30" fmla="*/ 0 w 8114291"/>
              <a:gd name="connsiteY30" fmla="*/ 1078310 h 2553891"/>
              <a:gd name="connsiteX31" fmla="*/ 0 w 8114291"/>
              <a:gd name="connsiteY31" fmla="*/ 425649 h 25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114291" h="2553891" extrusionOk="0">
                <a:moveTo>
                  <a:pt x="0" y="425649"/>
                </a:moveTo>
                <a:cubicBezTo>
                  <a:pt x="-44810" y="162930"/>
                  <a:pt x="183747" y="2561"/>
                  <a:pt x="425649" y="0"/>
                </a:cubicBezTo>
                <a:cubicBezTo>
                  <a:pt x="706126" y="-38689"/>
                  <a:pt x="924749" y="-23411"/>
                  <a:pt x="1231181" y="0"/>
                </a:cubicBezTo>
                <a:cubicBezTo>
                  <a:pt x="1537613" y="23411"/>
                  <a:pt x="1599568" y="-419"/>
                  <a:pt x="1818823" y="0"/>
                </a:cubicBezTo>
                <a:cubicBezTo>
                  <a:pt x="2038078" y="419"/>
                  <a:pt x="2105304" y="-624"/>
                  <a:pt x="2333836" y="0"/>
                </a:cubicBezTo>
                <a:cubicBezTo>
                  <a:pt x="2562368" y="624"/>
                  <a:pt x="2804885" y="15850"/>
                  <a:pt x="3066738" y="0"/>
                </a:cubicBezTo>
                <a:cubicBezTo>
                  <a:pt x="3328591" y="-15850"/>
                  <a:pt x="3384228" y="-17288"/>
                  <a:pt x="3654380" y="0"/>
                </a:cubicBezTo>
                <a:cubicBezTo>
                  <a:pt x="3924532" y="17288"/>
                  <a:pt x="4126500" y="-22888"/>
                  <a:pt x="4459912" y="0"/>
                </a:cubicBezTo>
                <a:cubicBezTo>
                  <a:pt x="4793324" y="22888"/>
                  <a:pt x="4760040" y="25179"/>
                  <a:pt x="4974924" y="0"/>
                </a:cubicBezTo>
                <a:cubicBezTo>
                  <a:pt x="5189808" y="-25179"/>
                  <a:pt x="5599899" y="-37829"/>
                  <a:pt x="5780456" y="0"/>
                </a:cubicBezTo>
                <a:cubicBezTo>
                  <a:pt x="5961013" y="37829"/>
                  <a:pt x="6013255" y="7234"/>
                  <a:pt x="6222839" y="0"/>
                </a:cubicBezTo>
                <a:cubicBezTo>
                  <a:pt x="6432423" y="-7234"/>
                  <a:pt x="6581454" y="9829"/>
                  <a:pt x="6883111" y="0"/>
                </a:cubicBezTo>
                <a:cubicBezTo>
                  <a:pt x="7184768" y="-9829"/>
                  <a:pt x="7414312" y="31655"/>
                  <a:pt x="7688643" y="0"/>
                </a:cubicBezTo>
                <a:cubicBezTo>
                  <a:pt x="7942847" y="-18898"/>
                  <a:pt x="8163180" y="159047"/>
                  <a:pt x="8114292" y="425649"/>
                </a:cubicBezTo>
                <a:cubicBezTo>
                  <a:pt x="8006471" y="965592"/>
                  <a:pt x="8155149" y="1509991"/>
                  <a:pt x="8114291" y="2128243"/>
                </a:cubicBezTo>
                <a:cubicBezTo>
                  <a:pt x="8066513" y="2344852"/>
                  <a:pt x="7906296" y="2510437"/>
                  <a:pt x="7688642" y="2553892"/>
                </a:cubicBezTo>
                <a:cubicBezTo>
                  <a:pt x="7493378" y="2542658"/>
                  <a:pt x="7312297" y="2547092"/>
                  <a:pt x="7028370" y="2553892"/>
                </a:cubicBezTo>
                <a:cubicBezTo>
                  <a:pt x="6744443" y="2560692"/>
                  <a:pt x="6721501" y="2582438"/>
                  <a:pt x="6440728" y="2553892"/>
                </a:cubicBezTo>
                <a:cubicBezTo>
                  <a:pt x="6159955" y="2525346"/>
                  <a:pt x="6169344" y="2542074"/>
                  <a:pt x="5998345" y="2553892"/>
                </a:cubicBezTo>
                <a:cubicBezTo>
                  <a:pt x="5827346" y="2565710"/>
                  <a:pt x="5616006" y="2533324"/>
                  <a:pt x="5483333" y="2553892"/>
                </a:cubicBezTo>
                <a:cubicBezTo>
                  <a:pt x="5350660" y="2574460"/>
                  <a:pt x="5080733" y="2537451"/>
                  <a:pt x="4968321" y="2553892"/>
                </a:cubicBezTo>
                <a:cubicBezTo>
                  <a:pt x="4855909" y="2570333"/>
                  <a:pt x="4555273" y="2531316"/>
                  <a:pt x="4380679" y="2553892"/>
                </a:cubicBezTo>
                <a:cubicBezTo>
                  <a:pt x="4206085" y="2576468"/>
                  <a:pt x="3821043" y="2515741"/>
                  <a:pt x="3575147" y="2553891"/>
                </a:cubicBezTo>
                <a:cubicBezTo>
                  <a:pt x="3329251" y="2592041"/>
                  <a:pt x="3075180" y="2582286"/>
                  <a:pt x="2914875" y="2553891"/>
                </a:cubicBezTo>
                <a:cubicBezTo>
                  <a:pt x="2754570" y="2525496"/>
                  <a:pt x="2495008" y="2574961"/>
                  <a:pt x="2327233" y="2553891"/>
                </a:cubicBezTo>
                <a:cubicBezTo>
                  <a:pt x="2159458" y="2532821"/>
                  <a:pt x="1979593" y="2546874"/>
                  <a:pt x="1884850" y="2553891"/>
                </a:cubicBezTo>
                <a:cubicBezTo>
                  <a:pt x="1790107" y="2560908"/>
                  <a:pt x="1586279" y="2541510"/>
                  <a:pt x="1442468" y="2553891"/>
                </a:cubicBezTo>
                <a:cubicBezTo>
                  <a:pt x="1298657" y="2566272"/>
                  <a:pt x="909049" y="2576578"/>
                  <a:pt x="425649" y="2553891"/>
                </a:cubicBezTo>
                <a:cubicBezTo>
                  <a:pt x="203365" y="2596990"/>
                  <a:pt x="38073" y="2352127"/>
                  <a:pt x="0" y="2128242"/>
                </a:cubicBezTo>
                <a:cubicBezTo>
                  <a:pt x="19234" y="1927343"/>
                  <a:pt x="-6849" y="1794235"/>
                  <a:pt x="0" y="1594763"/>
                </a:cubicBezTo>
                <a:cubicBezTo>
                  <a:pt x="6849" y="1395291"/>
                  <a:pt x="4613" y="1322293"/>
                  <a:pt x="0" y="1078310"/>
                </a:cubicBezTo>
                <a:cubicBezTo>
                  <a:pt x="-4613" y="834327"/>
                  <a:pt x="-5453" y="746497"/>
                  <a:pt x="0" y="425649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2. PRESENTATION</a:t>
            </a:r>
            <a:endParaRPr lang="en-US" sz="88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7" name="Upbeat and Happy Pop Background Music For Video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" end="267834.62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228" y="-619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6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1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89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6428"/>
            <a:ext cx="12192000" cy="6864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198" y="254048"/>
            <a:ext cx="1564144" cy="7499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57080" y="5699849"/>
            <a:ext cx="2517248" cy="783193"/>
          </a:xfrm>
          <a:prstGeom prst="roundRect">
            <a:avLst/>
          </a:prstGeom>
          <a:solidFill>
            <a:srgbClr val="FFEEDA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Comic Sans MS" panose="030F0702030302020204" pitchFamily="66" charset="0"/>
              </a:rPr>
              <a:t>awesome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03351" y="5644779"/>
            <a:ext cx="1848667" cy="783193"/>
          </a:xfrm>
          <a:prstGeom prst="roundRect">
            <a:avLst/>
          </a:prstGeom>
          <a:solidFill>
            <a:srgbClr val="FFEEDA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Comic Sans MS" panose="030F0702030302020204" pitchFamily="66" charset="0"/>
              </a:rPr>
              <a:t>boring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16812" y="5586827"/>
            <a:ext cx="2293828" cy="783193"/>
          </a:xfrm>
          <a:prstGeom prst="roundRect">
            <a:avLst/>
          </a:prstGeom>
          <a:solidFill>
            <a:srgbClr val="FFEEDA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Comic Sans MS" panose="030F0702030302020204" pitchFamily="66" charset="0"/>
              </a:rPr>
              <a:t>exciting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40263" y="5699849"/>
            <a:ext cx="2681193" cy="783193"/>
          </a:xfrm>
          <a:prstGeom prst="roundRect">
            <a:avLst/>
          </a:prstGeom>
          <a:solidFill>
            <a:srgbClr val="FFEEDA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Comic Sans MS" panose="030F0702030302020204" pitchFamily="66" charset="0"/>
              </a:rPr>
              <a:t>wonderful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2" name="aweso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69578" y="5888245"/>
            <a:ext cx="406400" cy="406400"/>
          </a:xfrm>
          <a:prstGeom prst="rect">
            <a:avLst/>
          </a:prstGeom>
        </p:spPr>
      </p:pic>
      <p:pic>
        <p:nvPicPr>
          <p:cNvPr id="3" name="wonderfu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21456" y="5888245"/>
            <a:ext cx="406400" cy="406400"/>
          </a:xfrm>
          <a:prstGeom prst="rect">
            <a:avLst/>
          </a:prstGeom>
        </p:spPr>
      </p:pic>
      <p:pic>
        <p:nvPicPr>
          <p:cNvPr id="4" name="excit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10640" y="5803890"/>
            <a:ext cx="406400" cy="406400"/>
          </a:xfrm>
          <a:prstGeom prst="rect">
            <a:avLst/>
          </a:prstGeom>
        </p:spPr>
      </p:pic>
      <p:pic>
        <p:nvPicPr>
          <p:cNvPr id="5" name="bor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52018" y="5861842"/>
            <a:ext cx="406400" cy="406400"/>
          </a:xfrm>
          <a:prstGeom prst="rect">
            <a:avLst/>
          </a:prstGeom>
        </p:spPr>
      </p:pic>
      <p:pic>
        <p:nvPicPr>
          <p:cNvPr id="1026" name="Picture 2" descr="awesome businessman two like gesture, thumb up Stock Vector | Adobe Stoc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489" y="254048"/>
            <a:ext cx="7811344" cy="5207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28" name="Picture 4" descr="British Slang For Wonderful (12 Examples!) - Foreign Lin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11" y="305085"/>
            <a:ext cx="7811344" cy="5207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30" name="Picture 6" descr="Its Incredible Portrait Of A Happy And Excited Man Looking Up Stock Photo -  Download Image Now - iStock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"/>
          <a:stretch/>
        </p:blipFill>
        <p:spPr bwMode="auto">
          <a:xfrm>
            <a:off x="2447591" y="305085"/>
            <a:ext cx="7809548" cy="5185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32" name="Picture 8" descr="Bored students are more likely to engage in sadistic actions, studies find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r="8580"/>
          <a:stretch/>
        </p:blipFill>
        <p:spPr bwMode="auto">
          <a:xfrm>
            <a:off x="2467730" y="305085"/>
            <a:ext cx="7809548" cy="5185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4714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0" name="arrow.wav"/>
          </p:stSnd>
        </p:sndAc>
      </p:transition>
    </mc:Choice>
    <mc:Fallback xmlns="">
      <p:transition spd="slow">
        <p:random/>
        <p:sndAc>
          <p:stSnd>
            <p:snd r:embed="rId18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6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A7E7C4-8618-25DE-7F47-6F21A80B67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6428"/>
            <a:ext cx="12192000" cy="6864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198" y="254048"/>
            <a:ext cx="1564144" cy="7499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93039" y="695952"/>
            <a:ext cx="2088987" cy="64698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awesome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41163" y="6117771"/>
            <a:ext cx="1514847" cy="646986"/>
          </a:xfrm>
          <a:prstGeom prst="roundRect">
            <a:avLst/>
          </a:prstGeom>
          <a:solidFill>
            <a:srgbClr val="FFEEDA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boring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51661" y="6145549"/>
            <a:ext cx="1843275" cy="646986"/>
          </a:xfrm>
          <a:prstGeom prst="roundRect">
            <a:avLst/>
          </a:prstGeom>
          <a:solidFill>
            <a:srgbClr val="FFEEDA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exciting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30236" y="695952"/>
            <a:ext cx="2291113" cy="64698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wonderful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6972" y="257445"/>
            <a:ext cx="4104793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1. Listen and repeat.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2" name="aweso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0323" y="884561"/>
            <a:ext cx="406400" cy="406400"/>
          </a:xfrm>
          <a:prstGeom prst="rect">
            <a:avLst/>
          </a:prstGeom>
        </p:spPr>
      </p:pic>
      <p:pic>
        <p:nvPicPr>
          <p:cNvPr id="3" name="wonderfu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8149" y="847914"/>
            <a:ext cx="406400" cy="406400"/>
          </a:xfrm>
          <a:prstGeom prst="rect">
            <a:avLst/>
          </a:prstGeom>
        </p:spPr>
      </p:pic>
      <p:pic>
        <p:nvPicPr>
          <p:cNvPr id="4" name="excit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82026" y="6291795"/>
            <a:ext cx="406400" cy="406400"/>
          </a:xfrm>
          <a:prstGeom prst="rect">
            <a:avLst/>
          </a:prstGeom>
        </p:spPr>
      </p:pic>
      <p:pic>
        <p:nvPicPr>
          <p:cNvPr id="5" name="bor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72011" y="6254848"/>
            <a:ext cx="406400" cy="406400"/>
          </a:xfrm>
          <a:prstGeom prst="rect">
            <a:avLst/>
          </a:prstGeom>
        </p:spPr>
      </p:pic>
      <p:pic>
        <p:nvPicPr>
          <p:cNvPr id="8" name="Picture 2" descr="awesome businessman two like gesture, thumb up Stock Vector | Adobe Stock">
            <a:extLst>
              <a:ext uri="{FF2B5EF4-FFF2-40B4-BE49-F238E27FC236}">
                <a16:creationId xmlns:a16="http://schemas.microsoft.com/office/drawing/2014/main" id="{7E1DA505-7C5F-4312-1B6A-148653052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29" y="1264636"/>
            <a:ext cx="3605281" cy="2403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9" name="Picture 4" descr="British Slang For Wonderful (12 Examples!) - Foreign Lingo">
            <a:extLst>
              <a:ext uri="{FF2B5EF4-FFF2-40B4-BE49-F238E27FC236}">
                <a16:creationId xmlns:a16="http://schemas.microsoft.com/office/drawing/2014/main" id="{3C604590-8E02-D3EC-2322-BEE682FD7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680" y="1236945"/>
            <a:ext cx="3605281" cy="2403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" name="Picture 6" descr="Its Incredible Portrait Of A Happy And Excited Man Looking Up Stock Photo -  Download Image Now - iStock">
            <a:extLst>
              <a:ext uri="{FF2B5EF4-FFF2-40B4-BE49-F238E27FC236}">
                <a16:creationId xmlns:a16="http://schemas.microsoft.com/office/drawing/2014/main" id="{6E438942-D62A-12DB-659C-0572AA91C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"/>
          <a:stretch/>
        </p:blipFill>
        <p:spPr bwMode="auto">
          <a:xfrm>
            <a:off x="950458" y="3705069"/>
            <a:ext cx="3604452" cy="2393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1" name="Picture 8" descr="Bored students are more likely to engage in sadistic actions, studies find">
            <a:extLst>
              <a:ext uri="{FF2B5EF4-FFF2-40B4-BE49-F238E27FC236}">
                <a16:creationId xmlns:a16="http://schemas.microsoft.com/office/drawing/2014/main" id="{F7F08701-1688-8910-A80A-026689F0F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r="8580"/>
          <a:stretch/>
        </p:blipFill>
        <p:spPr bwMode="auto">
          <a:xfrm>
            <a:off x="6896360" y="3710860"/>
            <a:ext cx="3604452" cy="2393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724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0" name="arrow.wav"/>
          </p:stSnd>
        </p:sndAc>
      </p:transition>
    </mc:Choice>
    <mc:Fallback xmlns="">
      <p:transition spd="slow">
        <p:random/>
        <p:sndAc>
          <p:stSnd>
            <p:snd r:embed="rId18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/>
      <p:bldP spid="26" grpId="0" animBg="1"/>
      <p:bldP spid="34" grpId="0" animBg="1"/>
      <p:bldP spid="35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548D8-622F-6AD7-29FF-2B665571E7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150" y="169334"/>
            <a:ext cx="1563317" cy="749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2894964" y="1930288"/>
            <a:ext cx="6402071" cy="1200329"/>
          </a:xfrm>
          <a:custGeom>
            <a:avLst/>
            <a:gdLst>
              <a:gd name="connsiteX0" fmla="*/ 0 w 6402071"/>
              <a:gd name="connsiteY0" fmla="*/ 200055 h 1200329"/>
              <a:gd name="connsiteX1" fmla="*/ 351896 w 6402071"/>
              <a:gd name="connsiteY1" fmla="*/ 0 h 1200329"/>
              <a:gd name="connsiteX2" fmla="*/ 1165935 w 6402071"/>
              <a:gd name="connsiteY2" fmla="*/ 0 h 1200329"/>
              <a:gd name="connsiteX3" fmla="*/ 1866010 w 6402071"/>
              <a:gd name="connsiteY3" fmla="*/ 0 h 1200329"/>
              <a:gd name="connsiteX4" fmla="*/ 2737032 w 6402071"/>
              <a:gd name="connsiteY4" fmla="*/ 0 h 1200329"/>
              <a:gd name="connsiteX5" fmla="*/ 3437107 w 6402071"/>
              <a:gd name="connsiteY5" fmla="*/ 0 h 1200329"/>
              <a:gd name="connsiteX6" fmla="*/ 4308130 w 6402071"/>
              <a:gd name="connsiteY6" fmla="*/ 0 h 1200329"/>
              <a:gd name="connsiteX7" fmla="*/ 4951221 w 6402071"/>
              <a:gd name="connsiteY7" fmla="*/ 0 h 1200329"/>
              <a:gd name="connsiteX8" fmla="*/ 6050174 w 6402071"/>
              <a:gd name="connsiteY8" fmla="*/ 0 h 1200329"/>
              <a:gd name="connsiteX9" fmla="*/ 6402071 w 6402071"/>
              <a:gd name="connsiteY9" fmla="*/ 200055 h 1200329"/>
              <a:gd name="connsiteX10" fmla="*/ 6402071 w 6402071"/>
              <a:gd name="connsiteY10" fmla="*/ 600164 h 1200329"/>
              <a:gd name="connsiteX11" fmla="*/ 6402071 w 6402071"/>
              <a:gd name="connsiteY11" fmla="*/ 1000273 h 1200329"/>
              <a:gd name="connsiteX12" fmla="*/ 6050174 w 6402071"/>
              <a:gd name="connsiteY12" fmla="*/ 1200329 h 1200329"/>
              <a:gd name="connsiteX13" fmla="*/ 5350099 w 6402071"/>
              <a:gd name="connsiteY13" fmla="*/ 1200329 h 1200329"/>
              <a:gd name="connsiteX14" fmla="*/ 4593044 w 6402071"/>
              <a:gd name="connsiteY14" fmla="*/ 1200329 h 1200329"/>
              <a:gd name="connsiteX15" fmla="*/ 3779003 w 6402071"/>
              <a:gd name="connsiteY15" fmla="*/ 1200329 h 1200329"/>
              <a:gd name="connsiteX16" fmla="*/ 3078929 w 6402071"/>
              <a:gd name="connsiteY16" fmla="*/ 1200329 h 1200329"/>
              <a:gd name="connsiteX17" fmla="*/ 2150924 w 6402071"/>
              <a:gd name="connsiteY17" fmla="*/ 1200329 h 1200329"/>
              <a:gd name="connsiteX18" fmla="*/ 1336883 w 6402071"/>
              <a:gd name="connsiteY18" fmla="*/ 1200329 h 1200329"/>
              <a:gd name="connsiteX19" fmla="*/ 351896 w 6402071"/>
              <a:gd name="connsiteY19" fmla="*/ 1200329 h 1200329"/>
              <a:gd name="connsiteX20" fmla="*/ 0 w 6402071"/>
              <a:gd name="connsiteY20" fmla="*/ 1000273 h 1200329"/>
              <a:gd name="connsiteX21" fmla="*/ 0 w 6402071"/>
              <a:gd name="connsiteY21" fmla="*/ 584160 h 1200329"/>
              <a:gd name="connsiteX22" fmla="*/ 0 w 6402071"/>
              <a:gd name="connsiteY22" fmla="*/ 200055 h 1200329"/>
              <a:gd name="connsiteX0" fmla="*/ 0 w 6402071"/>
              <a:gd name="connsiteY0" fmla="*/ 200055 h 1200329"/>
              <a:gd name="connsiteX1" fmla="*/ 351896 w 6402071"/>
              <a:gd name="connsiteY1" fmla="*/ 0 h 1200329"/>
              <a:gd name="connsiteX2" fmla="*/ 1279901 w 6402071"/>
              <a:gd name="connsiteY2" fmla="*/ 0 h 1200329"/>
              <a:gd name="connsiteX3" fmla="*/ 2036958 w 6402071"/>
              <a:gd name="connsiteY3" fmla="*/ 0 h 1200329"/>
              <a:gd name="connsiteX4" fmla="*/ 2737032 w 6402071"/>
              <a:gd name="connsiteY4" fmla="*/ 0 h 1200329"/>
              <a:gd name="connsiteX5" fmla="*/ 3608055 w 6402071"/>
              <a:gd name="connsiteY5" fmla="*/ 0 h 1200329"/>
              <a:gd name="connsiteX6" fmla="*/ 4365112 w 6402071"/>
              <a:gd name="connsiteY6" fmla="*/ 0 h 1200329"/>
              <a:gd name="connsiteX7" fmla="*/ 5293117 w 6402071"/>
              <a:gd name="connsiteY7" fmla="*/ 0 h 1200329"/>
              <a:gd name="connsiteX8" fmla="*/ 6050174 w 6402071"/>
              <a:gd name="connsiteY8" fmla="*/ 0 h 1200329"/>
              <a:gd name="connsiteX9" fmla="*/ 6402071 w 6402071"/>
              <a:gd name="connsiteY9" fmla="*/ 200055 h 1200329"/>
              <a:gd name="connsiteX10" fmla="*/ 6402071 w 6402071"/>
              <a:gd name="connsiteY10" fmla="*/ 584160 h 1200329"/>
              <a:gd name="connsiteX11" fmla="*/ 6402071 w 6402071"/>
              <a:gd name="connsiteY11" fmla="*/ 1000273 h 1200329"/>
              <a:gd name="connsiteX12" fmla="*/ 6050174 w 6402071"/>
              <a:gd name="connsiteY12" fmla="*/ 1200329 h 1200329"/>
              <a:gd name="connsiteX13" fmla="*/ 5236135 w 6402071"/>
              <a:gd name="connsiteY13" fmla="*/ 1200329 h 1200329"/>
              <a:gd name="connsiteX14" fmla="*/ 4536060 w 6402071"/>
              <a:gd name="connsiteY14" fmla="*/ 1200329 h 1200329"/>
              <a:gd name="connsiteX15" fmla="*/ 3722021 w 6402071"/>
              <a:gd name="connsiteY15" fmla="*/ 1200329 h 1200329"/>
              <a:gd name="connsiteX16" fmla="*/ 2794015 w 6402071"/>
              <a:gd name="connsiteY16" fmla="*/ 1200329 h 1200329"/>
              <a:gd name="connsiteX17" fmla="*/ 1979976 w 6402071"/>
              <a:gd name="connsiteY17" fmla="*/ 1200329 h 1200329"/>
              <a:gd name="connsiteX18" fmla="*/ 1336883 w 6402071"/>
              <a:gd name="connsiteY18" fmla="*/ 1200329 h 1200329"/>
              <a:gd name="connsiteX19" fmla="*/ 351896 w 6402071"/>
              <a:gd name="connsiteY19" fmla="*/ 1200329 h 1200329"/>
              <a:gd name="connsiteX20" fmla="*/ 0 w 6402071"/>
              <a:gd name="connsiteY20" fmla="*/ 1000273 h 1200329"/>
              <a:gd name="connsiteX21" fmla="*/ 0 w 6402071"/>
              <a:gd name="connsiteY21" fmla="*/ 608167 h 1200329"/>
              <a:gd name="connsiteX22" fmla="*/ 0 w 6402071"/>
              <a:gd name="connsiteY22" fmla="*/ 200055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02071" h="1200329" fill="none" extrusionOk="0">
                <a:moveTo>
                  <a:pt x="0" y="200055"/>
                </a:moveTo>
                <a:cubicBezTo>
                  <a:pt x="-71815" y="69417"/>
                  <a:pt x="83136" y="32736"/>
                  <a:pt x="351896" y="0"/>
                </a:cubicBezTo>
                <a:cubicBezTo>
                  <a:pt x="666232" y="-772"/>
                  <a:pt x="927866" y="7977"/>
                  <a:pt x="1165935" y="0"/>
                </a:cubicBezTo>
                <a:cubicBezTo>
                  <a:pt x="1288181" y="41033"/>
                  <a:pt x="1616323" y="89175"/>
                  <a:pt x="1866010" y="0"/>
                </a:cubicBezTo>
                <a:cubicBezTo>
                  <a:pt x="2035151" y="-38846"/>
                  <a:pt x="2397613" y="23287"/>
                  <a:pt x="2737032" y="0"/>
                </a:cubicBezTo>
                <a:cubicBezTo>
                  <a:pt x="3167239" y="9079"/>
                  <a:pt x="3230928" y="-18244"/>
                  <a:pt x="3437107" y="0"/>
                </a:cubicBezTo>
                <a:cubicBezTo>
                  <a:pt x="3549037" y="-10719"/>
                  <a:pt x="3984733" y="28191"/>
                  <a:pt x="4308130" y="0"/>
                </a:cubicBezTo>
                <a:cubicBezTo>
                  <a:pt x="4584646" y="-33169"/>
                  <a:pt x="4730776" y="25609"/>
                  <a:pt x="4951221" y="0"/>
                </a:cubicBezTo>
                <a:cubicBezTo>
                  <a:pt x="5205980" y="48622"/>
                  <a:pt x="5794299" y="24168"/>
                  <a:pt x="6050174" y="0"/>
                </a:cubicBezTo>
                <a:cubicBezTo>
                  <a:pt x="6250518" y="12878"/>
                  <a:pt x="6432814" y="92861"/>
                  <a:pt x="6402071" y="200055"/>
                </a:cubicBezTo>
                <a:cubicBezTo>
                  <a:pt x="6398365" y="364717"/>
                  <a:pt x="6400901" y="539636"/>
                  <a:pt x="6402071" y="600164"/>
                </a:cubicBezTo>
                <a:cubicBezTo>
                  <a:pt x="6412052" y="703216"/>
                  <a:pt x="6394242" y="881192"/>
                  <a:pt x="6402071" y="1000273"/>
                </a:cubicBezTo>
                <a:cubicBezTo>
                  <a:pt x="6443540" y="1087648"/>
                  <a:pt x="6257122" y="1136231"/>
                  <a:pt x="6050174" y="1200329"/>
                </a:cubicBezTo>
                <a:cubicBezTo>
                  <a:pt x="5649489" y="1211330"/>
                  <a:pt x="5501945" y="1187052"/>
                  <a:pt x="5350099" y="1200329"/>
                </a:cubicBezTo>
                <a:cubicBezTo>
                  <a:pt x="5129701" y="1183597"/>
                  <a:pt x="4782340" y="1180012"/>
                  <a:pt x="4593044" y="1200329"/>
                </a:cubicBezTo>
                <a:cubicBezTo>
                  <a:pt x="4399580" y="1142250"/>
                  <a:pt x="4065039" y="1203225"/>
                  <a:pt x="3779003" y="1200329"/>
                </a:cubicBezTo>
                <a:cubicBezTo>
                  <a:pt x="3450362" y="1227523"/>
                  <a:pt x="3415123" y="1207757"/>
                  <a:pt x="3078929" y="1200329"/>
                </a:cubicBezTo>
                <a:cubicBezTo>
                  <a:pt x="2751883" y="1267316"/>
                  <a:pt x="2466198" y="1183891"/>
                  <a:pt x="2150924" y="1200329"/>
                </a:cubicBezTo>
                <a:cubicBezTo>
                  <a:pt x="1874491" y="1224320"/>
                  <a:pt x="1488756" y="1196539"/>
                  <a:pt x="1336883" y="1200329"/>
                </a:cubicBezTo>
                <a:cubicBezTo>
                  <a:pt x="1180009" y="1283944"/>
                  <a:pt x="604328" y="1250240"/>
                  <a:pt x="351896" y="1200329"/>
                </a:cubicBezTo>
                <a:cubicBezTo>
                  <a:pt x="142913" y="1159997"/>
                  <a:pt x="-2500" y="1099736"/>
                  <a:pt x="0" y="1000273"/>
                </a:cubicBezTo>
                <a:cubicBezTo>
                  <a:pt x="20967" y="849315"/>
                  <a:pt x="-25414" y="706626"/>
                  <a:pt x="0" y="584160"/>
                </a:cubicBezTo>
                <a:cubicBezTo>
                  <a:pt x="4205" y="516158"/>
                  <a:pt x="-21421" y="294876"/>
                  <a:pt x="0" y="200055"/>
                </a:cubicBezTo>
                <a:close/>
              </a:path>
              <a:path w="6402071" h="1200329" stroke="0" extrusionOk="0">
                <a:moveTo>
                  <a:pt x="0" y="200055"/>
                </a:moveTo>
                <a:cubicBezTo>
                  <a:pt x="45249" y="103565"/>
                  <a:pt x="143048" y="-44819"/>
                  <a:pt x="351896" y="0"/>
                </a:cubicBezTo>
                <a:cubicBezTo>
                  <a:pt x="702730" y="27472"/>
                  <a:pt x="936218" y="44295"/>
                  <a:pt x="1279901" y="0"/>
                </a:cubicBezTo>
                <a:cubicBezTo>
                  <a:pt x="1523217" y="627"/>
                  <a:pt x="1664258" y="-33789"/>
                  <a:pt x="2036958" y="0"/>
                </a:cubicBezTo>
                <a:cubicBezTo>
                  <a:pt x="2400334" y="-11196"/>
                  <a:pt x="2420800" y="-17664"/>
                  <a:pt x="2737032" y="0"/>
                </a:cubicBezTo>
                <a:cubicBezTo>
                  <a:pt x="3033971" y="4214"/>
                  <a:pt x="3446734" y="-29117"/>
                  <a:pt x="3608055" y="0"/>
                </a:cubicBezTo>
                <a:cubicBezTo>
                  <a:pt x="3712880" y="51016"/>
                  <a:pt x="4021107" y="46233"/>
                  <a:pt x="4365112" y="0"/>
                </a:cubicBezTo>
                <a:cubicBezTo>
                  <a:pt x="4815454" y="-31789"/>
                  <a:pt x="5017924" y="25680"/>
                  <a:pt x="5293117" y="0"/>
                </a:cubicBezTo>
                <a:cubicBezTo>
                  <a:pt x="5619730" y="21885"/>
                  <a:pt x="5778393" y="-61066"/>
                  <a:pt x="6050174" y="0"/>
                </a:cubicBezTo>
                <a:cubicBezTo>
                  <a:pt x="6261735" y="4730"/>
                  <a:pt x="6406203" y="100715"/>
                  <a:pt x="6402071" y="200055"/>
                </a:cubicBezTo>
                <a:cubicBezTo>
                  <a:pt x="6405453" y="399837"/>
                  <a:pt x="6412453" y="487389"/>
                  <a:pt x="6402071" y="584160"/>
                </a:cubicBezTo>
                <a:cubicBezTo>
                  <a:pt x="6418503" y="719731"/>
                  <a:pt x="6349147" y="810894"/>
                  <a:pt x="6402071" y="1000273"/>
                </a:cubicBezTo>
                <a:cubicBezTo>
                  <a:pt x="6412784" y="1109797"/>
                  <a:pt x="6294993" y="1195051"/>
                  <a:pt x="6050174" y="1200329"/>
                </a:cubicBezTo>
                <a:cubicBezTo>
                  <a:pt x="5936030" y="1123719"/>
                  <a:pt x="5569670" y="1148838"/>
                  <a:pt x="5236135" y="1200329"/>
                </a:cubicBezTo>
                <a:cubicBezTo>
                  <a:pt x="4855913" y="1184970"/>
                  <a:pt x="4813825" y="1221880"/>
                  <a:pt x="4536060" y="1200329"/>
                </a:cubicBezTo>
                <a:cubicBezTo>
                  <a:pt x="4192487" y="1120820"/>
                  <a:pt x="4020214" y="1196942"/>
                  <a:pt x="3722021" y="1200329"/>
                </a:cubicBezTo>
                <a:cubicBezTo>
                  <a:pt x="3475118" y="1211723"/>
                  <a:pt x="3313368" y="1185130"/>
                  <a:pt x="2794015" y="1200329"/>
                </a:cubicBezTo>
                <a:cubicBezTo>
                  <a:pt x="2321861" y="1228125"/>
                  <a:pt x="2317803" y="1183281"/>
                  <a:pt x="1979976" y="1200329"/>
                </a:cubicBezTo>
                <a:cubicBezTo>
                  <a:pt x="1644682" y="1173008"/>
                  <a:pt x="1534792" y="1209279"/>
                  <a:pt x="1336883" y="1200329"/>
                </a:cubicBezTo>
                <a:cubicBezTo>
                  <a:pt x="1070412" y="1188941"/>
                  <a:pt x="708784" y="1167375"/>
                  <a:pt x="351896" y="1200329"/>
                </a:cubicBezTo>
                <a:cubicBezTo>
                  <a:pt x="182671" y="1183222"/>
                  <a:pt x="10365" y="1117159"/>
                  <a:pt x="0" y="1000273"/>
                </a:cubicBezTo>
                <a:cubicBezTo>
                  <a:pt x="4237" y="836705"/>
                  <a:pt x="-11206" y="714474"/>
                  <a:pt x="0" y="608167"/>
                </a:cubicBezTo>
                <a:cubicBezTo>
                  <a:pt x="19526" y="477708"/>
                  <a:pt x="-39590" y="372189"/>
                  <a:pt x="0" y="200055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6402071"/>
                      <a:gd name="connsiteY0" fmla="*/ 200055 h 1200329"/>
                      <a:gd name="connsiteX1" fmla="*/ 351896 w 6402071"/>
                      <a:gd name="connsiteY1" fmla="*/ 0 h 1200329"/>
                      <a:gd name="connsiteX2" fmla="*/ 1165935 w 6402071"/>
                      <a:gd name="connsiteY2" fmla="*/ 0 h 1200329"/>
                      <a:gd name="connsiteX3" fmla="*/ 1866010 w 6402071"/>
                      <a:gd name="connsiteY3" fmla="*/ 0 h 1200329"/>
                      <a:gd name="connsiteX4" fmla="*/ 2737032 w 6402071"/>
                      <a:gd name="connsiteY4" fmla="*/ 0 h 1200329"/>
                      <a:gd name="connsiteX5" fmla="*/ 3437107 w 6402071"/>
                      <a:gd name="connsiteY5" fmla="*/ 0 h 1200329"/>
                      <a:gd name="connsiteX6" fmla="*/ 4308130 w 6402071"/>
                      <a:gd name="connsiteY6" fmla="*/ 0 h 1200329"/>
                      <a:gd name="connsiteX7" fmla="*/ 4951221 w 6402071"/>
                      <a:gd name="connsiteY7" fmla="*/ 0 h 1200329"/>
                      <a:gd name="connsiteX8" fmla="*/ 6050174 w 6402071"/>
                      <a:gd name="connsiteY8" fmla="*/ 0 h 1200329"/>
                      <a:gd name="connsiteX9" fmla="*/ 6402071 w 6402071"/>
                      <a:gd name="connsiteY9" fmla="*/ 200055 h 1200329"/>
                      <a:gd name="connsiteX10" fmla="*/ 6402071 w 6402071"/>
                      <a:gd name="connsiteY10" fmla="*/ 600164 h 1200329"/>
                      <a:gd name="connsiteX11" fmla="*/ 6402071 w 6402071"/>
                      <a:gd name="connsiteY11" fmla="*/ 1000273 h 1200329"/>
                      <a:gd name="connsiteX12" fmla="*/ 6050174 w 6402071"/>
                      <a:gd name="connsiteY12" fmla="*/ 1200329 h 1200329"/>
                      <a:gd name="connsiteX13" fmla="*/ 5350099 w 6402071"/>
                      <a:gd name="connsiteY13" fmla="*/ 1200329 h 1200329"/>
                      <a:gd name="connsiteX14" fmla="*/ 4593044 w 6402071"/>
                      <a:gd name="connsiteY14" fmla="*/ 1200329 h 1200329"/>
                      <a:gd name="connsiteX15" fmla="*/ 3779003 w 6402071"/>
                      <a:gd name="connsiteY15" fmla="*/ 1200329 h 1200329"/>
                      <a:gd name="connsiteX16" fmla="*/ 3078929 w 6402071"/>
                      <a:gd name="connsiteY16" fmla="*/ 1200329 h 1200329"/>
                      <a:gd name="connsiteX17" fmla="*/ 2150924 w 6402071"/>
                      <a:gd name="connsiteY17" fmla="*/ 1200329 h 1200329"/>
                      <a:gd name="connsiteX18" fmla="*/ 1336883 w 6402071"/>
                      <a:gd name="connsiteY18" fmla="*/ 1200329 h 1200329"/>
                      <a:gd name="connsiteX19" fmla="*/ 351896 w 6402071"/>
                      <a:gd name="connsiteY19" fmla="*/ 1200329 h 1200329"/>
                      <a:gd name="connsiteX20" fmla="*/ 0 w 6402071"/>
                      <a:gd name="connsiteY20" fmla="*/ 1000273 h 1200329"/>
                      <a:gd name="connsiteX21" fmla="*/ 0 w 6402071"/>
                      <a:gd name="connsiteY21" fmla="*/ 584160 h 1200329"/>
                      <a:gd name="connsiteX22" fmla="*/ 0 w 6402071"/>
                      <a:gd name="connsiteY22" fmla="*/ 200055 h 1200329"/>
                      <a:gd name="connsiteX0" fmla="*/ 0 w 6402071"/>
                      <a:gd name="connsiteY0" fmla="*/ 200055 h 1200329"/>
                      <a:gd name="connsiteX1" fmla="*/ 351896 w 6402071"/>
                      <a:gd name="connsiteY1" fmla="*/ 0 h 1200329"/>
                      <a:gd name="connsiteX2" fmla="*/ 1279901 w 6402071"/>
                      <a:gd name="connsiteY2" fmla="*/ 0 h 1200329"/>
                      <a:gd name="connsiteX3" fmla="*/ 2036958 w 6402071"/>
                      <a:gd name="connsiteY3" fmla="*/ 0 h 1200329"/>
                      <a:gd name="connsiteX4" fmla="*/ 2737032 w 6402071"/>
                      <a:gd name="connsiteY4" fmla="*/ 0 h 1200329"/>
                      <a:gd name="connsiteX5" fmla="*/ 3608055 w 6402071"/>
                      <a:gd name="connsiteY5" fmla="*/ 0 h 1200329"/>
                      <a:gd name="connsiteX6" fmla="*/ 4365112 w 6402071"/>
                      <a:gd name="connsiteY6" fmla="*/ 0 h 1200329"/>
                      <a:gd name="connsiteX7" fmla="*/ 5293117 w 6402071"/>
                      <a:gd name="connsiteY7" fmla="*/ 0 h 1200329"/>
                      <a:gd name="connsiteX8" fmla="*/ 6050174 w 6402071"/>
                      <a:gd name="connsiteY8" fmla="*/ 0 h 1200329"/>
                      <a:gd name="connsiteX9" fmla="*/ 6402071 w 6402071"/>
                      <a:gd name="connsiteY9" fmla="*/ 200055 h 1200329"/>
                      <a:gd name="connsiteX10" fmla="*/ 6402071 w 6402071"/>
                      <a:gd name="connsiteY10" fmla="*/ 584160 h 1200329"/>
                      <a:gd name="connsiteX11" fmla="*/ 6402071 w 6402071"/>
                      <a:gd name="connsiteY11" fmla="*/ 1000273 h 1200329"/>
                      <a:gd name="connsiteX12" fmla="*/ 6050174 w 6402071"/>
                      <a:gd name="connsiteY12" fmla="*/ 1200329 h 1200329"/>
                      <a:gd name="connsiteX13" fmla="*/ 5236135 w 6402071"/>
                      <a:gd name="connsiteY13" fmla="*/ 1200329 h 1200329"/>
                      <a:gd name="connsiteX14" fmla="*/ 4536060 w 6402071"/>
                      <a:gd name="connsiteY14" fmla="*/ 1200329 h 1200329"/>
                      <a:gd name="connsiteX15" fmla="*/ 3722021 w 6402071"/>
                      <a:gd name="connsiteY15" fmla="*/ 1200329 h 1200329"/>
                      <a:gd name="connsiteX16" fmla="*/ 2794015 w 6402071"/>
                      <a:gd name="connsiteY16" fmla="*/ 1200329 h 1200329"/>
                      <a:gd name="connsiteX17" fmla="*/ 1979976 w 6402071"/>
                      <a:gd name="connsiteY17" fmla="*/ 1200329 h 1200329"/>
                      <a:gd name="connsiteX18" fmla="*/ 1336883 w 6402071"/>
                      <a:gd name="connsiteY18" fmla="*/ 1200329 h 1200329"/>
                      <a:gd name="connsiteX19" fmla="*/ 351896 w 6402071"/>
                      <a:gd name="connsiteY19" fmla="*/ 1200329 h 1200329"/>
                      <a:gd name="connsiteX20" fmla="*/ 0 w 6402071"/>
                      <a:gd name="connsiteY20" fmla="*/ 1000273 h 1200329"/>
                      <a:gd name="connsiteX21" fmla="*/ 0 w 6402071"/>
                      <a:gd name="connsiteY21" fmla="*/ 608167 h 1200329"/>
                      <a:gd name="connsiteX22" fmla="*/ 0 w 6402071"/>
                      <a:gd name="connsiteY22" fmla="*/ 200055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6402071" h="1200329" fill="none" extrusionOk="0">
                        <a:moveTo>
                          <a:pt x="0" y="200055"/>
                        </a:moveTo>
                        <a:cubicBezTo>
                          <a:pt x="-56224" y="79034"/>
                          <a:pt x="126695" y="16388"/>
                          <a:pt x="351896" y="0"/>
                        </a:cubicBezTo>
                        <a:cubicBezTo>
                          <a:pt x="634368" y="-7480"/>
                          <a:pt x="971926" y="6576"/>
                          <a:pt x="1165935" y="0"/>
                        </a:cubicBezTo>
                        <a:cubicBezTo>
                          <a:pt x="1308164" y="21519"/>
                          <a:pt x="1624143" y="45949"/>
                          <a:pt x="1866010" y="0"/>
                        </a:cubicBezTo>
                        <a:cubicBezTo>
                          <a:pt x="2087794" y="-10044"/>
                          <a:pt x="2363294" y="6889"/>
                          <a:pt x="2737032" y="0"/>
                        </a:cubicBezTo>
                        <a:cubicBezTo>
                          <a:pt x="3154461" y="7563"/>
                          <a:pt x="3229064" y="-14407"/>
                          <a:pt x="3437107" y="0"/>
                        </a:cubicBezTo>
                        <a:cubicBezTo>
                          <a:pt x="3596397" y="-3467"/>
                          <a:pt x="4019753" y="-4780"/>
                          <a:pt x="4308130" y="0"/>
                        </a:cubicBezTo>
                        <a:cubicBezTo>
                          <a:pt x="4586339" y="-17022"/>
                          <a:pt x="4734214" y="20831"/>
                          <a:pt x="4951221" y="0"/>
                        </a:cubicBezTo>
                        <a:cubicBezTo>
                          <a:pt x="5191107" y="40295"/>
                          <a:pt x="5737787" y="10581"/>
                          <a:pt x="6050174" y="0"/>
                        </a:cubicBezTo>
                        <a:cubicBezTo>
                          <a:pt x="6270854" y="16167"/>
                          <a:pt x="6425489" y="86871"/>
                          <a:pt x="6402071" y="200055"/>
                        </a:cubicBezTo>
                        <a:cubicBezTo>
                          <a:pt x="6391943" y="355158"/>
                          <a:pt x="6399036" y="520315"/>
                          <a:pt x="6402071" y="600164"/>
                        </a:cubicBezTo>
                        <a:cubicBezTo>
                          <a:pt x="6409144" y="698737"/>
                          <a:pt x="6387462" y="872887"/>
                          <a:pt x="6402071" y="1000273"/>
                        </a:cubicBezTo>
                        <a:cubicBezTo>
                          <a:pt x="6425828" y="1103156"/>
                          <a:pt x="6247022" y="1183741"/>
                          <a:pt x="6050174" y="1200329"/>
                        </a:cubicBezTo>
                        <a:cubicBezTo>
                          <a:pt x="5680040" y="1206313"/>
                          <a:pt x="5509529" y="1192285"/>
                          <a:pt x="5350099" y="1200329"/>
                        </a:cubicBezTo>
                        <a:cubicBezTo>
                          <a:pt x="5150243" y="1185055"/>
                          <a:pt x="4785482" y="1186418"/>
                          <a:pt x="4593044" y="1200329"/>
                        </a:cubicBezTo>
                        <a:cubicBezTo>
                          <a:pt x="4395714" y="1194542"/>
                          <a:pt x="4096534" y="1184835"/>
                          <a:pt x="3779003" y="1200329"/>
                        </a:cubicBezTo>
                        <a:cubicBezTo>
                          <a:pt x="3453268" y="1222327"/>
                          <a:pt x="3410002" y="1203951"/>
                          <a:pt x="3078929" y="1200329"/>
                        </a:cubicBezTo>
                        <a:cubicBezTo>
                          <a:pt x="2752301" y="1257380"/>
                          <a:pt x="2434114" y="1202922"/>
                          <a:pt x="2150924" y="1200329"/>
                        </a:cubicBezTo>
                        <a:cubicBezTo>
                          <a:pt x="1883842" y="1209475"/>
                          <a:pt x="1507649" y="1195532"/>
                          <a:pt x="1336883" y="1200329"/>
                        </a:cubicBezTo>
                        <a:cubicBezTo>
                          <a:pt x="1161678" y="1247649"/>
                          <a:pt x="653641" y="1224235"/>
                          <a:pt x="351896" y="1200329"/>
                        </a:cubicBezTo>
                        <a:cubicBezTo>
                          <a:pt x="139318" y="1180554"/>
                          <a:pt x="988" y="1099933"/>
                          <a:pt x="0" y="1000273"/>
                        </a:cubicBezTo>
                        <a:cubicBezTo>
                          <a:pt x="4898" y="835480"/>
                          <a:pt x="-19790" y="689642"/>
                          <a:pt x="0" y="584160"/>
                        </a:cubicBezTo>
                        <a:cubicBezTo>
                          <a:pt x="9207" y="506116"/>
                          <a:pt x="-12458" y="306768"/>
                          <a:pt x="0" y="200055"/>
                        </a:cubicBezTo>
                        <a:close/>
                      </a:path>
                      <a:path w="6402071" h="1200329" stroke="0" extrusionOk="0">
                        <a:moveTo>
                          <a:pt x="0" y="200055"/>
                        </a:moveTo>
                        <a:cubicBezTo>
                          <a:pt x="19633" y="95539"/>
                          <a:pt x="144055" y="-23924"/>
                          <a:pt x="351896" y="0"/>
                        </a:cubicBezTo>
                        <a:cubicBezTo>
                          <a:pt x="649873" y="-5828"/>
                          <a:pt x="989067" y="32698"/>
                          <a:pt x="1279901" y="0"/>
                        </a:cubicBezTo>
                        <a:cubicBezTo>
                          <a:pt x="1524754" y="-4164"/>
                          <a:pt x="1671635" y="-10557"/>
                          <a:pt x="2036958" y="0"/>
                        </a:cubicBezTo>
                        <a:cubicBezTo>
                          <a:pt x="2399317" y="-10432"/>
                          <a:pt x="2419877" y="-16061"/>
                          <a:pt x="2737032" y="0"/>
                        </a:cubicBezTo>
                        <a:cubicBezTo>
                          <a:pt x="3038764" y="6051"/>
                          <a:pt x="3428966" y="-11645"/>
                          <a:pt x="3608055" y="0"/>
                        </a:cubicBezTo>
                        <a:cubicBezTo>
                          <a:pt x="3754768" y="27528"/>
                          <a:pt x="4014942" y="29528"/>
                          <a:pt x="4365112" y="0"/>
                        </a:cubicBezTo>
                        <a:cubicBezTo>
                          <a:pt x="4785117" y="-25769"/>
                          <a:pt x="5021147" y="13620"/>
                          <a:pt x="5293117" y="0"/>
                        </a:cubicBezTo>
                        <a:cubicBezTo>
                          <a:pt x="5593505" y="14363"/>
                          <a:pt x="5790310" y="-22213"/>
                          <a:pt x="6050174" y="0"/>
                        </a:cubicBezTo>
                        <a:cubicBezTo>
                          <a:pt x="6250668" y="4378"/>
                          <a:pt x="6393558" y="87613"/>
                          <a:pt x="6402071" y="200055"/>
                        </a:cubicBezTo>
                        <a:cubicBezTo>
                          <a:pt x="6400836" y="395416"/>
                          <a:pt x="6411429" y="484887"/>
                          <a:pt x="6402071" y="584160"/>
                        </a:cubicBezTo>
                        <a:cubicBezTo>
                          <a:pt x="6409897" y="711218"/>
                          <a:pt x="6366849" y="834566"/>
                          <a:pt x="6402071" y="1000273"/>
                        </a:cubicBezTo>
                        <a:cubicBezTo>
                          <a:pt x="6418985" y="1103641"/>
                          <a:pt x="6289434" y="1193803"/>
                          <a:pt x="6050174" y="1200329"/>
                        </a:cubicBezTo>
                        <a:cubicBezTo>
                          <a:pt x="5893140" y="1169522"/>
                          <a:pt x="5595723" y="1195373"/>
                          <a:pt x="5236135" y="1200329"/>
                        </a:cubicBezTo>
                        <a:cubicBezTo>
                          <a:pt x="4862044" y="1182120"/>
                          <a:pt x="4813280" y="1213704"/>
                          <a:pt x="4536060" y="1200329"/>
                        </a:cubicBezTo>
                        <a:cubicBezTo>
                          <a:pt x="4228433" y="1161947"/>
                          <a:pt x="4008709" y="1209391"/>
                          <a:pt x="3722021" y="1200329"/>
                        </a:cubicBezTo>
                        <a:cubicBezTo>
                          <a:pt x="3450787" y="1181810"/>
                          <a:pt x="3295933" y="1182141"/>
                          <a:pt x="2794015" y="1200329"/>
                        </a:cubicBezTo>
                        <a:cubicBezTo>
                          <a:pt x="2326394" y="1226466"/>
                          <a:pt x="2318030" y="1191093"/>
                          <a:pt x="1979976" y="1200329"/>
                        </a:cubicBezTo>
                        <a:cubicBezTo>
                          <a:pt x="1643506" y="1184897"/>
                          <a:pt x="1533841" y="1212089"/>
                          <a:pt x="1336883" y="1200329"/>
                        </a:cubicBezTo>
                        <a:cubicBezTo>
                          <a:pt x="1090692" y="1187358"/>
                          <a:pt x="695130" y="1188634"/>
                          <a:pt x="351896" y="1200329"/>
                        </a:cubicBezTo>
                        <a:cubicBezTo>
                          <a:pt x="173292" y="1190602"/>
                          <a:pt x="2531" y="1117767"/>
                          <a:pt x="0" y="1000273"/>
                        </a:cubicBezTo>
                        <a:cubicBezTo>
                          <a:pt x="-2990" y="864679"/>
                          <a:pt x="-18020" y="740067"/>
                          <a:pt x="0" y="608167"/>
                        </a:cubicBezTo>
                        <a:cubicBezTo>
                          <a:pt x="23164" y="459633"/>
                          <a:pt x="-36905" y="375066"/>
                          <a:pt x="0" y="20005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3. PRACTICE</a:t>
            </a:r>
            <a:endParaRPr lang="en-US" sz="88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7579" y="-7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218B36D-77AF-AFDA-29DE-5CDDCAC46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198" y="254048"/>
            <a:ext cx="1564144" cy="74997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58338" y="536228"/>
            <a:ext cx="3721776" cy="578882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omic Sans MS" panose="030F0702030302020204" pitchFamily="66" charset="0"/>
              </a:rPr>
              <a:t>2. Listen and tick.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3668" y="5282420"/>
            <a:ext cx="10663246" cy="1453235"/>
          </a:xfrm>
          <a:prstGeom prst="roundRect">
            <a:avLst/>
          </a:prstGeom>
          <a:solidFill>
            <a:srgbClr val="FFEEDA">
              <a:alpha val="82000"/>
            </a:srgbClr>
          </a:solidFill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b="1" dirty="0">
                <a:latin typeface="Comic Sans MS" panose="030F0702030302020204" pitchFamily="66" charset="0"/>
              </a:rPr>
              <a:t>Sam was in the				last week.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b="1" dirty="0">
                <a:latin typeface="Comic Sans MS" panose="030F0702030302020204" pitchFamily="66" charset="0"/>
              </a:rPr>
              <a:t>His trip to village was							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FA70A-14DE-6A7D-4C3A-A95E3B300AD1}"/>
              </a:ext>
            </a:extLst>
          </p:cNvPr>
          <p:cNvSpPr txBox="1"/>
          <p:nvPr/>
        </p:nvSpPr>
        <p:spPr>
          <a:xfrm>
            <a:off x="4701655" y="5485817"/>
            <a:ext cx="2674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village	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B18BD0-9BA5-4824-AEFE-3B0056F78D3C}"/>
              </a:ext>
            </a:extLst>
          </p:cNvPr>
          <p:cNvSpPr txBox="1"/>
          <p:nvPr/>
        </p:nvSpPr>
        <p:spPr>
          <a:xfrm>
            <a:off x="5913599" y="6140084"/>
            <a:ext cx="5344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exciting	boring	awesome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3B442-9964-DA97-58DE-21AA8EA55318}"/>
              </a:ext>
            </a:extLst>
          </p:cNvPr>
          <p:cNvSpPr/>
          <p:nvPr/>
        </p:nvSpPr>
        <p:spPr>
          <a:xfrm>
            <a:off x="4483034" y="5609541"/>
            <a:ext cx="275771" cy="2757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3A3C80-72D0-66D2-0240-BB5B3D08CEDC}"/>
              </a:ext>
            </a:extLst>
          </p:cNvPr>
          <p:cNvSpPr/>
          <p:nvPr/>
        </p:nvSpPr>
        <p:spPr>
          <a:xfrm>
            <a:off x="6326122" y="5609540"/>
            <a:ext cx="275771" cy="2757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78167A-8900-FCBE-A40B-D395F7A74F49}"/>
              </a:ext>
            </a:extLst>
          </p:cNvPr>
          <p:cNvSpPr/>
          <p:nvPr/>
        </p:nvSpPr>
        <p:spPr>
          <a:xfrm>
            <a:off x="5697472" y="6263808"/>
            <a:ext cx="275771" cy="2757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7DD611-BB9D-2EB6-B47D-289F23690F1C}"/>
              </a:ext>
            </a:extLst>
          </p:cNvPr>
          <p:cNvSpPr/>
          <p:nvPr/>
        </p:nvSpPr>
        <p:spPr>
          <a:xfrm>
            <a:off x="7545322" y="6263807"/>
            <a:ext cx="275771" cy="2757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A20637-07CA-E756-153A-7B1485AFF091}"/>
              </a:ext>
            </a:extLst>
          </p:cNvPr>
          <p:cNvSpPr/>
          <p:nvPr/>
        </p:nvSpPr>
        <p:spPr>
          <a:xfrm>
            <a:off x="9355072" y="6263806"/>
            <a:ext cx="275771" cy="2757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12.10">
            <a:hlinkClick r:id="" action="ppaction://media"/>
            <a:extLst>
              <a:ext uri="{FF2B5EF4-FFF2-40B4-BE49-F238E27FC236}">
                <a16:creationId xmlns:a16="http://schemas.microsoft.com/office/drawing/2014/main" id="{CCCB089C-45C7-4203-0B95-A08EF4846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80114" y="53816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980345-A500-6BA5-4E65-070E7A5359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5870" y="5315077"/>
            <a:ext cx="645870" cy="46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38F82D-67BB-0832-D4A7-ACD80F7250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0441" y="6009037"/>
            <a:ext cx="645870" cy="4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8155FA-E04B-EA5B-C0A6-73A0B8105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28"/>
            <a:ext cx="12192000" cy="6864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198" y="254048"/>
            <a:ext cx="1564144" cy="74997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58338" y="456960"/>
            <a:ext cx="4088262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3. Look and say.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514" y="3261951"/>
            <a:ext cx="4371910" cy="442674"/>
          </a:xfrm>
          <a:prstGeom prst="roundRect">
            <a:avLst/>
          </a:prstGeom>
          <a:solidFill>
            <a:srgbClr val="FFEEDA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omic Sans MS" panose="030F0702030302020204" pitchFamily="66" charset="0"/>
              </a:rPr>
              <a:t>1. last week / England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6514" y="6111198"/>
            <a:ext cx="4075401" cy="442674"/>
          </a:xfrm>
          <a:prstGeom prst="roundRect">
            <a:avLst/>
          </a:prstGeom>
          <a:solidFill>
            <a:srgbClr val="FFEEDA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omic Sans MS" panose="030F0702030302020204" pitchFamily="66" charset="0"/>
              </a:rPr>
              <a:t>2. last month / America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36" y="1009582"/>
            <a:ext cx="3212271" cy="2252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309" y="3845274"/>
            <a:ext cx="3241298" cy="2237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7378" y="3841979"/>
            <a:ext cx="1817243" cy="26090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560479" y="1453208"/>
            <a:ext cx="3726741" cy="2286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42463" y="1878014"/>
            <a:ext cx="3644757" cy="119181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Where were you last week?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0492" y="3739128"/>
            <a:ext cx="1452563" cy="2814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291232" y="1609925"/>
            <a:ext cx="2638425" cy="21717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94501" y="1878014"/>
            <a:ext cx="2558841" cy="119181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We were in England.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rrow.wav"/>
          </p:stSnd>
        </p:sndAc>
      </p:transition>
    </mc:Choice>
    <mc:Fallback xmlns="">
      <p:transition spd="slow">
        <p:random/>
        <p:sndAc>
          <p:stSnd>
            <p:snd r:embed="rId11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6" grpId="0" animBg="1"/>
      <p:bldP spid="17" grpId="0" animBg="1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8155FA-E04B-EA5B-C0A6-73A0B8105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28"/>
            <a:ext cx="12192000" cy="6864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198" y="254048"/>
            <a:ext cx="1564144" cy="74997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58338" y="451403"/>
            <a:ext cx="4088262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3. Look and say.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67202" y="3358114"/>
            <a:ext cx="3241298" cy="442674"/>
          </a:xfrm>
          <a:prstGeom prst="roundRect">
            <a:avLst/>
          </a:prstGeom>
          <a:solidFill>
            <a:srgbClr val="FFEEDA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omic Sans MS" panose="030F0702030302020204" pitchFamily="66" charset="0"/>
              </a:rPr>
              <a:t>3. last year / Vietnam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67202" y="6207361"/>
            <a:ext cx="3364767" cy="442674"/>
          </a:xfrm>
          <a:prstGeom prst="roundRect">
            <a:avLst/>
          </a:prstGeom>
          <a:solidFill>
            <a:srgbClr val="FFEEDA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omic Sans MS" panose="030F0702030302020204" pitchFamily="66" charset="0"/>
              </a:rPr>
              <a:t>4. last year / Turkey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024" y="1105745"/>
            <a:ext cx="3212271" cy="2252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9997" y="3941437"/>
            <a:ext cx="3241298" cy="2237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852" y="4075466"/>
            <a:ext cx="1817243" cy="26090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3953" y="1692252"/>
            <a:ext cx="3726741" cy="2286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5937" y="2111501"/>
            <a:ext cx="3644757" cy="119181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Where were you … ?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2153" y="4027412"/>
            <a:ext cx="1452563" cy="2814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662893" y="1903766"/>
            <a:ext cx="2638425" cy="21717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66162" y="2171855"/>
            <a:ext cx="2558841" cy="119181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We were in ….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1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rrow.wav"/>
          </p:stSnd>
        </p:sndAc>
      </p:transition>
    </mc:Choice>
    <mc:Fallback xmlns="">
      <p:transition spd="slow">
        <p:random/>
        <p:sndAc>
          <p:stSnd>
            <p:snd r:embed="rId11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6" grpId="0" animBg="1"/>
      <p:bldP spid="17" grpId="0" animBg="1"/>
      <p:bldP spid="15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201</Words>
  <Application>Microsoft Office PowerPoint</Application>
  <PresentationFormat>Widescreen</PresentationFormat>
  <Paragraphs>69</Paragraphs>
  <Slides>19</Slides>
  <Notes>1</Notes>
  <HiddenSlides>0</HiddenSlides>
  <MMClips>22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Office Theme</vt:lpstr>
      <vt:lpstr>Documento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 Le Khanh</dc:creator>
  <cp:lastModifiedBy>admin</cp:lastModifiedBy>
  <cp:revision>83</cp:revision>
  <dcterms:created xsi:type="dcterms:W3CDTF">2023-07-16T09:39:02Z</dcterms:created>
  <dcterms:modified xsi:type="dcterms:W3CDTF">2025-05-07T06:59:14Z</dcterms:modified>
</cp:coreProperties>
</file>