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wav"/>
  <Override PartName="/ppt/media/audio2.wav" ContentType="audio/wav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80" r:id="rId2"/>
    <p:sldMasterId id="2147483730" r:id="rId3"/>
  </p:sldMasterIdLst>
  <p:notesMasterIdLst>
    <p:notesMasterId r:id="rId34"/>
  </p:notesMasterIdLst>
  <p:sldIdLst>
    <p:sldId id="256" r:id="rId4"/>
    <p:sldId id="305" r:id="rId5"/>
    <p:sldId id="281" r:id="rId6"/>
    <p:sldId id="282" r:id="rId7"/>
    <p:sldId id="283" r:id="rId8"/>
    <p:sldId id="284" r:id="rId9"/>
    <p:sldId id="285" r:id="rId10"/>
    <p:sldId id="289" r:id="rId11"/>
    <p:sldId id="307" r:id="rId12"/>
    <p:sldId id="309" r:id="rId13"/>
    <p:sldId id="314" r:id="rId14"/>
    <p:sldId id="316" r:id="rId15"/>
    <p:sldId id="321" r:id="rId16"/>
    <p:sldId id="318" r:id="rId17"/>
    <p:sldId id="320" r:id="rId18"/>
    <p:sldId id="349" r:id="rId19"/>
    <p:sldId id="379" r:id="rId20"/>
    <p:sldId id="381" r:id="rId21"/>
    <p:sldId id="382" r:id="rId22"/>
    <p:sldId id="383" r:id="rId23"/>
    <p:sldId id="384" r:id="rId24"/>
    <p:sldId id="385" r:id="rId25"/>
    <p:sldId id="386" r:id="rId26"/>
    <p:sldId id="388" r:id="rId27"/>
    <p:sldId id="387" r:id="rId28"/>
    <p:sldId id="389" r:id="rId29"/>
    <p:sldId id="390" r:id="rId30"/>
    <p:sldId id="391" r:id="rId31"/>
    <p:sldId id="392" r:id="rId32"/>
    <p:sldId id="393" r:id="rId33"/>
  </p:sldIdLst>
  <p:sldSz cx="9144000" cy="5143500" type="screen16x9"/>
  <p:notesSz cx="6858000" cy="9144000"/>
  <p:embeddedFontLst>
    <p:embeddedFont>
      <p:font typeface="Comfortaa Light" panose="020B0604020202020204" charset="0"/>
      <p:regular r:id="rId35"/>
      <p:bold r:id="rId36"/>
    </p:embeddedFont>
    <p:embeddedFont>
      <p:font typeface="Roboto Condensed Light" panose="020B0604020202020204" charset="0"/>
      <p:regular r:id="rId37"/>
      <p:italic r:id="rId38"/>
    </p:embeddedFont>
    <p:embeddedFont>
      <p:font typeface="Permanent Marker" panose="020B0604020202020204" charset="0"/>
      <p:regular r:id="rId39"/>
    </p:embeddedFont>
    <p:embeddedFont>
      <p:font typeface="Dancing Script" panose="020B0604020202020204" charset="0"/>
      <p:regular r:id="rId40"/>
      <p:bold r:id="rId41"/>
    </p:embeddedFont>
    <p:embeddedFont>
      <p:font typeface="Aharoni" panose="020B0604020202020204" charset="-79"/>
      <p:bold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Myanmar Text" panose="020B0502040204020203" pitchFamily="34" charset="0"/>
      <p:regular r:id="rId47"/>
      <p:bold r:id="rId48"/>
    </p:embeddedFont>
    <p:embeddedFont>
      <p:font typeface="Modern Love Grunge" panose="020B0604020202020204" charset="0"/>
      <p:regular r:id="rId49"/>
    </p:embeddedFont>
    <p:embeddedFont>
      <p:font typeface="DM Sans" panose="020B0604020202020204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Comfortaa" panose="020B0604020202020204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Delius Swash Caps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6C824D-4719-4C28-962D-92A827D0DBD2}">
  <a:tblStyle styleId="{C66C824D-4719-4C28-962D-92A827D0DB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65" autoAdjust="0"/>
  </p:normalViewPr>
  <p:slideViewPr>
    <p:cSldViewPr snapToGrid="0">
      <p:cViewPr varScale="1">
        <p:scale>
          <a:sx n="116" d="100"/>
          <a:sy n="116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6039a3cf85_1_14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6039a3cf85_1_14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19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d1982dd69e_0_21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d1982dd69e_0_21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0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1F64A-142D-45BE-994E-0CB253A8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35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d1982dd69e_0_2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d1982dd69e_0_2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6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90" name="Google Shape;190;p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15" name="Google Shape;215;p6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>
            <a:off x="4387775" y="489535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7" name="Google Shape;217;p6"/>
          <p:cNvSpPr/>
          <p:nvPr/>
        </p:nvSpPr>
        <p:spPr>
          <a:xfrm>
            <a:off x="360150" y="83267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8" name="Google Shape;218;p6"/>
          <p:cNvSpPr/>
          <p:nvPr/>
        </p:nvSpPr>
        <p:spPr>
          <a:xfrm>
            <a:off x="368489" y="374013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9" name="Google Shape;219;p6"/>
          <p:cNvSpPr/>
          <p:nvPr/>
        </p:nvSpPr>
        <p:spPr>
          <a:xfrm>
            <a:off x="8347051" y="728739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0" name="Google Shape;220;p6"/>
          <p:cNvSpPr/>
          <p:nvPr/>
        </p:nvSpPr>
        <p:spPr>
          <a:xfrm>
            <a:off x="6328376" y="4045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1" name="Google Shape;221;p6"/>
          <p:cNvSpPr/>
          <p:nvPr/>
        </p:nvSpPr>
        <p:spPr>
          <a:xfrm>
            <a:off x="125826" y="233755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22" name="Google Shape;222;p6"/>
          <p:cNvGrpSpPr/>
          <p:nvPr/>
        </p:nvGrpSpPr>
        <p:grpSpPr>
          <a:xfrm>
            <a:off x="8632975" y="3425438"/>
            <a:ext cx="311900" cy="314700"/>
            <a:chOff x="8571050" y="1873050"/>
            <a:chExt cx="311900" cy="314700"/>
          </a:xfrm>
        </p:grpSpPr>
        <p:sp>
          <p:nvSpPr>
            <p:cNvPr id="223" name="Google Shape;223;p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5958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229" name="Google Shape;229;p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1106875" y="1780450"/>
            <a:ext cx="45507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7" name="Google Shape;257;p7"/>
          <p:cNvSpPr/>
          <p:nvPr/>
        </p:nvSpPr>
        <p:spPr>
          <a:xfrm>
            <a:off x="7443301" y="48209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8" name="Google Shape;258;p7"/>
          <p:cNvSpPr/>
          <p:nvPr/>
        </p:nvSpPr>
        <p:spPr>
          <a:xfrm>
            <a:off x="8040500" y="6329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9" name="Google Shape;259;p7"/>
          <p:cNvSpPr/>
          <p:nvPr/>
        </p:nvSpPr>
        <p:spPr>
          <a:xfrm>
            <a:off x="435351" y="16383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0" name="Google Shape;260;p7"/>
          <p:cNvSpPr/>
          <p:nvPr/>
        </p:nvSpPr>
        <p:spPr>
          <a:xfrm>
            <a:off x="2924575" y="46079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1" name="Google Shape;261;p7"/>
          <p:cNvSpPr/>
          <p:nvPr/>
        </p:nvSpPr>
        <p:spPr>
          <a:xfrm>
            <a:off x="8493876" y="41072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62" name="Google Shape;262;p7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263" name="Google Shape;263;p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67" name="Google Shape;267;p7"/>
          <p:cNvGrpSpPr/>
          <p:nvPr/>
        </p:nvGrpSpPr>
        <p:grpSpPr>
          <a:xfrm rot="8927671" flipH="1">
            <a:off x="8064759" y="1508002"/>
            <a:ext cx="288970" cy="174347"/>
            <a:chOff x="4177750" y="2899175"/>
            <a:chExt cx="288975" cy="174350"/>
          </a:xfrm>
        </p:grpSpPr>
        <p:sp>
          <p:nvSpPr>
            <p:cNvPr id="268" name="Google Shape;268;p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5510726" y="4212901"/>
            <a:ext cx="581325" cy="169475"/>
            <a:chOff x="5393300" y="2420750"/>
            <a:chExt cx="581325" cy="169475"/>
          </a:xfrm>
        </p:grpSpPr>
        <p:sp>
          <p:nvSpPr>
            <p:cNvPr id="271" name="Google Shape;271;p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2246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974100" y="1928184"/>
            <a:ext cx="7195800" cy="10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750">
                <a:solidFill>
                  <a:srgbClr val="2125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75" name="Google Shape;275;p8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276" name="Google Shape;276;p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01" name="Google Shape;301;p8"/>
          <p:cNvSpPr/>
          <p:nvPr/>
        </p:nvSpPr>
        <p:spPr>
          <a:xfrm>
            <a:off x="2180326" y="5000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2" name="Google Shape;302;p8"/>
          <p:cNvSpPr/>
          <p:nvPr/>
        </p:nvSpPr>
        <p:spPr>
          <a:xfrm>
            <a:off x="2983126" y="46098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3" name="Google Shape;303;p8"/>
          <p:cNvSpPr/>
          <p:nvPr/>
        </p:nvSpPr>
        <p:spPr>
          <a:xfrm>
            <a:off x="478575" y="27377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4" name="Google Shape;304;p8"/>
          <p:cNvSpPr/>
          <p:nvPr/>
        </p:nvSpPr>
        <p:spPr>
          <a:xfrm>
            <a:off x="6728589" y="5001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5" name="Google Shape;305;p8"/>
          <p:cNvSpPr/>
          <p:nvPr/>
        </p:nvSpPr>
        <p:spPr>
          <a:xfrm>
            <a:off x="353076" y="664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6" name="Google Shape;306;p8"/>
          <p:cNvSpPr/>
          <p:nvPr/>
        </p:nvSpPr>
        <p:spPr>
          <a:xfrm>
            <a:off x="7653576" y="43654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7" name="Google Shape;307;p8"/>
          <p:cNvSpPr/>
          <p:nvPr/>
        </p:nvSpPr>
        <p:spPr>
          <a:xfrm>
            <a:off x="6077864" y="464015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08" name="Google Shape;308;p8"/>
          <p:cNvGrpSpPr/>
          <p:nvPr/>
        </p:nvGrpSpPr>
        <p:grpSpPr>
          <a:xfrm>
            <a:off x="8430775" y="3463238"/>
            <a:ext cx="311900" cy="314700"/>
            <a:chOff x="8571050" y="1873050"/>
            <a:chExt cx="311900" cy="314700"/>
          </a:xfrm>
        </p:grpSpPr>
        <p:sp>
          <p:nvSpPr>
            <p:cNvPr id="309" name="Google Shape;309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13" name="Google Shape;313;p8"/>
          <p:cNvGrpSpPr/>
          <p:nvPr/>
        </p:nvGrpSpPr>
        <p:grpSpPr>
          <a:xfrm>
            <a:off x="1716850" y="3935238"/>
            <a:ext cx="311900" cy="314700"/>
            <a:chOff x="8571050" y="1873050"/>
            <a:chExt cx="311900" cy="314700"/>
          </a:xfrm>
        </p:grpSpPr>
        <p:sp>
          <p:nvSpPr>
            <p:cNvPr id="314" name="Google Shape;314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1091476" y="1365276"/>
            <a:ext cx="730975" cy="238525"/>
            <a:chOff x="3798300" y="2287225"/>
            <a:chExt cx="730975" cy="238525"/>
          </a:xfrm>
        </p:grpSpPr>
        <p:sp>
          <p:nvSpPr>
            <p:cNvPr id="319" name="Google Shape;319;p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21" name="Google Shape;321;p8"/>
          <p:cNvGrpSpPr/>
          <p:nvPr/>
        </p:nvGrpSpPr>
        <p:grpSpPr>
          <a:xfrm>
            <a:off x="6546075" y="3722076"/>
            <a:ext cx="529900" cy="149350"/>
            <a:chOff x="3898800" y="2624300"/>
            <a:chExt cx="529900" cy="149350"/>
          </a:xfrm>
        </p:grpSpPr>
        <p:sp>
          <p:nvSpPr>
            <p:cNvPr id="322" name="Google Shape;322;p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96806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4572000" y="951150"/>
            <a:ext cx="3858600" cy="32412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799350" y="152022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799825" y="2333204"/>
            <a:ext cx="2949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180326" y="5000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5" name="Google Shape;355;p9"/>
          <p:cNvSpPr/>
          <p:nvPr/>
        </p:nvSpPr>
        <p:spPr>
          <a:xfrm>
            <a:off x="1689364" y="467472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6" name="Google Shape;356;p9"/>
          <p:cNvSpPr/>
          <p:nvPr/>
        </p:nvSpPr>
        <p:spPr>
          <a:xfrm>
            <a:off x="231975" y="28904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7" name="Google Shape;357;p9"/>
          <p:cNvSpPr/>
          <p:nvPr/>
        </p:nvSpPr>
        <p:spPr>
          <a:xfrm>
            <a:off x="8724914" y="186232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8" name="Google Shape;358;p9"/>
          <p:cNvSpPr/>
          <p:nvPr/>
        </p:nvSpPr>
        <p:spPr>
          <a:xfrm>
            <a:off x="3535476" y="1071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9" name="Google Shape;359;p9"/>
          <p:cNvSpPr/>
          <p:nvPr/>
        </p:nvSpPr>
        <p:spPr>
          <a:xfrm>
            <a:off x="8557801" y="467472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0" name="Google Shape;360;p9"/>
          <p:cNvSpPr/>
          <p:nvPr/>
        </p:nvSpPr>
        <p:spPr>
          <a:xfrm>
            <a:off x="5936939" y="4533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118826" y="4151363"/>
            <a:ext cx="311900" cy="3147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347726" y="833176"/>
            <a:ext cx="730975" cy="238525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6077876" y="460851"/>
            <a:ext cx="529900" cy="149350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70952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body" idx="1"/>
          </p:nvPr>
        </p:nvSpPr>
        <p:spPr>
          <a:xfrm>
            <a:off x="1043150" y="435550"/>
            <a:ext cx="23328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Dancing Script"/>
                <a:ea typeface="Dancing Script"/>
                <a:cs typeface="Dancing Script"/>
                <a:sym typeface="Dancing Script"/>
              </a:defRPr>
            </a:lvl1pPr>
          </a:lstStyle>
          <a:p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238276" y="12535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5" name="Google Shape;375;p10"/>
          <p:cNvSpPr/>
          <p:nvPr/>
        </p:nvSpPr>
        <p:spPr>
          <a:xfrm>
            <a:off x="8765601" y="36714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6" name="Google Shape;376;p10"/>
          <p:cNvSpPr/>
          <p:nvPr/>
        </p:nvSpPr>
        <p:spPr>
          <a:xfrm>
            <a:off x="3877275" y="252887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7" name="Google Shape;377;p10"/>
          <p:cNvSpPr/>
          <p:nvPr/>
        </p:nvSpPr>
        <p:spPr>
          <a:xfrm>
            <a:off x="376500" y="12754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8" name="Google Shape;378;p10"/>
          <p:cNvSpPr/>
          <p:nvPr/>
        </p:nvSpPr>
        <p:spPr>
          <a:xfrm>
            <a:off x="5109563" y="4279139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9" name="Google Shape;379;p10"/>
          <p:cNvSpPr/>
          <p:nvPr/>
        </p:nvSpPr>
        <p:spPr>
          <a:xfrm>
            <a:off x="5363101" y="28598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0" name="Google Shape;380;p10"/>
          <p:cNvSpPr/>
          <p:nvPr/>
        </p:nvSpPr>
        <p:spPr>
          <a:xfrm>
            <a:off x="3760114" y="69580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1" name="Google Shape;381;p10"/>
          <p:cNvSpPr/>
          <p:nvPr/>
        </p:nvSpPr>
        <p:spPr>
          <a:xfrm>
            <a:off x="1637489" y="464021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256000" y="2742800"/>
            <a:ext cx="311900" cy="314700"/>
            <a:chOff x="8571050" y="1873050"/>
            <a:chExt cx="311900" cy="314700"/>
          </a:xfrm>
        </p:grpSpPr>
        <p:sp>
          <p:nvSpPr>
            <p:cNvPr id="383" name="Google Shape;383;p1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flipH="1">
            <a:off x="1503201" y="3929775"/>
            <a:ext cx="529900" cy="149350"/>
            <a:chOff x="3898800" y="2624300"/>
            <a:chExt cx="529900" cy="149350"/>
          </a:xfrm>
        </p:grpSpPr>
        <p:sp>
          <p:nvSpPr>
            <p:cNvPr id="388" name="Google Shape;388;p1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7053976" y="357514"/>
            <a:ext cx="581325" cy="169475"/>
            <a:chOff x="5393300" y="2420750"/>
            <a:chExt cx="581325" cy="169475"/>
          </a:xfrm>
        </p:grpSpPr>
        <p:sp>
          <p:nvSpPr>
            <p:cNvPr id="391" name="Google Shape;391;p10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10870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>
            <a:spLocks noGrp="1"/>
          </p:cNvSpPr>
          <p:nvPr>
            <p:ph type="title" hasCustomPrompt="1"/>
          </p:nvPr>
        </p:nvSpPr>
        <p:spPr>
          <a:xfrm>
            <a:off x="1353150" y="1330375"/>
            <a:ext cx="6437700" cy="17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5" name="Google Shape;395;p11"/>
          <p:cNvSpPr txBox="1">
            <a:spLocks noGrp="1"/>
          </p:cNvSpPr>
          <p:nvPr>
            <p:ph type="body" idx="1"/>
          </p:nvPr>
        </p:nvSpPr>
        <p:spPr>
          <a:xfrm>
            <a:off x="2032950" y="3202650"/>
            <a:ext cx="5078100" cy="435000"/>
          </a:xfrm>
          <a:prstGeom prst="rect">
            <a:avLst/>
          </a:prstGeom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96" name="Google Shape;396;p11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397" name="Google Shape;397;p1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22" name="Google Shape;422;p11"/>
          <p:cNvSpPr/>
          <p:nvPr/>
        </p:nvSpPr>
        <p:spPr>
          <a:xfrm>
            <a:off x="2873851" y="63203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3" name="Google Shape;423;p11"/>
          <p:cNvSpPr/>
          <p:nvPr/>
        </p:nvSpPr>
        <p:spPr>
          <a:xfrm>
            <a:off x="3311926" y="46079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4" name="Google Shape;424;p11"/>
          <p:cNvSpPr/>
          <p:nvPr/>
        </p:nvSpPr>
        <p:spPr>
          <a:xfrm>
            <a:off x="478575" y="27377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5" name="Google Shape;425;p11"/>
          <p:cNvSpPr/>
          <p:nvPr/>
        </p:nvSpPr>
        <p:spPr>
          <a:xfrm>
            <a:off x="7985114" y="244947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6" name="Google Shape;426;p11"/>
          <p:cNvSpPr/>
          <p:nvPr/>
        </p:nvSpPr>
        <p:spPr>
          <a:xfrm>
            <a:off x="353076" y="664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7" name="Google Shape;427;p11"/>
          <p:cNvSpPr/>
          <p:nvPr/>
        </p:nvSpPr>
        <p:spPr>
          <a:xfrm>
            <a:off x="7653576" y="43654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8" name="Google Shape;428;p11"/>
          <p:cNvSpPr/>
          <p:nvPr/>
        </p:nvSpPr>
        <p:spPr>
          <a:xfrm>
            <a:off x="5784289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8430775" y="3463238"/>
            <a:ext cx="311900" cy="314700"/>
            <a:chOff x="8571050" y="1873050"/>
            <a:chExt cx="311900" cy="314700"/>
          </a:xfrm>
        </p:grpSpPr>
        <p:sp>
          <p:nvSpPr>
            <p:cNvPr id="430" name="Google Shape;430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34" name="Google Shape;434;p11"/>
          <p:cNvGrpSpPr/>
          <p:nvPr/>
        </p:nvGrpSpPr>
        <p:grpSpPr>
          <a:xfrm>
            <a:off x="1669876" y="4293263"/>
            <a:ext cx="311900" cy="314700"/>
            <a:chOff x="8571050" y="1873050"/>
            <a:chExt cx="311900" cy="314700"/>
          </a:xfrm>
        </p:grpSpPr>
        <p:sp>
          <p:nvSpPr>
            <p:cNvPr id="435" name="Google Shape;435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39" name="Google Shape;439;p11"/>
          <p:cNvGrpSpPr/>
          <p:nvPr/>
        </p:nvGrpSpPr>
        <p:grpSpPr>
          <a:xfrm>
            <a:off x="1091476" y="1365276"/>
            <a:ext cx="730975" cy="238525"/>
            <a:chOff x="3798300" y="2287225"/>
            <a:chExt cx="730975" cy="238525"/>
          </a:xfrm>
        </p:grpSpPr>
        <p:sp>
          <p:nvSpPr>
            <p:cNvPr id="440" name="Google Shape;440;p1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42" name="Google Shape;442;p11"/>
          <p:cNvGrpSpPr/>
          <p:nvPr/>
        </p:nvGrpSpPr>
        <p:grpSpPr>
          <a:xfrm>
            <a:off x="6399801" y="482688"/>
            <a:ext cx="529900" cy="149350"/>
            <a:chOff x="3898800" y="2624300"/>
            <a:chExt cx="529900" cy="149350"/>
          </a:xfrm>
        </p:grpSpPr>
        <p:sp>
          <p:nvSpPr>
            <p:cNvPr id="443" name="Google Shape;443;p1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239603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75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3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448" name="Google Shape;448;p1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2172613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2172625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1132240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5870188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5870200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4842281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2172613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2172625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1132240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5870188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5870200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281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7" name="Google Shape;487;p13"/>
          <p:cNvSpPr/>
          <p:nvPr/>
        </p:nvSpPr>
        <p:spPr>
          <a:xfrm>
            <a:off x="1055051" y="47208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8" name="Google Shape;488;p13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9" name="Google Shape;489;p13"/>
          <p:cNvSpPr/>
          <p:nvPr/>
        </p:nvSpPr>
        <p:spPr>
          <a:xfrm>
            <a:off x="368489" y="3321564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0" name="Google Shape;490;p13"/>
          <p:cNvSpPr/>
          <p:nvPr/>
        </p:nvSpPr>
        <p:spPr>
          <a:xfrm>
            <a:off x="8261476" y="86966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1" name="Google Shape;491;p13"/>
          <p:cNvSpPr/>
          <p:nvPr/>
        </p:nvSpPr>
        <p:spPr>
          <a:xfrm>
            <a:off x="7064301" y="5389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92" name="Google Shape;492;p13"/>
          <p:cNvSpPr/>
          <p:nvPr/>
        </p:nvSpPr>
        <p:spPr>
          <a:xfrm>
            <a:off x="454126" y="1541826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93" name="Google Shape;493;p13"/>
          <p:cNvGrpSpPr/>
          <p:nvPr/>
        </p:nvGrpSpPr>
        <p:grpSpPr>
          <a:xfrm>
            <a:off x="8274826" y="4667863"/>
            <a:ext cx="311900" cy="3147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>
            <a:off x="7699751" y="1806964"/>
            <a:ext cx="730975" cy="238525"/>
            <a:chOff x="3798300" y="2287225"/>
            <a:chExt cx="730975" cy="238525"/>
          </a:xfrm>
        </p:grpSpPr>
        <p:sp>
          <p:nvSpPr>
            <p:cNvPr id="499" name="Google Shape;499;p1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1806525" y="4686438"/>
            <a:ext cx="529900" cy="149350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319768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14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506" name="Google Shape;506;p1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31" name="Google Shape;531;p14"/>
          <p:cNvSpPr txBox="1">
            <a:spLocks noGrp="1"/>
          </p:cNvSpPr>
          <p:nvPr>
            <p:ph type="title"/>
          </p:nvPr>
        </p:nvSpPr>
        <p:spPr>
          <a:xfrm>
            <a:off x="8501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8501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 idx="3"/>
          </p:nvPr>
        </p:nvSpPr>
        <p:spPr>
          <a:xfrm>
            <a:off x="3364436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4"/>
          </p:nvPr>
        </p:nvSpPr>
        <p:spPr>
          <a:xfrm>
            <a:off x="3364438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 idx="5"/>
          </p:nvPr>
        </p:nvSpPr>
        <p:spPr>
          <a:xfrm>
            <a:off x="58787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4"/>
          <p:cNvSpPr txBox="1">
            <a:spLocks noGrp="1"/>
          </p:cNvSpPr>
          <p:nvPr>
            <p:ph type="subTitle" idx="6"/>
          </p:nvPr>
        </p:nvSpPr>
        <p:spPr>
          <a:xfrm>
            <a:off x="58787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9" name="Google Shape;539;p14"/>
          <p:cNvSpPr/>
          <p:nvPr/>
        </p:nvSpPr>
        <p:spPr>
          <a:xfrm>
            <a:off x="850151" y="46678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0" name="Google Shape;540;p14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1" name="Google Shape;541;p14"/>
          <p:cNvSpPr/>
          <p:nvPr/>
        </p:nvSpPr>
        <p:spPr>
          <a:xfrm>
            <a:off x="368489" y="3321564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2" name="Google Shape;542;p14"/>
          <p:cNvSpPr/>
          <p:nvPr/>
        </p:nvSpPr>
        <p:spPr>
          <a:xfrm>
            <a:off x="8318689" y="68001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3" name="Google Shape;543;p14"/>
          <p:cNvSpPr/>
          <p:nvPr/>
        </p:nvSpPr>
        <p:spPr>
          <a:xfrm>
            <a:off x="7064301" y="5389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4" name="Google Shape;544;p14"/>
          <p:cNvSpPr/>
          <p:nvPr/>
        </p:nvSpPr>
        <p:spPr>
          <a:xfrm>
            <a:off x="454126" y="1541826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45" name="Google Shape;545;p14"/>
          <p:cNvGrpSpPr/>
          <p:nvPr/>
        </p:nvGrpSpPr>
        <p:grpSpPr>
          <a:xfrm>
            <a:off x="8216101" y="4488038"/>
            <a:ext cx="311900" cy="314700"/>
            <a:chOff x="8571050" y="1873050"/>
            <a:chExt cx="311900" cy="314700"/>
          </a:xfrm>
        </p:grpSpPr>
        <p:sp>
          <p:nvSpPr>
            <p:cNvPr id="546" name="Google Shape;546;p1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50" name="Google Shape;550;p14"/>
          <p:cNvGrpSpPr/>
          <p:nvPr/>
        </p:nvGrpSpPr>
        <p:grpSpPr>
          <a:xfrm flipH="1">
            <a:off x="8122501" y="1658401"/>
            <a:ext cx="730975" cy="238525"/>
            <a:chOff x="3798300" y="2287225"/>
            <a:chExt cx="730975" cy="238525"/>
          </a:xfrm>
        </p:grpSpPr>
        <p:sp>
          <p:nvSpPr>
            <p:cNvPr id="551" name="Google Shape;551;p1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53" name="Google Shape;553;p14"/>
          <p:cNvGrpSpPr/>
          <p:nvPr/>
        </p:nvGrpSpPr>
        <p:grpSpPr>
          <a:xfrm flipH="1">
            <a:off x="2248826" y="4783976"/>
            <a:ext cx="529900" cy="149350"/>
            <a:chOff x="3898800" y="2624300"/>
            <a:chExt cx="529900" cy="149350"/>
          </a:xfrm>
        </p:grpSpPr>
        <p:sp>
          <p:nvSpPr>
            <p:cNvPr id="554" name="Google Shape;554;p1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235324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15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558" name="Google Shape;558;p1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83" name="Google Shape;583;p15"/>
          <p:cNvSpPr txBox="1">
            <a:spLocks noGrp="1"/>
          </p:cNvSpPr>
          <p:nvPr>
            <p:ph type="title"/>
          </p:nvPr>
        </p:nvSpPr>
        <p:spPr>
          <a:xfrm>
            <a:off x="850149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5"/>
          <p:cNvSpPr txBox="1">
            <a:spLocks noGrp="1"/>
          </p:cNvSpPr>
          <p:nvPr>
            <p:ph type="subTitle" idx="1"/>
          </p:nvPr>
        </p:nvSpPr>
        <p:spPr>
          <a:xfrm>
            <a:off x="850150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5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5"/>
          <p:cNvSpPr txBox="1">
            <a:spLocks noGrp="1"/>
          </p:cNvSpPr>
          <p:nvPr>
            <p:ph type="title" idx="3"/>
          </p:nvPr>
        </p:nvSpPr>
        <p:spPr>
          <a:xfrm>
            <a:off x="3364436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5"/>
          <p:cNvSpPr txBox="1">
            <a:spLocks noGrp="1"/>
          </p:cNvSpPr>
          <p:nvPr>
            <p:ph type="subTitle" idx="4"/>
          </p:nvPr>
        </p:nvSpPr>
        <p:spPr>
          <a:xfrm>
            <a:off x="3364438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5"/>
          <p:cNvSpPr txBox="1">
            <a:spLocks noGrp="1"/>
          </p:cNvSpPr>
          <p:nvPr>
            <p:ph type="title" idx="5"/>
          </p:nvPr>
        </p:nvSpPr>
        <p:spPr>
          <a:xfrm>
            <a:off x="5878749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5"/>
          <p:cNvSpPr txBox="1">
            <a:spLocks noGrp="1"/>
          </p:cNvSpPr>
          <p:nvPr>
            <p:ph type="subTitle" idx="6"/>
          </p:nvPr>
        </p:nvSpPr>
        <p:spPr>
          <a:xfrm>
            <a:off x="5878750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5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1" name="Google Shape;591;p15"/>
          <p:cNvSpPr/>
          <p:nvPr/>
        </p:nvSpPr>
        <p:spPr>
          <a:xfrm>
            <a:off x="7443301" y="48209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2" name="Google Shape;592;p15"/>
          <p:cNvSpPr/>
          <p:nvPr/>
        </p:nvSpPr>
        <p:spPr>
          <a:xfrm>
            <a:off x="8040500" y="6329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3" name="Google Shape;593;p15"/>
          <p:cNvSpPr/>
          <p:nvPr/>
        </p:nvSpPr>
        <p:spPr>
          <a:xfrm>
            <a:off x="435351" y="16383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4" name="Google Shape;594;p15"/>
          <p:cNvSpPr/>
          <p:nvPr/>
        </p:nvSpPr>
        <p:spPr>
          <a:xfrm>
            <a:off x="2924575" y="46079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95" name="Google Shape;595;p15"/>
          <p:cNvSpPr/>
          <p:nvPr/>
        </p:nvSpPr>
        <p:spPr>
          <a:xfrm>
            <a:off x="8493876" y="41072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96" name="Google Shape;596;p15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597" name="Google Shape;597;p1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01" name="Google Shape;601;p15"/>
          <p:cNvGrpSpPr/>
          <p:nvPr/>
        </p:nvGrpSpPr>
        <p:grpSpPr>
          <a:xfrm rot="8927671" flipH="1">
            <a:off x="8064759" y="1508002"/>
            <a:ext cx="288970" cy="174347"/>
            <a:chOff x="4177750" y="2899175"/>
            <a:chExt cx="288975" cy="174350"/>
          </a:xfrm>
        </p:grpSpPr>
        <p:sp>
          <p:nvSpPr>
            <p:cNvPr id="602" name="Google Shape;602;p15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04" name="Google Shape;604;p15"/>
          <p:cNvGrpSpPr/>
          <p:nvPr/>
        </p:nvGrpSpPr>
        <p:grpSpPr>
          <a:xfrm>
            <a:off x="5622301" y="4465976"/>
            <a:ext cx="581325" cy="169475"/>
            <a:chOff x="5393300" y="2420750"/>
            <a:chExt cx="581325" cy="169475"/>
          </a:xfrm>
        </p:grpSpPr>
        <p:sp>
          <p:nvSpPr>
            <p:cNvPr id="605" name="Google Shape;605;p15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7068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6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609" name="Google Shape;609;p1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2102221" y="16898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2102221" y="21125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6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 idx="3"/>
          </p:nvPr>
        </p:nvSpPr>
        <p:spPr>
          <a:xfrm>
            <a:off x="5788724" y="16898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4"/>
          </p:nvPr>
        </p:nvSpPr>
        <p:spPr>
          <a:xfrm>
            <a:off x="5788732" y="21125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5"/>
          </p:nvPr>
        </p:nvSpPr>
        <p:spPr>
          <a:xfrm>
            <a:off x="2102221" y="31460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subTitle" idx="6"/>
          </p:nvPr>
        </p:nvSpPr>
        <p:spPr>
          <a:xfrm>
            <a:off x="2102221" y="35686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title" idx="7"/>
          </p:nvPr>
        </p:nvSpPr>
        <p:spPr>
          <a:xfrm>
            <a:off x="5788724" y="31460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subTitle" idx="8"/>
          </p:nvPr>
        </p:nvSpPr>
        <p:spPr>
          <a:xfrm>
            <a:off x="5788732" y="35686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6"/>
          <p:cNvSpPr/>
          <p:nvPr/>
        </p:nvSpPr>
        <p:spPr>
          <a:xfrm>
            <a:off x="7988464" y="353202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4" name="Google Shape;644;p16"/>
          <p:cNvSpPr/>
          <p:nvPr/>
        </p:nvSpPr>
        <p:spPr>
          <a:xfrm>
            <a:off x="7776089" y="11555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5" name="Google Shape;645;p16"/>
          <p:cNvSpPr/>
          <p:nvPr/>
        </p:nvSpPr>
        <p:spPr>
          <a:xfrm>
            <a:off x="292600" y="27533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6" name="Google Shape;646;p16"/>
          <p:cNvSpPr/>
          <p:nvPr/>
        </p:nvSpPr>
        <p:spPr>
          <a:xfrm>
            <a:off x="2463951" y="47299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47" name="Google Shape;647;p16"/>
          <p:cNvSpPr/>
          <p:nvPr/>
        </p:nvSpPr>
        <p:spPr>
          <a:xfrm>
            <a:off x="374626" y="105365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48" name="Google Shape;648;p16"/>
          <p:cNvGrpSpPr/>
          <p:nvPr/>
        </p:nvGrpSpPr>
        <p:grpSpPr>
          <a:xfrm>
            <a:off x="4797601" y="4685763"/>
            <a:ext cx="311900" cy="314700"/>
            <a:chOff x="8571050" y="1873050"/>
            <a:chExt cx="311900" cy="314700"/>
          </a:xfrm>
        </p:grpSpPr>
        <p:sp>
          <p:nvSpPr>
            <p:cNvPr id="649" name="Google Shape;649;p1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53" name="Google Shape;653;p16"/>
          <p:cNvGrpSpPr/>
          <p:nvPr/>
        </p:nvGrpSpPr>
        <p:grpSpPr>
          <a:xfrm>
            <a:off x="1519560" y="931659"/>
            <a:ext cx="686239" cy="223927"/>
            <a:chOff x="3798300" y="2287225"/>
            <a:chExt cx="730975" cy="238525"/>
          </a:xfrm>
        </p:grpSpPr>
        <p:sp>
          <p:nvSpPr>
            <p:cNvPr id="654" name="Google Shape;654;p1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56" name="Google Shape;656;p16"/>
          <p:cNvGrpSpPr/>
          <p:nvPr/>
        </p:nvGrpSpPr>
        <p:grpSpPr>
          <a:xfrm>
            <a:off x="8157895" y="4685774"/>
            <a:ext cx="545748" cy="159103"/>
            <a:chOff x="5393300" y="2420750"/>
            <a:chExt cx="581325" cy="169475"/>
          </a:xfrm>
        </p:grpSpPr>
        <p:sp>
          <p:nvSpPr>
            <p:cNvPr id="657" name="Google Shape;657;p16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06522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7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661" name="Google Shape;661;p1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86" name="Google Shape;686;p17"/>
          <p:cNvSpPr txBox="1">
            <a:spLocks noGrp="1"/>
          </p:cNvSpPr>
          <p:nvPr>
            <p:ph type="title"/>
          </p:nvPr>
        </p:nvSpPr>
        <p:spPr>
          <a:xfrm>
            <a:off x="3463263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7"/>
          <p:cNvSpPr txBox="1">
            <a:spLocks noGrp="1"/>
          </p:cNvSpPr>
          <p:nvPr>
            <p:ph type="subTitle" idx="1"/>
          </p:nvPr>
        </p:nvSpPr>
        <p:spPr>
          <a:xfrm>
            <a:off x="3463263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7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 idx="3"/>
          </p:nvPr>
        </p:nvSpPr>
        <p:spPr>
          <a:xfrm>
            <a:off x="6037947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4"/>
          </p:nvPr>
        </p:nvSpPr>
        <p:spPr>
          <a:xfrm>
            <a:off x="6037954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title" idx="5"/>
          </p:nvPr>
        </p:nvSpPr>
        <p:spPr>
          <a:xfrm>
            <a:off x="3463263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6"/>
          </p:nvPr>
        </p:nvSpPr>
        <p:spPr>
          <a:xfrm>
            <a:off x="3463263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title" idx="7"/>
          </p:nvPr>
        </p:nvSpPr>
        <p:spPr>
          <a:xfrm>
            <a:off x="6037947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8"/>
          </p:nvPr>
        </p:nvSpPr>
        <p:spPr>
          <a:xfrm>
            <a:off x="6037954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title" idx="9"/>
          </p:nvPr>
        </p:nvSpPr>
        <p:spPr>
          <a:xfrm>
            <a:off x="888572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13"/>
          </p:nvPr>
        </p:nvSpPr>
        <p:spPr>
          <a:xfrm>
            <a:off x="888579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title" idx="14"/>
          </p:nvPr>
        </p:nvSpPr>
        <p:spPr>
          <a:xfrm>
            <a:off x="888572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15"/>
          </p:nvPr>
        </p:nvSpPr>
        <p:spPr>
          <a:xfrm>
            <a:off x="888579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0" name="Google Shape;700;p17"/>
          <p:cNvSpPr/>
          <p:nvPr/>
        </p:nvSpPr>
        <p:spPr>
          <a:xfrm>
            <a:off x="7443301" y="48209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1" name="Google Shape;701;p17"/>
          <p:cNvSpPr/>
          <p:nvPr/>
        </p:nvSpPr>
        <p:spPr>
          <a:xfrm>
            <a:off x="6936650" y="55150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2" name="Google Shape;702;p17"/>
          <p:cNvSpPr/>
          <p:nvPr/>
        </p:nvSpPr>
        <p:spPr>
          <a:xfrm>
            <a:off x="435351" y="16383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3" name="Google Shape;703;p17"/>
          <p:cNvSpPr/>
          <p:nvPr/>
        </p:nvSpPr>
        <p:spPr>
          <a:xfrm>
            <a:off x="2607526" y="46079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04" name="Google Shape;704;p17"/>
          <p:cNvSpPr/>
          <p:nvPr/>
        </p:nvSpPr>
        <p:spPr>
          <a:xfrm>
            <a:off x="8493876" y="418255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05" name="Google Shape;705;p17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706" name="Google Shape;706;p1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10" name="Google Shape;710;p17"/>
          <p:cNvGrpSpPr/>
          <p:nvPr/>
        </p:nvGrpSpPr>
        <p:grpSpPr>
          <a:xfrm rot="8927671" flipH="1">
            <a:off x="8286284" y="1017202"/>
            <a:ext cx="288970" cy="174347"/>
            <a:chOff x="4177750" y="2899175"/>
            <a:chExt cx="288975" cy="174350"/>
          </a:xfrm>
        </p:grpSpPr>
        <p:sp>
          <p:nvSpPr>
            <p:cNvPr id="711" name="Google Shape;711;p1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13" name="Google Shape;713;p17"/>
          <p:cNvGrpSpPr/>
          <p:nvPr/>
        </p:nvGrpSpPr>
        <p:grpSpPr>
          <a:xfrm>
            <a:off x="1709414" y="738501"/>
            <a:ext cx="581325" cy="169475"/>
            <a:chOff x="5393300" y="2420750"/>
            <a:chExt cx="581325" cy="169475"/>
          </a:xfrm>
        </p:grpSpPr>
        <p:sp>
          <p:nvSpPr>
            <p:cNvPr id="714" name="Google Shape;714;p1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970743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18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718" name="Google Shape;718;p1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43" name="Google Shape;743;p18"/>
          <p:cNvSpPr txBox="1">
            <a:spLocks noGrp="1"/>
          </p:cNvSpPr>
          <p:nvPr>
            <p:ph type="title"/>
          </p:nvPr>
        </p:nvSpPr>
        <p:spPr>
          <a:xfrm>
            <a:off x="1307350" y="1461276"/>
            <a:ext cx="29553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"/>
          </p:nvPr>
        </p:nvSpPr>
        <p:spPr>
          <a:xfrm>
            <a:off x="1307356" y="2050887"/>
            <a:ext cx="2955300" cy="215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881355" y="1461276"/>
            <a:ext cx="29553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3"/>
          </p:nvPr>
        </p:nvSpPr>
        <p:spPr>
          <a:xfrm>
            <a:off x="4881350" y="2050887"/>
            <a:ext cx="2955300" cy="215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/>
          <p:nvPr/>
        </p:nvSpPr>
        <p:spPr>
          <a:xfrm>
            <a:off x="8703638" y="3347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49" name="Google Shape;749;p18"/>
          <p:cNvSpPr/>
          <p:nvPr/>
        </p:nvSpPr>
        <p:spPr>
          <a:xfrm>
            <a:off x="7335889" y="8502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0" name="Google Shape;750;p18"/>
          <p:cNvSpPr/>
          <p:nvPr/>
        </p:nvSpPr>
        <p:spPr>
          <a:xfrm>
            <a:off x="292600" y="27533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1" name="Google Shape;751;p18"/>
          <p:cNvSpPr/>
          <p:nvPr/>
        </p:nvSpPr>
        <p:spPr>
          <a:xfrm>
            <a:off x="2749551" y="4844864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2" name="Google Shape;752;p18"/>
          <p:cNvSpPr/>
          <p:nvPr/>
        </p:nvSpPr>
        <p:spPr>
          <a:xfrm>
            <a:off x="374626" y="105365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3" name="Google Shape;753;p18"/>
          <p:cNvSpPr/>
          <p:nvPr/>
        </p:nvSpPr>
        <p:spPr>
          <a:xfrm>
            <a:off x="640901" y="46098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54" name="Google Shape;754;p18"/>
          <p:cNvGrpSpPr/>
          <p:nvPr/>
        </p:nvGrpSpPr>
        <p:grpSpPr>
          <a:xfrm>
            <a:off x="5032476" y="4607963"/>
            <a:ext cx="311900" cy="314700"/>
            <a:chOff x="8571050" y="1873050"/>
            <a:chExt cx="311900" cy="314700"/>
          </a:xfrm>
        </p:grpSpPr>
        <p:sp>
          <p:nvSpPr>
            <p:cNvPr id="755" name="Google Shape;755;p1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59" name="Google Shape;759;p18"/>
          <p:cNvGrpSpPr/>
          <p:nvPr/>
        </p:nvGrpSpPr>
        <p:grpSpPr>
          <a:xfrm>
            <a:off x="2024510" y="539009"/>
            <a:ext cx="686239" cy="223927"/>
            <a:chOff x="3798300" y="2287225"/>
            <a:chExt cx="730975" cy="238525"/>
          </a:xfrm>
        </p:grpSpPr>
        <p:sp>
          <p:nvSpPr>
            <p:cNvPr id="760" name="Google Shape;760;p1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2" name="Google Shape;762;p18"/>
          <p:cNvGrpSpPr/>
          <p:nvPr/>
        </p:nvGrpSpPr>
        <p:grpSpPr>
          <a:xfrm>
            <a:off x="8157895" y="4685774"/>
            <a:ext cx="545748" cy="159103"/>
            <a:chOff x="5393300" y="2420750"/>
            <a:chExt cx="581325" cy="169475"/>
          </a:xfrm>
        </p:grpSpPr>
        <p:sp>
          <p:nvSpPr>
            <p:cNvPr id="763" name="Google Shape;763;p18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027486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19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767" name="Google Shape;767;p1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92" name="Google Shape;792;p19"/>
          <p:cNvSpPr txBox="1">
            <a:spLocks noGrp="1"/>
          </p:cNvSpPr>
          <p:nvPr>
            <p:ph type="title"/>
          </p:nvPr>
        </p:nvSpPr>
        <p:spPr>
          <a:xfrm flipH="1">
            <a:off x="3395700" y="537376"/>
            <a:ext cx="23526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"/>
          <p:cNvSpPr txBox="1">
            <a:spLocks noGrp="1"/>
          </p:cNvSpPr>
          <p:nvPr>
            <p:ph type="subTitle" idx="1"/>
          </p:nvPr>
        </p:nvSpPr>
        <p:spPr>
          <a:xfrm flipH="1">
            <a:off x="1142975" y="1275519"/>
            <a:ext cx="6857700" cy="115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4" name="Google Shape;794;p19"/>
          <p:cNvSpPr txBox="1">
            <a:spLocks noGrp="1"/>
          </p:cNvSpPr>
          <p:nvPr>
            <p:ph type="title" idx="2"/>
          </p:nvPr>
        </p:nvSpPr>
        <p:spPr>
          <a:xfrm flipH="1">
            <a:off x="3395700" y="2710586"/>
            <a:ext cx="23526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subTitle" idx="3"/>
          </p:nvPr>
        </p:nvSpPr>
        <p:spPr>
          <a:xfrm flipH="1">
            <a:off x="1142975" y="3448873"/>
            <a:ext cx="6857700" cy="115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6" name="Google Shape;796;p19"/>
          <p:cNvSpPr/>
          <p:nvPr/>
        </p:nvSpPr>
        <p:spPr>
          <a:xfrm>
            <a:off x="6582526" y="29529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7" name="Google Shape;797;p19"/>
          <p:cNvSpPr/>
          <p:nvPr/>
        </p:nvSpPr>
        <p:spPr>
          <a:xfrm>
            <a:off x="2061789" y="30250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8" name="Google Shape;798;p19"/>
          <p:cNvSpPr/>
          <p:nvPr/>
        </p:nvSpPr>
        <p:spPr>
          <a:xfrm>
            <a:off x="2869539" y="7073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9" name="Google Shape;799;p19"/>
          <p:cNvSpPr/>
          <p:nvPr/>
        </p:nvSpPr>
        <p:spPr>
          <a:xfrm>
            <a:off x="8176851" y="48193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0" name="Google Shape;800;p19"/>
          <p:cNvSpPr/>
          <p:nvPr/>
        </p:nvSpPr>
        <p:spPr>
          <a:xfrm>
            <a:off x="485251" y="5873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01" name="Google Shape;801;p19"/>
          <p:cNvGrpSpPr/>
          <p:nvPr/>
        </p:nvGrpSpPr>
        <p:grpSpPr>
          <a:xfrm>
            <a:off x="8617701" y="3448713"/>
            <a:ext cx="311900" cy="314700"/>
            <a:chOff x="8571050" y="1873050"/>
            <a:chExt cx="311900" cy="314700"/>
          </a:xfrm>
        </p:grpSpPr>
        <p:sp>
          <p:nvSpPr>
            <p:cNvPr id="802" name="Google Shape;802;p1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06" name="Google Shape;806;p19"/>
          <p:cNvSpPr/>
          <p:nvPr/>
        </p:nvSpPr>
        <p:spPr>
          <a:xfrm rot="989451">
            <a:off x="6924574" y="8613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688611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20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809" name="Google Shape;809;p2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3" name="Google Shape;813;p2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34" name="Google Shape;834;p20"/>
          <p:cNvSpPr txBox="1">
            <a:spLocks noGrp="1"/>
          </p:cNvSpPr>
          <p:nvPr>
            <p:ph type="title"/>
          </p:nvPr>
        </p:nvSpPr>
        <p:spPr>
          <a:xfrm flipH="1">
            <a:off x="3102450" y="3160800"/>
            <a:ext cx="44991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0"/>
          <p:cNvSpPr txBox="1">
            <a:spLocks noGrp="1"/>
          </p:cNvSpPr>
          <p:nvPr>
            <p:ph type="subTitle" idx="1"/>
          </p:nvPr>
        </p:nvSpPr>
        <p:spPr>
          <a:xfrm flipH="1">
            <a:off x="1542200" y="1274700"/>
            <a:ext cx="51012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0"/>
          <p:cNvSpPr/>
          <p:nvPr/>
        </p:nvSpPr>
        <p:spPr>
          <a:xfrm flipH="1">
            <a:off x="425175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7" name="Google Shape;837;p20"/>
          <p:cNvSpPr/>
          <p:nvPr/>
        </p:nvSpPr>
        <p:spPr>
          <a:xfrm flipH="1">
            <a:off x="7966981" y="42932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8" name="Google Shape;838;p20"/>
          <p:cNvSpPr/>
          <p:nvPr/>
        </p:nvSpPr>
        <p:spPr>
          <a:xfrm flipH="1">
            <a:off x="6376917" y="77342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9" name="Google Shape;839;p20"/>
          <p:cNvSpPr/>
          <p:nvPr/>
        </p:nvSpPr>
        <p:spPr>
          <a:xfrm flipH="1">
            <a:off x="874981" y="35640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40" name="Google Shape;840;p20"/>
          <p:cNvSpPr/>
          <p:nvPr/>
        </p:nvSpPr>
        <p:spPr>
          <a:xfrm flipH="1">
            <a:off x="4039106" y="380076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41" name="Google Shape;841;p20"/>
          <p:cNvGrpSpPr/>
          <p:nvPr/>
        </p:nvGrpSpPr>
        <p:grpSpPr>
          <a:xfrm flipH="1">
            <a:off x="6135931" y="4293263"/>
            <a:ext cx="311900" cy="314700"/>
            <a:chOff x="8571050" y="1873050"/>
            <a:chExt cx="311900" cy="314700"/>
          </a:xfrm>
        </p:grpSpPr>
        <p:sp>
          <p:nvSpPr>
            <p:cNvPr id="842" name="Google Shape;842;p2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46" name="Google Shape;846;p20"/>
          <p:cNvSpPr/>
          <p:nvPr/>
        </p:nvSpPr>
        <p:spPr>
          <a:xfrm rot="-989451" flipH="1">
            <a:off x="1290283" y="752238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179370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209938" y="808050"/>
            <a:ext cx="39693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4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1577775" y="2240950"/>
            <a:ext cx="5233800" cy="20967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4140014" y="47386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7" name="Google Shape;877;p21"/>
          <p:cNvSpPr/>
          <p:nvPr/>
        </p:nvSpPr>
        <p:spPr>
          <a:xfrm>
            <a:off x="7252939" y="48649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8" name="Google Shape;878;p21"/>
          <p:cNvSpPr/>
          <p:nvPr/>
        </p:nvSpPr>
        <p:spPr>
          <a:xfrm>
            <a:off x="1577775" y="48623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9" name="Google Shape;879;p21"/>
          <p:cNvSpPr/>
          <p:nvPr/>
        </p:nvSpPr>
        <p:spPr>
          <a:xfrm>
            <a:off x="2436525" y="4408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0" name="Google Shape;880;p21"/>
          <p:cNvSpPr/>
          <p:nvPr/>
        </p:nvSpPr>
        <p:spPr>
          <a:xfrm>
            <a:off x="321601" y="32960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1" name="Google Shape;881;p21"/>
          <p:cNvSpPr/>
          <p:nvPr/>
        </p:nvSpPr>
        <p:spPr>
          <a:xfrm>
            <a:off x="6286214" y="8713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2" name="Google Shape;882;p21"/>
          <p:cNvSpPr/>
          <p:nvPr/>
        </p:nvSpPr>
        <p:spPr>
          <a:xfrm>
            <a:off x="7368826" y="32081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401326" y="603563"/>
            <a:ext cx="311900" cy="3147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8432202" y="3341517"/>
            <a:ext cx="340423" cy="202574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224505" y="1491052"/>
            <a:ext cx="288974" cy="174350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304345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2"/>
          <p:cNvSpPr txBox="1">
            <a:spLocks noGrp="1"/>
          </p:cNvSpPr>
          <p:nvPr>
            <p:ph type="title" hasCustomPrompt="1"/>
          </p:nvPr>
        </p:nvSpPr>
        <p:spPr>
          <a:xfrm>
            <a:off x="713225" y="535525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823216" y="1423783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 hasCustomPrompt="1"/>
          </p:nvPr>
        </p:nvSpPr>
        <p:spPr>
          <a:xfrm>
            <a:off x="3575100" y="1720259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685091" y="2608566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 hasCustomPrompt="1"/>
          </p:nvPr>
        </p:nvSpPr>
        <p:spPr>
          <a:xfrm>
            <a:off x="6436975" y="2905042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546966" y="3793349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22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902" name="Google Shape;902;p2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9" name="Google Shape;919;p2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0" name="Google Shape;920;p2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1" name="Google Shape;921;p2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2" name="Google Shape;922;p2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3" name="Google Shape;923;p2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4" name="Google Shape;924;p2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5" name="Google Shape;925;p2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6" name="Google Shape;926;p2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927" name="Google Shape;927;p22"/>
          <p:cNvSpPr/>
          <p:nvPr/>
        </p:nvSpPr>
        <p:spPr>
          <a:xfrm>
            <a:off x="5955526" y="47791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8" name="Google Shape;928;p22"/>
          <p:cNvSpPr/>
          <p:nvPr/>
        </p:nvSpPr>
        <p:spPr>
          <a:xfrm>
            <a:off x="3487500" y="47766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9" name="Google Shape;929;p22"/>
          <p:cNvSpPr/>
          <p:nvPr/>
        </p:nvSpPr>
        <p:spPr>
          <a:xfrm>
            <a:off x="2525925" y="26318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0" name="Google Shape;930;p22"/>
          <p:cNvSpPr/>
          <p:nvPr/>
        </p:nvSpPr>
        <p:spPr>
          <a:xfrm>
            <a:off x="4697350" y="384235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1" name="Google Shape;931;p22"/>
          <p:cNvSpPr/>
          <p:nvPr/>
        </p:nvSpPr>
        <p:spPr>
          <a:xfrm>
            <a:off x="8671489" y="23039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2" name="Google Shape;932;p22"/>
          <p:cNvSpPr/>
          <p:nvPr/>
        </p:nvSpPr>
        <p:spPr>
          <a:xfrm>
            <a:off x="5458701" y="309089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933" name="Google Shape;933;p22"/>
          <p:cNvGrpSpPr/>
          <p:nvPr/>
        </p:nvGrpSpPr>
        <p:grpSpPr>
          <a:xfrm>
            <a:off x="448300" y="2631900"/>
            <a:ext cx="311900" cy="314700"/>
            <a:chOff x="8571050" y="1873050"/>
            <a:chExt cx="311900" cy="314700"/>
          </a:xfrm>
        </p:grpSpPr>
        <p:sp>
          <p:nvSpPr>
            <p:cNvPr id="934" name="Google Shape;934;p2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38" name="Google Shape;938;p22"/>
          <p:cNvGrpSpPr/>
          <p:nvPr/>
        </p:nvGrpSpPr>
        <p:grpSpPr>
          <a:xfrm rot="-4179191">
            <a:off x="8432202" y="3341517"/>
            <a:ext cx="340423" cy="202574"/>
            <a:chOff x="3780075" y="2889150"/>
            <a:chExt cx="340425" cy="202575"/>
          </a:xfrm>
        </p:grpSpPr>
        <p:sp>
          <p:nvSpPr>
            <p:cNvPr id="939" name="Google Shape;939;p22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41" name="Google Shape;941;p22"/>
          <p:cNvGrpSpPr/>
          <p:nvPr/>
        </p:nvGrpSpPr>
        <p:grpSpPr>
          <a:xfrm rot="8795091" flipH="1">
            <a:off x="3599230" y="824440"/>
            <a:ext cx="288974" cy="174350"/>
            <a:chOff x="4177750" y="2899175"/>
            <a:chExt cx="288975" cy="174350"/>
          </a:xfrm>
        </p:grpSpPr>
        <p:sp>
          <p:nvSpPr>
            <p:cNvPr id="942" name="Google Shape;942;p22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6591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23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946" name="Google Shape;946;p2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971" name="Google Shape;971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2" name="Google Shape;972;p23"/>
          <p:cNvSpPr txBox="1">
            <a:spLocks noGrp="1"/>
          </p:cNvSpPr>
          <p:nvPr>
            <p:ph type="subTitle" idx="1"/>
          </p:nvPr>
        </p:nvSpPr>
        <p:spPr>
          <a:xfrm>
            <a:off x="93477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3"/>
          <p:cNvSpPr txBox="1">
            <a:spLocks noGrp="1"/>
          </p:cNvSpPr>
          <p:nvPr>
            <p:ph type="title" idx="2" hasCustomPrompt="1"/>
          </p:nvPr>
        </p:nvSpPr>
        <p:spPr>
          <a:xfrm>
            <a:off x="2642600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4" name="Google Shape;974;p23"/>
          <p:cNvSpPr txBox="1">
            <a:spLocks noGrp="1"/>
          </p:cNvSpPr>
          <p:nvPr>
            <p:ph type="subTitle" idx="3"/>
          </p:nvPr>
        </p:nvSpPr>
        <p:spPr>
          <a:xfrm>
            <a:off x="2864150" y="3430348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3"/>
          <p:cNvSpPr txBox="1">
            <a:spLocks noGrp="1"/>
          </p:cNvSpPr>
          <p:nvPr>
            <p:ph type="title" idx="4" hasCustomPrompt="1"/>
          </p:nvPr>
        </p:nvSpPr>
        <p:spPr>
          <a:xfrm>
            <a:off x="457197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6" name="Google Shape;976;p23"/>
          <p:cNvSpPr txBox="1">
            <a:spLocks noGrp="1"/>
          </p:cNvSpPr>
          <p:nvPr>
            <p:ph type="subTitle" idx="5"/>
          </p:nvPr>
        </p:nvSpPr>
        <p:spPr>
          <a:xfrm>
            <a:off x="479352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3"/>
          <p:cNvSpPr txBox="1">
            <a:spLocks noGrp="1"/>
          </p:cNvSpPr>
          <p:nvPr>
            <p:ph type="title" idx="6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3"/>
          <p:cNvSpPr txBox="1">
            <a:spLocks noGrp="1"/>
          </p:cNvSpPr>
          <p:nvPr>
            <p:ph type="title" idx="7"/>
          </p:nvPr>
        </p:nvSpPr>
        <p:spPr>
          <a:xfrm>
            <a:off x="93477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title" idx="8"/>
          </p:nvPr>
        </p:nvSpPr>
        <p:spPr>
          <a:xfrm>
            <a:off x="2864150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title" idx="9"/>
          </p:nvPr>
        </p:nvSpPr>
        <p:spPr>
          <a:xfrm>
            <a:off x="479352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 idx="13" hasCustomPrompt="1"/>
          </p:nvPr>
        </p:nvSpPr>
        <p:spPr>
          <a:xfrm>
            <a:off x="650127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2" name="Google Shape;982;p23"/>
          <p:cNvSpPr txBox="1">
            <a:spLocks noGrp="1"/>
          </p:cNvSpPr>
          <p:nvPr>
            <p:ph type="subTitle" idx="14"/>
          </p:nvPr>
        </p:nvSpPr>
        <p:spPr>
          <a:xfrm>
            <a:off x="672282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23"/>
          <p:cNvSpPr txBox="1">
            <a:spLocks noGrp="1"/>
          </p:cNvSpPr>
          <p:nvPr>
            <p:ph type="title" idx="15"/>
          </p:nvPr>
        </p:nvSpPr>
        <p:spPr>
          <a:xfrm>
            <a:off x="672282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4" name="Google Shape;984;p23"/>
          <p:cNvSpPr/>
          <p:nvPr/>
        </p:nvSpPr>
        <p:spPr>
          <a:xfrm>
            <a:off x="184975" y="28340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5" name="Google Shape;985;p23"/>
          <p:cNvSpPr/>
          <p:nvPr/>
        </p:nvSpPr>
        <p:spPr>
          <a:xfrm>
            <a:off x="7163088" y="95827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6" name="Google Shape;986;p23"/>
          <p:cNvSpPr/>
          <p:nvPr/>
        </p:nvSpPr>
        <p:spPr>
          <a:xfrm>
            <a:off x="218676" y="116965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7" name="Google Shape;987;p23"/>
          <p:cNvSpPr/>
          <p:nvPr/>
        </p:nvSpPr>
        <p:spPr>
          <a:xfrm>
            <a:off x="6581901" y="47634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8" name="Google Shape;988;p23"/>
          <p:cNvSpPr/>
          <p:nvPr/>
        </p:nvSpPr>
        <p:spPr>
          <a:xfrm>
            <a:off x="4411026" y="4452539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989" name="Google Shape;989;p23"/>
          <p:cNvGrpSpPr/>
          <p:nvPr/>
        </p:nvGrpSpPr>
        <p:grpSpPr>
          <a:xfrm>
            <a:off x="8552601" y="1513888"/>
            <a:ext cx="311900" cy="314700"/>
            <a:chOff x="8571050" y="1873050"/>
            <a:chExt cx="311900" cy="314700"/>
          </a:xfrm>
        </p:grpSpPr>
        <p:sp>
          <p:nvSpPr>
            <p:cNvPr id="990" name="Google Shape;990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94" name="Google Shape;994;p23"/>
          <p:cNvGrpSpPr/>
          <p:nvPr/>
        </p:nvGrpSpPr>
        <p:grpSpPr>
          <a:xfrm>
            <a:off x="498550" y="4406025"/>
            <a:ext cx="311900" cy="314700"/>
            <a:chOff x="8571050" y="1873050"/>
            <a:chExt cx="311900" cy="314700"/>
          </a:xfrm>
        </p:grpSpPr>
        <p:sp>
          <p:nvSpPr>
            <p:cNvPr id="995" name="Google Shape;995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99" name="Google Shape;999;p23"/>
          <p:cNvGrpSpPr/>
          <p:nvPr/>
        </p:nvGrpSpPr>
        <p:grpSpPr>
          <a:xfrm>
            <a:off x="1036401" y="590576"/>
            <a:ext cx="730975" cy="238525"/>
            <a:chOff x="3798300" y="2287225"/>
            <a:chExt cx="730975" cy="238525"/>
          </a:xfrm>
        </p:grpSpPr>
        <p:sp>
          <p:nvSpPr>
            <p:cNvPr id="1000" name="Google Shape;1000;p2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02" name="Google Shape;1002;p23"/>
          <p:cNvGrpSpPr/>
          <p:nvPr/>
        </p:nvGrpSpPr>
        <p:grpSpPr>
          <a:xfrm>
            <a:off x="8165826" y="4488701"/>
            <a:ext cx="529900" cy="149350"/>
            <a:chOff x="3898800" y="2624300"/>
            <a:chExt cx="529900" cy="149350"/>
          </a:xfrm>
        </p:grpSpPr>
        <p:sp>
          <p:nvSpPr>
            <p:cNvPr id="1003" name="Google Shape;1003;p2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62153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24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007" name="Google Shape;1007;p2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3650175" y="2532250"/>
            <a:ext cx="43206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3650175" y="3545650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4"/>
          <p:cNvSpPr/>
          <p:nvPr/>
        </p:nvSpPr>
        <p:spPr>
          <a:xfrm flipH="1">
            <a:off x="4235674" y="30172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6" name="Google Shape;1036;p24"/>
          <p:cNvSpPr/>
          <p:nvPr/>
        </p:nvSpPr>
        <p:spPr>
          <a:xfrm flipH="1">
            <a:off x="5039724" y="4549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7" name="Google Shape;1037;p24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8" name="Google Shape;1038;p24"/>
          <p:cNvSpPr/>
          <p:nvPr/>
        </p:nvSpPr>
        <p:spPr>
          <a:xfrm flipH="1">
            <a:off x="677774" y="20760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9" name="Google Shape;1039;p24"/>
          <p:cNvSpPr/>
          <p:nvPr/>
        </p:nvSpPr>
        <p:spPr>
          <a:xfrm flipH="1">
            <a:off x="4701124" y="45311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0" name="Google Shape;1040;p24"/>
          <p:cNvSpPr/>
          <p:nvPr/>
        </p:nvSpPr>
        <p:spPr>
          <a:xfrm flipH="1">
            <a:off x="8601461" y="41684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1" name="Google Shape;1041;p24"/>
          <p:cNvSpPr/>
          <p:nvPr/>
        </p:nvSpPr>
        <p:spPr>
          <a:xfrm flipH="1">
            <a:off x="935499" y="53551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042" name="Google Shape;1042;p24"/>
          <p:cNvGrpSpPr/>
          <p:nvPr/>
        </p:nvGrpSpPr>
        <p:grpSpPr>
          <a:xfrm>
            <a:off x="1984149" y="1499250"/>
            <a:ext cx="529900" cy="149350"/>
            <a:chOff x="3898800" y="2624300"/>
            <a:chExt cx="529900" cy="149350"/>
          </a:xfrm>
        </p:grpSpPr>
        <p:sp>
          <p:nvSpPr>
            <p:cNvPr id="1043" name="Google Shape;1043;p2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45" name="Google Shape;1045;p24"/>
          <p:cNvGrpSpPr/>
          <p:nvPr/>
        </p:nvGrpSpPr>
        <p:grpSpPr>
          <a:xfrm flipH="1">
            <a:off x="1714823" y="4593151"/>
            <a:ext cx="581325" cy="169475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89129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5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050" name="Google Shape;1050;p2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075" name="Google Shape;1075;p25"/>
          <p:cNvSpPr txBox="1">
            <a:spLocks noGrp="1"/>
          </p:cNvSpPr>
          <p:nvPr>
            <p:ph type="title"/>
          </p:nvPr>
        </p:nvSpPr>
        <p:spPr>
          <a:xfrm>
            <a:off x="2436900" y="2532250"/>
            <a:ext cx="42702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6" name="Google Shape;1076;p25"/>
          <p:cNvSpPr txBox="1">
            <a:spLocks noGrp="1"/>
          </p:cNvSpPr>
          <p:nvPr>
            <p:ph type="title" idx="2" hasCustomPrompt="1"/>
          </p:nvPr>
        </p:nvSpPr>
        <p:spPr>
          <a:xfrm>
            <a:off x="3944100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77" name="Google Shape;1077;p25"/>
          <p:cNvSpPr txBox="1">
            <a:spLocks noGrp="1"/>
          </p:cNvSpPr>
          <p:nvPr>
            <p:ph type="subTitle" idx="1"/>
          </p:nvPr>
        </p:nvSpPr>
        <p:spPr>
          <a:xfrm>
            <a:off x="2436900" y="3545662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5"/>
          <p:cNvSpPr/>
          <p:nvPr/>
        </p:nvSpPr>
        <p:spPr>
          <a:xfrm>
            <a:off x="5149850" y="4704826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9" name="Google Shape;1079;p25"/>
          <p:cNvSpPr/>
          <p:nvPr/>
        </p:nvSpPr>
        <p:spPr>
          <a:xfrm>
            <a:off x="1188726" y="42932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0" name="Google Shape;1080;p25"/>
          <p:cNvSpPr/>
          <p:nvPr/>
        </p:nvSpPr>
        <p:spPr>
          <a:xfrm>
            <a:off x="2869539" y="7073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1" name="Google Shape;1081;p25"/>
          <p:cNvSpPr/>
          <p:nvPr/>
        </p:nvSpPr>
        <p:spPr>
          <a:xfrm>
            <a:off x="8388226" y="47217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2" name="Google Shape;1082;p25"/>
          <p:cNvSpPr/>
          <p:nvPr/>
        </p:nvSpPr>
        <p:spPr>
          <a:xfrm>
            <a:off x="552264" y="76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083" name="Google Shape;1083;p25"/>
          <p:cNvGrpSpPr/>
          <p:nvPr/>
        </p:nvGrpSpPr>
        <p:grpSpPr>
          <a:xfrm>
            <a:off x="2170701" y="4450613"/>
            <a:ext cx="311900" cy="314700"/>
            <a:chOff x="8571050" y="1873050"/>
            <a:chExt cx="311900" cy="314700"/>
          </a:xfrm>
        </p:grpSpPr>
        <p:sp>
          <p:nvSpPr>
            <p:cNvPr id="1084" name="Google Shape;1084;p2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088" name="Google Shape;1088;p25"/>
          <p:cNvSpPr/>
          <p:nvPr/>
        </p:nvSpPr>
        <p:spPr>
          <a:xfrm rot="989451">
            <a:off x="6924574" y="8613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3525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27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139" name="Google Shape;1139;p2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64" name="Google Shape;1164;p27"/>
          <p:cNvSpPr txBox="1">
            <a:spLocks noGrp="1"/>
          </p:cNvSpPr>
          <p:nvPr>
            <p:ph type="title"/>
          </p:nvPr>
        </p:nvSpPr>
        <p:spPr>
          <a:xfrm flipH="1">
            <a:off x="5574175" y="968750"/>
            <a:ext cx="2856600" cy="21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27"/>
          <p:cNvSpPr txBox="1">
            <a:spLocks noGrp="1"/>
          </p:cNvSpPr>
          <p:nvPr>
            <p:ph type="subTitle" idx="1"/>
          </p:nvPr>
        </p:nvSpPr>
        <p:spPr>
          <a:xfrm flipH="1">
            <a:off x="4790550" y="3235162"/>
            <a:ext cx="36402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7"/>
          <p:cNvSpPr/>
          <p:nvPr/>
        </p:nvSpPr>
        <p:spPr>
          <a:xfrm>
            <a:off x="6334239" y="5928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67" name="Google Shape;1167;p27"/>
          <p:cNvSpPr/>
          <p:nvPr/>
        </p:nvSpPr>
        <p:spPr>
          <a:xfrm>
            <a:off x="4363364" y="399427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68" name="Google Shape;1168;p27"/>
          <p:cNvGrpSpPr/>
          <p:nvPr/>
        </p:nvGrpSpPr>
        <p:grpSpPr>
          <a:xfrm>
            <a:off x="8430751" y="4407838"/>
            <a:ext cx="311900" cy="314700"/>
            <a:chOff x="8571050" y="1873050"/>
            <a:chExt cx="311900" cy="314700"/>
          </a:xfrm>
        </p:grpSpPr>
        <p:sp>
          <p:nvSpPr>
            <p:cNvPr id="1169" name="Google Shape;1169;p2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173" name="Google Shape;1173;p27"/>
          <p:cNvGrpSpPr/>
          <p:nvPr/>
        </p:nvGrpSpPr>
        <p:grpSpPr>
          <a:xfrm>
            <a:off x="6405150" y="4490526"/>
            <a:ext cx="529900" cy="149350"/>
            <a:chOff x="3898800" y="2624300"/>
            <a:chExt cx="529900" cy="149350"/>
          </a:xfrm>
        </p:grpSpPr>
        <p:sp>
          <p:nvSpPr>
            <p:cNvPr id="1174" name="Google Shape;1174;p2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82273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28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178" name="Google Shape;1178;p2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03" name="Google Shape;1203;p28"/>
          <p:cNvSpPr txBox="1">
            <a:spLocks noGrp="1"/>
          </p:cNvSpPr>
          <p:nvPr>
            <p:ph type="title"/>
          </p:nvPr>
        </p:nvSpPr>
        <p:spPr>
          <a:xfrm flipH="1">
            <a:off x="1143030" y="1301575"/>
            <a:ext cx="3714300" cy="10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1"/>
          </p:nvPr>
        </p:nvSpPr>
        <p:spPr>
          <a:xfrm flipH="1">
            <a:off x="1143425" y="2335075"/>
            <a:ext cx="6438600" cy="1365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8"/>
          <p:cNvSpPr/>
          <p:nvPr/>
        </p:nvSpPr>
        <p:spPr>
          <a:xfrm>
            <a:off x="3965251" y="958264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6" name="Google Shape;1206;p28"/>
          <p:cNvSpPr/>
          <p:nvPr/>
        </p:nvSpPr>
        <p:spPr>
          <a:xfrm>
            <a:off x="208500" y="28786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7" name="Google Shape;1207;p28"/>
          <p:cNvSpPr/>
          <p:nvPr/>
        </p:nvSpPr>
        <p:spPr>
          <a:xfrm>
            <a:off x="4673538" y="44460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8" name="Google Shape;1208;p28"/>
          <p:cNvSpPr/>
          <p:nvPr/>
        </p:nvSpPr>
        <p:spPr>
          <a:xfrm>
            <a:off x="353076" y="664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9" name="Google Shape;1209;p28"/>
          <p:cNvSpPr/>
          <p:nvPr/>
        </p:nvSpPr>
        <p:spPr>
          <a:xfrm>
            <a:off x="8579101" y="15605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0" name="Google Shape;1210;p28"/>
          <p:cNvSpPr/>
          <p:nvPr/>
        </p:nvSpPr>
        <p:spPr>
          <a:xfrm>
            <a:off x="6394939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11" name="Google Shape;1211;p28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212" name="Google Shape;1212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16" name="Google Shape;1216;p28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217" name="Google Shape;1217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21" name="Google Shape;1221;p28"/>
          <p:cNvGrpSpPr/>
          <p:nvPr/>
        </p:nvGrpSpPr>
        <p:grpSpPr>
          <a:xfrm>
            <a:off x="2029864" y="535514"/>
            <a:ext cx="730975" cy="238525"/>
            <a:chOff x="3798300" y="2287225"/>
            <a:chExt cx="730975" cy="238525"/>
          </a:xfrm>
        </p:grpSpPr>
        <p:sp>
          <p:nvSpPr>
            <p:cNvPr id="1222" name="Google Shape;1222;p2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24" name="Google Shape;1224;p28"/>
          <p:cNvGrpSpPr/>
          <p:nvPr/>
        </p:nvGrpSpPr>
        <p:grpSpPr>
          <a:xfrm>
            <a:off x="8049201" y="4100601"/>
            <a:ext cx="529900" cy="149350"/>
            <a:chOff x="3898800" y="2624300"/>
            <a:chExt cx="529900" cy="149350"/>
          </a:xfrm>
        </p:grpSpPr>
        <p:sp>
          <p:nvSpPr>
            <p:cNvPr id="1225" name="Google Shape;1225;p2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740573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29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229" name="Google Shape;1229;p2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5" name="Google Shape;1245;p2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6" name="Google Shape;1246;p2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54" name="Google Shape;1254;p29"/>
          <p:cNvSpPr txBox="1">
            <a:spLocks noGrp="1"/>
          </p:cNvSpPr>
          <p:nvPr>
            <p:ph type="title"/>
          </p:nvPr>
        </p:nvSpPr>
        <p:spPr>
          <a:xfrm flipH="1">
            <a:off x="865700" y="1771400"/>
            <a:ext cx="39600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9"/>
          <p:cNvSpPr txBox="1">
            <a:spLocks noGrp="1"/>
          </p:cNvSpPr>
          <p:nvPr>
            <p:ph type="subTitle" idx="1"/>
          </p:nvPr>
        </p:nvSpPr>
        <p:spPr>
          <a:xfrm flipH="1">
            <a:off x="865800" y="2566100"/>
            <a:ext cx="39600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9"/>
          <p:cNvSpPr/>
          <p:nvPr/>
        </p:nvSpPr>
        <p:spPr>
          <a:xfrm>
            <a:off x="2180326" y="5000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7" name="Google Shape;1257;p29"/>
          <p:cNvSpPr/>
          <p:nvPr/>
        </p:nvSpPr>
        <p:spPr>
          <a:xfrm>
            <a:off x="2983126" y="46098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8" name="Google Shape;1258;p29"/>
          <p:cNvSpPr/>
          <p:nvPr/>
        </p:nvSpPr>
        <p:spPr>
          <a:xfrm>
            <a:off x="265775" y="31135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9" name="Google Shape;1259;p29"/>
          <p:cNvSpPr/>
          <p:nvPr/>
        </p:nvSpPr>
        <p:spPr>
          <a:xfrm>
            <a:off x="6728589" y="5001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60" name="Google Shape;1260;p29"/>
          <p:cNvSpPr/>
          <p:nvPr/>
        </p:nvSpPr>
        <p:spPr>
          <a:xfrm>
            <a:off x="3359326" y="101971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61" name="Google Shape;1261;p29"/>
          <p:cNvSpPr/>
          <p:nvPr/>
        </p:nvSpPr>
        <p:spPr>
          <a:xfrm>
            <a:off x="7653576" y="436547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62" name="Google Shape;1262;p29"/>
          <p:cNvSpPr/>
          <p:nvPr/>
        </p:nvSpPr>
        <p:spPr>
          <a:xfrm>
            <a:off x="6077864" y="464015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63" name="Google Shape;1263;p29"/>
          <p:cNvGrpSpPr/>
          <p:nvPr/>
        </p:nvGrpSpPr>
        <p:grpSpPr>
          <a:xfrm>
            <a:off x="3791875" y="3813588"/>
            <a:ext cx="311900" cy="314700"/>
            <a:chOff x="8571050" y="1873050"/>
            <a:chExt cx="311900" cy="314700"/>
          </a:xfrm>
        </p:grpSpPr>
        <p:sp>
          <p:nvSpPr>
            <p:cNvPr id="1264" name="Google Shape;1264;p2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68" name="Google Shape;1268;p29"/>
          <p:cNvGrpSpPr/>
          <p:nvPr/>
        </p:nvGrpSpPr>
        <p:grpSpPr>
          <a:xfrm>
            <a:off x="877851" y="4192276"/>
            <a:ext cx="730975" cy="238525"/>
            <a:chOff x="3798300" y="2287225"/>
            <a:chExt cx="730975" cy="238525"/>
          </a:xfrm>
        </p:grpSpPr>
        <p:sp>
          <p:nvSpPr>
            <p:cNvPr id="1269" name="Google Shape;1269;p2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271" name="Google Shape;1271;p29"/>
          <p:cNvGrpSpPr/>
          <p:nvPr/>
        </p:nvGrpSpPr>
        <p:grpSpPr>
          <a:xfrm>
            <a:off x="8165826" y="3896276"/>
            <a:ext cx="529900" cy="149350"/>
            <a:chOff x="3898800" y="2624300"/>
            <a:chExt cx="529900" cy="149350"/>
          </a:xfrm>
        </p:grpSpPr>
        <p:sp>
          <p:nvSpPr>
            <p:cNvPr id="1272" name="Google Shape;1272;p2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076512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30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276" name="Google Shape;1276;p3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301" name="Google Shape;1301;p30"/>
          <p:cNvSpPr txBox="1">
            <a:spLocks noGrp="1"/>
          </p:cNvSpPr>
          <p:nvPr>
            <p:ph type="title"/>
          </p:nvPr>
        </p:nvSpPr>
        <p:spPr>
          <a:xfrm flipH="1">
            <a:off x="4318800" y="1732050"/>
            <a:ext cx="39594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30"/>
          <p:cNvSpPr txBox="1">
            <a:spLocks noGrp="1"/>
          </p:cNvSpPr>
          <p:nvPr>
            <p:ph type="subTitle" idx="1"/>
          </p:nvPr>
        </p:nvSpPr>
        <p:spPr>
          <a:xfrm flipH="1">
            <a:off x="4318975" y="2526750"/>
            <a:ext cx="39594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30"/>
          <p:cNvSpPr/>
          <p:nvPr/>
        </p:nvSpPr>
        <p:spPr>
          <a:xfrm flipH="1">
            <a:off x="7071214" y="5762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4" name="Google Shape;1304;p30"/>
          <p:cNvSpPr/>
          <p:nvPr/>
        </p:nvSpPr>
        <p:spPr>
          <a:xfrm>
            <a:off x="3335426" y="48799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5" name="Google Shape;1305;p30"/>
          <p:cNvSpPr/>
          <p:nvPr/>
        </p:nvSpPr>
        <p:spPr>
          <a:xfrm>
            <a:off x="478575" y="27377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6" name="Google Shape;1306;p30"/>
          <p:cNvSpPr/>
          <p:nvPr/>
        </p:nvSpPr>
        <p:spPr>
          <a:xfrm flipH="1">
            <a:off x="2561325" y="5763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7" name="Google Shape;1307;p30"/>
          <p:cNvSpPr/>
          <p:nvPr/>
        </p:nvSpPr>
        <p:spPr>
          <a:xfrm>
            <a:off x="353076" y="664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8" name="Google Shape;1308;p30"/>
          <p:cNvSpPr/>
          <p:nvPr/>
        </p:nvSpPr>
        <p:spPr>
          <a:xfrm>
            <a:off x="7254301" y="45274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9" name="Google Shape;1309;p30"/>
          <p:cNvSpPr/>
          <p:nvPr/>
        </p:nvSpPr>
        <p:spPr>
          <a:xfrm>
            <a:off x="4842089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310" name="Google Shape;1310;p30"/>
          <p:cNvGrpSpPr/>
          <p:nvPr/>
        </p:nvGrpSpPr>
        <p:grpSpPr>
          <a:xfrm>
            <a:off x="8336826" y="4085613"/>
            <a:ext cx="311900" cy="314700"/>
            <a:chOff x="8571050" y="1873050"/>
            <a:chExt cx="311900" cy="314700"/>
          </a:xfrm>
        </p:grpSpPr>
        <p:sp>
          <p:nvSpPr>
            <p:cNvPr id="1311" name="Google Shape;1311;p3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15" name="Google Shape;1315;p30"/>
          <p:cNvGrpSpPr/>
          <p:nvPr/>
        </p:nvGrpSpPr>
        <p:grpSpPr>
          <a:xfrm>
            <a:off x="4572001" y="1036451"/>
            <a:ext cx="730975" cy="238525"/>
            <a:chOff x="3798300" y="2287225"/>
            <a:chExt cx="730975" cy="238525"/>
          </a:xfrm>
        </p:grpSpPr>
        <p:sp>
          <p:nvSpPr>
            <p:cNvPr id="1316" name="Google Shape;1316;p3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18" name="Google Shape;1318;p30"/>
          <p:cNvGrpSpPr/>
          <p:nvPr/>
        </p:nvGrpSpPr>
        <p:grpSpPr>
          <a:xfrm>
            <a:off x="5594876" y="3812426"/>
            <a:ext cx="529900" cy="149350"/>
            <a:chOff x="3898800" y="2624300"/>
            <a:chExt cx="529900" cy="149350"/>
          </a:xfrm>
        </p:grpSpPr>
        <p:sp>
          <p:nvSpPr>
            <p:cNvPr id="1319" name="Google Shape;1319;p3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655719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31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323" name="Google Shape;1323;p3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348" name="Google Shape;1348;p31"/>
          <p:cNvSpPr txBox="1">
            <a:spLocks noGrp="1"/>
          </p:cNvSpPr>
          <p:nvPr>
            <p:ph type="title"/>
          </p:nvPr>
        </p:nvSpPr>
        <p:spPr>
          <a:xfrm flipH="1">
            <a:off x="865691" y="1771400"/>
            <a:ext cx="39591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31"/>
          <p:cNvSpPr txBox="1">
            <a:spLocks noGrp="1"/>
          </p:cNvSpPr>
          <p:nvPr>
            <p:ph type="subTitle" idx="1"/>
          </p:nvPr>
        </p:nvSpPr>
        <p:spPr>
          <a:xfrm flipH="1">
            <a:off x="865871" y="2566100"/>
            <a:ext cx="39591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31"/>
          <p:cNvSpPr/>
          <p:nvPr/>
        </p:nvSpPr>
        <p:spPr>
          <a:xfrm>
            <a:off x="8157839" y="275235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1" name="Google Shape;1351;p31"/>
          <p:cNvSpPr/>
          <p:nvPr/>
        </p:nvSpPr>
        <p:spPr>
          <a:xfrm>
            <a:off x="6830914" y="3570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2" name="Google Shape;1352;p31"/>
          <p:cNvSpPr/>
          <p:nvPr/>
        </p:nvSpPr>
        <p:spPr>
          <a:xfrm>
            <a:off x="178600" y="2965589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3" name="Google Shape;1353;p31"/>
          <p:cNvSpPr/>
          <p:nvPr/>
        </p:nvSpPr>
        <p:spPr>
          <a:xfrm>
            <a:off x="2503575" y="418273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4" name="Google Shape;1354;p31"/>
          <p:cNvSpPr/>
          <p:nvPr/>
        </p:nvSpPr>
        <p:spPr>
          <a:xfrm>
            <a:off x="653251" y="7605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5" name="Google Shape;1355;p31"/>
          <p:cNvSpPr/>
          <p:nvPr/>
        </p:nvSpPr>
        <p:spPr>
          <a:xfrm>
            <a:off x="653251" y="414161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356" name="Google Shape;1356;p31"/>
          <p:cNvGrpSpPr/>
          <p:nvPr/>
        </p:nvGrpSpPr>
        <p:grpSpPr>
          <a:xfrm>
            <a:off x="5032476" y="4607963"/>
            <a:ext cx="311900" cy="314700"/>
            <a:chOff x="8571050" y="1873050"/>
            <a:chExt cx="311900" cy="314700"/>
          </a:xfrm>
        </p:grpSpPr>
        <p:sp>
          <p:nvSpPr>
            <p:cNvPr id="1357" name="Google Shape;1357;p3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61" name="Google Shape;1361;p31"/>
          <p:cNvGrpSpPr/>
          <p:nvPr/>
        </p:nvGrpSpPr>
        <p:grpSpPr>
          <a:xfrm>
            <a:off x="3214985" y="795409"/>
            <a:ext cx="686239" cy="223927"/>
            <a:chOff x="3798300" y="2287225"/>
            <a:chExt cx="730975" cy="238525"/>
          </a:xfrm>
        </p:grpSpPr>
        <p:sp>
          <p:nvSpPr>
            <p:cNvPr id="1362" name="Google Shape;1362;p3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64" name="Google Shape;1364;p31"/>
          <p:cNvGrpSpPr/>
          <p:nvPr/>
        </p:nvGrpSpPr>
        <p:grpSpPr>
          <a:xfrm>
            <a:off x="8157895" y="4685774"/>
            <a:ext cx="545748" cy="159103"/>
            <a:chOff x="5393300" y="2420750"/>
            <a:chExt cx="581325" cy="169475"/>
          </a:xfrm>
        </p:grpSpPr>
        <p:sp>
          <p:nvSpPr>
            <p:cNvPr id="1365" name="Google Shape;1365;p31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71729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33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417" name="Google Shape;1417;p3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2" name="Google Shape;1422;p3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3" name="Google Shape;1423;p3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442" name="Google Shape;1442;p3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3"/>
          <p:cNvSpPr/>
          <p:nvPr/>
        </p:nvSpPr>
        <p:spPr>
          <a:xfrm>
            <a:off x="47813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4" name="Google Shape;1444;p33"/>
          <p:cNvSpPr/>
          <p:nvPr/>
        </p:nvSpPr>
        <p:spPr>
          <a:xfrm>
            <a:off x="1055051" y="47208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5" name="Google Shape;1445;p33"/>
          <p:cNvSpPr/>
          <p:nvPr/>
        </p:nvSpPr>
        <p:spPr>
          <a:xfrm>
            <a:off x="1397450" y="449789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6" name="Google Shape;1446;p33"/>
          <p:cNvSpPr/>
          <p:nvPr/>
        </p:nvSpPr>
        <p:spPr>
          <a:xfrm>
            <a:off x="274539" y="363143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7" name="Google Shape;1447;p33"/>
          <p:cNvSpPr/>
          <p:nvPr/>
        </p:nvSpPr>
        <p:spPr>
          <a:xfrm>
            <a:off x="8687226" y="34949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48" name="Google Shape;1448;p33"/>
          <p:cNvSpPr/>
          <p:nvPr/>
        </p:nvSpPr>
        <p:spPr>
          <a:xfrm>
            <a:off x="274551" y="73730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49" name="Google Shape;1449;p33"/>
          <p:cNvGrpSpPr/>
          <p:nvPr/>
        </p:nvGrpSpPr>
        <p:grpSpPr>
          <a:xfrm>
            <a:off x="8460400" y="4656113"/>
            <a:ext cx="311900" cy="314700"/>
            <a:chOff x="8571050" y="1873050"/>
            <a:chExt cx="311900" cy="314700"/>
          </a:xfrm>
        </p:grpSpPr>
        <p:sp>
          <p:nvSpPr>
            <p:cNvPr id="1450" name="Google Shape;1450;p3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54" name="Google Shape;1454;p33"/>
          <p:cNvGrpSpPr/>
          <p:nvPr/>
        </p:nvGrpSpPr>
        <p:grpSpPr>
          <a:xfrm>
            <a:off x="2972901" y="1716326"/>
            <a:ext cx="730975" cy="238525"/>
            <a:chOff x="3798300" y="2287225"/>
            <a:chExt cx="730975" cy="238525"/>
          </a:xfrm>
        </p:grpSpPr>
        <p:sp>
          <p:nvSpPr>
            <p:cNvPr id="1455" name="Google Shape;1455;p3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7609843" y="706551"/>
            <a:ext cx="962713" cy="1213777"/>
            <a:chOff x="7609842" y="706550"/>
            <a:chExt cx="962713" cy="1213777"/>
          </a:xfrm>
        </p:grpSpPr>
        <p:sp>
          <p:nvSpPr>
            <p:cNvPr id="1458" name="Google Shape;1458;p33"/>
            <p:cNvSpPr/>
            <p:nvPr/>
          </p:nvSpPr>
          <p:spPr>
            <a:xfrm rot="989648">
              <a:off x="7706865" y="799316"/>
              <a:ext cx="768667" cy="794946"/>
            </a:xfrm>
            <a:custGeom>
              <a:avLst/>
              <a:gdLst/>
              <a:ahLst/>
              <a:cxnLst/>
              <a:rect l="l" t="t" r="r" b="b"/>
              <a:pathLst>
                <a:path w="30890" h="31943" extrusionOk="0">
                  <a:moveTo>
                    <a:pt x="14271" y="905"/>
                  </a:moveTo>
                  <a:cubicBezTo>
                    <a:pt x="15661" y="905"/>
                    <a:pt x="17062" y="1085"/>
                    <a:pt x="18414" y="1421"/>
                  </a:cubicBezTo>
                  <a:cubicBezTo>
                    <a:pt x="20882" y="2021"/>
                    <a:pt x="23184" y="3122"/>
                    <a:pt x="25218" y="4623"/>
                  </a:cubicBezTo>
                  <a:cubicBezTo>
                    <a:pt x="26953" y="5958"/>
                    <a:pt x="28487" y="7692"/>
                    <a:pt x="29188" y="9760"/>
                  </a:cubicBezTo>
                  <a:cubicBezTo>
                    <a:pt x="29688" y="11295"/>
                    <a:pt x="29722" y="13029"/>
                    <a:pt x="29688" y="14630"/>
                  </a:cubicBezTo>
                  <a:cubicBezTo>
                    <a:pt x="29655" y="16432"/>
                    <a:pt x="29321" y="18200"/>
                    <a:pt x="28688" y="19868"/>
                  </a:cubicBezTo>
                  <a:cubicBezTo>
                    <a:pt x="27654" y="22536"/>
                    <a:pt x="25552" y="24671"/>
                    <a:pt x="22917" y="25772"/>
                  </a:cubicBezTo>
                  <a:cubicBezTo>
                    <a:pt x="22283" y="26039"/>
                    <a:pt x="21649" y="26239"/>
                    <a:pt x="20982" y="26372"/>
                  </a:cubicBezTo>
                  <a:cubicBezTo>
                    <a:pt x="20782" y="26439"/>
                    <a:pt x="20649" y="26639"/>
                    <a:pt x="20649" y="26839"/>
                  </a:cubicBezTo>
                  <a:lnTo>
                    <a:pt x="20649" y="31009"/>
                  </a:lnTo>
                  <a:lnTo>
                    <a:pt x="9919" y="31009"/>
                  </a:lnTo>
                  <a:cubicBezTo>
                    <a:pt x="9954" y="29624"/>
                    <a:pt x="10011" y="28218"/>
                    <a:pt x="10041" y="26839"/>
                  </a:cubicBezTo>
                  <a:cubicBezTo>
                    <a:pt x="10027" y="26717"/>
                    <a:pt x="9977" y="26622"/>
                    <a:pt x="9907" y="26552"/>
                  </a:cubicBezTo>
                  <a:lnTo>
                    <a:pt x="9907" y="26552"/>
                  </a:lnTo>
                  <a:cubicBezTo>
                    <a:pt x="9721" y="26289"/>
                    <a:pt x="9324" y="26164"/>
                    <a:pt x="9074" y="26039"/>
                  </a:cubicBezTo>
                  <a:cubicBezTo>
                    <a:pt x="8507" y="25772"/>
                    <a:pt x="7973" y="25505"/>
                    <a:pt x="7439" y="25205"/>
                  </a:cubicBezTo>
                  <a:cubicBezTo>
                    <a:pt x="5805" y="24337"/>
                    <a:pt x="4370" y="23170"/>
                    <a:pt x="3269" y="21736"/>
                  </a:cubicBezTo>
                  <a:cubicBezTo>
                    <a:pt x="1768" y="19667"/>
                    <a:pt x="1068" y="17166"/>
                    <a:pt x="1268" y="14630"/>
                  </a:cubicBezTo>
                  <a:cubicBezTo>
                    <a:pt x="1368" y="12796"/>
                    <a:pt x="1768" y="10961"/>
                    <a:pt x="2402" y="9227"/>
                  </a:cubicBezTo>
                  <a:cubicBezTo>
                    <a:pt x="2869" y="7826"/>
                    <a:pt x="3570" y="6458"/>
                    <a:pt x="4504" y="5257"/>
                  </a:cubicBezTo>
                  <a:cubicBezTo>
                    <a:pt x="6908" y="2197"/>
                    <a:pt x="10550" y="905"/>
                    <a:pt x="14271" y="905"/>
                  </a:cubicBezTo>
                  <a:close/>
                  <a:moveTo>
                    <a:pt x="14198" y="1"/>
                  </a:moveTo>
                  <a:cubicBezTo>
                    <a:pt x="11110" y="1"/>
                    <a:pt x="8063" y="840"/>
                    <a:pt x="5604" y="2822"/>
                  </a:cubicBezTo>
                  <a:cubicBezTo>
                    <a:pt x="3069" y="4923"/>
                    <a:pt x="1668" y="7959"/>
                    <a:pt x="868" y="11128"/>
                  </a:cubicBezTo>
                  <a:cubicBezTo>
                    <a:pt x="101" y="14097"/>
                    <a:pt x="0" y="17332"/>
                    <a:pt x="1301" y="20201"/>
                  </a:cubicBezTo>
                  <a:cubicBezTo>
                    <a:pt x="2202" y="22169"/>
                    <a:pt x="3636" y="23870"/>
                    <a:pt x="5471" y="25105"/>
                  </a:cubicBezTo>
                  <a:cubicBezTo>
                    <a:pt x="6605" y="25805"/>
                    <a:pt x="7773" y="26472"/>
                    <a:pt x="9007" y="27039"/>
                  </a:cubicBezTo>
                  <a:cubicBezTo>
                    <a:pt x="9037" y="27054"/>
                    <a:pt x="9067" y="27069"/>
                    <a:pt x="9097" y="27084"/>
                  </a:cubicBezTo>
                  <a:lnTo>
                    <a:pt x="9097" y="27084"/>
                  </a:lnTo>
                  <a:cubicBezTo>
                    <a:pt x="9037" y="28540"/>
                    <a:pt x="9005" y="30023"/>
                    <a:pt x="8974" y="31476"/>
                  </a:cubicBezTo>
                  <a:cubicBezTo>
                    <a:pt x="8974" y="31743"/>
                    <a:pt x="9174" y="31943"/>
                    <a:pt x="9441" y="31943"/>
                  </a:cubicBezTo>
                  <a:lnTo>
                    <a:pt x="21116" y="31943"/>
                  </a:lnTo>
                  <a:cubicBezTo>
                    <a:pt x="21349" y="31943"/>
                    <a:pt x="21583" y="31743"/>
                    <a:pt x="21583" y="31476"/>
                  </a:cubicBezTo>
                  <a:lnTo>
                    <a:pt x="21583" y="27194"/>
                  </a:lnTo>
                  <a:lnTo>
                    <a:pt x="21583" y="27194"/>
                  </a:lnTo>
                  <a:cubicBezTo>
                    <a:pt x="24314" y="26505"/>
                    <a:pt x="26719" y="24844"/>
                    <a:pt x="28354" y="22536"/>
                  </a:cubicBezTo>
                  <a:cubicBezTo>
                    <a:pt x="30489" y="19434"/>
                    <a:pt x="30889" y="15464"/>
                    <a:pt x="30522" y="11762"/>
                  </a:cubicBezTo>
                  <a:cubicBezTo>
                    <a:pt x="30422" y="10527"/>
                    <a:pt x="30089" y="9327"/>
                    <a:pt x="29555" y="8226"/>
                  </a:cubicBezTo>
                  <a:cubicBezTo>
                    <a:pt x="29021" y="7225"/>
                    <a:pt x="28354" y="6258"/>
                    <a:pt x="27520" y="5457"/>
                  </a:cubicBezTo>
                  <a:cubicBezTo>
                    <a:pt x="25685" y="3589"/>
                    <a:pt x="23451" y="2188"/>
                    <a:pt x="20982" y="1288"/>
                  </a:cubicBezTo>
                  <a:cubicBezTo>
                    <a:pt x="18852" y="473"/>
                    <a:pt x="16514" y="1"/>
                    <a:pt x="14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9" name="Google Shape;1459;p33"/>
            <p:cNvSpPr/>
            <p:nvPr/>
          </p:nvSpPr>
          <p:spPr>
            <a:xfrm rot="989648">
              <a:off x="7740797" y="1550275"/>
              <a:ext cx="432484" cy="144217"/>
            </a:xfrm>
            <a:custGeom>
              <a:avLst/>
              <a:gdLst/>
              <a:ahLst/>
              <a:cxnLst/>
              <a:rect l="l" t="t" r="r" b="b"/>
              <a:pathLst>
                <a:path w="17380" h="5795" extrusionOk="0">
                  <a:moveTo>
                    <a:pt x="2825" y="0"/>
                  </a:moveTo>
                  <a:cubicBezTo>
                    <a:pt x="2210" y="0"/>
                    <a:pt x="1627" y="195"/>
                    <a:pt x="1101" y="504"/>
                  </a:cubicBezTo>
                  <a:cubicBezTo>
                    <a:pt x="401" y="1005"/>
                    <a:pt x="0" y="1838"/>
                    <a:pt x="67" y="2706"/>
                  </a:cubicBezTo>
                  <a:cubicBezTo>
                    <a:pt x="67" y="4340"/>
                    <a:pt x="1501" y="5141"/>
                    <a:pt x="2902" y="5474"/>
                  </a:cubicBezTo>
                  <a:cubicBezTo>
                    <a:pt x="4103" y="5688"/>
                    <a:pt x="5326" y="5795"/>
                    <a:pt x="6535" y="5795"/>
                  </a:cubicBezTo>
                  <a:cubicBezTo>
                    <a:pt x="6837" y="5795"/>
                    <a:pt x="7139" y="5788"/>
                    <a:pt x="7439" y="5775"/>
                  </a:cubicBezTo>
                  <a:cubicBezTo>
                    <a:pt x="9107" y="5775"/>
                    <a:pt x="10741" y="5775"/>
                    <a:pt x="12409" y="5708"/>
                  </a:cubicBezTo>
                  <a:cubicBezTo>
                    <a:pt x="13510" y="5708"/>
                    <a:pt x="14644" y="5574"/>
                    <a:pt x="15745" y="5374"/>
                  </a:cubicBezTo>
                  <a:cubicBezTo>
                    <a:pt x="16345" y="5274"/>
                    <a:pt x="16846" y="4874"/>
                    <a:pt x="17046" y="4274"/>
                  </a:cubicBezTo>
                  <a:cubicBezTo>
                    <a:pt x="17346" y="3440"/>
                    <a:pt x="17379" y="2506"/>
                    <a:pt x="17146" y="1638"/>
                  </a:cubicBezTo>
                  <a:cubicBezTo>
                    <a:pt x="16779" y="538"/>
                    <a:pt x="15778" y="4"/>
                    <a:pt x="14644" y="4"/>
                  </a:cubicBezTo>
                  <a:cubicBezTo>
                    <a:pt x="14077" y="37"/>
                    <a:pt x="14077" y="871"/>
                    <a:pt x="14644" y="938"/>
                  </a:cubicBezTo>
                  <a:cubicBezTo>
                    <a:pt x="15445" y="938"/>
                    <a:pt x="16079" y="1271"/>
                    <a:pt x="16279" y="2072"/>
                  </a:cubicBezTo>
                  <a:cubicBezTo>
                    <a:pt x="16412" y="2672"/>
                    <a:pt x="16379" y="3306"/>
                    <a:pt x="16179" y="3907"/>
                  </a:cubicBezTo>
                  <a:cubicBezTo>
                    <a:pt x="16145" y="4007"/>
                    <a:pt x="16112" y="4140"/>
                    <a:pt x="16045" y="4240"/>
                  </a:cubicBezTo>
                  <a:cubicBezTo>
                    <a:pt x="15845" y="4340"/>
                    <a:pt x="15612" y="4440"/>
                    <a:pt x="15378" y="4474"/>
                  </a:cubicBezTo>
                  <a:cubicBezTo>
                    <a:pt x="14477" y="4640"/>
                    <a:pt x="13543" y="4741"/>
                    <a:pt x="12609" y="4774"/>
                  </a:cubicBezTo>
                  <a:cubicBezTo>
                    <a:pt x="11275" y="4841"/>
                    <a:pt x="9941" y="4841"/>
                    <a:pt x="8607" y="4841"/>
                  </a:cubicBezTo>
                  <a:cubicBezTo>
                    <a:pt x="7939" y="4841"/>
                    <a:pt x="7247" y="4857"/>
                    <a:pt x="6547" y="4857"/>
                  </a:cubicBezTo>
                  <a:cubicBezTo>
                    <a:pt x="5846" y="4857"/>
                    <a:pt x="5137" y="4841"/>
                    <a:pt x="4437" y="4774"/>
                  </a:cubicBezTo>
                  <a:cubicBezTo>
                    <a:pt x="3336" y="4674"/>
                    <a:pt x="1335" y="4440"/>
                    <a:pt x="1001" y="3106"/>
                  </a:cubicBezTo>
                  <a:cubicBezTo>
                    <a:pt x="868" y="2539"/>
                    <a:pt x="1001" y="1939"/>
                    <a:pt x="1368" y="1472"/>
                  </a:cubicBezTo>
                  <a:cubicBezTo>
                    <a:pt x="1770" y="1131"/>
                    <a:pt x="2288" y="934"/>
                    <a:pt x="2813" y="934"/>
                  </a:cubicBezTo>
                  <a:cubicBezTo>
                    <a:pt x="2854" y="934"/>
                    <a:pt x="2895" y="935"/>
                    <a:pt x="2936" y="938"/>
                  </a:cubicBezTo>
                  <a:cubicBezTo>
                    <a:pt x="3503" y="871"/>
                    <a:pt x="3503" y="37"/>
                    <a:pt x="2936" y="4"/>
                  </a:cubicBezTo>
                  <a:lnTo>
                    <a:pt x="2969" y="4"/>
                  </a:lnTo>
                  <a:cubicBezTo>
                    <a:pt x="2921" y="1"/>
                    <a:pt x="2873" y="0"/>
                    <a:pt x="2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0" name="Google Shape;1460;p33"/>
            <p:cNvSpPr/>
            <p:nvPr/>
          </p:nvSpPr>
          <p:spPr>
            <a:xfrm rot="989648">
              <a:off x="7711062" y="1658177"/>
              <a:ext cx="445772" cy="137049"/>
            </a:xfrm>
            <a:custGeom>
              <a:avLst/>
              <a:gdLst/>
              <a:ahLst/>
              <a:cxnLst/>
              <a:rect l="l" t="t" r="r" b="b"/>
              <a:pathLst>
                <a:path w="17914" h="5507" extrusionOk="0">
                  <a:moveTo>
                    <a:pt x="15484" y="1"/>
                  </a:moveTo>
                  <a:cubicBezTo>
                    <a:pt x="15116" y="1"/>
                    <a:pt x="14856" y="608"/>
                    <a:pt x="15245" y="914"/>
                  </a:cubicBezTo>
                  <a:cubicBezTo>
                    <a:pt x="15879" y="1314"/>
                    <a:pt x="17046" y="2182"/>
                    <a:pt x="16613" y="3082"/>
                  </a:cubicBezTo>
                  <a:cubicBezTo>
                    <a:pt x="16346" y="3683"/>
                    <a:pt x="15579" y="4016"/>
                    <a:pt x="14945" y="4183"/>
                  </a:cubicBezTo>
                  <a:cubicBezTo>
                    <a:pt x="13844" y="4416"/>
                    <a:pt x="12743" y="4517"/>
                    <a:pt x="11642" y="4517"/>
                  </a:cubicBezTo>
                  <a:cubicBezTo>
                    <a:pt x="10792" y="4550"/>
                    <a:pt x="9950" y="4567"/>
                    <a:pt x="9107" y="4567"/>
                  </a:cubicBezTo>
                  <a:cubicBezTo>
                    <a:pt x="8265" y="4567"/>
                    <a:pt x="7423" y="4550"/>
                    <a:pt x="6572" y="4517"/>
                  </a:cubicBezTo>
                  <a:cubicBezTo>
                    <a:pt x="5104" y="4517"/>
                    <a:pt x="3637" y="4283"/>
                    <a:pt x="2236" y="3883"/>
                  </a:cubicBezTo>
                  <a:cubicBezTo>
                    <a:pt x="1602" y="3683"/>
                    <a:pt x="1202" y="3382"/>
                    <a:pt x="1102" y="2682"/>
                  </a:cubicBezTo>
                  <a:cubicBezTo>
                    <a:pt x="1001" y="1781"/>
                    <a:pt x="2202" y="1281"/>
                    <a:pt x="2836" y="914"/>
                  </a:cubicBezTo>
                  <a:cubicBezTo>
                    <a:pt x="3241" y="625"/>
                    <a:pt x="2969" y="35"/>
                    <a:pt x="2564" y="35"/>
                  </a:cubicBezTo>
                  <a:cubicBezTo>
                    <a:pt x="2501" y="35"/>
                    <a:pt x="2436" y="49"/>
                    <a:pt x="2369" y="80"/>
                  </a:cubicBezTo>
                  <a:cubicBezTo>
                    <a:pt x="1602" y="547"/>
                    <a:pt x="701" y="1014"/>
                    <a:pt x="334" y="1881"/>
                  </a:cubicBezTo>
                  <a:cubicBezTo>
                    <a:pt x="1" y="2782"/>
                    <a:pt x="301" y="3783"/>
                    <a:pt x="1068" y="4350"/>
                  </a:cubicBezTo>
                  <a:cubicBezTo>
                    <a:pt x="2202" y="5184"/>
                    <a:pt x="4037" y="5250"/>
                    <a:pt x="5405" y="5350"/>
                  </a:cubicBezTo>
                  <a:cubicBezTo>
                    <a:pt x="6656" y="5455"/>
                    <a:pt x="7906" y="5507"/>
                    <a:pt x="9157" y="5507"/>
                  </a:cubicBezTo>
                  <a:cubicBezTo>
                    <a:pt x="9908" y="5507"/>
                    <a:pt x="10658" y="5488"/>
                    <a:pt x="11409" y="5451"/>
                  </a:cubicBezTo>
                  <a:cubicBezTo>
                    <a:pt x="12743" y="5384"/>
                    <a:pt x="14278" y="5451"/>
                    <a:pt x="15545" y="4984"/>
                  </a:cubicBezTo>
                  <a:cubicBezTo>
                    <a:pt x="16412" y="4683"/>
                    <a:pt x="17346" y="4083"/>
                    <a:pt x="17580" y="3149"/>
                  </a:cubicBezTo>
                  <a:cubicBezTo>
                    <a:pt x="17914" y="1815"/>
                    <a:pt x="16679" y="747"/>
                    <a:pt x="15712" y="80"/>
                  </a:cubicBezTo>
                  <a:cubicBezTo>
                    <a:pt x="15634" y="25"/>
                    <a:pt x="15557" y="1"/>
                    <a:pt x="15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1" name="Google Shape;1461;p33"/>
            <p:cNvSpPr/>
            <p:nvPr/>
          </p:nvSpPr>
          <p:spPr>
            <a:xfrm rot="989648">
              <a:off x="7738185" y="1755061"/>
              <a:ext cx="345514" cy="118658"/>
            </a:xfrm>
            <a:custGeom>
              <a:avLst/>
              <a:gdLst/>
              <a:ahLst/>
              <a:cxnLst/>
              <a:rect l="l" t="t" r="r" b="b"/>
              <a:pathLst>
                <a:path w="13885" h="4768" extrusionOk="0">
                  <a:moveTo>
                    <a:pt x="585" y="0"/>
                  </a:moveTo>
                  <a:cubicBezTo>
                    <a:pt x="315" y="0"/>
                    <a:pt x="1" y="242"/>
                    <a:pt x="41" y="606"/>
                  </a:cubicBezTo>
                  <a:cubicBezTo>
                    <a:pt x="308" y="2474"/>
                    <a:pt x="2376" y="3741"/>
                    <a:pt x="4010" y="4242"/>
                  </a:cubicBezTo>
                  <a:cubicBezTo>
                    <a:pt x="5090" y="4591"/>
                    <a:pt x="6218" y="4768"/>
                    <a:pt x="7347" y="4768"/>
                  </a:cubicBezTo>
                  <a:cubicBezTo>
                    <a:pt x="8695" y="4768"/>
                    <a:pt x="10045" y="4516"/>
                    <a:pt x="11316" y="4008"/>
                  </a:cubicBezTo>
                  <a:cubicBezTo>
                    <a:pt x="12817" y="3374"/>
                    <a:pt x="13884" y="2173"/>
                    <a:pt x="13884" y="472"/>
                  </a:cubicBezTo>
                  <a:cubicBezTo>
                    <a:pt x="13851" y="189"/>
                    <a:pt x="13626" y="47"/>
                    <a:pt x="13405" y="47"/>
                  </a:cubicBezTo>
                  <a:cubicBezTo>
                    <a:pt x="13184" y="47"/>
                    <a:pt x="12967" y="189"/>
                    <a:pt x="12950" y="472"/>
                  </a:cubicBezTo>
                  <a:cubicBezTo>
                    <a:pt x="12950" y="3007"/>
                    <a:pt x="9948" y="3674"/>
                    <a:pt x="7947" y="3808"/>
                  </a:cubicBezTo>
                  <a:cubicBezTo>
                    <a:pt x="7729" y="3821"/>
                    <a:pt x="7507" y="3828"/>
                    <a:pt x="7280" y="3828"/>
                  </a:cubicBezTo>
                  <a:cubicBezTo>
                    <a:pt x="5249" y="3828"/>
                    <a:pt x="2929" y="3264"/>
                    <a:pt x="1609" y="1673"/>
                  </a:cubicBezTo>
                  <a:cubicBezTo>
                    <a:pt x="1275" y="1306"/>
                    <a:pt x="1042" y="839"/>
                    <a:pt x="942" y="339"/>
                  </a:cubicBezTo>
                  <a:cubicBezTo>
                    <a:pt x="915" y="102"/>
                    <a:pt x="760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2" name="Google Shape;1462;p33"/>
            <p:cNvSpPr/>
            <p:nvPr/>
          </p:nvSpPr>
          <p:spPr>
            <a:xfrm rot="989648">
              <a:off x="7929688" y="1020825"/>
              <a:ext cx="254837" cy="567758"/>
            </a:xfrm>
            <a:custGeom>
              <a:avLst/>
              <a:gdLst/>
              <a:ahLst/>
              <a:cxnLst/>
              <a:rect l="l" t="t" r="r" b="b"/>
              <a:pathLst>
                <a:path w="10241" h="22814" extrusionOk="0">
                  <a:moveTo>
                    <a:pt x="8506" y="1114"/>
                  </a:moveTo>
                  <a:cubicBezTo>
                    <a:pt x="8573" y="1148"/>
                    <a:pt x="8640" y="1214"/>
                    <a:pt x="8706" y="1281"/>
                  </a:cubicBezTo>
                  <a:cubicBezTo>
                    <a:pt x="8973" y="1681"/>
                    <a:pt x="9040" y="2148"/>
                    <a:pt x="8906" y="2615"/>
                  </a:cubicBezTo>
                  <a:cubicBezTo>
                    <a:pt x="8697" y="3525"/>
                    <a:pt x="8167" y="4299"/>
                    <a:pt x="7466" y="4853"/>
                  </a:cubicBezTo>
                  <a:lnTo>
                    <a:pt x="7466" y="4853"/>
                  </a:lnTo>
                  <a:cubicBezTo>
                    <a:pt x="7482" y="4174"/>
                    <a:pt x="7526" y="3495"/>
                    <a:pt x="7606" y="2816"/>
                  </a:cubicBezTo>
                  <a:cubicBezTo>
                    <a:pt x="7639" y="2382"/>
                    <a:pt x="7739" y="1982"/>
                    <a:pt x="7939" y="1581"/>
                  </a:cubicBezTo>
                  <a:cubicBezTo>
                    <a:pt x="7953" y="1562"/>
                    <a:pt x="7963" y="1549"/>
                    <a:pt x="7969" y="1541"/>
                  </a:cubicBezTo>
                  <a:lnTo>
                    <a:pt x="7969" y="1541"/>
                  </a:lnTo>
                  <a:cubicBezTo>
                    <a:pt x="7967" y="1545"/>
                    <a:pt x="7965" y="1548"/>
                    <a:pt x="7967" y="1548"/>
                  </a:cubicBezTo>
                  <a:cubicBezTo>
                    <a:pt x="7970" y="1548"/>
                    <a:pt x="7980" y="1540"/>
                    <a:pt x="8006" y="1515"/>
                  </a:cubicBezTo>
                  <a:lnTo>
                    <a:pt x="8139" y="1381"/>
                  </a:lnTo>
                  <a:cubicBezTo>
                    <a:pt x="8206" y="1314"/>
                    <a:pt x="8306" y="1248"/>
                    <a:pt x="8406" y="1181"/>
                  </a:cubicBezTo>
                  <a:cubicBezTo>
                    <a:pt x="8473" y="1114"/>
                    <a:pt x="8439" y="1114"/>
                    <a:pt x="8506" y="1114"/>
                  </a:cubicBezTo>
                  <a:close/>
                  <a:moveTo>
                    <a:pt x="1735" y="981"/>
                  </a:moveTo>
                  <a:cubicBezTo>
                    <a:pt x="1840" y="981"/>
                    <a:pt x="1953" y="1076"/>
                    <a:pt x="2068" y="1314"/>
                  </a:cubicBezTo>
                  <a:cubicBezTo>
                    <a:pt x="2302" y="1948"/>
                    <a:pt x="2402" y="2615"/>
                    <a:pt x="2368" y="3316"/>
                  </a:cubicBezTo>
                  <a:cubicBezTo>
                    <a:pt x="2390" y="3832"/>
                    <a:pt x="2412" y="4348"/>
                    <a:pt x="2424" y="4864"/>
                  </a:cubicBezTo>
                  <a:lnTo>
                    <a:pt x="2424" y="4864"/>
                  </a:lnTo>
                  <a:cubicBezTo>
                    <a:pt x="1650" y="4192"/>
                    <a:pt x="1194" y="3234"/>
                    <a:pt x="1168" y="2215"/>
                  </a:cubicBezTo>
                  <a:cubicBezTo>
                    <a:pt x="1168" y="1863"/>
                    <a:pt x="1414" y="981"/>
                    <a:pt x="1735" y="981"/>
                  </a:cubicBezTo>
                  <a:close/>
                  <a:moveTo>
                    <a:pt x="1749" y="0"/>
                  </a:moveTo>
                  <a:cubicBezTo>
                    <a:pt x="1041" y="0"/>
                    <a:pt x="469" y="806"/>
                    <a:pt x="334" y="1481"/>
                  </a:cubicBezTo>
                  <a:cubicBezTo>
                    <a:pt x="0" y="2849"/>
                    <a:pt x="601" y="4383"/>
                    <a:pt x="1568" y="5384"/>
                  </a:cubicBezTo>
                  <a:cubicBezTo>
                    <a:pt x="1833" y="5654"/>
                    <a:pt x="2127" y="5881"/>
                    <a:pt x="2440" y="6066"/>
                  </a:cubicBezTo>
                  <a:lnTo>
                    <a:pt x="2440" y="6066"/>
                  </a:lnTo>
                  <a:cubicBezTo>
                    <a:pt x="2468" y="8082"/>
                    <a:pt x="2467" y="10068"/>
                    <a:pt x="2435" y="12055"/>
                  </a:cubicBezTo>
                  <a:cubicBezTo>
                    <a:pt x="2402" y="15391"/>
                    <a:pt x="2335" y="18727"/>
                    <a:pt x="2268" y="22096"/>
                  </a:cubicBezTo>
                  <a:lnTo>
                    <a:pt x="2268" y="22363"/>
                  </a:lnTo>
                  <a:cubicBezTo>
                    <a:pt x="2285" y="22646"/>
                    <a:pt x="2502" y="22788"/>
                    <a:pt x="2723" y="22788"/>
                  </a:cubicBezTo>
                  <a:cubicBezTo>
                    <a:pt x="2944" y="22788"/>
                    <a:pt x="3169" y="22646"/>
                    <a:pt x="3202" y="22363"/>
                  </a:cubicBezTo>
                  <a:lnTo>
                    <a:pt x="3169" y="22363"/>
                  </a:lnTo>
                  <a:cubicBezTo>
                    <a:pt x="3169" y="18960"/>
                    <a:pt x="3336" y="15558"/>
                    <a:pt x="3369" y="12122"/>
                  </a:cubicBezTo>
                  <a:cubicBezTo>
                    <a:pt x="3396" y="10249"/>
                    <a:pt x="3401" y="8375"/>
                    <a:pt x="3385" y="6484"/>
                  </a:cubicBezTo>
                  <a:lnTo>
                    <a:pt x="3385" y="6484"/>
                  </a:lnTo>
                  <a:cubicBezTo>
                    <a:pt x="3855" y="6631"/>
                    <a:pt x="4348" y="6702"/>
                    <a:pt x="4843" y="6702"/>
                  </a:cubicBezTo>
                  <a:cubicBezTo>
                    <a:pt x="5404" y="6702"/>
                    <a:pt x="5967" y="6610"/>
                    <a:pt x="6502" y="6432"/>
                  </a:cubicBezTo>
                  <a:lnTo>
                    <a:pt x="6502" y="6432"/>
                  </a:lnTo>
                  <a:cubicBezTo>
                    <a:pt x="6503" y="6472"/>
                    <a:pt x="6504" y="6512"/>
                    <a:pt x="6505" y="6552"/>
                  </a:cubicBezTo>
                  <a:cubicBezTo>
                    <a:pt x="6538" y="8720"/>
                    <a:pt x="6605" y="10888"/>
                    <a:pt x="6605" y="13056"/>
                  </a:cubicBezTo>
                  <a:cubicBezTo>
                    <a:pt x="6638" y="15992"/>
                    <a:pt x="6571" y="18960"/>
                    <a:pt x="6505" y="21896"/>
                  </a:cubicBezTo>
                  <a:lnTo>
                    <a:pt x="6505" y="22363"/>
                  </a:lnTo>
                  <a:cubicBezTo>
                    <a:pt x="6488" y="22663"/>
                    <a:pt x="6713" y="22813"/>
                    <a:pt x="6947" y="22813"/>
                  </a:cubicBezTo>
                  <a:cubicBezTo>
                    <a:pt x="7180" y="22813"/>
                    <a:pt x="7422" y="22663"/>
                    <a:pt x="7439" y="22363"/>
                  </a:cubicBezTo>
                  <a:cubicBezTo>
                    <a:pt x="7505" y="20628"/>
                    <a:pt x="7539" y="18894"/>
                    <a:pt x="7572" y="17159"/>
                  </a:cubicBezTo>
                  <a:cubicBezTo>
                    <a:pt x="7606" y="13490"/>
                    <a:pt x="7472" y="9854"/>
                    <a:pt x="7472" y="6218"/>
                  </a:cubicBezTo>
                  <a:cubicBezTo>
                    <a:pt x="7470" y="6144"/>
                    <a:pt x="7468" y="6071"/>
                    <a:pt x="7466" y="5997"/>
                  </a:cubicBezTo>
                  <a:lnTo>
                    <a:pt x="7466" y="5997"/>
                  </a:lnTo>
                  <a:cubicBezTo>
                    <a:pt x="7846" y="5776"/>
                    <a:pt x="8198" y="5504"/>
                    <a:pt x="8506" y="5184"/>
                  </a:cubicBezTo>
                  <a:cubicBezTo>
                    <a:pt x="9440" y="4217"/>
                    <a:pt x="10241" y="2582"/>
                    <a:pt x="9740" y="1248"/>
                  </a:cubicBezTo>
                  <a:cubicBezTo>
                    <a:pt x="9530" y="664"/>
                    <a:pt x="9026" y="194"/>
                    <a:pt x="8479" y="194"/>
                  </a:cubicBezTo>
                  <a:cubicBezTo>
                    <a:pt x="8244" y="194"/>
                    <a:pt x="8002" y="280"/>
                    <a:pt x="7772" y="480"/>
                  </a:cubicBezTo>
                  <a:cubicBezTo>
                    <a:pt x="7539" y="647"/>
                    <a:pt x="7305" y="847"/>
                    <a:pt x="7139" y="1081"/>
                  </a:cubicBezTo>
                  <a:cubicBezTo>
                    <a:pt x="6872" y="1581"/>
                    <a:pt x="6705" y="2148"/>
                    <a:pt x="6672" y="2749"/>
                  </a:cubicBezTo>
                  <a:cubicBezTo>
                    <a:pt x="6577" y="3626"/>
                    <a:pt x="6516" y="4521"/>
                    <a:pt x="6500" y="5432"/>
                  </a:cubicBezTo>
                  <a:lnTo>
                    <a:pt x="6500" y="5432"/>
                  </a:lnTo>
                  <a:cubicBezTo>
                    <a:pt x="5985" y="5655"/>
                    <a:pt x="5428" y="5777"/>
                    <a:pt x="4868" y="5777"/>
                  </a:cubicBezTo>
                  <a:cubicBezTo>
                    <a:pt x="4364" y="5777"/>
                    <a:pt x="3857" y="5679"/>
                    <a:pt x="3374" y="5466"/>
                  </a:cubicBezTo>
                  <a:lnTo>
                    <a:pt x="3374" y="5466"/>
                  </a:lnTo>
                  <a:cubicBezTo>
                    <a:pt x="3373" y="5339"/>
                    <a:pt x="3371" y="5211"/>
                    <a:pt x="3369" y="5084"/>
                  </a:cubicBezTo>
                  <a:cubicBezTo>
                    <a:pt x="3369" y="4283"/>
                    <a:pt x="3336" y="3483"/>
                    <a:pt x="3269" y="2649"/>
                  </a:cubicBezTo>
                  <a:cubicBezTo>
                    <a:pt x="3202" y="1848"/>
                    <a:pt x="3102" y="647"/>
                    <a:pt x="2268" y="147"/>
                  </a:cubicBezTo>
                  <a:cubicBezTo>
                    <a:pt x="2090" y="45"/>
                    <a:pt x="1916" y="0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3" name="Google Shape;1463;p33"/>
            <p:cNvSpPr/>
            <p:nvPr/>
          </p:nvSpPr>
          <p:spPr>
            <a:xfrm rot="989648">
              <a:off x="7866627" y="837711"/>
              <a:ext cx="187327" cy="223380"/>
            </a:xfrm>
            <a:custGeom>
              <a:avLst/>
              <a:gdLst/>
              <a:ahLst/>
              <a:cxnLst/>
              <a:rect l="l" t="t" r="r" b="b"/>
              <a:pathLst>
                <a:path w="7528" h="8976" extrusionOk="0">
                  <a:moveTo>
                    <a:pt x="289" y="8182"/>
                  </a:moveTo>
                  <a:cubicBezTo>
                    <a:pt x="289" y="8192"/>
                    <a:pt x="286" y="8203"/>
                    <a:pt x="282" y="8212"/>
                  </a:cubicBezTo>
                  <a:lnTo>
                    <a:pt x="282" y="8212"/>
                  </a:lnTo>
                  <a:cubicBezTo>
                    <a:pt x="284" y="8205"/>
                    <a:pt x="286" y="8195"/>
                    <a:pt x="289" y="8182"/>
                  </a:cubicBezTo>
                  <a:close/>
                  <a:moveTo>
                    <a:pt x="281" y="8191"/>
                  </a:moveTo>
                  <a:cubicBezTo>
                    <a:pt x="253" y="8219"/>
                    <a:pt x="239" y="8238"/>
                    <a:pt x="233" y="8248"/>
                  </a:cubicBezTo>
                  <a:lnTo>
                    <a:pt x="233" y="8248"/>
                  </a:lnTo>
                  <a:cubicBezTo>
                    <a:pt x="247" y="8229"/>
                    <a:pt x="263" y="8210"/>
                    <a:pt x="281" y="8191"/>
                  </a:cubicBezTo>
                  <a:lnTo>
                    <a:pt x="281" y="8191"/>
                  </a:lnTo>
                  <a:cubicBezTo>
                    <a:pt x="281" y="8191"/>
                    <a:pt x="281" y="8191"/>
                    <a:pt x="281" y="8191"/>
                  </a:cubicBezTo>
                  <a:close/>
                  <a:moveTo>
                    <a:pt x="6767" y="1"/>
                  </a:moveTo>
                  <a:cubicBezTo>
                    <a:pt x="6701" y="1"/>
                    <a:pt x="6631" y="14"/>
                    <a:pt x="6561" y="43"/>
                  </a:cubicBezTo>
                  <a:cubicBezTo>
                    <a:pt x="3525" y="1377"/>
                    <a:pt x="1757" y="4446"/>
                    <a:pt x="590" y="7382"/>
                  </a:cubicBezTo>
                  <a:cubicBezTo>
                    <a:pt x="490" y="7615"/>
                    <a:pt x="423" y="7849"/>
                    <a:pt x="323" y="8049"/>
                  </a:cubicBezTo>
                  <a:cubicBezTo>
                    <a:pt x="306" y="8082"/>
                    <a:pt x="289" y="8149"/>
                    <a:pt x="281" y="8191"/>
                  </a:cubicBezTo>
                  <a:lnTo>
                    <a:pt x="281" y="8191"/>
                  </a:lnTo>
                  <a:cubicBezTo>
                    <a:pt x="284" y="8188"/>
                    <a:pt x="286" y="8185"/>
                    <a:pt x="289" y="8182"/>
                  </a:cubicBezTo>
                  <a:lnTo>
                    <a:pt x="289" y="8182"/>
                  </a:lnTo>
                  <a:cubicBezTo>
                    <a:pt x="286" y="8185"/>
                    <a:pt x="284" y="8188"/>
                    <a:pt x="281" y="8191"/>
                  </a:cubicBezTo>
                  <a:lnTo>
                    <a:pt x="281" y="8191"/>
                  </a:lnTo>
                  <a:cubicBezTo>
                    <a:pt x="278" y="8205"/>
                    <a:pt x="276" y="8216"/>
                    <a:pt x="276" y="8222"/>
                  </a:cubicBezTo>
                  <a:lnTo>
                    <a:pt x="276" y="8222"/>
                  </a:lnTo>
                  <a:cubicBezTo>
                    <a:pt x="262" y="8243"/>
                    <a:pt x="241" y="8259"/>
                    <a:pt x="233" y="8259"/>
                  </a:cubicBezTo>
                  <a:cubicBezTo>
                    <a:pt x="229" y="8259"/>
                    <a:pt x="229" y="8256"/>
                    <a:pt x="233" y="8248"/>
                  </a:cubicBezTo>
                  <a:lnTo>
                    <a:pt x="233" y="8248"/>
                  </a:lnTo>
                  <a:cubicBezTo>
                    <a:pt x="0" y="8570"/>
                    <a:pt x="289" y="8975"/>
                    <a:pt x="621" y="8975"/>
                  </a:cubicBezTo>
                  <a:cubicBezTo>
                    <a:pt x="734" y="8975"/>
                    <a:pt x="852" y="8929"/>
                    <a:pt x="957" y="8816"/>
                  </a:cubicBezTo>
                  <a:lnTo>
                    <a:pt x="957" y="8849"/>
                  </a:lnTo>
                  <a:cubicBezTo>
                    <a:pt x="1157" y="8616"/>
                    <a:pt x="1257" y="8316"/>
                    <a:pt x="1357" y="8049"/>
                  </a:cubicBezTo>
                  <a:cubicBezTo>
                    <a:pt x="1524" y="7549"/>
                    <a:pt x="1724" y="7048"/>
                    <a:pt x="1957" y="6548"/>
                  </a:cubicBezTo>
                  <a:cubicBezTo>
                    <a:pt x="2591" y="5113"/>
                    <a:pt x="3458" y="3746"/>
                    <a:pt x="4559" y="2612"/>
                  </a:cubicBezTo>
                  <a:cubicBezTo>
                    <a:pt x="5260" y="1878"/>
                    <a:pt x="6094" y="1277"/>
                    <a:pt x="7061" y="844"/>
                  </a:cubicBezTo>
                  <a:cubicBezTo>
                    <a:pt x="7528" y="639"/>
                    <a:pt x="7229" y="1"/>
                    <a:pt x="6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4" name="Google Shape;1464;p33"/>
            <p:cNvSpPr/>
            <p:nvPr/>
          </p:nvSpPr>
          <p:spPr>
            <a:xfrm rot="989648">
              <a:off x="7802301" y="1072407"/>
              <a:ext cx="28243" cy="23269"/>
            </a:xfrm>
            <a:custGeom>
              <a:avLst/>
              <a:gdLst/>
              <a:ahLst/>
              <a:cxnLst/>
              <a:rect l="l" t="t" r="r" b="b"/>
              <a:pathLst>
                <a:path w="1135" h="935" extrusionOk="0">
                  <a:moveTo>
                    <a:pt x="568" y="1"/>
                  </a:moveTo>
                  <a:cubicBezTo>
                    <a:pt x="1" y="68"/>
                    <a:pt x="1" y="902"/>
                    <a:pt x="568" y="935"/>
                  </a:cubicBezTo>
                  <a:cubicBezTo>
                    <a:pt x="1135" y="902"/>
                    <a:pt x="1135" y="68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465" name="Google Shape;1465;p33"/>
          <p:cNvSpPr/>
          <p:nvPr/>
        </p:nvSpPr>
        <p:spPr>
          <a:xfrm rot="989451">
            <a:off x="6964987" y="1347226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799025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34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468" name="Google Shape;1468;p3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493" name="Google Shape;1493;p3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34"/>
          <p:cNvSpPr/>
          <p:nvPr/>
        </p:nvSpPr>
        <p:spPr>
          <a:xfrm>
            <a:off x="4857500" y="47252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95" name="Google Shape;1495;p34"/>
          <p:cNvSpPr/>
          <p:nvPr/>
        </p:nvSpPr>
        <p:spPr>
          <a:xfrm>
            <a:off x="1055051" y="46446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96" name="Google Shape;1496;p34"/>
          <p:cNvSpPr/>
          <p:nvPr/>
        </p:nvSpPr>
        <p:spPr>
          <a:xfrm>
            <a:off x="2683325" y="255626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97" name="Google Shape;1497;p34"/>
          <p:cNvSpPr/>
          <p:nvPr/>
        </p:nvSpPr>
        <p:spPr>
          <a:xfrm>
            <a:off x="368489" y="3245364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98" name="Google Shape;1498;p34"/>
          <p:cNvSpPr/>
          <p:nvPr/>
        </p:nvSpPr>
        <p:spPr>
          <a:xfrm>
            <a:off x="8261476" y="79346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99" name="Google Shape;1499;p34"/>
          <p:cNvSpPr/>
          <p:nvPr/>
        </p:nvSpPr>
        <p:spPr>
          <a:xfrm>
            <a:off x="7064301" y="4627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00" name="Google Shape;1500;p34"/>
          <p:cNvSpPr/>
          <p:nvPr/>
        </p:nvSpPr>
        <p:spPr>
          <a:xfrm>
            <a:off x="284576" y="1552626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01" name="Google Shape;1501;p34"/>
          <p:cNvGrpSpPr/>
          <p:nvPr/>
        </p:nvGrpSpPr>
        <p:grpSpPr>
          <a:xfrm>
            <a:off x="7523251" y="4530438"/>
            <a:ext cx="311900" cy="314700"/>
            <a:chOff x="8571050" y="1873050"/>
            <a:chExt cx="311900" cy="314700"/>
          </a:xfrm>
        </p:grpSpPr>
        <p:sp>
          <p:nvSpPr>
            <p:cNvPr id="1502" name="Google Shape;1502;p3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06" name="Google Shape;1506;p34"/>
          <p:cNvGrpSpPr/>
          <p:nvPr/>
        </p:nvGrpSpPr>
        <p:grpSpPr>
          <a:xfrm flipH="1">
            <a:off x="7965701" y="1697201"/>
            <a:ext cx="730975" cy="238525"/>
            <a:chOff x="3798300" y="2287225"/>
            <a:chExt cx="730975" cy="238525"/>
          </a:xfrm>
        </p:grpSpPr>
        <p:sp>
          <p:nvSpPr>
            <p:cNvPr id="1507" name="Google Shape;1507;p3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8" name="Google Shape;1508;p3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09" name="Google Shape;1509;p34"/>
          <p:cNvGrpSpPr/>
          <p:nvPr/>
        </p:nvGrpSpPr>
        <p:grpSpPr>
          <a:xfrm flipH="1">
            <a:off x="3372551" y="4509939"/>
            <a:ext cx="529900" cy="149350"/>
            <a:chOff x="3898800" y="2624300"/>
            <a:chExt cx="529900" cy="149350"/>
          </a:xfrm>
        </p:grpSpPr>
        <p:sp>
          <p:nvSpPr>
            <p:cNvPr id="1510" name="Google Shape;1510;p3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24380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35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514" name="Google Shape;1514;p3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39" name="Google Shape;1539;p35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5"/>
          <p:cNvSpPr/>
          <p:nvPr/>
        </p:nvSpPr>
        <p:spPr>
          <a:xfrm>
            <a:off x="5277926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1" name="Google Shape;1541;p35"/>
          <p:cNvSpPr/>
          <p:nvPr/>
        </p:nvSpPr>
        <p:spPr>
          <a:xfrm>
            <a:off x="2030951" y="48491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2" name="Google Shape;1542;p35"/>
          <p:cNvSpPr/>
          <p:nvPr/>
        </p:nvSpPr>
        <p:spPr>
          <a:xfrm>
            <a:off x="6922026" y="65037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3" name="Google Shape;1543;p35"/>
          <p:cNvSpPr/>
          <p:nvPr/>
        </p:nvSpPr>
        <p:spPr>
          <a:xfrm>
            <a:off x="5896401" y="123106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4" name="Google Shape;1544;p35"/>
          <p:cNvSpPr/>
          <p:nvPr/>
        </p:nvSpPr>
        <p:spPr>
          <a:xfrm>
            <a:off x="8604014" y="33762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5" name="Google Shape;1545;p35"/>
          <p:cNvSpPr/>
          <p:nvPr/>
        </p:nvSpPr>
        <p:spPr>
          <a:xfrm>
            <a:off x="8485601" y="4553576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46" name="Google Shape;1546;p35"/>
          <p:cNvGrpSpPr/>
          <p:nvPr/>
        </p:nvGrpSpPr>
        <p:grpSpPr>
          <a:xfrm>
            <a:off x="204364" y="1403964"/>
            <a:ext cx="730975" cy="238525"/>
            <a:chOff x="3798300" y="2287225"/>
            <a:chExt cx="730975" cy="238525"/>
          </a:xfrm>
        </p:grpSpPr>
        <p:sp>
          <p:nvSpPr>
            <p:cNvPr id="1547" name="Google Shape;1547;p3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49" name="Google Shape;1549;p35"/>
          <p:cNvGrpSpPr/>
          <p:nvPr/>
        </p:nvGrpSpPr>
        <p:grpSpPr>
          <a:xfrm>
            <a:off x="8165814" y="1335264"/>
            <a:ext cx="529900" cy="149350"/>
            <a:chOff x="3898800" y="2624300"/>
            <a:chExt cx="529900" cy="149350"/>
          </a:xfrm>
        </p:grpSpPr>
        <p:sp>
          <p:nvSpPr>
            <p:cNvPr id="1550" name="Google Shape;1550;p3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086481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6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554" name="Google Shape;1554;p3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5" name="Google Shape;1555;p3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6" name="Google Shape;1556;p3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7" name="Google Shape;1557;p3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8" name="Google Shape;1558;p3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79" name="Google Shape;1579;p36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36"/>
          <p:cNvSpPr/>
          <p:nvPr/>
        </p:nvSpPr>
        <p:spPr>
          <a:xfrm>
            <a:off x="5737025" y="48319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1" name="Google Shape;1581;p36"/>
          <p:cNvSpPr/>
          <p:nvPr/>
        </p:nvSpPr>
        <p:spPr>
          <a:xfrm>
            <a:off x="670689" y="48193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2" name="Google Shape;1582;p36"/>
          <p:cNvSpPr/>
          <p:nvPr/>
        </p:nvSpPr>
        <p:spPr>
          <a:xfrm>
            <a:off x="409338" y="35956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3" name="Google Shape;1583;p36"/>
          <p:cNvSpPr/>
          <p:nvPr/>
        </p:nvSpPr>
        <p:spPr>
          <a:xfrm>
            <a:off x="8593751" y="42285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4" name="Google Shape;1584;p36"/>
          <p:cNvSpPr/>
          <p:nvPr/>
        </p:nvSpPr>
        <p:spPr>
          <a:xfrm>
            <a:off x="1406051" y="5873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585" name="Google Shape;1585;p36"/>
          <p:cNvGrpSpPr/>
          <p:nvPr/>
        </p:nvGrpSpPr>
        <p:grpSpPr>
          <a:xfrm>
            <a:off x="3051426" y="4604725"/>
            <a:ext cx="311900" cy="314700"/>
            <a:chOff x="8571050" y="1873050"/>
            <a:chExt cx="311900" cy="314700"/>
          </a:xfrm>
        </p:grpSpPr>
        <p:sp>
          <p:nvSpPr>
            <p:cNvPr id="1586" name="Google Shape;1586;p3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90" name="Google Shape;1590;p36"/>
          <p:cNvSpPr/>
          <p:nvPr/>
        </p:nvSpPr>
        <p:spPr>
          <a:xfrm rot="989451">
            <a:off x="7130074" y="6861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95872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37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593" name="Google Shape;1593;p3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18" name="Google Shape;1618;p37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7"/>
          <p:cNvSpPr/>
          <p:nvPr/>
        </p:nvSpPr>
        <p:spPr>
          <a:xfrm>
            <a:off x="428926" y="1603789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0" name="Google Shape;1620;p37"/>
          <p:cNvSpPr/>
          <p:nvPr/>
        </p:nvSpPr>
        <p:spPr>
          <a:xfrm>
            <a:off x="3943164" y="48902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1" name="Google Shape;1621;p37"/>
          <p:cNvSpPr/>
          <p:nvPr/>
        </p:nvSpPr>
        <p:spPr>
          <a:xfrm>
            <a:off x="341325" y="4362889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2" name="Google Shape;1622;p37"/>
          <p:cNvSpPr/>
          <p:nvPr/>
        </p:nvSpPr>
        <p:spPr>
          <a:xfrm>
            <a:off x="6728589" y="5001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3" name="Google Shape;1623;p37"/>
          <p:cNvSpPr/>
          <p:nvPr/>
        </p:nvSpPr>
        <p:spPr>
          <a:xfrm>
            <a:off x="6193789" y="122166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4" name="Google Shape;1624;p37"/>
          <p:cNvSpPr/>
          <p:nvPr/>
        </p:nvSpPr>
        <p:spPr>
          <a:xfrm>
            <a:off x="8756951" y="218125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625" name="Google Shape;1625;p37"/>
          <p:cNvGrpSpPr/>
          <p:nvPr/>
        </p:nvGrpSpPr>
        <p:grpSpPr>
          <a:xfrm>
            <a:off x="4307139" y="834239"/>
            <a:ext cx="529900" cy="149350"/>
            <a:chOff x="3898800" y="2624300"/>
            <a:chExt cx="529900" cy="149350"/>
          </a:xfrm>
        </p:grpSpPr>
        <p:sp>
          <p:nvSpPr>
            <p:cNvPr id="1626" name="Google Shape;1626;p3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28" name="Google Shape;1628;p37"/>
          <p:cNvGrpSpPr/>
          <p:nvPr/>
        </p:nvGrpSpPr>
        <p:grpSpPr>
          <a:xfrm>
            <a:off x="8530126" y="4248400"/>
            <a:ext cx="311900" cy="314700"/>
            <a:chOff x="8571050" y="1873050"/>
            <a:chExt cx="311900" cy="314700"/>
          </a:xfrm>
        </p:grpSpPr>
        <p:sp>
          <p:nvSpPr>
            <p:cNvPr id="1629" name="Google Shape;1629;p3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38334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4" y="3498676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3"/>
          <p:cNvSpPr/>
          <p:nvPr/>
        </p:nvSpPr>
        <p:spPr>
          <a:xfrm flipH="1">
            <a:off x="5039724" y="4549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3"/>
          <p:cNvSpPr/>
          <p:nvPr/>
        </p:nvSpPr>
        <p:spPr>
          <a:xfrm flipH="1">
            <a:off x="677774" y="20760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3"/>
          <p:cNvSpPr/>
          <p:nvPr/>
        </p:nvSpPr>
        <p:spPr>
          <a:xfrm flipH="1">
            <a:off x="5370499" y="434402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3"/>
          <p:cNvSpPr/>
          <p:nvPr/>
        </p:nvSpPr>
        <p:spPr>
          <a:xfrm flipH="1">
            <a:off x="8388249" y="46375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3"/>
          <p:cNvSpPr/>
          <p:nvPr/>
        </p:nvSpPr>
        <p:spPr>
          <a:xfrm flipH="1">
            <a:off x="630174" y="38006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9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1" y="4718176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605377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38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635" name="Google Shape;1635;p3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60" name="Google Shape;1660;p38"/>
          <p:cNvSpPr txBox="1">
            <a:spLocks noGrp="1"/>
          </p:cNvSpPr>
          <p:nvPr>
            <p:ph type="title"/>
          </p:nvPr>
        </p:nvSpPr>
        <p:spPr>
          <a:xfrm flipH="1">
            <a:off x="1322826" y="557941"/>
            <a:ext cx="31581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72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38"/>
          <p:cNvSpPr txBox="1">
            <a:spLocks noGrp="1"/>
          </p:cNvSpPr>
          <p:nvPr>
            <p:ph type="subTitle" idx="1"/>
          </p:nvPr>
        </p:nvSpPr>
        <p:spPr>
          <a:xfrm flipH="1">
            <a:off x="1323200" y="1452325"/>
            <a:ext cx="30990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2" name="Google Shape;1662;p38"/>
          <p:cNvSpPr/>
          <p:nvPr/>
        </p:nvSpPr>
        <p:spPr>
          <a:xfrm>
            <a:off x="6481201" y="335476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3" name="Google Shape;1663;p38"/>
          <p:cNvSpPr/>
          <p:nvPr/>
        </p:nvSpPr>
        <p:spPr>
          <a:xfrm>
            <a:off x="4244526" y="247602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4" name="Google Shape;1664;p38"/>
          <p:cNvSpPr/>
          <p:nvPr/>
        </p:nvSpPr>
        <p:spPr>
          <a:xfrm>
            <a:off x="407850" y="309836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5" name="Google Shape;1665;p38"/>
          <p:cNvSpPr/>
          <p:nvPr/>
        </p:nvSpPr>
        <p:spPr>
          <a:xfrm>
            <a:off x="7192638" y="1452314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6" name="Google Shape;1666;p38"/>
          <p:cNvSpPr/>
          <p:nvPr/>
        </p:nvSpPr>
        <p:spPr>
          <a:xfrm>
            <a:off x="506050" y="930514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7" name="Google Shape;1667;p38"/>
          <p:cNvSpPr/>
          <p:nvPr/>
        </p:nvSpPr>
        <p:spPr>
          <a:xfrm>
            <a:off x="8430776" y="47203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68" name="Google Shape;1668;p38"/>
          <p:cNvSpPr/>
          <p:nvPr/>
        </p:nvSpPr>
        <p:spPr>
          <a:xfrm>
            <a:off x="4512114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669" name="Google Shape;1669;p38"/>
          <p:cNvGrpSpPr/>
          <p:nvPr/>
        </p:nvGrpSpPr>
        <p:grpSpPr>
          <a:xfrm>
            <a:off x="8374375" y="2556588"/>
            <a:ext cx="311900" cy="314700"/>
            <a:chOff x="8571050" y="1873050"/>
            <a:chExt cx="311900" cy="314700"/>
          </a:xfrm>
        </p:grpSpPr>
        <p:sp>
          <p:nvSpPr>
            <p:cNvPr id="1670" name="Google Shape;1670;p3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74" name="Google Shape;1674;p38"/>
          <p:cNvGrpSpPr/>
          <p:nvPr/>
        </p:nvGrpSpPr>
        <p:grpSpPr>
          <a:xfrm>
            <a:off x="4480926" y="692001"/>
            <a:ext cx="730975" cy="238525"/>
            <a:chOff x="3798300" y="2287225"/>
            <a:chExt cx="730975" cy="238525"/>
          </a:xfrm>
        </p:grpSpPr>
        <p:sp>
          <p:nvSpPr>
            <p:cNvPr id="1675" name="Google Shape;1675;p3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77" name="Google Shape;1677;p38"/>
          <p:cNvGrpSpPr/>
          <p:nvPr/>
        </p:nvGrpSpPr>
        <p:grpSpPr>
          <a:xfrm>
            <a:off x="6785850" y="4533288"/>
            <a:ext cx="529900" cy="149350"/>
            <a:chOff x="3898800" y="2624300"/>
            <a:chExt cx="529900" cy="149350"/>
          </a:xfrm>
        </p:grpSpPr>
        <p:sp>
          <p:nvSpPr>
            <p:cNvPr id="1678" name="Google Shape;1678;p3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80" name="Google Shape;1680;p38"/>
          <p:cNvSpPr txBox="1"/>
          <p:nvPr/>
        </p:nvSpPr>
        <p:spPr>
          <a:xfrm>
            <a:off x="1329600" y="3602508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CREDITS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and infographics &amp; images by</a:t>
            </a: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  <p:extLst>
      <p:ext uri="{BB962C8B-B14F-4D97-AF65-F5344CB8AC3E}">
        <p14:creationId xmlns:p14="http://schemas.microsoft.com/office/powerpoint/2010/main" val="573495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360424" y="3498676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9" name="Google Shape;1709;p39"/>
          <p:cNvSpPr/>
          <p:nvPr/>
        </p:nvSpPr>
        <p:spPr>
          <a:xfrm flipH="1">
            <a:off x="5039724" y="4549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0" name="Google Shape;1710;p39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1" name="Google Shape;1711;p39"/>
          <p:cNvSpPr/>
          <p:nvPr/>
        </p:nvSpPr>
        <p:spPr>
          <a:xfrm flipH="1">
            <a:off x="677774" y="20760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2" name="Google Shape;1712;p39"/>
          <p:cNvSpPr/>
          <p:nvPr/>
        </p:nvSpPr>
        <p:spPr>
          <a:xfrm flipH="1">
            <a:off x="5370499" y="434402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3" name="Google Shape;1713;p39"/>
          <p:cNvSpPr/>
          <p:nvPr/>
        </p:nvSpPr>
        <p:spPr>
          <a:xfrm flipH="1">
            <a:off x="8388249" y="46375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4" name="Google Shape;1714;p39"/>
          <p:cNvSpPr/>
          <p:nvPr/>
        </p:nvSpPr>
        <p:spPr>
          <a:xfrm flipH="1">
            <a:off x="630174" y="38006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3569448" y="1303739"/>
            <a:ext cx="529900" cy="149350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2809211" y="4718176"/>
            <a:ext cx="581325" cy="169475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092239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5277926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49" name="Google Shape;1749;p40"/>
          <p:cNvSpPr/>
          <p:nvPr/>
        </p:nvSpPr>
        <p:spPr>
          <a:xfrm>
            <a:off x="2030951" y="48491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50" name="Google Shape;1750;p40"/>
          <p:cNvSpPr/>
          <p:nvPr/>
        </p:nvSpPr>
        <p:spPr>
          <a:xfrm>
            <a:off x="6922026" y="65037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51" name="Google Shape;1751;p40"/>
          <p:cNvSpPr/>
          <p:nvPr/>
        </p:nvSpPr>
        <p:spPr>
          <a:xfrm>
            <a:off x="2030950" y="6503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52" name="Google Shape;1752;p40"/>
          <p:cNvSpPr/>
          <p:nvPr/>
        </p:nvSpPr>
        <p:spPr>
          <a:xfrm>
            <a:off x="8604014" y="21666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53" name="Google Shape;1753;p40"/>
          <p:cNvSpPr/>
          <p:nvPr/>
        </p:nvSpPr>
        <p:spPr>
          <a:xfrm>
            <a:off x="8064501" y="453820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378089" y="2730939"/>
            <a:ext cx="730975" cy="238525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8064489" y="2661000"/>
            <a:ext cx="529900" cy="14935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495630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41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762" name="Google Shape;1762;p4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87" name="Google Shape;1787;p41"/>
          <p:cNvSpPr/>
          <p:nvPr/>
        </p:nvSpPr>
        <p:spPr>
          <a:xfrm>
            <a:off x="8718050" y="37798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88" name="Google Shape;1788;p41"/>
          <p:cNvSpPr/>
          <p:nvPr/>
        </p:nvSpPr>
        <p:spPr>
          <a:xfrm>
            <a:off x="5349125" y="490155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89" name="Google Shape;1789;p41"/>
          <p:cNvSpPr/>
          <p:nvPr/>
        </p:nvSpPr>
        <p:spPr>
          <a:xfrm>
            <a:off x="350200" y="4565114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90" name="Google Shape;1790;p41"/>
          <p:cNvSpPr/>
          <p:nvPr/>
        </p:nvSpPr>
        <p:spPr>
          <a:xfrm>
            <a:off x="7166001" y="48149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91" name="Google Shape;1791;p41"/>
          <p:cNvSpPr/>
          <p:nvPr/>
        </p:nvSpPr>
        <p:spPr>
          <a:xfrm>
            <a:off x="891301" y="59182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92" name="Google Shape;1792;p41"/>
          <p:cNvSpPr/>
          <p:nvPr/>
        </p:nvSpPr>
        <p:spPr>
          <a:xfrm>
            <a:off x="233039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8118814" y="911138"/>
            <a:ext cx="311900" cy="3147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8165826" y="4533300"/>
            <a:ext cx="529900" cy="149350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153345" y="1192020"/>
            <a:ext cx="340408" cy="202565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99378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Google Shape;1805;p42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806" name="Google Shape;1806;p4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31" name="Google Shape;1831;p42"/>
          <p:cNvSpPr/>
          <p:nvPr/>
        </p:nvSpPr>
        <p:spPr>
          <a:xfrm>
            <a:off x="3965251" y="958264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2" name="Google Shape;1832;p42"/>
          <p:cNvSpPr/>
          <p:nvPr/>
        </p:nvSpPr>
        <p:spPr>
          <a:xfrm>
            <a:off x="208500" y="2878651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3" name="Google Shape;1833;p42"/>
          <p:cNvSpPr/>
          <p:nvPr/>
        </p:nvSpPr>
        <p:spPr>
          <a:xfrm>
            <a:off x="4673538" y="44460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4" name="Google Shape;1834;p42"/>
          <p:cNvSpPr/>
          <p:nvPr/>
        </p:nvSpPr>
        <p:spPr>
          <a:xfrm>
            <a:off x="353076" y="6647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5" name="Google Shape;1835;p42"/>
          <p:cNvSpPr/>
          <p:nvPr/>
        </p:nvSpPr>
        <p:spPr>
          <a:xfrm>
            <a:off x="8579101" y="15605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36" name="Google Shape;1836;p42"/>
          <p:cNvSpPr/>
          <p:nvPr/>
        </p:nvSpPr>
        <p:spPr>
          <a:xfrm>
            <a:off x="6394939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37" name="Google Shape;1837;p42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838" name="Google Shape;1838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2029864" y="535514"/>
            <a:ext cx="730975" cy="238525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8049201" y="4100601"/>
            <a:ext cx="529900" cy="149350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843077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075" y="768096"/>
            <a:ext cx="77178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500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72750" y="1746500"/>
            <a:ext cx="41985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337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722650" y="1147725"/>
            <a:ext cx="7717500" cy="3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346600" y="1919875"/>
            <a:ext cx="1433100" cy="3024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6534050" y="-94774"/>
            <a:ext cx="2786400" cy="2526425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497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200" y="1894983"/>
            <a:ext cx="7360804" cy="8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51" y="3595748"/>
            <a:ext cx="7565747" cy="8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69850" y="445025"/>
            <a:ext cx="73608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2615275" y="1448975"/>
            <a:ext cx="2729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615275" y="1934747"/>
            <a:ext cx="5815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615275" y="3027425"/>
            <a:ext cx="2729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2615275" y="3663073"/>
            <a:ext cx="5815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216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01081" y="-12699"/>
            <a:ext cx="3998375" cy="2141225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7155939" y="3072768"/>
            <a:ext cx="2446025" cy="24681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597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93650" y="1604825"/>
            <a:ext cx="4008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993650" y="2601875"/>
            <a:ext cx="35022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20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24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007" name="Google Shape;1007;p2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3650175" y="2532250"/>
            <a:ext cx="43206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3650175" y="3545650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4"/>
          <p:cNvSpPr/>
          <p:nvPr/>
        </p:nvSpPr>
        <p:spPr>
          <a:xfrm flipH="1">
            <a:off x="4235674" y="30172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6" name="Google Shape;1036;p24"/>
          <p:cNvSpPr/>
          <p:nvPr/>
        </p:nvSpPr>
        <p:spPr>
          <a:xfrm flipH="1">
            <a:off x="5039724" y="4549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7" name="Google Shape;1037;p24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8" name="Google Shape;1038;p24"/>
          <p:cNvSpPr/>
          <p:nvPr/>
        </p:nvSpPr>
        <p:spPr>
          <a:xfrm flipH="1">
            <a:off x="677774" y="20760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9" name="Google Shape;1039;p24"/>
          <p:cNvSpPr/>
          <p:nvPr/>
        </p:nvSpPr>
        <p:spPr>
          <a:xfrm flipH="1">
            <a:off x="4701124" y="453110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0" name="Google Shape;1040;p24"/>
          <p:cNvSpPr/>
          <p:nvPr/>
        </p:nvSpPr>
        <p:spPr>
          <a:xfrm flipH="1">
            <a:off x="8601461" y="416841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41" name="Google Shape;1041;p24"/>
          <p:cNvSpPr/>
          <p:nvPr/>
        </p:nvSpPr>
        <p:spPr>
          <a:xfrm flipH="1">
            <a:off x="935499" y="53551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042" name="Google Shape;1042;p24"/>
          <p:cNvGrpSpPr/>
          <p:nvPr/>
        </p:nvGrpSpPr>
        <p:grpSpPr>
          <a:xfrm>
            <a:off x="1984149" y="1499250"/>
            <a:ext cx="529900" cy="149350"/>
            <a:chOff x="3898800" y="2624300"/>
            <a:chExt cx="529900" cy="149350"/>
          </a:xfrm>
        </p:grpSpPr>
        <p:sp>
          <p:nvSpPr>
            <p:cNvPr id="1043" name="Google Shape;1043;p2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045" name="Google Shape;1045;p24"/>
          <p:cNvGrpSpPr/>
          <p:nvPr/>
        </p:nvGrpSpPr>
        <p:grpSpPr>
          <a:xfrm flipH="1">
            <a:off x="1714823" y="4593151"/>
            <a:ext cx="581325" cy="169475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24991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069850" y="563739"/>
            <a:ext cx="5788200" cy="40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7598630" y="99880"/>
            <a:ext cx="1592388" cy="5471210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6957927" y="-81278"/>
            <a:ext cx="794519" cy="5417955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7431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713225" y="1450769"/>
            <a:ext cx="3246000" cy="8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713225" y="2205594"/>
            <a:ext cx="3246600" cy="15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4239026" y="142551"/>
            <a:ext cx="5249764" cy="5045825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2218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713250" y="524250"/>
            <a:ext cx="5001600" cy="19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692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069850" y="1106125"/>
            <a:ext cx="5632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069850" y="3028950"/>
            <a:ext cx="56328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232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56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1692350" y="3007101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4402641" y="3007101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1692350" y="1369552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4402641" y="1369552"/>
            <a:ext cx="11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6488725" y="1853176"/>
            <a:ext cx="2810052" cy="338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5868597" y="1315277"/>
            <a:ext cx="3535175" cy="3960475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022300" y="2251450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022300" y="3882050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713225" y="445025"/>
            <a:ext cx="643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022300" y="1910200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022300" y="3540800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3730791" y="2251450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3730791" y="3882050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3732591" y="1910200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3732591" y="3540800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132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000650" y="3222600"/>
            <a:ext cx="30540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089350" y="1355700"/>
            <a:ext cx="49653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378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0600" y="3644470"/>
            <a:ext cx="7273398" cy="88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0600" y="1854375"/>
            <a:ext cx="7273398" cy="88188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2628900" y="2006475"/>
            <a:ext cx="1505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069800" y="445025"/>
            <a:ext cx="7004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4267075" y="1936425"/>
            <a:ext cx="38070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2628900" y="2886126"/>
            <a:ext cx="1505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4267075" y="2816076"/>
            <a:ext cx="38070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2628900" y="3765777"/>
            <a:ext cx="15051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4267075" y="3695728"/>
            <a:ext cx="38070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228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713225" y="2950525"/>
            <a:ext cx="24837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713225" y="255213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3331475" y="2950525"/>
            <a:ext cx="24873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3331479" y="255213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5953325" y="2950525"/>
            <a:ext cx="24873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5953329" y="255213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442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241482" y="1821451"/>
            <a:ext cx="701684" cy="68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0226" y="166601"/>
            <a:ext cx="1263500" cy="13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280898" y="2922043"/>
            <a:ext cx="1443751" cy="272247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925951" y="-70850"/>
            <a:ext cx="1119375" cy="5285200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069850" y="445025"/>
            <a:ext cx="73608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234275" y="1448975"/>
            <a:ext cx="2578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234275" y="1890184"/>
            <a:ext cx="25824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234275" y="3144232"/>
            <a:ext cx="2578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234275" y="3580354"/>
            <a:ext cx="25824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5191975" y="1440275"/>
            <a:ext cx="2578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5191975" y="1881050"/>
            <a:ext cx="25785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5191975" y="3135525"/>
            <a:ext cx="2578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5191975" y="3571219"/>
            <a:ext cx="25785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09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001400" y="1217528"/>
            <a:ext cx="55818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5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666200" y="3517936"/>
            <a:ext cx="4252200" cy="48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675588" y="4708064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38;p2"/>
          <p:cNvSpPr/>
          <p:nvPr/>
        </p:nvSpPr>
        <p:spPr>
          <a:xfrm>
            <a:off x="8485414" y="105365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" name="Google Shape;39;p2"/>
          <p:cNvSpPr/>
          <p:nvPr/>
        </p:nvSpPr>
        <p:spPr>
          <a:xfrm>
            <a:off x="5414550" y="6161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0" name="Google Shape;40;p2"/>
          <p:cNvSpPr/>
          <p:nvPr/>
        </p:nvSpPr>
        <p:spPr>
          <a:xfrm>
            <a:off x="3497325" y="453715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" name="Google Shape;41;p2"/>
          <p:cNvSpPr/>
          <p:nvPr/>
        </p:nvSpPr>
        <p:spPr>
          <a:xfrm>
            <a:off x="374626" y="1053651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" name="Google Shape;42;p2"/>
          <p:cNvSpPr/>
          <p:nvPr/>
        </p:nvSpPr>
        <p:spPr>
          <a:xfrm>
            <a:off x="2989589" y="3951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3" name="Google Shape;43;p2"/>
          <p:cNvSpPr/>
          <p:nvPr/>
        </p:nvSpPr>
        <p:spPr>
          <a:xfrm>
            <a:off x="1800676" y="4340789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5032476" y="4607963"/>
            <a:ext cx="311900" cy="3147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541185" y="829734"/>
            <a:ext cx="686239" cy="223927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553320" y="4416699"/>
            <a:ext cx="545748" cy="159103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65283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3030" y="395951"/>
            <a:ext cx="663945" cy="6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6329001" y="-25974"/>
            <a:ext cx="3266050" cy="1647275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713225" y="1962882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713225" y="3593482"/>
            <a:ext cx="24837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713225" y="1564482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713225" y="319508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3331485" y="1962882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3331485" y="3593482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3331479" y="1564482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3333277" y="319508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5953335" y="1962882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5953335" y="3593482"/>
            <a:ext cx="24873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5953329" y="1564482"/>
            <a:ext cx="24837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5953329" y="3195082"/>
            <a:ext cx="2483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1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960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713375" y="2411488"/>
            <a:ext cx="406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623775" y="1185863"/>
            <a:ext cx="2151600" cy="13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7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1862675" y="3266138"/>
            <a:ext cx="29127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2491301" y="-171550"/>
            <a:ext cx="5668707" cy="5592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9101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2552700" y="2569475"/>
            <a:ext cx="5518200" cy="12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7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2552700" y="3773425"/>
            <a:ext cx="55155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075450" y="691900"/>
            <a:ext cx="5518200" cy="12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073651" y="1895850"/>
            <a:ext cx="55182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255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876426"/>
            <a:ext cx="9144000" cy="7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2976650"/>
            <a:ext cx="9144000" cy="76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495449" y="-235050"/>
            <a:ext cx="2641275" cy="340065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487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59886"/>
            <a:ext cx="9144000" cy="6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2253442"/>
            <a:ext cx="9144000" cy="681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365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734650" y="1574225"/>
            <a:ext cx="340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734650" y="2366975"/>
            <a:ext cx="3407100" cy="15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01081" y="-12699"/>
            <a:ext cx="3998375" cy="2141225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7155939" y="3072768"/>
            <a:ext cx="2446025" cy="24681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49807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434525" y="2629816"/>
            <a:ext cx="10074450" cy="3342584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2557575" y="448056"/>
            <a:ext cx="40287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2741875" y="1374400"/>
            <a:ext cx="365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3076950" y="2355175"/>
            <a:ext cx="29901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2421150" y="3381108"/>
            <a:ext cx="43017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2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2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2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971990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7598630" y="99880"/>
            <a:ext cx="1592388" cy="5471210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6957927" y="-81278"/>
            <a:ext cx="794519" cy="5417955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4594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434525" y="2629816"/>
            <a:ext cx="10074450" cy="3342584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22452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9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4" y="3498676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3"/>
          <p:cNvSpPr/>
          <p:nvPr/>
        </p:nvSpPr>
        <p:spPr>
          <a:xfrm flipH="1">
            <a:off x="5039724" y="45493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3"/>
          <p:cNvSpPr/>
          <p:nvPr/>
        </p:nvSpPr>
        <p:spPr>
          <a:xfrm flipH="1">
            <a:off x="677774" y="2076089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3"/>
          <p:cNvSpPr/>
          <p:nvPr/>
        </p:nvSpPr>
        <p:spPr>
          <a:xfrm flipH="1">
            <a:off x="5370499" y="434402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3"/>
          <p:cNvSpPr/>
          <p:nvPr/>
        </p:nvSpPr>
        <p:spPr>
          <a:xfrm flipH="1">
            <a:off x="8388249" y="4637589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3"/>
          <p:cNvSpPr/>
          <p:nvPr/>
        </p:nvSpPr>
        <p:spPr>
          <a:xfrm flipH="1">
            <a:off x="630174" y="380064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9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1" y="4718176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98858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91300" y="1225850"/>
            <a:ext cx="7361400" cy="3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02" name="Google Shape;102;p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8718050" y="3779801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8" name="Google Shape;128;p4"/>
          <p:cNvSpPr/>
          <p:nvPr/>
        </p:nvSpPr>
        <p:spPr>
          <a:xfrm>
            <a:off x="5349125" y="490155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4"/>
          <p:cNvSpPr/>
          <p:nvPr/>
        </p:nvSpPr>
        <p:spPr>
          <a:xfrm>
            <a:off x="350200" y="4565114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0" name="Google Shape;130;p4"/>
          <p:cNvSpPr/>
          <p:nvPr/>
        </p:nvSpPr>
        <p:spPr>
          <a:xfrm>
            <a:off x="7166001" y="4814901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1" name="Google Shape;131;p4"/>
          <p:cNvSpPr/>
          <p:nvPr/>
        </p:nvSpPr>
        <p:spPr>
          <a:xfrm>
            <a:off x="891301" y="591826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2" name="Google Shape;132;p4"/>
          <p:cNvSpPr/>
          <p:nvPr/>
        </p:nvSpPr>
        <p:spPr>
          <a:xfrm>
            <a:off x="233039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118814" y="911138"/>
            <a:ext cx="311900" cy="3147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8165826" y="4533300"/>
            <a:ext cx="529900" cy="149350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153345" y="1192020"/>
            <a:ext cx="340408" cy="202565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90095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96" y="25"/>
            <a:ext cx="9143969" cy="5143446"/>
            <a:chOff x="95" y="25"/>
            <a:chExt cx="9143969" cy="5143446"/>
          </a:xfrm>
        </p:grpSpPr>
        <p:sp>
          <p:nvSpPr>
            <p:cNvPr id="146" name="Google Shape;146;p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1307344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307350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4881356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4881351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5277926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7" name="Google Shape;177;p5"/>
          <p:cNvSpPr/>
          <p:nvPr/>
        </p:nvSpPr>
        <p:spPr>
          <a:xfrm>
            <a:off x="2030951" y="4849101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8" name="Google Shape;178;p5"/>
          <p:cNvSpPr/>
          <p:nvPr/>
        </p:nvSpPr>
        <p:spPr>
          <a:xfrm>
            <a:off x="6922026" y="650376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9" name="Google Shape;179;p5"/>
          <p:cNvSpPr/>
          <p:nvPr/>
        </p:nvSpPr>
        <p:spPr>
          <a:xfrm>
            <a:off x="2030950" y="650376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" name="Google Shape;180;p5"/>
          <p:cNvSpPr/>
          <p:nvPr/>
        </p:nvSpPr>
        <p:spPr>
          <a:xfrm>
            <a:off x="8604014" y="2166664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" name="Google Shape;181;p5"/>
          <p:cNvSpPr/>
          <p:nvPr/>
        </p:nvSpPr>
        <p:spPr>
          <a:xfrm>
            <a:off x="8064501" y="4538201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2" name="Google Shape;182;p5"/>
          <p:cNvGrpSpPr/>
          <p:nvPr/>
        </p:nvGrpSpPr>
        <p:grpSpPr>
          <a:xfrm>
            <a:off x="378089" y="2730939"/>
            <a:ext cx="730975" cy="238525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8064489" y="2661000"/>
            <a:ext cx="529900" cy="149350"/>
            <a:chOff x="3898800" y="2624300"/>
            <a:chExt cx="529900" cy="149350"/>
          </a:xfrm>
        </p:grpSpPr>
        <p:sp>
          <p:nvSpPr>
            <p:cNvPr id="186" name="Google Shape;186;p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95665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6" r:id="rId3"/>
    <p:sldLayoutId id="2147483678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35525"/>
            <a:ext cx="77175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701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487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18" Type="http://schemas.openxmlformats.org/officeDocument/2006/relationships/slide" Target="slide5.xml"/><Relationship Id="rId26" Type="http://schemas.openxmlformats.org/officeDocument/2006/relationships/slide" Target="slide9.xml"/><Relationship Id="rId3" Type="http://schemas.openxmlformats.org/officeDocument/2006/relationships/audio" Target="../media/media1.wav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microsoft.com/office/2007/relationships/media" Target="../media/media1.wav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24" Type="http://schemas.openxmlformats.org/officeDocument/2006/relationships/image" Target="../media/image2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0.png"/><Relationship Id="rId14" Type="http://schemas.openxmlformats.org/officeDocument/2006/relationships/image" Target="../media/image23.gif"/><Relationship Id="rId22" Type="http://schemas.openxmlformats.org/officeDocument/2006/relationships/slide" Target="slide7.xml"/><Relationship Id="rId27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slide" Target="slide1.xml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319984" y="1510673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2060"/>
                </a:solidFill>
              </a:rPr>
              <a:t>Unit 12 </a:t>
            </a:r>
            <a:br>
              <a:rPr lang="en" sz="4800" dirty="0">
                <a:solidFill>
                  <a:srgbClr val="002060"/>
                </a:solidFill>
              </a:rPr>
            </a:br>
            <a:r>
              <a:rPr lang="en" sz="4800" dirty="0">
                <a:solidFill>
                  <a:srgbClr val="002060"/>
                </a:solidFill>
              </a:rPr>
              <a:t>Cool places</a:t>
            </a:r>
            <a:endParaRPr sz="4800" dirty="0">
              <a:solidFill>
                <a:srgbClr val="002060"/>
              </a:solidFill>
            </a:endParaRPr>
          </a:p>
        </p:txBody>
      </p:sp>
      <p:sp>
        <p:nvSpPr>
          <p:cNvPr id="329" name="Google Shape;329;p23"/>
          <p:cNvSpPr txBox="1">
            <a:spLocks noGrp="1"/>
          </p:cNvSpPr>
          <p:nvPr>
            <p:ph type="subTitle" idx="1"/>
          </p:nvPr>
        </p:nvSpPr>
        <p:spPr>
          <a:xfrm>
            <a:off x="326305" y="3125867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mfortaa Light"/>
                <a:ea typeface="Comfortaa Light"/>
                <a:cs typeface="Comfortaa Light"/>
                <a:sym typeface="Comfortaa Light"/>
              </a:rPr>
              <a:t>Lesson 2: Task 4, 5, 6 </a:t>
            </a:r>
            <a:endParaRPr sz="1800" dirty="0"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3"/>
          <p:cNvGrpSpPr/>
          <p:nvPr/>
        </p:nvGrpSpPr>
        <p:grpSpPr>
          <a:xfrm>
            <a:off x="1960499" y="1511252"/>
            <a:ext cx="690310" cy="1154730"/>
            <a:chOff x="1960499" y="1511252"/>
            <a:chExt cx="690310" cy="1154730"/>
          </a:xfrm>
        </p:grpSpPr>
        <p:sp>
          <p:nvSpPr>
            <p:cNvPr id="349" name="Google Shape;349;p23"/>
            <p:cNvSpPr/>
            <p:nvPr/>
          </p:nvSpPr>
          <p:spPr>
            <a:xfrm>
              <a:off x="2276433" y="1802367"/>
              <a:ext cx="230886" cy="126347"/>
            </a:xfrm>
            <a:custGeom>
              <a:avLst/>
              <a:gdLst/>
              <a:ahLst/>
              <a:cxnLst/>
              <a:rect l="l" t="t" r="r" b="b"/>
              <a:pathLst>
                <a:path w="6977" h="3818" extrusionOk="0">
                  <a:moveTo>
                    <a:pt x="276" y="1"/>
                  </a:moveTo>
                  <a:cubicBezTo>
                    <a:pt x="139" y="1"/>
                    <a:pt x="1" y="93"/>
                    <a:pt x="23" y="254"/>
                  </a:cubicBezTo>
                  <a:cubicBezTo>
                    <a:pt x="330" y="2383"/>
                    <a:pt x="2225" y="3818"/>
                    <a:pt x="4168" y="3818"/>
                  </a:cubicBezTo>
                  <a:cubicBezTo>
                    <a:pt x="5069" y="3818"/>
                    <a:pt x="5980" y="3509"/>
                    <a:pt x="6748" y="2818"/>
                  </a:cubicBezTo>
                  <a:cubicBezTo>
                    <a:pt x="6976" y="2612"/>
                    <a:pt x="6750" y="2279"/>
                    <a:pt x="6495" y="2279"/>
                  </a:cubicBezTo>
                  <a:cubicBezTo>
                    <a:pt x="6441" y="2279"/>
                    <a:pt x="6387" y="2293"/>
                    <a:pt x="6335" y="2327"/>
                  </a:cubicBezTo>
                  <a:cubicBezTo>
                    <a:pt x="5574" y="2813"/>
                    <a:pt x="4765" y="3049"/>
                    <a:pt x="3997" y="3049"/>
                  </a:cubicBezTo>
                  <a:cubicBezTo>
                    <a:pt x="2412" y="3049"/>
                    <a:pt x="996" y="2047"/>
                    <a:pt x="515" y="172"/>
                  </a:cubicBezTo>
                  <a:cubicBezTo>
                    <a:pt x="484" y="54"/>
                    <a:pt x="381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1960499" y="1705670"/>
              <a:ext cx="614064" cy="960311"/>
            </a:xfrm>
            <a:custGeom>
              <a:avLst/>
              <a:gdLst/>
              <a:ahLst/>
              <a:cxnLst/>
              <a:rect l="l" t="t" r="r" b="b"/>
              <a:pathLst>
                <a:path w="18556" h="29019" extrusionOk="0">
                  <a:moveTo>
                    <a:pt x="10334" y="766"/>
                  </a:moveTo>
                  <a:cubicBezTo>
                    <a:pt x="10935" y="766"/>
                    <a:pt x="11549" y="893"/>
                    <a:pt x="12091" y="1054"/>
                  </a:cubicBezTo>
                  <a:cubicBezTo>
                    <a:pt x="14232" y="1688"/>
                    <a:pt x="16436" y="2668"/>
                    <a:pt x="17628" y="4644"/>
                  </a:cubicBezTo>
                  <a:cubicBezTo>
                    <a:pt x="17654" y="4687"/>
                    <a:pt x="17689" y="4723"/>
                    <a:pt x="17730" y="4749"/>
                  </a:cubicBezTo>
                  <a:cubicBezTo>
                    <a:pt x="18146" y="6589"/>
                    <a:pt x="16423" y="7814"/>
                    <a:pt x="14642" y="7814"/>
                  </a:cubicBezTo>
                  <a:cubicBezTo>
                    <a:pt x="14327" y="7814"/>
                    <a:pt x="14011" y="7776"/>
                    <a:pt x="13704" y="7696"/>
                  </a:cubicBezTo>
                  <a:cubicBezTo>
                    <a:pt x="13671" y="7687"/>
                    <a:pt x="13639" y="7683"/>
                    <a:pt x="13610" y="7683"/>
                  </a:cubicBezTo>
                  <a:cubicBezTo>
                    <a:pt x="13259" y="7683"/>
                    <a:pt x="13168" y="8251"/>
                    <a:pt x="13555" y="8361"/>
                  </a:cubicBezTo>
                  <a:cubicBezTo>
                    <a:pt x="13978" y="8481"/>
                    <a:pt x="14415" y="8542"/>
                    <a:pt x="14854" y="8542"/>
                  </a:cubicBezTo>
                  <a:cubicBezTo>
                    <a:pt x="14963" y="8542"/>
                    <a:pt x="15073" y="8538"/>
                    <a:pt x="15182" y="8531"/>
                  </a:cubicBezTo>
                  <a:lnTo>
                    <a:pt x="15182" y="8531"/>
                  </a:lnTo>
                  <a:cubicBezTo>
                    <a:pt x="14571" y="11778"/>
                    <a:pt x="13001" y="14918"/>
                    <a:pt x="11802" y="17979"/>
                  </a:cubicBezTo>
                  <a:cubicBezTo>
                    <a:pt x="11210" y="19488"/>
                    <a:pt x="10615" y="20996"/>
                    <a:pt x="10030" y="22508"/>
                  </a:cubicBezTo>
                  <a:cubicBezTo>
                    <a:pt x="9417" y="24090"/>
                    <a:pt x="8957" y="25910"/>
                    <a:pt x="7893" y="27262"/>
                  </a:cubicBezTo>
                  <a:cubicBezTo>
                    <a:pt x="7863" y="27250"/>
                    <a:pt x="7832" y="27244"/>
                    <a:pt x="7801" y="27244"/>
                  </a:cubicBezTo>
                  <a:cubicBezTo>
                    <a:pt x="7744" y="27244"/>
                    <a:pt x="7687" y="27264"/>
                    <a:pt x="7640" y="27300"/>
                  </a:cubicBezTo>
                  <a:cubicBezTo>
                    <a:pt x="6817" y="27949"/>
                    <a:pt x="5842" y="28267"/>
                    <a:pt x="4897" y="28267"/>
                  </a:cubicBezTo>
                  <a:cubicBezTo>
                    <a:pt x="3221" y="28267"/>
                    <a:pt x="1637" y="27266"/>
                    <a:pt x="1157" y="25326"/>
                  </a:cubicBezTo>
                  <a:cubicBezTo>
                    <a:pt x="563" y="22925"/>
                    <a:pt x="2064" y="20134"/>
                    <a:pt x="2874" y="17962"/>
                  </a:cubicBezTo>
                  <a:cubicBezTo>
                    <a:pt x="4456" y="13726"/>
                    <a:pt x="6355" y="9471"/>
                    <a:pt x="7556" y="5106"/>
                  </a:cubicBezTo>
                  <a:cubicBezTo>
                    <a:pt x="7767" y="5445"/>
                    <a:pt x="8032" y="5748"/>
                    <a:pt x="8342" y="6004"/>
                  </a:cubicBezTo>
                  <a:cubicBezTo>
                    <a:pt x="8381" y="6036"/>
                    <a:pt x="8427" y="6050"/>
                    <a:pt x="8473" y="6050"/>
                  </a:cubicBezTo>
                  <a:cubicBezTo>
                    <a:pt x="8631" y="6050"/>
                    <a:pt x="8787" y="5884"/>
                    <a:pt x="8665" y="5731"/>
                  </a:cubicBezTo>
                  <a:cubicBezTo>
                    <a:pt x="7761" y="4608"/>
                    <a:pt x="7199" y="2841"/>
                    <a:pt x="8268" y="1602"/>
                  </a:cubicBezTo>
                  <a:cubicBezTo>
                    <a:pt x="8807" y="978"/>
                    <a:pt x="9559" y="766"/>
                    <a:pt x="10334" y="766"/>
                  </a:cubicBezTo>
                  <a:close/>
                  <a:moveTo>
                    <a:pt x="10402" y="0"/>
                  </a:moveTo>
                  <a:cubicBezTo>
                    <a:pt x="10151" y="0"/>
                    <a:pt x="9900" y="21"/>
                    <a:pt x="9653" y="66"/>
                  </a:cubicBezTo>
                  <a:cubicBezTo>
                    <a:pt x="7317" y="492"/>
                    <a:pt x="6502" y="2813"/>
                    <a:pt x="7317" y="4656"/>
                  </a:cubicBezTo>
                  <a:cubicBezTo>
                    <a:pt x="7302" y="4671"/>
                    <a:pt x="7288" y="4688"/>
                    <a:pt x="7279" y="4706"/>
                  </a:cubicBezTo>
                  <a:cubicBezTo>
                    <a:pt x="5717" y="7878"/>
                    <a:pt x="4634" y="11337"/>
                    <a:pt x="3376" y="14639"/>
                  </a:cubicBezTo>
                  <a:cubicBezTo>
                    <a:pt x="2307" y="17446"/>
                    <a:pt x="702" y="20479"/>
                    <a:pt x="359" y="23496"/>
                  </a:cubicBezTo>
                  <a:cubicBezTo>
                    <a:pt x="1" y="26640"/>
                    <a:pt x="2315" y="29019"/>
                    <a:pt x="4930" y="29019"/>
                  </a:cubicBezTo>
                  <a:cubicBezTo>
                    <a:pt x="5972" y="29019"/>
                    <a:pt x="7062" y="28641"/>
                    <a:pt x="8049" y="27784"/>
                  </a:cubicBezTo>
                  <a:cubicBezTo>
                    <a:pt x="8091" y="27748"/>
                    <a:pt x="8120" y="27696"/>
                    <a:pt x="8129" y="27639"/>
                  </a:cubicBezTo>
                  <a:cubicBezTo>
                    <a:pt x="9117" y="26827"/>
                    <a:pt x="9529" y="25652"/>
                    <a:pt x="10019" y="24447"/>
                  </a:cubicBezTo>
                  <a:cubicBezTo>
                    <a:pt x="10805" y="22517"/>
                    <a:pt x="11567" y="20580"/>
                    <a:pt x="12336" y="18642"/>
                  </a:cubicBezTo>
                  <a:cubicBezTo>
                    <a:pt x="13623" y="15398"/>
                    <a:pt x="15563" y="11903"/>
                    <a:pt x="15961" y="8398"/>
                  </a:cubicBezTo>
                  <a:cubicBezTo>
                    <a:pt x="16608" y="8220"/>
                    <a:pt x="17204" y="7877"/>
                    <a:pt x="17658" y="7335"/>
                  </a:cubicBezTo>
                  <a:cubicBezTo>
                    <a:pt x="18349" y="6512"/>
                    <a:pt x="18556" y="5397"/>
                    <a:pt x="18190" y="4435"/>
                  </a:cubicBezTo>
                  <a:cubicBezTo>
                    <a:pt x="18187" y="4391"/>
                    <a:pt x="18175" y="4348"/>
                    <a:pt x="18155" y="4310"/>
                  </a:cubicBezTo>
                  <a:cubicBezTo>
                    <a:pt x="17357" y="2706"/>
                    <a:pt x="15926" y="1795"/>
                    <a:pt x="14323" y="1101"/>
                  </a:cubicBezTo>
                  <a:cubicBezTo>
                    <a:pt x="13129" y="585"/>
                    <a:pt x="11748" y="0"/>
                    <a:pt x="10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3"/>
            <p:cNvSpPr/>
            <p:nvPr/>
          </p:nvSpPr>
          <p:spPr>
            <a:xfrm>
              <a:off x="2040749" y="2214401"/>
              <a:ext cx="274932" cy="375269"/>
            </a:xfrm>
            <a:custGeom>
              <a:avLst/>
              <a:gdLst/>
              <a:ahLst/>
              <a:cxnLst/>
              <a:rect l="l" t="t" r="r" b="b"/>
              <a:pathLst>
                <a:path w="8308" h="11340" extrusionOk="0">
                  <a:moveTo>
                    <a:pt x="2929" y="545"/>
                  </a:moveTo>
                  <a:cubicBezTo>
                    <a:pt x="3422" y="1283"/>
                    <a:pt x="3465" y="2425"/>
                    <a:pt x="4515" y="2609"/>
                  </a:cubicBezTo>
                  <a:cubicBezTo>
                    <a:pt x="4575" y="2620"/>
                    <a:pt x="4637" y="2625"/>
                    <a:pt x="4700" y="2625"/>
                  </a:cubicBezTo>
                  <a:cubicBezTo>
                    <a:pt x="5372" y="2625"/>
                    <a:pt x="6187" y="2073"/>
                    <a:pt x="6861" y="2073"/>
                  </a:cubicBezTo>
                  <a:cubicBezTo>
                    <a:pt x="7084" y="2073"/>
                    <a:pt x="7293" y="2134"/>
                    <a:pt x="7474" y="2297"/>
                  </a:cubicBezTo>
                  <a:cubicBezTo>
                    <a:pt x="6984" y="3715"/>
                    <a:pt x="6497" y="5135"/>
                    <a:pt x="6010" y="6555"/>
                  </a:cubicBezTo>
                  <a:cubicBezTo>
                    <a:pt x="5496" y="8060"/>
                    <a:pt x="5035" y="10028"/>
                    <a:pt x="3382" y="10543"/>
                  </a:cubicBezTo>
                  <a:cubicBezTo>
                    <a:pt x="3338" y="10494"/>
                    <a:pt x="3276" y="10468"/>
                    <a:pt x="3213" y="10468"/>
                  </a:cubicBezTo>
                  <a:cubicBezTo>
                    <a:pt x="3179" y="10468"/>
                    <a:pt x="3145" y="10475"/>
                    <a:pt x="3114" y="10491"/>
                  </a:cubicBezTo>
                  <a:cubicBezTo>
                    <a:pt x="2727" y="10663"/>
                    <a:pt x="2404" y="10738"/>
                    <a:pt x="2135" y="10738"/>
                  </a:cubicBezTo>
                  <a:cubicBezTo>
                    <a:pt x="374" y="10738"/>
                    <a:pt x="919" y="7496"/>
                    <a:pt x="1069" y="6694"/>
                  </a:cubicBezTo>
                  <a:cubicBezTo>
                    <a:pt x="1183" y="6089"/>
                    <a:pt x="1330" y="5489"/>
                    <a:pt x="1486" y="4894"/>
                  </a:cubicBezTo>
                  <a:cubicBezTo>
                    <a:pt x="1876" y="3413"/>
                    <a:pt x="2405" y="1981"/>
                    <a:pt x="2929" y="545"/>
                  </a:cubicBezTo>
                  <a:close/>
                  <a:moveTo>
                    <a:pt x="2829" y="1"/>
                  </a:moveTo>
                  <a:cubicBezTo>
                    <a:pt x="2768" y="1"/>
                    <a:pt x="2706" y="32"/>
                    <a:pt x="2662" y="108"/>
                  </a:cubicBezTo>
                  <a:cubicBezTo>
                    <a:pt x="1275" y="2525"/>
                    <a:pt x="0" y="5852"/>
                    <a:pt x="111" y="8677"/>
                  </a:cubicBezTo>
                  <a:cubicBezTo>
                    <a:pt x="161" y="9993"/>
                    <a:pt x="1071" y="11339"/>
                    <a:pt x="2284" y="11339"/>
                  </a:cubicBezTo>
                  <a:cubicBezTo>
                    <a:pt x="2565" y="11339"/>
                    <a:pt x="2862" y="11267"/>
                    <a:pt x="3169" y="11105"/>
                  </a:cubicBezTo>
                  <a:cubicBezTo>
                    <a:pt x="4344" y="11077"/>
                    <a:pt x="5208" y="10313"/>
                    <a:pt x="5784" y="9223"/>
                  </a:cubicBezTo>
                  <a:cubicBezTo>
                    <a:pt x="6891" y="7120"/>
                    <a:pt x="7459" y="4590"/>
                    <a:pt x="8228" y="2349"/>
                  </a:cubicBezTo>
                  <a:cubicBezTo>
                    <a:pt x="8308" y="2116"/>
                    <a:pt x="8151" y="1964"/>
                    <a:pt x="7961" y="1932"/>
                  </a:cubicBezTo>
                  <a:cubicBezTo>
                    <a:pt x="7666" y="1600"/>
                    <a:pt x="7304" y="1477"/>
                    <a:pt x="6918" y="1477"/>
                  </a:cubicBezTo>
                  <a:cubicBezTo>
                    <a:pt x="6616" y="1477"/>
                    <a:pt x="6300" y="1552"/>
                    <a:pt x="5989" y="1661"/>
                  </a:cubicBezTo>
                  <a:cubicBezTo>
                    <a:pt x="5571" y="1808"/>
                    <a:pt x="5155" y="2040"/>
                    <a:pt x="4752" y="2040"/>
                  </a:cubicBezTo>
                  <a:cubicBezTo>
                    <a:pt x="4505" y="2040"/>
                    <a:pt x="4264" y="1952"/>
                    <a:pt x="4031" y="1704"/>
                  </a:cubicBezTo>
                  <a:cubicBezTo>
                    <a:pt x="3642" y="1291"/>
                    <a:pt x="3576" y="684"/>
                    <a:pt x="3149" y="278"/>
                  </a:cubicBezTo>
                  <a:cubicBezTo>
                    <a:pt x="3121" y="251"/>
                    <a:pt x="3083" y="236"/>
                    <a:pt x="3044" y="236"/>
                  </a:cubicBezTo>
                  <a:cubicBezTo>
                    <a:pt x="3039" y="236"/>
                    <a:pt x="3033" y="236"/>
                    <a:pt x="3028" y="237"/>
                  </a:cubicBezTo>
                  <a:cubicBezTo>
                    <a:pt x="3044" y="104"/>
                    <a:pt x="2939" y="1"/>
                    <a:pt x="28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3"/>
            <p:cNvSpPr/>
            <p:nvPr/>
          </p:nvSpPr>
          <p:spPr>
            <a:xfrm>
              <a:off x="2175965" y="2156390"/>
              <a:ext cx="75252" cy="67840"/>
            </a:xfrm>
            <a:custGeom>
              <a:avLst/>
              <a:gdLst/>
              <a:ahLst/>
              <a:cxnLst/>
              <a:rect l="l" t="t" r="r" b="b"/>
              <a:pathLst>
                <a:path w="2274" h="2050" extrusionOk="0">
                  <a:moveTo>
                    <a:pt x="1286" y="474"/>
                  </a:moveTo>
                  <a:cubicBezTo>
                    <a:pt x="1302" y="474"/>
                    <a:pt x="1317" y="474"/>
                    <a:pt x="1333" y="475"/>
                  </a:cubicBezTo>
                  <a:cubicBezTo>
                    <a:pt x="1345" y="500"/>
                    <a:pt x="1362" y="521"/>
                    <a:pt x="1382" y="541"/>
                  </a:cubicBezTo>
                  <a:cubicBezTo>
                    <a:pt x="1619" y="768"/>
                    <a:pt x="1730" y="1175"/>
                    <a:pt x="1443" y="1429"/>
                  </a:cubicBezTo>
                  <a:cubicBezTo>
                    <a:pt x="1369" y="1495"/>
                    <a:pt x="1284" y="1522"/>
                    <a:pt x="1197" y="1522"/>
                  </a:cubicBezTo>
                  <a:cubicBezTo>
                    <a:pt x="1030" y="1522"/>
                    <a:pt x="859" y="1420"/>
                    <a:pt x="754" y="1290"/>
                  </a:cubicBezTo>
                  <a:lnTo>
                    <a:pt x="754" y="1288"/>
                  </a:lnTo>
                  <a:cubicBezTo>
                    <a:pt x="386" y="831"/>
                    <a:pt x="837" y="474"/>
                    <a:pt x="1286" y="474"/>
                  </a:cubicBezTo>
                  <a:close/>
                  <a:moveTo>
                    <a:pt x="1147" y="1"/>
                  </a:moveTo>
                  <a:cubicBezTo>
                    <a:pt x="915" y="1"/>
                    <a:pt x="679" y="73"/>
                    <a:pt x="495" y="209"/>
                  </a:cubicBezTo>
                  <a:cubicBezTo>
                    <a:pt x="4" y="572"/>
                    <a:pt x="1" y="1235"/>
                    <a:pt x="391" y="1673"/>
                  </a:cubicBezTo>
                  <a:cubicBezTo>
                    <a:pt x="604" y="1912"/>
                    <a:pt x="908" y="2050"/>
                    <a:pt x="1207" y="2050"/>
                  </a:cubicBezTo>
                  <a:cubicBezTo>
                    <a:pt x="1456" y="2050"/>
                    <a:pt x="1701" y="1954"/>
                    <a:pt x="1887" y="1742"/>
                  </a:cubicBezTo>
                  <a:cubicBezTo>
                    <a:pt x="2273" y="1301"/>
                    <a:pt x="2270" y="394"/>
                    <a:pt x="1664" y="134"/>
                  </a:cubicBezTo>
                  <a:cubicBezTo>
                    <a:pt x="1661" y="134"/>
                    <a:pt x="1658" y="134"/>
                    <a:pt x="1655" y="132"/>
                  </a:cubicBezTo>
                  <a:cubicBezTo>
                    <a:pt x="1504" y="43"/>
                    <a:pt x="1327" y="1"/>
                    <a:pt x="1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3"/>
            <p:cNvSpPr/>
            <p:nvPr/>
          </p:nvSpPr>
          <p:spPr>
            <a:xfrm>
              <a:off x="2269285" y="2051322"/>
              <a:ext cx="103977" cy="101064"/>
            </a:xfrm>
            <a:custGeom>
              <a:avLst/>
              <a:gdLst/>
              <a:ahLst/>
              <a:cxnLst/>
              <a:rect l="l" t="t" r="r" b="b"/>
              <a:pathLst>
                <a:path w="3142" h="3054" extrusionOk="0">
                  <a:moveTo>
                    <a:pt x="1603" y="483"/>
                  </a:moveTo>
                  <a:cubicBezTo>
                    <a:pt x="1606" y="483"/>
                    <a:pt x="1610" y="483"/>
                    <a:pt x="1613" y="483"/>
                  </a:cubicBezTo>
                  <a:cubicBezTo>
                    <a:pt x="1644" y="512"/>
                    <a:pt x="1682" y="532"/>
                    <a:pt x="1723" y="539"/>
                  </a:cubicBezTo>
                  <a:cubicBezTo>
                    <a:pt x="1892" y="573"/>
                    <a:pt x="2046" y="659"/>
                    <a:pt x="2163" y="784"/>
                  </a:cubicBezTo>
                  <a:cubicBezTo>
                    <a:pt x="2184" y="817"/>
                    <a:pt x="2204" y="849"/>
                    <a:pt x="2221" y="883"/>
                  </a:cubicBezTo>
                  <a:cubicBezTo>
                    <a:pt x="2233" y="910"/>
                    <a:pt x="2255" y="932"/>
                    <a:pt x="2281" y="945"/>
                  </a:cubicBezTo>
                  <a:cubicBezTo>
                    <a:pt x="2612" y="1524"/>
                    <a:pt x="2317" y="2492"/>
                    <a:pt x="1627" y="2492"/>
                  </a:cubicBezTo>
                  <a:cubicBezTo>
                    <a:pt x="1548" y="2492"/>
                    <a:pt x="1464" y="2480"/>
                    <a:pt x="1376" y="2452"/>
                  </a:cubicBezTo>
                  <a:cubicBezTo>
                    <a:pt x="836" y="2285"/>
                    <a:pt x="696" y="1520"/>
                    <a:pt x="849" y="1045"/>
                  </a:cubicBezTo>
                  <a:cubicBezTo>
                    <a:pt x="962" y="695"/>
                    <a:pt x="1286" y="483"/>
                    <a:pt x="1603" y="483"/>
                  </a:cubicBezTo>
                  <a:close/>
                  <a:moveTo>
                    <a:pt x="1513" y="1"/>
                  </a:moveTo>
                  <a:cubicBezTo>
                    <a:pt x="1163" y="1"/>
                    <a:pt x="802" y="146"/>
                    <a:pt x="570" y="426"/>
                  </a:cubicBezTo>
                  <a:cubicBezTo>
                    <a:pt x="0" y="1114"/>
                    <a:pt x="158" y="2432"/>
                    <a:pt x="957" y="2889"/>
                  </a:cubicBezTo>
                  <a:cubicBezTo>
                    <a:pt x="1157" y="3003"/>
                    <a:pt x="1367" y="3054"/>
                    <a:pt x="1573" y="3054"/>
                  </a:cubicBezTo>
                  <a:cubicBezTo>
                    <a:pt x="2205" y="3054"/>
                    <a:pt x="2798" y="2571"/>
                    <a:pt x="2953" y="1927"/>
                  </a:cubicBezTo>
                  <a:cubicBezTo>
                    <a:pt x="3141" y="1146"/>
                    <a:pt x="2716" y="46"/>
                    <a:pt x="1803" y="36"/>
                  </a:cubicBezTo>
                  <a:cubicBezTo>
                    <a:pt x="1709" y="12"/>
                    <a:pt x="1612" y="1"/>
                    <a:pt x="1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/>
            <p:nvPr/>
          </p:nvSpPr>
          <p:spPr>
            <a:xfrm>
              <a:off x="2330209" y="1578331"/>
              <a:ext cx="118570" cy="102487"/>
            </a:xfrm>
            <a:custGeom>
              <a:avLst/>
              <a:gdLst/>
              <a:ahLst/>
              <a:cxnLst/>
              <a:rect l="l" t="t" r="r" b="b"/>
              <a:pathLst>
                <a:path w="3583" h="3097" extrusionOk="0">
                  <a:moveTo>
                    <a:pt x="1633" y="439"/>
                  </a:moveTo>
                  <a:cubicBezTo>
                    <a:pt x="1738" y="439"/>
                    <a:pt x="1843" y="460"/>
                    <a:pt x="1942" y="506"/>
                  </a:cubicBezTo>
                  <a:cubicBezTo>
                    <a:pt x="2307" y="857"/>
                    <a:pt x="2719" y="1233"/>
                    <a:pt x="2745" y="1774"/>
                  </a:cubicBezTo>
                  <a:cubicBezTo>
                    <a:pt x="2769" y="2290"/>
                    <a:pt x="2324" y="2576"/>
                    <a:pt x="1874" y="2576"/>
                  </a:cubicBezTo>
                  <a:cubicBezTo>
                    <a:pt x="1723" y="2576"/>
                    <a:pt x="1572" y="2544"/>
                    <a:pt x="1437" y="2477"/>
                  </a:cubicBezTo>
                  <a:cubicBezTo>
                    <a:pt x="962" y="2243"/>
                    <a:pt x="683" y="1704"/>
                    <a:pt x="766" y="1183"/>
                  </a:cubicBezTo>
                  <a:cubicBezTo>
                    <a:pt x="837" y="741"/>
                    <a:pt x="1236" y="439"/>
                    <a:pt x="1633" y="439"/>
                  </a:cubicBezTo>
                  <a:close/>
                  <a:moveTo>
                    <a:pt x="1962" y="1"/>
                  </a:moveTo>
                  <a:cubicBezTo>
                    <a:pt x="1895" y="1"/>
                    <a:pt x="1830" y="32"/>
                    <a:pt x="1788" y="88"/>
                  </a:cubicBezTo>
                  <a:cubicBezTo>
                    <a:pt x="1694" y="65"/>
                    <a:pt x="1597" y="54"/>
                    <a:pt x="1500" y="54"/>
                  </a:cubicBezTo>
                  <a:cubicBezTo>
                    <a:pt x="1146" y="54"/>
                    <a:pt x="789" y="203"/>
                    <a:pt x="555" y="501"/>
                  </a:cubicBezTo>
                  <a:cubicBezTo>
                    <a:pt x="0" y="1206"/>
                    <a:pt x="271" y="2273"/>
                    <a:pt x="959" y="2779"/>
                  </a:cubicBezTo>
                  <a:cubicBezTo>
                    <a:pt x="1242" y="2987"/>
                    <a:pt x="1586" y="3097"/>
                    <a:pt x="1923" y="3097"/>
                  </a:cubicBezTo>
                  <a:cubicBezTo>
                    <a:pt x="2399" y="3097"/>
                    <a:pt x="2861" y="2878"/>
                    <a:pt x="3117" y="2411"/>
                  </a:cubicBezTo>
                  <a:cubicBezTo>
                    <a:pt x="3583" y="1564"/>
                    <a:pt x="2867" y="370"/>
                    <a:pt x="2056" y="22"/>
                  </a:cubicBezTo>
                  <a:cubicBezTo>
                    <a:pt x="2026" y="8"/>
                    <a:pt x="1994" y="1"/>
                    <a:pt x="1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3"/>
            <p:cNvSpPr/>
            <p:nvPr/>
          </p:nvSpPr>
          <p:spPr>
            <a:xfrm>
              <a:off x="2512912" y="1511252"/>
              <a:ext cx="137896" cy="132072"/>
            </a:xfrm>
            <a:custGeom>
              <a:avLst/>
              <a:gdLst/>
              <a:ahLst/>
              <a:cxnLst/>
              <a:rect l="l" t="t" r="r" b="b"/>
              <a:pathLst>
                <a:path w="4167" h="3991" extrusionOk="0">
                  <a:moveTo>
                    <a:pt x="1945" y="518"/>
                  </a:moveTo>
                  <a:cubicBezTo>
                    <a:pt x="2313" y="518"/>
                    <a:pt x="2682" y="701"/>
                    <a:pt x="2996" y="948"/>
                  </a:cubicBezTo>
                  <a:cubicBezTo>
                    <a:pt x="2938" y="1032"/>
                    <a:pt x="2920" y="1142"/>
                    <a:pt x="2983" y="1240"/>
                  </a:cubicBezTo>
                  <a:cubicBezTo>
                    <a:pt x="3316" y="1750"/>
                    <a:pt x="3707" y="2510"/>
                    <a:pt x="3202" y="3055"/>
                  </a:cubicBezTo>
                  <a:cubicBezTo>
                    <a:pt x="2982" y="3291"/>
                    <a:pt x="2704" y="3393"/>
                    <a:pt x="2420" y="3393"/>
                  </a:cubicBezTo>
                  <a:cubicBezTo>
                    <a:pt x="1984" y="3393"/>
                    <a:pt x="1537" y="3153"/>
                    <a:pt x="1276" y="2792"/>
                  </a:cubicBezTo>
                  <a:cubicBezTo>
                    <a:pt x="877" y="2239"/>
                    <a:pt x="653" y="1271"/>
                    <a:pt x="1243" y="781"/>
                  </a:cubicBezTo>
                  <a:cubicBezTo>
                    <a:pt x="1466" y="595"/>
                    <a:pt x="1705" y="518"/>
                    <a:pt x="1945" y="518"/>
                  </a:cubicBezTo>
                  <a:close/>
                  <a:moveTo>
                    <a:pt x="1891" y="0"/>
                  </a:moveTo>
                  <a:cubicBezTo>
                    <a:pt x="1617" y="0"/>
                    <a:pt x="1335" y="70"/>
                    <a:pt x="1059" y="229"/>
                  </a:cubicBezTo>
                  <a:cubicBezTo>
                    <a:pt x="1" y="839"/>
                    <a:pt x="195" y="2340"/>
                    <a:pt x="838" y="3184"/>
                  </a:cubicBezTo>
                  <a:cubicBezTo>
                    <a:pt x="1220" y="3686"/>
                    <a:pt x="1822" y="3990"/>
                    <a:pt x="2423" y="3990"/>
                  </a:cubicBezTo>
                  <a:cubicBezTo>
                    <a:pt x="2802" y="3990"/>
                    <a:pt x="3181" y="3869"/>
                    <a:pt x="3503" y="3600"/>
                  </a:cubicBezTo>
                  <a:cubicBezTo>
                    <a:pt x="4166" y="3048"/>
                    <a:pt x="4122" y="2201"/>
                    <a:pt x="3785" y="1496"/>
                  </a:cubicBezTo>
                  <a:cubicBezTo>
                    <a:pt x="3842" y="1447"/>
                    <a:pt x="3869" y="1366"/>
                    <a:pt x="3817" y="1276"/>
                  </a:cubicBezTo>
                  <a:cubicBezTo>
                    <a:pt x="3409" y="575"/>
                    <a:pt x="2678" y="0"/>
                    <a:pt x="18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328730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5" name="Google Shape;425;p23"/>
          <p:cNvGrpSpPr/>
          <p:nvPr/>
        </p:nvGrpSpPr>
        <p:grpSpPr>
          <a:xfrm>
            <a:off x="1004821" y="2303619"/>
            <a:ext cx="413557" cy="605096"/>
            <a:chOff x="1004821" y="2303619"/>
            <a:chExt cx="413557" cy="605096"/>
          </a:xfrm>
        </p:grpSpPr>
        <p:grpSp>
          <p:nvGrpSpPr>
            <p:cNvPr id="426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5" name="Google Shape;475;p23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476" name="Google Shape;476;p23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3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6151764" y="3887194"/>
            <a:ext cx="1009123" cy="1313971"/>
            <a:chOff x="6151764" y="3887194"/>
            <a:chExt cx="1009123" cy="1313971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6765365" y="2520242"/>
            <a:ext cx="1413745" cy="811560"/>
            <a:chOff x="6765365" y="2520242"/>
            <a:chExt cx="1413745" cy="811560"/>
          </a:xfrm>
        </p:grpSpPr>
        <p:sp>
          <p:nvSpPr>
            <p:cNvPr id="558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1637980" y="2854741"/>
            <a:ext cx="851139" cy="910474"/>
            <a:chOff x="1637980" y="2854741"/>
            <a:chExt cx="851139" cy="910474"/>
          </a:xfrm>
        </p:grpSpPr>
        <p:grpSp>
          <p:nvGrpSpPr>
            <p:cNvPr id="582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291F344-24DB-F0B8-8641-C50D76745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2"/>
          <p:cNvSpPr txBox="1">
            <a:spLocks noGrp="1"/>
          </p:cNvSpPr>
          <p:nvPr>
            <p:ph type="ctrTitle" idx="15"/>
          </p:nvPr>
        </p:nvSpPr>
        <p:spPr>
          <a:xfrm>
            <a:off x="1520172" y="151245"/>
            <a:ext cx="5668377" cy="653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Task 4: Listen and repeat </a:t>
            </a:r>
            <a:endParaRPr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74" name="Google Shape;1358;p43">
            <a:extLst>
              <a:ext uri="{FF2B5EF4-FFF2-40B4-BE49-F238E27FC236}">
                <a16:creationId xmlns:a16="http://schemas.microsoft.com/office/drawing/2014/main" id="{757BF9D9-3E13-797D-A04E-8A86A7DA77CE}"/>
              </a:ext>
            </a:extLst>
          </p:cNvPr>
          <p:cNvGrpSpPr/>
          <p:nvPr/>
        </p:nvGrpSpPr>
        <p:grpSpPr>
          <a:xfrm>
            <a:off x="56749" y="2755113"/>
            <a:ext cx="2304708" cy="2460019"/>
            <a:chOff x="4752300" y="853075"/>
            <a:chExt cx="3477736" cy="3727292"/>
          </a:xfrm>
        </p:grpSpPr>
        <p:sp>
          <p:nvSpPr>
            <p:cNvPr id="1375" name="Google Shape;1359;p43">
              <a:extLst>
                <a:ext uri="{FF2B5EF4-FFF2-40B4-BE49-F238E27FC236}">
                  <a16:creationId xmlns:a16="http://schemas.microsoft.com/office/drawing/2014/main" id="{9A55FD6F-103A-6844-2E44-CE17515F6418}"/>
                </a:ext>
              </a:extLst>
            </p:cNvPr>
            <p:cNvSpPr/>
            <p:nvPr/>
          </p:nvSpPr>
          <p:spPr>
            <a:xfrm>
              <a:off x="6060460" y="2524656"/>
              <a:ext cx="660081" cy="425397"/>
            </a:xfrm>
            <a:custGeom>
              <a:avLst/>
              <a:gdLst/>
              <a:ahLst/>
              <a:cxnLst/>
              <a:rect l="l" t="t" r="r" b="b"/>
              <a:pathLst>
                <a:path w="16423" h="10584" extrusionOk="0">
                  <a:moveTo>
                    <a:pt x="4108" y="1879"/>
                  </a:moveTo>
                  <a:cubicBezTo>
                    <a:pt x="4258" y="2095"/>
                    <a:pt x="4409" y="2306"/>
                    <a:pt x="4552" y="2503"/>
                  </a:cubicBezTo>
                  <a:cubicBezTo>
                    <a:pt x="4354" y="3227"/>
                    <a:pt x="4217" y="3850"/>
                    <a:pt x="4001" y="4451"/>
                  </a:cubicBezTo>
                  <a:cubicBezTo>
                    <a:pt x="3946" y="4611"/>
                    <a:pt x="3658" y="4689"/>
                    <a:pt x="3475" y="4809"/>
                  </a:cubicBezTo>
                  <a:cubicBezTo>
                    <a:pt x="3383" y="4611"/>
                    <a:pt x="3191" y="4395"/>
                    <a:pt x="3218" y="4218"/>
                  </a:cubicBezTo>
                  <a:cubicBezTo>
                    <a:pt x="3309" y="3621"/>
                    <a:pt x="3447" y="3032"/>
                    <a:pt x="3631" y="2457"/>
                  </a:cubicBezTo>
                  <a:cubicBezTo>
                    <a:pt x="3699" y="2237"/>
                    <a:pt x="3943" y="2071"/>
                    <a:pt x="4108" y="1879"/>
                  </a:cubicBezTo>
                  <a:close/>
                  <a:moveTo>
                    <a:pt x="8083" y="2960"/>
                  </a:moveTo>
                  <a:cubicBezTo>
                    <a:pt x="8090" y="2960"/>
                    <a:pt x="8098" y="2961"/>
                    <a:pt x="8104" y="2962"/>
                  </a:cubicBezTo>
                  <a:cubicBezTo>
                    <a:pt x="8250" y="2984"/>
                    <a:pt x="8448" y="3126"/>
                    <a:pt x="8494" y="3263"/>
                  </a:cubicBezTo>
                  <a:cubicBezTo>
                    <a:pt x="8576" y="3516"/>
                    <a:pt x="8567" y="3800"/>
                    <a:pt x="8599" y="4121"/>
                  </a:cubicBezTo>
                  <a:cubicBezTo>
                    <a:pt x="8530" y="4474"/>
                    <a:pt x="8480" y="4872"/>
                    <a:pt x="8360" y="5252"/>
                  </a:cubicBezTo>
                  <a:cubicBezTo>
                    <a:pt x="8321" y="5384"/>
                    <a:pt x="8118" y="5566"/>
                    <a:pt x="8000" y="5566"/>
                  </a:cubicBezTo>
                  <a:cubicBezTo>
                    <a:pt x="7995" y="5566"/>
                    <a:pt x="7990" y="5565"/>
                    <a:pt x="7985" y="5564"/>
                  </a:cubicBezTo>
                  <a:cubicBezTo>
                    <a:pt x="7829" y="5546"/>
                    <a:pt x="7568" y="5348"/>
                    <a:pt x="7568" y="5234"/>
                  </a:cubicBezTo>
                  <a:cubicBezTo>
                    <a:pt x="7581" y="4552"/>
                    <a:pt x="7641" y="3868"/>
                    <a:pt x="7728" y="3194"/>
                  </a:cubicBezTo>
                  <a:cubicBezTo>
                    <a:pt x="7741" y="3100"/>
                    <a:pt x="7958" y="2960"/>
                    <a:pt x="8083" y="2960"/>
                  </a:cubicBezTo>
                  <a:close/>
                  <a:moveTo>
                    <a:pt x="13027" y="4001"/>
                  </a:moveTo>
                  <a:cubicBezTo>
                    <a:pt x="13174" y="4006"/>
                    <a:pt x="13376" y="4199"/>
                    <a:pt x="13439" y="4355"/>
                  </a:cubicBezTo>
                  <a:cubicBezTo>
                    <a:pt x="13536" y="4580"/>
                    <a:pt x="13526" y="4849"/>
                    <a:pt x="13563" y="5088"/>
                  </a:cubicBezTo>
                  <a:cubicBezTo>
                    <a:pt x="13472" y="5466"/>
                    <a:pt x="13613" y="6027"/>
                    <a:pt x="13048" y="6027"/>
                  </a:cubicBezTo>
                  <a:cubicBezTo>
                    <a:pt x="13046" y="6027"/>
                    <a:pt x="13043" y="6027"/>
                    <a:pt x="13041" y="6027"/>
                  </a:cubicBezTo>
                  <a:cubicBezTo>
                    <a:pt x="12505" y="6023"/>
                    <a:pt x="12532" y="5495"/>
                    <a:pt x="12518" y="5106"/>
                  </a:cubicBezTo>
                  <a:cubicBezTo>
                    <a:pt x="12514" y="4854"/>
                    <a:pt x="12532" y="4584"/>
                    <a:pt x="12623" y="4355"/>
                  </a:cubicBezTo>
                  <a:cubicBezTo>
                    <a:pt x="12684" y="4199"/>
                    <a:pt x="12890" y="4001"/>
                    <a:pt x="13027" y="4001"/>
                  </a:cubicBezTo>
                  <a:close/>
                  <a:moveTo>
                    <a:pt x="2345" y="6705"/>
                  </a:moveTo>
                  <a:cubicBezTo>
                    <a:pt x="2390" y="6705"/>
                    <a:pt x="2428" y="6712"/>
                    <a:pt x="2443" y="6729"/>
                  </a:cubicBezTo>
                  <a:cubicBezTo>
                    <a:pt x="2545" y="6835"/>
                    <a:pt x="2581" y="7003"/>
                    <a:pt x="2695" y="7270"/>
                  </a:cubicBezTo>
                  <a:cubicBezTo>
                    <a:pt x="2438" y="7668"/>
                    <a:pt x="2173" y="8113"/>
                    <a:pt x="1870" y="8530"/>
                  </a:cubicBezTo>
                  <a:cubicBezTo>
                    <a:pt x="1831" y="8582"/>
                    <a:pt x="1712" y="8614"/>
                    <a:pt x="1610" y="8614"/>
                  </a:cubicBezTo>
                  <a:cubicBezTo>
                    <a:pt x="1559" y="8614"/>
                    <a:pt x="1512" y="8606"/>
                    <a:pt x="1481" y="8589"/>
                  </a:cubicBezTo>
                  <a:cubicBezTo>
                    <a:pt x="1384" y="8539"/>
                    <a:pt x="1270" y="8315"/>
                    <a:pt x="1306" y="8242"/>
                  </a:cubicBezTo>
                  <a:cubicBezTo>
                    <a:pt x="1550" y="7742"/>
                    <a:pt x="1824" y="7251"/>
                    <a:pt x="2114" y="6780"/>
                  </a:cubicBezTo>
                  <a:cubicBezTo>
                    <a:pt x="2141" y="6734"/>
                    <a:pt x="2256" y="6705"/>
                    <a:pt x="2345" y="6705"/>
                  </a:cubicBezTo>
                  <a:close/>
                  <a:moveTo>
                    <a:pt x="5391" y="6500"/>
                  </a:moveTo>
                  <a:cubicBezTo>
                    <a:pt x="5524" y="6673"/>
                    <a:pt x="5694" y="6835"/>
                    <a:pt x="5776" y="7031"/>
                  </a:cubicBezTo>
                  <a:cubicBezTo>
                    <a:pt x="5844" y="7188"/>
                    <a:pt x="5808" y="7388"/>
                    <a:pt x="5817" y="7664"/>
                  </a:cubicBezTo>
                  <a:cubicBezTo>
                    <a:pt x="5780" y="7884"/>
                    <a:pt x="5780" y="8209"/>
                    <a:pt x="5656" y="8485"/>
                  </a:cubicBezTo>
                  <a:cubicBezTo>
                    <a:pt x="5570" y="8673"/>
                    <a:pt x="5317" y="8787"/>
                    <a:pt x="5134" y="8934"/>
                  </a:cubicBezTo>
                  <a:cubicBezTo>
                    <a:pt x="5019" y="8751"/>
                    <a:pt x="4813" y="8568"/>
                    <a:pt x="4809" y="8379"/>
                  </a:cubicBezTo>
                  <a:cubicBezTo>
                    <a:pt x="4799" y="7905"/>
                    <a:pt x="4846" y="7430"/>
                    <a:pt x="4950" y="6967"/>
                  </a:cubicBezTo>
                  <a:cubicBezTo>
                    <a:pt x="4987" y="6789"/>
                    <a:pt x="5235" y="6656"/>
                    <a:pt x="5391" y="6500"/>
                  </a:cubicBezTo>
                  <a:close/>
                  <a:moveTo>
                    <a:pt x="10611" y="6238"/>
                  </a:moveTo>
                  <a:cubicBezTo>
                    <a:pt x="10753" y="6238"/>
                    <a:pt x="10980" y="6371"/>
                    <a:pt x="11024" y="6490"/>
                  </a:cubicBezTo>
                  <a:cubicBezTo>
                    <a:pt x="11134" y="6812"/>
                    <a:pt x="11161" y="7159"/>
                    <a:pt x="11221" y="7499"/>
                  </a:cubicBezTo>
                  <a:cubicBezTo>
                    <a:pt x="11147" y="7925"/>
                    <a:pt x="11116" y="8351"/>
                    <a:pt x="10987" y="8745"/>
                  </a:cubicBezTo>
                  <a:cubicBezTo>
                    <a:pt x="10936" y="8901"/>
                    <a:pt x="10694" y="9075"/>
                    <a:pt x="10520" y="9090"/>
                  </a:cubicBezTo>
                  <a:cubicBezTo>
                    <a:pt x="10518" y="9090"/>
                    <a:pt x="10516" y="9090"/>
                    <a:pt x="10514" y="9090"/>
                  </a:cubicBezTo>
                  <a:cubicBezTo>
                    <a:pt x="10407" y="9090"/>
                    <a:pt x="10181" y="8831"/>
                    <a:pt x="10175" y="8690"/>
                  </a:cubicBezTo>
                  <a:cubicBezTo>
                    <a:pt x="10158" y="7980"/>
                    <a:pt x="10185" y="7270"/>
                    <a:pt x="10236" y="6564"/>
                  </a:cubicBezTo>
                  <a:cubicBezTo>
                    <a:pt x="10249" y="6440"/>
                    <a:pt x="10465" y="6252"/>
                    <a:pt x="10598" y="6238"/>
                  </a:cubicBezTo>
                  <a:cubicBezTo>
                    <a:pt x="10602" y="6238"/>
                    <a:pt x="10606" y="6238"/>
                    <a:pt x="10611" y="6238"/>
                  </a:cubicBezTo>
                  <a:close/>
                  <a:moveTo>
                    <a:pt x="2109" y="0"/>
                  </a:moveTo>
                  <a:cubicBezTo>
                    <a:pt x="2086" y="101"/>
                    <a:pt x="2068" y="188"/>
                    <a:pt x="2050" y="276"/>
                  </a:cubicBezTo>
                  <a:cubicBezTo>
                    <a:pt x="1600" y="2196"/>
                    <a:pt x="1156" y="4121"/>
                    <a:pt x="698" y="6042"/>
                  </a:cubicBezTo>
                  <a:cubicBezTo>
                    <a:pt x="491" y="6894"/>
                    <a:pt x="230" y="7733"/>
                    <a:pt x="33" y="8585"/>
                  </a:cubicBezTo>
                  <a:cubicBezTo>
                    <a:pt x="0" y="8728"/>
                    <a:pt x="143" y="9035"/>
                    <a:pt x="266" y="9071"/>
                  </a:cubicBezTo>
                  <a:cubicBezTo>
                    <a:pt x="1898" y="9566"/>
                    <a:pt x="3521" y="10152"/>
                    <a:pt x="5194" y="10464"/>
                  </a:cubicBezTo>
                  <a:cubicBezTo>
                    <a:pt x="5673" y="10552"/>
                    <a:pt x="6168" y="10584"/>
                    <a:pt x="6667" y="10584"/>
                  </a:cubicBezTo>
                  <a:cubicBezTo>
                    <a:pt x="7341" y="10584"/>
                    <a:pt x="8024" y="10525"/>
                    <a:pt x="8690" y="10464"/>
                  </a:cubicBezTo>
                  <a:cubicBezTo>
                    <a:pt x="11454" y="10213"/>
                    <a:pt x="13852" y="8787"/>
                    <a:pt x="16423" y="7958"/>
                  </a:cubicBezTo>
                  <a:cubicBezTo>
                    <a:pt x="16299" y="6349"/>
                    <a:pt x="16176" y="4786"/>
                    <a:pt x="16056" y="3236"/>
                  </a:cubicBezTo>
                  <a:cubicBezTo>
                    <a:pt x="11235" y="2962"/>
                    <a:pt x="6468" y="2411"/>
                    <a:pt x="210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60;p43">
              <a:extLst>
                <a:ext uri="{FF2B5EF4-FFF2-40B4-BE49-F238E27FC236}">
                  <a16:creationId xmlns:a16="http://schemas.microsoft.com/office/drawing/2014/main" id="{6FA0B116-1BE7-0099-0F86-38269891A755}"/>
                </a:ext>
              </a:extLst>
            </p:cNvPr>
            <p:cNvSpPr/>
            <p:nvPr/>
          </p:nvSpPr>
          <p:spPr>
            <a:xfrm>
              <a:off x="6358330" y="2087679"/>
              <a:ext cx="353171" cy="382874"/>
            </a:xfrm>
            <a:custGeom>
              <a:avLst/>
              <a:gdLst/>
              <a:ahLst/>
              <a:cxnLst/>
              <a:rect l="l" t="t" r="r" b="b"/>
              <a:pathLst>
                <a:path w="8787" h="9526" extrusionOk="0">
                  <a:moveTo>
                    <a:pt x="4299" y="1966"/>
                  </a:moveTo>
                  <a:cubicBezTo>
                    <a:pt x="4301" y="1966"/>
                    <a:pt x="4303" y="1966"/>
                    <a:pt x="4305" y="1966"/>
                  </a:cubicBezTo>
                  <a:cubicBezTo>
                    <a:pt x="4465" y="1986"/>
                    <a:pt x="4695" y="2076"/>
                    <a:pt x="4749" y="2205"/>
                  </a:cubicBezTo>
                  <a:cubicBezTo>
                    <a:pt x="4937" y="2618"/>
                    <a:pt x="5062" y="3057"/>
                    <a:pt x="5227" y="3529"/>
                  </a:cubicBezTo>
                  <a:cubicBezTo>
                    <a:pt x="5126" y="3677"/>
                    <a:pt x="5052" y="3901"/>
                    <a:pt x="4928" y="3937"/>
                  </a:cubicBezTo>
                  <a:cubicBezTo>
                    <a:pt x="4893" y="3947"/>
                    <a:pt x="4850" y="3952"/>
                    <a:pt x="4803" y="3952"/>
                  </a:cubicBezTo>
                  <a:cubicBezTo>
                    <a:pt x="4638" y="3952"/>
                    <a:pt x="4431" y="3894"/>
                    <a:pt x="4406" y="3823"/>
                  </a:cubicBezTo>
                  <a:cubicBezTo>
                    <a:pt x="4231" y="3300"/>
                    <a:pt x="4112" y="2755"/>
                    <a:pt x="4011" y="2214"/>
                  </a:cubicBezTo>
                  <a:cubicBezTo>
                    <a:pt x="3998" y="2147"/>
                    <a:pt x="4203" y="1966"/>
                    <a:pt x="4299" y="1966"/>
                  </a:cubicBezTo>
                  <a:close/>
                  <a:moveTo>
                    <a:pt x="1780" y="2235"/>
                  </a:moveTo>
                  <a:cubicBezTo>
                    <a:pt x="2175" y="2235"/>
                    <a:pt x="2197" y="2618"/>
                    <a:pt x="2224" y="2934"/>
                  </a:cubicBezTo>
                  <a:cubicBezTo>
                    <a:pt x="2247" y="3186"/>
                    <a:pt x="2278" y="3451"/>
                    <a:pt x="2219" y="3689"/>
                  </a:cubicBezTo>
                  <a:lnTo>
                    <a:pt x="2219" y="3690"/>
                  </a:lnTo>
                  <a:cubicBezTo>
                    <a:pt x="2173" y="3869"/>
                    <a:pt x="1990" y="4011"/>
                    <a:pt x="1866" y="4166"/>
                  </a:cubicBezTo>
                  <a:cubicBezTo>
                    <a:pt x="1706" y="4024"/>
                    <a:pt x="1499" y="3905"/>
                    <a:pt x="1403" y="3731"/>
                  </a:cubicBezTo>
                  <a:cubicBezTo>
                    <a:pt x="1321" y="3565"/>
                    <a:pt x="1361" y="3336"/>
                    <a:pt x="1348" y="3140"/>
                  </a:cubicBezTo>
                  <a:lnTo>
                    <a:pt x="1361" y="3140"/>
                  </a:lnTo>
                  <a:cubicBezTo>
                    <a:pt x="1361" y="3085"/>
                    <a:pt x="1357" y="3030"/>
                    <a:pt x="1361" y="2975"/>
                  </a:cubicBezTo>
                  <a:cubicBezTo>
                    <a:pt x="1380" y="2677"/>
                    <a:pt x="1302" y="2269"/>
                    <a:pt x="1724" y="2237"/>
                  </a:cubicBezTo>
                  <a:cubicBezTo>
                    <a:pt x="1744" y="2235"/>
                    <a:pt x="1763" y="2235"/>
                    <a:pt x="1780" y="2235"/>
                  </a:cubicBezTo>
                  <a:close/>
                  <a:moveTo>
                    <a:pt x="6838" y="4973"/>
                  </a:moveTo>
                  <a:cubicBezTo>
                    <a:pt x="6956" y="4973"/>
                    <a:pt x="7158" y="5219"/>
                    <a:pt x="7229" y="5390"/>
                  </a:cubicBezTo>
                  <a:cubicBezTo>
                    <a:pt x="7307" y="5583"/>
                    <a:pt x="7271" y="5821"/>
                    <a:pt x="7280" y="5968"/>
                  </a:cubicBezTo>
                  <a:cubicBezTo>
                    <a:pt x="7280" y="6092"/>
                    <a:pt x="7284" y="6147"/>
                    <a:pt x="7280" y="6202"/>
                  </a:cubicBezTo>
                  <a:cubicBezTo>
                    <a:pt x="7275" y="6531"/>
                    <a:pt x="7339" y="6945"/>
                    <a:pt x="6886" y="6976"/>
                  </a:cubicBezTo>
                  <a:cubicBezTo>
                    <a:pt x="6867" y="6978"/>
                    <a:pt x="6849" y="6979"/>
                    <a:pt x="6831" y="6979"/>
                  </a:cubicBezTo>
                  <a:cubicBezTo>
                    <a:pt x="6425" y="6979"/>
                    <a:pt x="6347" y="6590"/>
                    <a:pt x="6317" y="6253"/>
                  </a:cubicBezTo>
                  <a:cubicBezTo>
                    <a:pt x="6294" y="5964"/>
                    <a:pt x="6272" y="5653"/>
                    <a:pt x="6359" y="5386"/>
                  </a:cubicBezTo>
                  <a:cubicBezTo>
                    <a:pt x="6418" y="5207"/>
                    <a:pt x="6648" y="5005"/>
                    <a:pt x="6826" y="4974"/>
                  </a:cubicBezTo>
                  <a:cubicBezTo>
                    <a:pt x="6830" y="4973"/>
                    <a:pt x="6834" y="4973"/>
                    <a:pt x="6838" y="4973"/>
                  </a:cubicBezTo>
                  <a:close/>
                  <a:moveTo>
                    <a:pt x="3475" y="4876"/>
                  </a:moveTo>
                  <a:cubicBezTo>
                    <a:pt x="3480" y="4876"/>
                    <a:pt x="3485" y="4876"/>
                    <a:pt x="3489" y="4877"/>
                  </a:cubicBezTo>
                  <a:cubicBezTo>
                    <a:pt x="3659" y="4895"/>
                    <a:pt x="3874" y="5079"/>
                    <a:pt x="3943" y="5243"/>
                  </a:cubicBezTo>
                  <a:cubicBezTo>
                    <a:pt x="4039" y="5487"/>
                    <a:pt x="4021" y="5780"/>
                    <a:pt x="4053" y="6064"/>
                  </a:cubicBezTo>
                  <a:cubicBezTo>
                    <a:pt x="3994" y="6421"/>
                    <a:pt x="4158" y="6976"/>
                    <a:pt x="3576" y="6985"/>
                  </a:cubicBezTo>
                  <a:cubicBezTo>
                    <a:pt x="3574" y="6985"/>
                    <a:pt x="3571" y="6985"/>
                    <a:pt x="3569" y="6985"/>
                  </a:cubicBezTo>
                  <a:cubicBezTo>
                    <a:pt x="3008" y="6985"/>
                    <a:pt x="3017" y="6457"/>
                    <a:pt x="3013" y="6041"/>
                  </a:cubicBezTo>
                  <a:cubicBezTo>
                    <a:pt x="3004" y="5771"/>
                    <a:pt x="3013" y="5486"/>
                    <a:pt x="3100" y="5239"/>
                  </a:cubicBezTo>
                  <a:cubicBezTo>
                    <a:pt x="3148" y="5085"/>
                    <a:pt x="3353" y="4876"/>
                    <a:pt x="3475" y="4876"/>
                  </a:cubicBezTo>
                  <a:close/>
                  <a:moveTo>
                    <a:pt x="5324" y="7081"/>
                  </a:moveTo>
                  <a:cubicBezTo>
                    <a:pt x="5735" y="7081"/>
                    <a:pt x="5718" y="7556"/>
                    <a:pt x="5749" y="7879"/>
                  </a:cubicBezTo>
                  <a:cubicBezTo>
                    <a:pt x="5786" y="8268"/>
                    <a:pt x="5909" y="8809"/>
                    <a:pt x="5323" y="8819"/>
                  </a:cubicBezTo>
                  <a:cubicBezTo>
                    <a:pt x="5319" y="8819"/>
                    <a:pt x="5314" y="8819"/>
                    <a:pt x="5310" y="8819"/>
                  </a:cubicBezTo>
                  <a:cubicBezTo>
                    <a:pt x="4787" y="8819"/>
                    <a:pt x="4881" y="8298"/>
                    <a:pt x="4736" y="7837"/>
                  </a:cubicBezTo>
                  <a:cubicBezTo>
                    <a:pt x="4919" y="7572"/>
                    <a:pt x="5098" y="7090"/>
                    <a:pt x="5295" y="7082"/>
                  </a:cubicBezTo>
                  <a:cubicBezTo>
                    <a:pt x="5305" y="7081"/>
                    <a:pt x="5314" y="7081"/>
                    <a:pt x="5324" y="7081"/>
                  </a:cubicBezTo>
                  <a:close/>
                  <a:moveTo>
                    <a:pt x="6174" y="1"/>
                  </a:moveTo>
                  <a:cubicBezTo>
                    <a:pt x="5159" y="666"/>
                    <a:pt x="4144" y="956"/>
                    <a:pt x="3112" y="956"/>
                  </a:cubicBezTo>
                  <a:cubicBezTo>
                    <a:pt x="2099" y="956"/>
                    <a:pt x="1070" y="677"/>
                    <a:pt x="10" y="202"/>
                  </a:cubicBezTo>
                  <a:cubicBezTo>
                    <a:pt x="10" y="1861"/>
                    <a:pt x="0" y="3451"/>
                    <a:pt x="10" y="5042"/>
                  </a:cubicBezTo>
                  <a:cubicBezTo>
                    <a:pt x="19" y="6160"/>
                    <a:pt x="624" y="7027"/>
                    <a:pt x="1403" y="7687"/>
                  </a:cubicBezTo>
                  <a:cubicBezTo>
                    <a:pt x="2839" y="8906"/>
                    <a:pt x="4535" y="9526"/>
                    <a:pt x="6415" y="9526"/>
                  </a:cubicBezTo>
                  <a:cubicBezTo>
                    <a:pt x="6521" y="9526"/>
                    <a:pt x="6627" y="9524"/>
                    <a:pt x="6734" y="9520"/>
                  </a:cubicBezTo>
                  <a:cubicBezTo>
                    <a:pt x="6881" y="9514"/>
                    <a:pt x="7064" y="9410"/>
                    <a:pt x="7169" y="9295"/>
                  </a:cubicBezTo>
                  <a:cubicBezTo>
                    <a:pt x="7545" y="8870"/>
                    <a:pt x="7898" y="8424"/>
                    <a:pt x="8246" y="7980"/>
                  </a:cubicBezTo>
                  <a:cubicBezTo>
                    <a:pt x="8357" y="7843"/>
                    <a:pt x="8494" y="7677"/>
                    <a:pt x="8503" y="7517"/>
                  </a:cubicBezTo>
                  <a:cubicBezTo>
                    <a:pt x="8572" y="6293"/>
                    <a:pt x="8787" y="5079"/>
                    <a:pt x="8096" y="3897"/>
                  </a:cubicBezTo>
                  <a:cubicBezTo>
                    <a:pt x="7371" y="2655"/>
                    <a:pt x="6812" y="1316"/>
                    <a:pt x="6174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61;p43">
              <a:extLst>
                <a:ext uri="{FF2B5EF4-FFF2-40B4-BE49-F238E27FC236}">
                  <a16:creationId xmlns:a16="http://schemas.microsoft.com/office/drawing/2014/main" id="{DE73AB6D-284C-299A-2090-2830860DE174}"/>
                </a:ext>
              </a:extLst>
            </p:cNvPr>
            <p:cNvSpPr/>
            <p:nvPr/>
          </p:nvSpPr>
          <p:spPr>
            <a:xfrm>
              <a:off x="6623081" y="2036634"/>
              <a:ext cx="216517" cy="180866"/>
            </a:xfrm>
            <a:custGeom>
              <a:avLst/>
              <a:gdLst/>
              <a:ahLst/>
              <a:cxnLst/>
              <a:rect l="l" t="t" r="r" b="b"/>
              <a:pathLst>
                <a:path w="5387" h="4500" extrusionOk="0">
                  <a:moveTo>
                    <a:pt x="1" y="1"/>
                  </a:moveTo>
                  <a:cubicBezTo>
                    <a:pt x="110" y="377"/>
                    <a:pt x="157" y="707"/>
                    <a:pt x="298" y="991"/>
                  </a:cubicBezTo>
                  <a:cubicBezTo>
                    <a:pt x="844" y="2086"/>
                    <a:pt x="1421" y="3163"/>
                    <a:pt x="2004" y="4240"/>
                  </a:cubicBezTo>
                  <a:cubicBezTo>
                    <a:pt x="2063" y="4353"/>
                    <a:pt x="2228" y="4500"/>
                    <a:pt x="2320" y="4500"/>
                  </a:cubicBezTo>
                  <a:cubicBezTo>
                    <a:pt x="2327" y="4500"/>
                    <a:pt x="2333" y="4499"/>
                    <a:pt x="2338" y="4498"/>
                  </a:cubicBezTo>
                  <a:cubicBezTo>
                    <a:pt x="3337" y="4258"/>
                    <a:pt x="4332" y="3983"/>
                    <a:pt x="5386" y="3705"/>
                  </a:cubicBezTo>
                  <a:cubicBezTo>
                    <a:pt x="4019" y="1751"/>
                    <a:pt x="2288" y="495"/>
                    <a:pt x="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62;p43">
              <a:extLst>
                <a:ext uri="{FF2B5EF4-FFF2-40B4-BE49-F238E27FC236}">
                  <a16:creationId xmlns:a16="http://schemas.microsoft.com/office/drawing/2014/main" id="{099450F1-B971-E5DC-703B-6D5276340E0C}"/>
                </a:ext>
              </a:extLst>
            </p:cNvPr>
            <p:cNvSpPr/>
            <p:nvPr/>
          </p:nvSpPr>
          <p:spPr>
            <a:xfrm>
              <a:off x="6109978" y="2033660"/>
              <a:ext cx="218366" cy="276967"/>
            </a:xfrm>
            <a:custGeom>
              <a:avLst/>
              <a:gdLst/>
              <a:ahLst/>
              <a:cxnLst/>
              <a:rect l="l" t="t" r="r" b="b"/>
              <a:pathLst>
                <a:path w="5433" h="6891" extrusionOk="0">
                  <a:moveTo>
                    <a:pt x="3671" y="1"/>
                  </a:moveTo>
                  <a:cubicBezTo>
                    <a:pt x="3356" y="1"/>
                    <a:pt x="2952" y="255"/>
                    <a:pt x="2678" y="478"/>
                  </a:cubicBezTo>
                  <a:cubicBezTo>
                    <a:pt x="1385" y="1537"/>
                    <a:pt x="836" y="3049"/>
                    <a:pt x="382" y="4580"/>
                  </a:cubicBezTo>
                  <a:cubicBezTo>
                    <a:pt x="162" y="5318"/>
                    <a:pt x="120" y="6111"/>
                    <a:pt x="1" y="6890"/>
                  </a:cubicBezTo>
                  <a:cubicBezTo>
                    <a:pt x="1826" y="6688"/>
                    <a:pt x="3545" y="6500"/>
                    <a:pt x="5424" y="6295"/>
                  </a:cubicBezTo>
                  <a:cubicBezTo>
                    <a:pt x="5424" y="4924"/>
                    <a:pt x="5432" y="3572"/>
                    <a:pt x="5419" y="2216"/>
                  </a:cubicBezTo>
                  <a:cubicBezTo>
                    <a:pt x="5415" y="1890"/>
                    <a:pt x="5350" y="1564"/>
                    <a:pt x="5300" y="1238"/>
                  </a:cubicBezTo>
                  <a:cubicBezTo>
                    <a:pt x="5158" y="377"/>
                    <a:pt x="4433" y="144"/>
                    <a:pt x="3768" y="10"/>
                  </a:cubicBezTo>
                  <a:cubicBezTo>
                    <a:pt x="3737" y="4"/>
                    <a:pt x="3705" y="1"/>
                    <a:pt x="367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63;p43">
              <a:extLst>
                <a:ext uri="{FF2B5EF4-FFF2-40B4-BE49-F238E27FC236}">
                  <a16:creationId xmlns:a16="http://schemas.microsoft.com/office/drawing/2014/main" id="{42EE230B-E5DB-228C-E680-C7068432F290}"/>
                </a:ext>
              </a:extLst>
            </p:cNvPr>
            <p:cNvSpPr/>
            <p:nvPr/>
          </p:nvSpPr>
          <p:spPr>
            <a:xfrm>
              <a:off x="4880114" y="2466175"/>
              <a:ext cx="291476" cy="125561"/>
            </a:xfrm>
            <a:custGeom>
              <a:avLst/>
              <a:gdLst/>
              <a:ahLst/>
              <a:cxnLst/>
              <a:rect l="l" t="t" r="r" b="b"/>
              <a:pathLst>
                <a:path w="7252" h="3124" extrusionOk="0">
                  <a:moveTo>
                    <a:pt x="4849" y="1"/>
                  </a:moveTo>
                  <a:cubicBezTo>
                    <a:pt x="4766" y="1"/>
                    <a:pt x="4675" y="16"/>
                    <a:pt x="4575" y="44"/>
                  </a:cubicBezTo>
                  <a:cubicBezTo>
                    <a:pt x="3430" y="351"/>
                    <a:pt x="2274" y="644"/>
                    <a:pt x="1128" y="951"/>
                  </a:cubicBezTo>
                  <a:cubicBezTo>
                    <a:pt x="767" y="1047"/>
                    <a:pt x="413" y="1176"/>
                    <a:pt x="1" y="1304"/>
                  </a:cubicBezTo>
                  <a:cubicBezTo>
                    <a:pt x="2485" y="1927"/>
                    <a:pt x="4869" y="2528"/>
                    <a:pt x="7252" y="3124"/>
                  </a:cubicBezTo>
                  <a:cubicBezTo>
                    <a:pt x="6688" y="2147"/>
                    <a:pt x="6001" y="1272"/>
                    <a:pt x="5386" y="351"/>
                  </a:cubicBezTo>
                  <a:cubicBezTo>
                    <a:pt x="5219" y="98"/>
                    <a:pt x="5057" y="1"/>
                    <a:pt x="4849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64;p43">
              <a:extLst>
                <a:ext uri="{FF2B5EF4-FFF2-40B4-BE49-F238E27FC236}">
                  <a16:creationId xmlns:a16="http://schemas.microsoft.com/office/drawing/2014/main" id="{629E7AA7-92C0-B025-6FCD-CFADE5A2AD89}"/>
                </a:ext>
              </a:extLst>
            </p:cNvPr>
            <p:cNvSpPr/>
            <p:nvPr/>
          </p:nvSpPr>
          <p:spPr>
            <a:xfrm>
              <a:off x="4795749" y="2546601"/>
              <a:ext cx="384321" cy="243968"/>
            </a:xfrm>
            <a:custGeom>
              <a:avLst/>
              <a:gdLst/>
              <a:ahLst/>
              <a:cxnLst/>
              <a:rect l="l" t="t" r="r" b="b"/>
              <a:pathLst>
                <a:path w="9562" h="6070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509"/>
                    <a:pt x="3144" y="4955"/>
                    <a:pt x="4785" y="6069"/>
                  </a:cubicBezTo>
                  <a:cubicBezTo>
                    <a:pt x="5409" y="5611"/>
                    <a:pt x="5963" y="5088"/>
                    <a:pt x="6614" y="4749"/>
                  </a:cubicBezTo>
                  <a:cubicBezTo>
                    <a:pt x="7824" y="4121"/>
                    <a:pt x="8617" y="3080"/>
                    <a:pt x="9562" y="2095"/>
                  </a:cubicBezTo>
                  <a:cubicBezTo>
                    <a:pt x="6399" y="1223"/>
                    <a:pt x="3328" y="201"/>
                    <a:pt x="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65;p43">
              <a:extLst>
                <a:ext uri="{FF2B5EF4-FFF2-40B4-BE49-F238E27FC236}">
                  <a16:creationId xmlns:a16="http://schemas.microsoft.com/office/drawing/2014/main" id="{E2FF67F7-8C8A-39EE-A6C8-8A193E2638DC}"/>
                </a:ext>
              </a:extLst>
            </p:cNvPr>
            <p:cNvSpPr/>
            <p:nvPr/>
          </p:nvSpPr>
          <p:spPr>
            <a:xfrm>
              <a:off x="5019181" y="2641095"/>
              <a:ext cx="412013" cy="267521"/>
            </a:xfrm>
            <a:custGeom>
              <a:avLst/>
              <a:gdLst/>
              <a:ahLst/>
              <a:cxnLst/>
              <a:rect l="l" t="t" r="r" b="b"/>
              <a:pathLst>
                <a:path w="10251" h="6656" extrusionOk="0">
                  <a:moveTo>
                    <a:pt x="5171" y="0"/>
                  </a:moveTo>
                  <a:cubicBezTo>
                    <a:pt x="4987" y="0"/>
                    <a:pt x="4847" y="66"/>
                    <a:pt x="4685" y="248"/>
                  </a:cubicBezTo>
                  <a:cubicBezTo>
                    <a:pt x="3589" y="1453"/>
                    <a:pt x="2545" y="2709"/>
                    <a:pt x="995" y="3401"/>
                  </a:cubicBezTo>
                  <a:cubicBezTo>
                    <a:pt x="615" y="3570"/>
                    <a:pt x="330" y="3955"/>
                    <a:pt x="0" y="4240"/>
                  </a:cubicBezTo>
                  <a:cubicBezTo>
                    <a:pt x="79" y="4341"/>
                    <a:pt x="107" y="4396"/>
                    <a:pt x="147" y="4423"/>
                  </a:cubicBezTo>
                  <a:cubicBezTo>
                    <a:pt x="284" y="4514"/>
                    <a:pt x="427" y="4602"/>
                    <a:pt x="568" y="4685"/>
                  </a:cubicBezTo>
                  <a:cubicBezTo>
                    <a:pt x="2177" y="5615"/>
                    <a:pt x="3874" y="6243"/>
                    <a:pt x="5639" y="6655"/>
                  </a:cubicBezTo>
                  <a:lnTo>
                    <a:pt x="5703" y="6394"/>
                  </a:lnTo>
                  <a:cubicBezTo>
                    <a:pt x="5683" y="6392"/>
                    <a:pt x="5663" y="6383"/>
                    <a:pt x="5648" y="6371"/>
                  </a:cubicBezTo>
                  <a:cubicBezTo>
                    <a:pt x="5547" y="6284"/>
                    <a:pt x="5502" y="6018"/>
                    <a:pt x="5566" y="5894"/>
                  </a:cubicBezTo>
                  <a:cubicBezTo>
                    <a:pt x="5681" y="5656"/>
                    <a:pt x="5881" y="5454"/>
                    <a:pt x="6066" y="5257"/>
                  </a:cubicBezTo>
                  <a:cubicBezTo>
                    <a:pt x="7422" y="3822"/>
                    <a:pt x="8779" y="2398"/>
                    <a:pt x="10250" y="852"/>
                  </a:cubicBezTo>
                  <a:cubicBezTo>
                    <a:pt x="8523" y="559"/>
                    <a:pt x="6950" y="307"/>
                    <a:pt x="5387" y="23"/>
                  </a:cubicBezTo>
                  <a:cubicBezTo>
                    <a:pt x="5307" y="9"/>
                    <a:pt x="5236" y="0"/>
                    <a:pt x="51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66;p43">
              <a:extLst>
                <a:ext uri="{FF2B5EF4-FFF2-40B4-BE49-F238E27FC236}">
                  <a16:creationId xmlns:a16="http://schemas.microsoft.com/office/drawing/2014/main" id="{9C36DDFD-09EF-2FA0-F706-DAE002B07363}"/>
                </a:ext>
              </a:extLst>
            </p:cNvPr>
            <p:cNvSpPr/>
            <p:nvPr/>
          </p:nvSpPr>
          <p:spPr>
            <a:xfrm>
              <a:off x="5119061" y="2450138"/>
              <a:ext cx="315592" cy="192241"/>
            </a:xfrm>
            <a:custGeom>
              <a:avLst/>
              <a:gdLst/>
              <a:ahLst/>
              <a:cxnLst/>
              <a:rect l="l" t="t" r="r" b="b"/>
              <a:pathLst>
                <a:path w="7852" h="4783" extrusionOk="0">
                  <a:moveTo>
                    <a:pt x="2154" y="0"/>
                  </a:moveTo>
                  <a:cubicBezTo>
                    <a:pt x="1446" y="0"/>
                    <a:pt x="728" y="60"/>
                    <a:pt x="1" y="200"/>
                  </a:cubicBezTo>
                  <a:cubicBezTo>
                    <a:pt x="37" y="297"/>
                    <a:pt x="51" y="352"/>
                    <a:pt x="83" y="392"/>
                  </a:cubicBezTo>
                  <a:cubicBezTo>
                    <a:pt x="853" y="1478"/>
                    <a:pt x="1618" y="2569"/>
                    <a:pt x="2407" y="3642"/>
                  </a:cubicBezTo>
                  <a:cubicBezTo>
                    <a:pt x="2508" y="3784"/>
                    <a:pt x="2719" y="3889"/>
                    <a:pt x="2893" y="3926"/>
                  </a:cubicBezTo>
                  <a:cubicBezTo>
                    <a:pt x="3901" y="4118"/>
                    <a:pt x="4910" y="4288"/>
                    <a:pt x="5918" y="4458"/>
                  </a:cubicBezTo>
                  <a:cubicBezTo>
                    <a:pt x="6551" y="4568"/>
                    <a:pt x="7187" y="4669"/>
                    <a:pt x="7852" y="4783"/>
                  </a:cubicBezTo>
                  <a:cubicBezTo>
                    <a:pt x="7298" y="3353"/>
                    <a:pt x="6770" y="2001"/>
                    <a:pt x="6211" y="552"/>
                  </a:cubicBezTo>
                  <a:cubicBezTo>
                    <a:pt x="4916" y="236"/>
                    <a:pt x="3557" y="0"/>
                    <a:pt x="215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67;p43">
              <a:extLst>
                <a:ext uri="{FF2B5EF4-FFF2-40B4-BE49-F238E27FC236}">
                  <a16:creationId xmlns:a16="http://schemas.microsoft.com/office/drawing/2014/main" id="{2D60B977-0FBB-5377-5BEB-C3604ED57EA7}"/>
                </a:ext>
              </a:extLst>
            </p:cNvPr>
            <p:cNvSpPr/>
            <p:nvPr/>
          </p:nvSpPr>
          <p:spPr>
            <a:xfrm>
              <a:off x="5402622" y="2482453"/>
              <a:ext cx="224033" cy="197707"/>
            </a:xfrm>
            <a:custGeom>
              <a:avLst/>
              <a:gdLst/>
              <a:ahLst/>
              <a:cxnLst/>
              <a:rect l="l" t="t" r="r" b="b"/>
              <a:pathLst>
                <a:path w="5574" h="4919" extrusionOk="0">
                  <a:moveTo>
                    <a:pt x="0" y="1"/>
                  </a:moveTo>
                  <a:cubicBezTo>
                    <a:pt x="614" y="1389"/>
                    <a:pt x="1177" y="2677"/>
                    <a:pt x="1755" y="3961"/>
                  </a:cubicBezTo>
                  <a:cubicBezTo>
                    <a:pt x="1806" y="4075"/>
                    <a:pt x="1938" y="4218"/>
                    <a:pt x="2053" y="4231"/>
                  </a:cubicBezTo>
                  <a:cubicBezTo>
                    <a:pt x="3112" y="4387"/>
                    <a:pt x="4102" y="4919"/>
                    <a:pt x="5190" y="4919"/>
                  </a:cubicBezTo>
                  <a:cubicBezTo>
                    <a:pt x="5316" y="4919"/>
                    <a:pt x="5444" y="4911"/>
                    <a:pt x="5573" y="4896"/>
                  </a:cubicBezTo>
                  <a:lnTo>
                    <a:pt x="5532" y="4511"/>
                  </a:lnTo>
                  <a:cubicBezTo>
                    <a:pt x="5372" y="4452"/>
                    <a:pt x="5193" y="4410"/>
                    <a:pt x="5093" y="4295"/>
                  </a:cubicBezTo>
                  <a:cubicBezTo>
                    <a:pt x="4900" y="4073"/>
                    <a:pt x="4749" y="3821"/>
                    <a:pt x="4644" y="3547"/>
                  </a:cubicBezTo>
                  <a:cubicBezTo>
                    <a:pt x="4424" y="2970"/>
                    <a:pt x="4267" y="2365"/>
                    <a:pt x="4035" y="1792"/>
                  </a:cubicBezTo>
                  <a:cubicBezTo>
                    <a:pt x="3947" y="1572"/>
                    <a:pt x="3750" y="1325"/>
                    <a:pt x="3539" y="1238"/>
                  </a:cubicBezTo>
                  <a:cubicBezTo>
                    <a:pt x="2594" y="853"/>
                    <a:pt x="1623" y="513"/>
                    <a:pt x="660" y="165"/>
                  </a:cubicBezTo>
                  <a:cubicBezTo>
                    <a:pt x="472" y="96"/>
                    <a:pt x="266" y="6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68;p43">
              <a:extLst>
                <a:ext uri="{FF2B5EF4-FFF2-40B4-BE49-F238E27FC236}">
                  <a16:creationId xmlns:a16="http://schemas.microsoft.com/office/drawing/2014/main" id="{B1A23BDC-9B14-F616-2F69-3559E2957138}"/>
                </a:ext>
              </a:extLst>
            </p:cNvPr>
            <p:cNvSpPr/>
            <p:nvPr/>
          </p:nvSpPr>
          <p:spPr>
            <a:xfrm>
              <a:off x="5245869" y="2684543"/>
              <a:ext cx="355905" cy="249676"/>
            </a:xfrm>
            <a:custGeom>
              <a:avLst/>
              <a:gdLst/>
              <a:ahLst/>
              <a:cxnLst/>
              <a:rect l="l" t="t" r="r" b="b"/>
              <a:pathLst>
                <a:path w="8855" h="6212" extrusionOk="0">
                  <a:moveTo>
                    <a:pt x="5628" y="0"/>
                  </a:moveTo>
                  <a:cubicBezTo>
                    <a:pt x="5537" y="0"/>
                    <a:pt x="5412" y="57"/>
                    <a:pt x="5354" y="124"/>
                  </a:cubicBezTo>
                  <a:cubicBezTo>
                    <a:pt x="4708" y="848"/>
                    <a:pt x="4020" y="1545"/>
                    <a:pt x="3456" y="2329"/>
                  </a:cubicBezTo>
                  <a:cubicBezTo>
                    <a:pt x="2630" y="3480"/>
                    <a:pt x="1622" y="4420"/>
                    <a:pt x="481" y="5226"/>
                  </a:cubicBezTo>
                  <a:cubicBezTo>
                    <a:pt x="397" y="5280"/>
                    <a:pt x="251" y="5323"/>
                    <a:pt x="142" y="5323"/>
                  </a:cubicBezTo>
                  <a:cubicBezTo>
                    <a:pt x="113" y="5323"/>
                    <a:pt x="86" y="5320"/>
                    <a:pt x="64" y="5313"/>
                  </a:cubicBezTo>
                  <a:lnTo>
                    <a:pt x="0" y="5574"/>
                  </a:lnTo>
                  <a:cubicBezTo>
                    <a:pt x="894" y="5789"/>
                    <a:pt x="1805" y="5946"/>
                    <a:pt x="2731" y="6056"/>
                  </a:cubicBezTo>
                  <a:cubicBezTo>
                    <a:pt x="3558" y="6157"/>
                    <a:pt x="4392" y="6210"/>
                    <a:pt x="5225" y="6212"/>
                  </a:cubicBezTo>
                  <a:lnTo>
                    <a:pt x="5230" y="5882"/>
                  </a:lnTo>
                  <a:cubicBezTo>
                    <a:pt x="5215" y="5712"/>
                    <a:pt x="5165" y="5533"/>
                    <a:pt x="5198" y="5373"/>
                  </a:cubicBezTo>
                  <a:cubicBezTo>
                    <a:pt x="5233" y="5217"/>
                    <a:pt x="5344" y="5074"/>
                    <a:pt x="5445" y="4946"/>
                  </a:cubicBezTo>
                  <a:cubicBezTo>
                    <a:pt x="5802" y="4483"/>
                    <a:pt x="6169" y="4025"/>
                    <a:pt x="6539" y="3572"/>
                  </a:cubicBezTo>
                  <a:cubicBezTo>
                    <a:pt x="7286" y="2659"/>
                    <a:pt x="8039" y="1747"/>
                    <a:pt x="8855" y="753"/>
                  </a:cubicBezTo>
                  <a:cubicBezTo>
                    <a:pt x="7700" y="478"/>
                    <a:pt x="6686" y="230"/>
                    <a:pt x="5670" y="5"/>
                  </a:cubicBezTo>
                  <a:cubicBezTo>
                    <a:pt x="5657" y="2"/>
                    <a:pt x="5643" y="0"/>
                    <a:pt x="562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69;p43">
              <a:extLst>
                <a:ext uri="{FF2B5EF4-FFF2-40B4-BE49-F238E27FC236}">
                  <a16:creationId xmlns:a16="http://schemas.microsoft.com/office/drawing/2014/main" id="{5CE1DFD9-0757-DDB7-39F9-A8A43E266AF8}"/>
                </a:ext>
              </a:extLst>
            </p:cNvPr>
            <p:cNvSpPr/>
            <p:nvPr/>
          </p:nvSpPr>
          <p:spPr>
            <a:xfrm>
              <a:off x="5455837" y="2726102"/>
              <a:ext cx="436450" cy="208117"/>
            </a:xfrm>
            <a:custGeom>
              <a:avLst/>
              <a:gdLst/>
              <a:ahLst/>
              <a:cxnLst/>
              <a:rect l="l" t="t" r="r" b="b"/>
              <a:pathLst>
                <a:path w="10859" h="5178" extrusionOk="0">
                  <a:moveTo>
                    <a:pt x="4606" y="1"/>
                  </a:moveTo>
                  <a:cubicBezTo>
                    <a:pt x="4478" y="1"/>
                    <a:pt x="4306" y="78"/>
                    <a:pt x="4235" y="172"/>
                  </a:cubicBezTo>
                  <a:cubicBezTo>
                    <a:pt x="3112" y="1570"/>
                    <a:pt x="2007" y="2986"/>
                    <a:pt x="894" y="4394"/>
                  </a:cubicBezTo>
                  <a:cubicBezTo>
                    <a:pt x="793" y="4523"/>
                    <a:pt x="692" y="4678"/>
                    <a:pt x="550" y="4742"/>
                  </a:cubicBezTo>
                  <a:cubicBezTo>
                    <a:pt x="390" y="4820"/>
                    <a:pt x="188" y="4816"/>
                    <a:pt x="5" y="4848"/>
                  </a:cubicBezTo>
                  <a:lnTo>
                    <a:pt x="0" y="5178"/>
                  </a:lnTo>
                  <a:cubicBezTo>
                    <a:pt x="3351" y="5178"/>
                    <a:pt x="6536" y="4362"/>
                    <a:pt x="9603" y="2839"/>
                  </a:cubicBezTo>
                  <a:cubicBezTo>
                    <a:pt x="10024" y="2633"/>
                    <a:pt x="10364" y="2254"/>
                    <a:pt x="10859" y="1859"/>
                  </a:cubicBezTo>
                  <a:cubicBezTo>
                    <a:pt x="10455" y="1625"/>
                    <a:pt x="10213" y="1415"/>
                    <a:pt x="9937" y="1341"/>
                  </a:cubicBezTo>
                  <a:cubicBezTo>
                    <a:pt x="8187" y="874"/>
                    <a:pt x="6427" y="434"/>
                    <a:pt x="4666" y="7"/>
                  </a:cubicBezTo>
                  <a:cubicBezTo>
                    <a:pt x="4648" y="3"/>
                    <a:pt x="4628" y="1"/>
                    <a:pt x="460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0;p43">
              <a:extLst>
                <a:ext uri="{FF2B5EF4-FFF2-40B4-BE49-F238E27FC236}">
                  <a16:creationId xmlns:a16="http://schemas.microsoft.com/office/drawing/2014/main" id="{C3D44174-BF97-DD20-81DC-F37E957E8CE8}"/>
                </a:ext>
              </a:extLst>
            </p:cNvPr>
            <p:cNvSpPr/>
            <p:nvPr/>
          </p:nvSpPr>
          <p:spPr>
            <a:xfrm>
              <a:off x="5595267" y="2552108"/>
              <a:ext cx="249877" cy="189950"/>
            </a:xfrm>
            <a:custGeom>
              <a:avLst/>
              <a:gdLst/>
              <a:ahLst/>
              <a:cxnLst/>
              <a:rect l="l" t="t" r="r" b="b"/>
              <a:pathLst>
                <a:path w="6217" h="4726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426"/>
                    <a:pt x="240" y="716"/>
                    <a:pt x="348" y="1000"/>
                  </a:cubicBezTo>
                  <a:cubicBezTo>
                    <a:pt x="523" y="1421"/>
                    <a:pt x="733" y="1829"/>
                    <a:pt x="876" y="2260"/>
                  </a:cubicBezTo>
                  <a:cubicBezTo>
                    <a:pt x="926" y="2416"/>
                    <a:pt x="834" y="2622"/>
                    <a:pt x="807" y="2805"/>
                  </a:cubicBezTo>
                  <a:lnTo>
                    <a:pt x="739" y="2778"/>
                  </a:lnTo>
                  <a:lnTo>
                    <a:pt x="739" y="2778"/>
                  </a:lnTo>
                  <a:lnTo>
                    <a:pt x="779" y="3163"/>
                  </a:lnTo>
                  <a:cubicBezTo>
                    <a:pt x="793" y="3163"/>
                    <a:pt x="802" y="3158"/>
                    <a:pt x="817" y="3158"/>
                  </a:cubicBezTo>
                  <a:cubicBezTo>
                    <a:pt x="822" y="3158"/>
                    <a:pt x="828" y="3157"/>
                    <a:pt x="833" y="3157"/>
                  </a:cubicBezTo>
                  <a:cubicBezTo>
                    <a:pt x="893" y="3157"/>
                    <a:pt x="959" y="3197"/>
                    <a:pt x="1013" y="3227"/>
                  </a:cubicBezTo>
                  <a:cubicBezTo>
                    <a:pt x="1279" y="3360"/>
                    <a:pt x="1522" y="3552"/>
                    <a:pt x="1801" y="3626"/>
                  </a:cubicBezTo>
                  <a:cubicBezTo>
                    <a:pt x="3269" y="4011"/>
                    <a:pt x="4745" y="4364"/>
                    <a:pt x="6216" y="4726"/>
                  </a:cubicBezTo>
                  <a:cubicBezTo>
                    <a:pt x="4699" y="2540"/>
                    <a:pt x="2573" y="111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1;p43">
              <a:extLst>
                <a:ext uri="{FF2B5EF4-FFF2-40B4-BE49-F238E27FC236}">
                  <a16:creationId xmlns:a16="http://schemas.microsoft.com/office/drawing/2014/main" id="{D63EBF60-3786-7251-C62F-B58B50241E82}"/>
                </a:ext>
              </a:extLst>
            </p:cNvPr>
            <p:cNvSpPr/>
            <p:nvPr/>
          </p:nvSpPr>
          <p:spPr>
            <a:xfrm>
              <a:off x="4752300" y="853075"/>
              <a:ext cx="3477736" cy="3727292"/>
            </a:xfrm>
            <a:custGeom>
              <a:avLst/>
              <a:gdLst/>
              <a:ahLst/>
              <a:cxnLst/>
              <a:rect l="l" t="t" r="r" b="b"/>
              <a:pathLst>
                <a:path w="86527" h="92736" extrusionOk="0">
                  <a:moveTo>
                    <a:pt x="47022" y="852"/>
                  </a:moveTo>
                  <a:cubicBezTo>
                    <a:pt x="47328" y="852"/>
                    <a:pt x="47635" y="1010"/>
                    <a:pt x="48035" y="1314"/>
                  </a:cubicBezTo>
                  <a:cubicBezTo>
                    <a:pt x="48821" y="1910"/>
                    <a:pt x="49639" y="2419"/>
                    <a:pt x="50600" y="2419"/>
                  </a:cubicBezTo>
                  <a:cubicBezTo>
                    <a:pt x="50799" y="2419"/>
                    <a:pt x="51004" y="2397"/>
                    <a:pt x="51216" y="2350"/>
                  </a:cubicBezTo>
                  <a:cubicBezTo>
                    <a:pt x="52284" y="2116"/>
                    <a:pt x="53328" y="1777"/>
                    <a:pt x="54384" y="1474"/>
                  </a:cubicBezTo>
                  <a:cubicBezTo>
                    <a:pt x="54649" y="1396"/>
                    <a:pt x="54901" y="1281"/>
                    <a:pt x="55162" y="1209"/>
                  </a:cubicBezTo>
                  <a:cubicBezTo>
                    <a:pt x="55236" y="1187"/>
                    <a:pt x="55306" y="1178"/>
                    <a:pt x="55372" y="1178"/>
                  </a:cubicBezTo>
                  <a:cubicBezTo>
                    <a:pt x="55674" y="1178"/>
                    <a:pt x="55889" y="1385"/>
                    <a:pt x="56006" y="1649"/>
                  </a:cubicBezTo>
                  <a:cubicBezTo>
                    <a:pt x="56079" y="1818"/>
                    <a:pt x="55997" y="2130"/>
                    <a:pt x="55877" y="2299"/>
                  </a:cubicBezTo>
                  <a:cubicBezTo>
                    <a:pt x="55151" y="3375"/>
                    <a:pt x="54088" y="3674"/>
                    <a:pt x="52950" y="3674"/>
                  </a:cubicBezTo>
                  <a:cubicBezTo>
                    <a:pt x="52760" y="3674"/>
                    <a:pt x="52568" y="3666"/>
                    <a:pt x="52375" y="3652"/>
                  </a:cubicBezTo>
                  <a:cubicBezTo>
                    <a:pt x="51230" y="3569"/>
                    <a:pt x="50103" y="3285"/>
                    <a:pt x="48957" y="3138"/>
                  </a:cubicBezTo>
                  <a:cubicBezTo>
                    <a:pt x="48747" y="3111"/>
                    <a:pt x="48541" y="3096"/>
                    <a:pt x="48341" y="3096"/>
                  </a:cubicBezTo>
                  <a:cubicBezTo>
                    <a:pt x="47412" y="3096"/>
                    <a:pt x="46587" y="3410"/>
                    <a:pt x="45890" y="4202"/>
                  </a:cubicBezTo>
                  <a:cubicBezTo>
                    <a:pt x="45258" y="4926"/>
                    <a:pt x="44607" y="5732"/>
                    <a:pt x="43617" y="5957"/>
                  </a:cubicBezTo>
                  <a:cubicBezTo>
                    <a:pt x="42755" y="6149"/>
                    <a:pt x="41852" y="6159"/>
                    <a:pt x="40963" y="6237"/>
                  </a:cubicBezTo>
                  <a:cubicBezTo>
                    <a:pt x="40909" y="6242"/>
                    <a:pt x="40854" y="6244"/>
                    <a:pt x="40799" y="6244"/>
                  </a:cubicBezTo>
                  <a:cubicBezTo>
                    <a:pt x="40618" y="6244"/>
                    <a:pt x="40435" y="6221"/>
                    <a:pt x="40252" y="6218"/>
                  </a:cubicBezTo>
                  <a:cubicBezTo>
                    <a:pt x="40242" y="6218"/>
                    <a:pt x="40232" y="6218"/>
                    <a:pt x="40222" y="6218"/>
                  </a:cubicBezTo>
                  <a:cubicBezTo>
                    <a:pt x="39349" y="6218"/>
                    <a:pt x="38741" y="6600"/>
                    <a:pt x="38460" y="7461"/>
                  </a:cubicBezTo>
                  <a:cubicBezTo>
                    <a:pt x="38364" y="7754"/>
                    <a:pt x="38212" y="8042"/>
                    <a:pt x="38163" y="8345"/>
                  </a:cubicBezTo>
                  <a:cubicBezTo>
                    <a:pt x="37974" y="9523"/>
                    <a:pt x="37164" y="10118"/>
                    <a:pt x="36159" y="10545"/>
                  </a:cubicBezTo>
                  <a:cubicBezTo>
                    <a:pt x="35655" y="10760"/>
                    <a:pt x="35132" y="10939"/>
                    <a:pt x="34629" y="11155"/>
                  </a:cubicBezTo>
                  <a:cubicBezTo>
                    <a:pt x="33785" y="11517"/>
                    <a:pt x="33144" y="12081"/>
                    <a:pt x="32896" y="13016"/>
                  </a:cubicBezTo>
                  <a:cubicBezTo>
                    <a:pt x="31667" y="11338"/>
                    <a:pt x="32891" y="9280"/>
                    <a:pt x="34669" y="8904"/>
                  </a:cubicBezTo>
                  <a:cubicBezTo>
                    <a:pt x="36045" y="8616"/>
                    <a:pt x="36224" y="8505"/>
                    <a:pt x="36466" y="7112"/>
                  </a:cubicBezTo>
                  <a:cubicBezTo>
                    <a:pt x="36755" y="5436"/>
                    <a:pt x="37453" y="4643"/>
                    <a:pt x="39283" y="4643"/>
                  </a:cubicBezTo>
                  <a:cubicBezTo>
                    <a:pt x="39435" y="4643"/>
                    <a:pt x="39594" y="4649"/>
                    <a:pt x="39762" y="4660"/>
                  </a:cubicBezTo>
                  <a:cubicBezTo>
                    <a:pt x="40446" y="4706"/>
                    <a:pt x="40933" y="4744"/>
                    <a:pt x="41313" y="4744"/>
                  </a:cubicBezTo>
                  <a:cubicBezTo>
                    <a:pt x="42393" y="4744"/>
                    <a:pt x="42621" y="4437"/>
                    <a:pt x="44112" y="3143"/>
                  </a:cubicBezTo>
                  <a:cubicBezTo>
                    <a:pt x="44790" y="2560"/>
                    <a:pt x="45363" y="1855"/>
                    <a:pt x="46060" y="1296"/>
                  </a:cubicBezTo>
                  <a:cubicBezTo>
                    <a:pt x="46435" y="997"/>
                    <a:pt x="46728" y="852"/>
                    <a:pt x="47022" y="852"/>
                  </a:cubicBezTo>
                  <a:close/>
                  <a:moveTo>
                    <a:pt x="56570" y="2886"/>
                  </a:moveTo>
                  <a:cubicBezTo>
                    <a:pt x="56684" y="3536"/>
                    <a:pt x="56817" y="4289"/>
                    <a:pt x="56927" y="4912"/>
                  </a:cubicBezTo>
                  <a:cubicBezTo>
                    <a:pt x="56528" y="5261"/>
                    <a:pt x="56208" y="5499"/>
                    <a:pt x="55941" y="5783"/>
                  </a:cubicBezTo>
                  <a:cubicBezTo>
                    <a:pt x="55025" y="6772"/>
                    <a:pt x="54130" y="7252"/>
                    <a:pt x="53155" y="7252"/>
                  </a:cubicBezTo>
                  <a:cubicBezTo>
                    <a:pt x="52653" y="7252"/>
                    <a:pt x="52129" y="7125"/>
                    <a:pt x="51569" y="6874"/>
                  </a:cubicBezTo>
                  <a:cubicBezTo>
                    <a:pt x="51266" y="6740"/>
                    <a:pt x="50945" y="6662"/>
                    <a:pt x="50625" y="6576"/>
                  </a:cubicBezTo>
                  <a:cubicBezTo>
                    <a:pt x="50363" y="6506"/>
                    <a:pt x="50114" y="6470"/>
                    <a:pt x="49877" y="6470"/>
                  </a:cubicBezTo>
                  <a:cubicBezTo>
                    <a:pt x="49210" y="6470"/>
                    <a:pt x="48641" y="6757"/>
                    <a:pt x="48154" y="7396"/>
                  </a:cubicBezTo>
                  <a:cubicBezTo>
                    <a:pt x="47323" y="8480"/>
                    <a:pt x="46312" y="9131"/>
                    <a:pt x="45048" y="9131"/>
                  </a:cubicBezTo>
                  <a:cubicBezTo>
                    <a:pt x="44708" y="9131"/>
                    <a:pt x="44351" y="9084"/>
                    <a:pt x="43974" y="8986"/>
                  </a:cubicBezTo>
                  <a:cubicBezTo>
                    <a:pt x="43520" y="8872"/>
                    <a:pt x="43029" y="8895"/>
                    <a:pt x="42553" y="8890"/>
                  </a:cubicBezTo>
                  <a:cubicBezTo>
                    <a:pt x="42548" y="8890"/>
                    <a:pt x="42543" y="8890"/>
                    <a:pt x="42539" y="8890"/>
                  </a:cubicBezTo>
                  <a:cubicBezTo>
                    <a:pt x="41711" y="8890"/>
                    <a:pt x="41043" y="9257"/>
                    <a:pt x="40614" y="9949"/>
                  </a:cubicBezTo>
                  <a:cubicBezTo>
                    <a:pt x="40202" y="10617"/>
                    <a:pt x="39840" y="11316"/>
                    <a:pt x="39533" y="12039"/>
                  </a:cubicBezTo>
                  <a:cubicBezTo>
                    <a:pt x="39129" y="12988"/>
                    <a:pt x="38492" y="13570"/>
                    <a:pt x="37447" y="13671"/>
                  </a:cubicBezTo>
                  <a:cubicBezTo>
                    <a:pt x="35940" y="13822"/>
                    <a:pt x="35119" y="14761"/>
                    <a:pt x="34610" y="16201"/>
                  </a:cubicBezTo>
                  <a:cubicBezTo>
                    <a:pt x="34261" y="15665"/>
                    <a:pt x="33913" y="15234"/>
                    <a:pt x="33675" y="14748"/>
                  </a:cubicBezTo>
                  <a:cubicBezTo>
                    <a:pt x="33281" y="13941"/>
                    <a:pt x="33803" y="12502"/>
                    <a:pt x="34615" y="12075"/>
                  </a:cubicBezTo>
                  <a:cubicBezTo>
                    <a:pt x="35000" y="11874"/>
                    <a:pt x="35421" y="11732"/>
                    <a:pt x="35829" y="11567"/>
                  </a:cubicBezTo>
                  <a:cubicBezTo>
                    <a:pt x="36136" y="11443"/>
                    <a:pt x="36453" y="11347"/>
                    <a:pt x="36750" y="11204"/>
                  </a:cubicBezTo>
                  <a:cubicBezTo>
                    <a:pt x="37810" y="10691"/>
                    <a:pt x="38588" y="9977"/>
                    <a:pt x="38900" y="8743"/>
                  </a:cubicBezTo>
                  <a:cubicBezTo>
                    <a:pt x="39275" y="7265"/>
                    <a:pt x="39380" y="7019"/>
                    <a:pt x="40457" y="7019"/>
                  </a:cubicBezTo>
                  <a:cubicBezTo>
                    <a:pt x="40685" y="7019"/>
                    <a:pt x="40956" y="7030"/>
                    <a:pt x="41283" y="7043"/>
                  </a:cubicBezTo>
                  <a:cubicBezTo>
                    <a:pt x="41544" y="7054"/>
                    <a:pt x="41805" y="7064"/>
                    <a:pt x="42065" y="7064"/>
                  </a:cubicBezTo>
                  <a:cubicBezTo>
                    <a:pt x="42858" y="7064"/>
                    <a:pt x="43638" y="6972"/>
                    <a:pt x="44331" y="6544"/>
                  </a:cubicBezTo>
                  <a:cubicBezTo>
                    <a:pt x="45038" y="6104"/>
                    <a:pt x="45757" y="5595"/>
                    <a:pt x="46275" y="4958"/>
                  </a:cubicBezTo>
                  <a:cubicBezTo>
                    <a:pt x="46912" y="4170"/>
                    <a:pt x="47658" y="3919"/>
                    <a:pt x="48485" y="3919"/>
                  </a:cubicBezTo>
                  <a:cubicBezTo>
                    <a:pt x="48777" y="3919"/>
                    <a:pt x="49080" y="3950"/>
                    <a:pt x="49392" y="4000"/>
                  </a:cubicBezTo>
                  <a:cubicBezTo>
                    <a:pt x="50203" y="4133"/>
                    <a:pt x="51010" y="4316"/>
                    <a:pt x="51826" y="4440"/>
                  </a:cubicBezTo>
                  <a:cubicBezTo>
                    <a:pt x="52159" y="4489"/>
                    <a:pt x="52493" y="4517"/>
                    <a:pt x="52824" y="4517"/>
                  </a:cubicBezTo>
                  <a:cubicBezTo>
                    <a:pt x="53518" y="4517"/>
                    <a:pt x="54201" y="4394"/>
                    <a:pt x="54837" y="4087"/>
                  </a:cubicBezTo>
                  <a:cubicBezTo>
                    <a:pt x="55446" y="3793"/>
                    <a:pt x="55960" y="3317"/>
                    <a:pt x="56570" y="2886"/>
                  </a:cubicBezTo>
                  <a:close/>
                  <a:moveTo>
                    <a:pt x="56757" y="6058"/>
                  </a:moveTo>
                  <a:lnTo>
                    <a:pt x="56757" y="6058"/>
                  </a:lnTo>
                  <a:cubicBezTo>
                    <a:pt x="56923" y="7529"/>
                    <a:pt x="56368" y="8501"/>
                    <a:pt x="54924" y="9165"/>
                  </a:cubicBezTo>
                  <a:cubicBezTo>
                    <a:pt x="52720" y="10179"/>
                    <a:pt x="50409" y="10820"/>
                    <a:pt x="48002" y="11233"/>
                  </a:cubicBezTo>
                  <a:cubicBezTo>
                    <a:pt x="45867" y="11599"/>
                    <a:pt x="43759" y="12181"/>
                    <a:pt x="41664" y="12764"/>
                  </a:cubicBezTo>
                  <a:cubicBezTo>
                    <a:pt x="41077" y="12924"/>
                    <a:pt x="40513" y="13341"/>
                    <a:pt x="40064" y="13772"/>
                  </a:cubicBezTo>
                  <a:cubicBezTo>
                    <a:pt x="39733" y="14088"/>
                    <a:pt x="39550" y="14597"/>
                    <a:pt x="39413" y="15051"/>
                  </a:cubicBezTo>
                  <a:cubicBezTo>
                    <a:pt x="38982" y="16454"/>
                    <a:pt x="39119" y="17887"/>
                    <a:pt x="39180" y="19327"/>
                  </a:cubicBezTo>
                  <a:cubicBezTo>
                    <a:pt x="39211" y="20080"/>
                    <a:pt x="39106" y="20840"/>
                    <a:pt x="39056" y="21738"/>
                  </a:cubicBezTo>
                  <a:cubicBezTo>
                    <a:pt x="38685" y="21545"/>
                    <a:pt x="38456" y="21472"/>
                    <a:pt x="38281" y="21334"/>
                  </a:cubicBezTo>
                  <a:cubicBezTo>
                    <a:pt x="37648" y="20840"/>
                    <a:pt x="36971" y="20377"/>
                    <a:pt x="36434" y="19790"/>
                  </a:cubicBezTo>
                  <a:cubicBezTo>
                    <a:pt x="36039" y="19359"/>
                    <a:pt x="35797" y="18777"/>
                    <a:pt x="35559" y="18232"/>
                  </a:cubicBezTo>
                  <a:cubicBezTo>
                    <a:pt x="35054" y="17077"/>
                    <a:pt x="35219" y="16023"/>
                    <a:pt x="36095" y="15078"/>
                  </a:cubicBezTo>
                  <a:cubicBezTo>
                    <a:pt x="36516" y="14620"/>
                    <a:pt x="37044" y="14477"/>
                    <a:pt x="37612" y="14409"/>
                  </a:cubicBezTo>
                  <a:cubicBezTo>
                    <a:pt x="38323" y="14331"/>
                    <a:pt x="38904" y="14098"/>
                    <a:pt x="39373" y="13694"/>
                  </a:cubicBezTo>
                  <a:cubicBezTo>
                    <a:pt x="39729" y="13382"/>
                    <a:pt x="40019" y="12974"/>
                    <a:pt x="40234" y="12452"/>
                  </a:cubicBezTo>
                  <a:cubicBezTo>
                    <a:pt x="40518" y="11782"/>
                    <a:pt x="40857" y="11127"/>
                    <a:pt x="41220" y="10495"/>
                  </a:cubicBezTo>
                  <a:cubicBezTo>
                    <a:pt x="41532" y="9948"/>
                    <a:pt x="42040" y="9673"/>
                    <a:pt x="42661" y="9673"/>
                  </a:cubicBezTo>
                  <a:cubicBezTo>
                    <a:pt x="42686" y="9673"/>
                    <a:pt x="42711" y="9673"/>
                    <a:pt x="42737" y="9674"/>
                  </a:cubicBezTo>
                  <a:cubicBezTo>
                    <a:pt x="43227" y="9693"/>
                    <a:pt x="43731" y="9711"/>
                    <a:pt x="44207" y="9821"/>
                  </a:cubicBezTo>
                  <a:cubicBezTo>
                    <a:pt x="44544" y="9898"/>
                    <a:pt x="44868" y="9935"/>
                    <a:pt x="45180" y="9935"/>
                  </a:cubicBezTo>
                  <a:cubicBezTo>
                    <a:pt x="46298" y="9935"/>
                    <a:pt x="47263" y="9458"/>
                    <a:pt x="48126" y="8633"/>
                  </a:cubicBezTo>
                  <a:cubicBezTo>
                    <a:pt x="48404" y="8368"/>
                    <a:pt x="48660" y="8084"/>
                    <a:pt x="48896" y="7781"/>
                  </a:cubicBezTo>
                  <a:cubicBezTo>
                    <a:pt x="49153" y="7450"/>
                    <a:pt x="49458" y="7276"/>
                    <a:pt x="49824" y="7276"/>
                  </a:cubicBezTo>
                  <a:cubicBezTo>
                    <a:pt x="49929" y="7276"/>
                    <a:pt x="50038" y="7290"/>
                    <a:pt x="50152" y="7318"/>
                  </a:cubicBezTo>
                  <a:cubicBezTo>
                    <a:pt x="50593" y="7428"/>
                    <a:pt x="51050" y="7516"/>
                    <a:pt x="51464" y="7699"/>
                  </a:cubicBezTo>
                  <a:cubicBezTo>
                    <a:pt x="52038" y="7947"/>
                    <a:pt x="52592" y="8057"/>
                    <a:pt x="53117" y="8057"/>
                  </a:cubicBezTo>
                  <a:cubicBezTo>
                    <a:pt x="54460" y="8057"/>
                    <a:pt x="55618" y="7341"/>
                    <a:pt x="56464" y="6406"/>
                  </a:cubicBezTo>
                  <a:cubicBezTo>
                    <a:pt x="56555" y="6305"/>
                    <a:pt x="56639" y="6195"/>
                    <a:pt x="56757" y="6058"/>
                  </a:cubicBezTo>
                  <a:close/>
                  <a:moveTo>
                    <a:pt x="54599" y="10366"/>
                  </a:moveTo>
                  <a:cubicBezTo>
                    <a:pt x="54685" y="10751"/>
                    <a:pt x="54767" y="11104"/>
                    <a:pt x="54845" y="11456"/>
                  </a:cubicBezTo>
                  <a:cubicBezTo>
                    <a:pt x="55497" y="14496"/>
                    <a:pt x="56170" y="17526"/>
                    <a:pt x="56285" y="20657"/>
                  </a:cubicBezTo>
                  <a:cubicBezTo>
                    <a:pt x="56304" y="21288"/>
                    <a:pt x="56185" y="21830"/>
                    <a:pt x="55970" y="22394"/>
                  </a:cubicBezTo>
                  <a:cubicBezTo>
                    <a:pt x="54998" y="24900"/>
                    <a:pt x="53082" y="26330"/>
                    <a:pt x="50547" y="26890"/>
                  </a:cubicBezTo>
                  <a:cubicBezTo>
                    <a:pt x="49076" y="27210"/>
                    <a:pt x="47541" y="27265"/>
                    <a:pt x="46032" y="27370"/>
                  </a:cubicBezTo>
                  <a:cubicBezTo>
                    <a:pt x="46015" y="27372"/>
                    <a:pt x="45997" y="27372"/>
                    <a:pt x="45979" y="27372"/>
                  </a:cubicBezTo>
                  <a:cubicBezTo>
                    <a:pt x="45633" y="27372"/>
                    <a:pt x="45271" y="27129"/>
                    <a:pt x="44823" y="26976"/>
                  </a:cubicBezTo>
                  <a:lnTo>
                    <a:pt x="44823" y="26976"/>
                  </a:lnTo>
                  <a:cubicBezTo>
                    <a:pt x="45074" y="27980"/>
                    <a:pt x="45322" y="28975"/>
                    <a:pt x="45574" y="29993"/>
                  </a:cubicBezTo>
                  <a:cubicBezTo>
                    <a:pt x="44782" y="30595"/>
                    <a:pt x="43935" y="30820"/>
                    <a:pt x="43059" y="30820"/>
                  </a:cubicBezTo>
                  <a:cubicBezTo>
                    <a:pt x="42543" y="30820"/>
                    <a:pt x="42016" y="30741"/>
                    <a:pt x="41485" y="30616"/>
                  </a:cubicBezTo>
                  <a:cubicBezTo>
                    <a:pt x="40656" y="30424"/>
                    <a:pt x="39886" y="30079"/>
                    <a:pt x="39345" y="29370"/>
                  </a:cubicBezTo>
                  <a:cubicBezTo>
                    <a:pt x="39303" y="29309"/>
                    <a:pt x="39244" y="29250"/>
                    <a:pt x="39181" y="29223"/>
                  </a:cubicBezTo>
                  <a:cubicBezTo>
                    <a:pt x="38442" y="28929"/>
                    <a:pt x="38396" y="28384"/>
                    <a:pt x="38525" y="27683"/>
                  </a:cubicBezTo>
                  <a:cubicBezTo>
                    <a:pt x="38649" y="27005"/>
                    <a:pt x="38667" y="26299"/>
                    <a:pt x="38644" y="25607"/>
                  </a:cubicBezTo>
                  <a:cubicBezTo>
                    <a:pt x="38634" y="25386"/>
                    <a:pt x="38401" y="25052"/>
                    <a:pt x="38195" y="24974"/>
                  </a:cubicBezTo>
                  <a:cubicBezTo>
                    <a:pt x="36733" y="24433"/>
                    <a:pt x="35664" y="23530"/>
                    <a:pt x="35247" y="21976"/>
                  </a:cubicBezTo>
                  <a:cubicBezTo>
                    <a:pt x="35210" y="21833"/>
                    <a:pt x="35124" y="21673"/>
                    <a:pt x="35155" y="21549"/>
                  </a:cubicBezTo>
                  <a:cubicBezTo>
                    <a:pt x="35247" y="21210"/>
                    <a:pt x="35311" y="20779"/>
                    <a:pt x="35550" y="20596"/>
                  </a:cubicBezTo>
                  <a:cubicBezTo>
                    <a:pt x="35578" y="20575"/>
                    <a:pt x="35617" y="20566"/>
                    <a:pt x="35665" y="20566"/>
                  </a:cubicBezTo>
                  <a:cubicBezTo>
                    <a:pt x="35871" y="20566"/>
                    <a:pt x="36228" y="20734"/>
                    <a:pt x="36444" y="20872"/>
                  </a:cubicBezTo>
                  <a:cubicBezTo>
                    <a:pt x="37118" y="21303"/>
                    <a:pt x="37717" y="21852"/>
                    <a:pt x="38414" y="22237"/>
                  </a:cubicBezTo>
                  <a:cubicBezTo>
                    <a:pt x="38685" y="22390"/>
                    <a:pt x="38922" y="22466"/>
                    <a:pt x="39126" y="22466"/>
                  </a:cubicBezTo>
                  <a:cubicBezTo>
                    <a:pt x="39540" y="22466"/>
                    <a:pt x="39814" y="22151"/>
                    <a:pt x="39936" y="21526"/>
                  </a:cubicBezTo>
                  <a:cubicBezTo>
                    <a:pt x="40079" y="20779"/>
                    <a:pt x="40073" y="20001"/>
                    <a:pt x="40106" y="19235"/>
                  </a:cubicBezTo>
                  <a:cubicBezTo>
                    <a:pt x="40161" y="17947"/>
                    <a:pt x="40193" y="16654"/>
                    <a:pt x="40239" y="15362"/>
                  </a:cubicBezTo>
                  <a:cubicBezTo>
                    <a:pt x="40271" y="14491"/>
                    <a:pt x="40931" y="14111"/>
                    <a:pt x="41582" y="13772"/>
                  </a:cubicBezTo>
                  <a:cubicBezTo>
                    <a:pt x="41967" y="13574"/>
                    <a:pt x="42402" y="13459"/>
                    <a:pt x="42829" y="13364"/>
                  </a:cubicBezTo>
                  <a:cubicBezTo>
                    <a:pt x="45147" y="12855"/>
                    <a:pt x="47486" y="12405"/>
                    <a:pt x="49796" y="11846"/>
                  </a:cubicBezTo>
                  <a:cubicBezTo>
                    <a:pt x="51230" y="11498"/>
                    <a:pt x="52628" y="10989"/>
                    <a:pt x="54045" y="10554"/>
                  </a:cubicBezTo>
                  <a:cubicBezTo>
                    <a:pt x="54214" y="10503"/>
                    <a:pt x="54384" y="10440"/>
                    <a:pt x="54599" y="10366"/>
                  </a:cubicBezTo>
                  <a:close/>
                  <a:moveTo>
                    <a:pt x="46546" y="29449"/>
                  </a:moveTo>
                  <a:lnTo>
                    <a:pt x="46546" y="29449"/>
                  </a:lnTo>
                  <a:cubicBezTo>
                    <a:pt x="48833" y="29943"/>
                    <a:pt x="50566" y="31199"/>
                    <a:pt x="51931" y="33152"/>
                  </a:cubicBezTo>
                  <a:cubicBezTo>
                    <a:pt x="50877" y="33430"/>
                    <a:pt x="49882" y="33705"/>
                    <a:pt x="48883" y="33945"/>
                  </a:cubicBezTo>
                  <a:cubicBezTo>
                    <a:pt x="48877" y="33946"/>
                    <a:pt x="48871" y="33947"/>
                    <a:pt x="48865" y="33947"/>
                  </a:cubicBezTo>
                  <a:cubicBezTo>
                    <a:pt x="48772" y="33947"/>
                    <a:pt x="48608" y="33799"/>
                    <a:pt x="48549" y="33688"/>
                  </a:cubicBezTo>
                  <a:cubicBezTo>
                    <a:pt x="47966" y="32611"/>
                    <a:pt x="47389" y="31534"/>
                    <a:pt x="46843" y="30438"/>
                  </a:cubicBezTo>
                  <a:cubicBezTo>
                    <a:pt x="46702" y="30154"/>
                    <a:pt x="46655" y="29824"/>
                    <a:pt x="46546" y="29449"/>
                  </a:cubicBezTo>
                  <a:close/>
                  <a:moveTo>
                    <a:pt x="37450" y="29374"/>
                  </a:moveTo>
                  <a:cubicBezTo>
                    <a:pt x="37484" y="29374"/>
                    <a:pt x="37517" y="29377"/>
                    <a:pt x="37549" y="29383"/>
                  </a:cubicBezTo>
                  <a:cubicBezTo>
                    <a:pt x="38212" y="29517"/>
                    <a:pt x="38937" y="29750"/>
                    <a:pt x="39079" y="30611"/>
                  </a:cubicBezTo>
                  <a:cubicBezTo>
                    <a:pt x="39129" y="30937"/>
                    <a:pt x="39194" y="31263"/>
                    <a:pt x="39198" y="31589"/>
                  </a:cubicBezTo>
                  <a:cubicBezTo>
                    <a:pt x="39212" y="32944"/>
                    <a:pt x="39203" y="34297"/>
                    <a:pt x="39203" y="35668"/>
                  </a:cubicBezTo>
                  <a:cubicBezTo>
                    <a:pt x="37324" y="35874"/>
                    <a:pt x="35605" y="36061"/>
                    <a:pt x="33780" y="36263"/>
                  </a:cubicBezTo>
                  <a:cubicBezTo>
                    <a:pt x="33901" y="35484"/>
                    <a:pt x="33941" y="34691"/>
                    <a:pt x="34161" y="33953"/>
                  </a:cubicBezTo>
                  <a:cubicBezTo>
                    <a:pt x="34615" y="32422"/>
                    <a:pt x="35164" y="30910"/>
                    <a:pt x="36457" y="29851"/>
                  </a:cubicBezTo>
                  <a:cubicBezTo>
                    <a:pt x="36731" y="29626"/>
                    <a:pt x="37135" y="29374"/>
                    <a:pt x="37450" y="29374"/>
                  </a:cubicBezTo>
                  <a:close/>
                  <a:moveTo>
                    <a:pt x="52362" y="33881"/>
                  </a:moveTo>
                  <a:cubicBezTo>
                    <a:pt x="52646" y="34792"/>
                    <a:pt x="52916" y="35654"/>
                    <a:pt x="53223" y="36635"/>
                  </a:cubicBezTo>
                  <a:cubicBezTo>
                    <a:pt x="51784" y="35937"/>
                    <a:pt x="50501" y="35136"/>
                    <a:pt x="48993" y="34866"/>
                  </a:cubicBezTo>
                  <a:cubicBezTo>
                    <a:pt x="49016" y="34807"/>
                    <a:pt x="49039" y="34746"/>
                    <a:pt x="49062" y="34687"/>
                  </a:cubicBezTo>
                  <a:cubicBezTo>
                    <a:pt x="50143" y="34422"/>
                    <a:pt x="51220" y="34161"/>
                    <a:pt x="52362" y="33881"/>
                  </a:cubicBezTo>
                  <a:close/>
                  <a:moveTo>
                    <a:pt x="46133" y="30718"/>
                  </a:moveTo>
                  <a:cubicBezTo>
                    <a:pt x="46771" y="32033"/>
                    <a:pt x="47329" y="33371"/>
                    <a:pt x="48054" y="34614"/>
                  </a:cubicBezTo>
                  <a:cubicBezTo>
                    <a:pt x="48746" y="35796"/>
                    <a:pt x="48530" y="37010"/>
                    <a:pt x="48462" y="38234"/>
                  </a:cubicBezTo>
                  <a:cubicBezTo>
                    <a:pt x="48452" y="38394"/>
                    <a:pt x="48315" y="38560"/>
                    <a:pt x="48205" y="38697"/>
                  </a:cubicBezTo>
                  <a:cubicBezTo>
                    <a:pt x="47856" y="39141"/>
                    <a:pt x="47503" y="39585"/>
                    <a:pt x="47128" y="40012"/>
                  </a:cubicBezTo>
                  <a:cubicBezTo>
                    <a:pt x="47022" y="40127"/>
                    <a:pt x="46839" y="40231"/>
                    <a:pt x="46693" y="40237"/>
                  </a:cubicBezTo>
                  <a:cubicBezTo>
                    <a:pt x="46586" y="40241"/>
                    <a:pt x="46480" y="40243"/>
                    <a:pt x="46375" y="40243"/>
                  </a:cubicBezTo>
                  <a:cubicBezTo>
                    <a:pt x="44494" y="40243"/>
                    <a:pt x="42799" y="39622"/>
                    <a:pt x="41361" y="38403"/>
                  </a:cubicBezTo>
                  <a:cubicBezTo>
                    <a:pt x="40582" y="37743"/>
                    <a:pt x="39977" y="36877"/>
                    <a:pt x="39968" y="35759"/>
                  </a:cubicBezTo>
                  <a:cubicBezTo>
                    <a:pt x="39959" y="34168"/>
                    <a:pt x="39968" y="32578"/>
                    <a:pt x="39968" y="30918"/>
                  </a:cubicBezTo>
                  <a:cubicBezTo>
                    <a:pt x="41029" y="31393"/>
                    <a:pt x="42058" y="31672"/>
                    <a:pt x="43072" y="31672"/>
                  </a:cubicBezTo>
                  <a:cubicBezTo>
                    <a:pt x="44103" y="31672"/>
                    <a:pt x="45118" y="31383"/>
                    <a:pt x="46133" y="30718"/>
                  </a:cubicBezTo>
                  <a:close/>
                  <a:moveTo>
                    <a:pt x="60979" y="36192"/>
                  </a:moveTo>
                  <a:cubicBezTo>
                    <a:pt x="61043" y="36192"/>
                    <a:pt x="61116" y="36209"/>
                    <a:pt x="61199" y="36245"/>
                  </a:cubicBezTo>
                  <a:cubicBezTo>
                    <a:pt x="61263" y="36272"/>
                    <a:pt x="61342" y="36276"/>
                    <a:pt x="61410" y="36291"/>
                  </a:cubicBezTo>
                  <a:cubicBezTo>
                    <a:pt x="62785" y="36616"/>
                    <a:pt x="63234" y="37184"/>
                    <a:pt x="63239" y="38784"/>
                  </a:cubicBezTo>
                  <a:cubicBezTo>
                    <a:pt x="63271" y="39623"/>
                    <a:pt x="62968" y="40502"/>
                    <a:pt x="62098" y="41126"/>
                  </a:cubicBezTo>
                  <a:cubicBezTo>
                    <a:pt x="61851" y="41302"/>
                    <a:pt x="61598" y="41389"/>
                    <a:pt x="61358" y="41389"/>
                  </a:cubicBezTo>
                  <a:cubicBezTo>
                    <a:pt x="61008" y="41389"/>
                    <a:pt x="60684" y="41204"/>
                    <a:pt x="60442" y="40837"/>
                  </a:cubicBezTo>
                  <a:cubicBezTo>
                    <a:pt x="60292" y="40618"/>
                    <a:pt x="60145" y="40356"/>
                    <a:pt x="60118" y="40100"/>
                  </a:cubicBezTo>
                  <a:cubicBezTo>
                    <a:pt x="59971" y="38866"/>
                    <a:pt x="60067" y="37661"/>
                    <a:pt x="60599" y="36515"/>
                  </a:cubicBezTo>
                  <a:cubicBezTo>
                    <a:pt x="60695" y="36310"/>
                    <a:pt x="60808" y="36192"/>
                    <a:pt x="60979" y="36192"/>
                  </a:cubicBezTo>
                  <a:close/>
                  <a:moveTo>
                    <a:pt x="8029" y="40135"/>
                  </a:moveTo>
                  <a:cubicBezTo>
                    <a:pt x="8237" y="40135"/>
                    <a:pt x="8399" y="40232"/>
                    <a:pt x="8566" y="40485"/>
                  </a:cubicBezTo>
                  <a:cubicBezTo>
                    <a:pt x="9181" y="41406"/>
                    <a:pt x="9868" y="42281"/>
                    <a:pt x="10432" y="43258"/>
                  </a:cubicBezTo>
                  <a:cubicBezTo>
                    <a:pt x="8049" y="42662"/>
                    <a:pt x="5665" y="42061"/>
                    <a:pt x="3181" y="41438"/>
                  </a:cubicBezTo>
                  <a:cubicBezTo>
                    <a:pt x="3593" y="41310"/>
                    <a:pt x="3945" y="41181"/>
                    <a:pt x="4308" y="41085"/>
                  </a:cubicBezTo>
                  <a:cubicBezTo>
                    <a:pt x="5454" y="40778"/>
                    <a:pt x="6609" y="40485"/>
                    <a:pt x="7755" y="40178"/>
                  </a:cubicBezTo>
                  <a:cubicBezTo>
                    <a:pt x="7855" y="40150"/>
                    <a:pt x="7946" y="40135"/>
                    <a:pt x="8029" y="40135"/>
                  </a:cubicBezTo>
                  <a:close/>
                  <a:moveTo>
                    <a:pt x="38900" y="36603"/>
                  </a:moveTo>
                  <a:cubicBezTo>
                    <a:pt x="39043" y="36603"/>
                    <a:pt x="39265" y="36749"/>
                    <a:pt x="39318" y="36877"/>
                  </a:cubicBezTo>
                  <a:cubicBezTo>
                    <a:pt x="40000" y="38619"/>
                    <a:pt x="41352" y="39664"/>
                    <a:pt x="42998" y="40366"/>
                  </a:cubicBezTo>
                  <a:cubicBezTo>
                    <a:pt x="44049" y="40817"/>
                    <a:pt x="45154" y="41066"/>
                    <a:pt x="46304" y="41066"/>
                  </a:cubicBezTo>
                  <a:cubicBezTo>
                    <a:pt x="46452" y="41066"/>
                    <a:pt x="46602" y="41061"/>
                    <a:pt x="46752" y="41053"/>
                  </a:cubicBezTo>
                  <a:cubicBezTo>
                    <a:pt x="47192" y="41026"/>
                    <a:pt x="47480" y="40847"/>
                    <a:pt x="47741" y="40485"/>
                  </a:cubicBezTo>
                  <a:cubicBezTo>
                    <a:pt x="48319" y="39683"/>
                    <a:pt x="48929" y="38903"/>
                    <a:pt x="49937" y="38509"/>
                  </a:cubicBezTo>
                  <a:lnTo>
                    <a:pt x="49937" y="38509"/>
                  </a:lnTo>
                  <a:cubicBezTo>
                    <a:pt x="49800" y="38844"/>
                    <a:pt x="49630" y="39170"/>
                    <a:pt x="49539" y="39513"/>
                  </a:cubicBezTo>
                  <a:cubicBezTo>
                    <a:pt x="49484" y="39719"/>
                    <a:pt x="49460" y="40054"/>
                    <a:pt x="49580" y="40159"/>
                  </a:cubicBezTo>
                  <a:cubicBezTo>
                    <a:pt x="49682" y="40251"/>
                    <a:pt x="49867" y="40290"/>
                    <a:pt x="50045" y="40290"/>
                  </a:cubicBezTo>
                  <a:cubicBezTo>
                    <a:pt x="50123" y="40290"/>
                    <a:pt x="50200" y="40283"/>
                    <a:pt x="50267" y="40269"/>
                  </a:cubicBezTo>
                  <a:cubicBezTo>
                    <a:pt x="50730" y="40168"/>
                    <a:pt x="51174" y="39898"/>
                    <a:pt x="51633" y="39879"/>
                  </a:cubicBezTo>
                  <a:cubicBezTo>
                    <a:pt x="51691" y="39878"/>
                    <a:pt x="51750" y="39877"/>
                    <a:pt x="51810" y="39877"/>
                  </a:cubicBezTo>
                  <a:cubicBezTo>
                    <a:pt x="52323" y="39877"/>
                    <a:pt x="52864" y="39947"/>
                    <a:pt x="53324" y="40136"/>
                  </a:cubicBezTo>
                  <a:cubicBezTo>
                    <a:pt x="54022" y="40426"/>
                    <a:pt x="54104" y="40920"/>
                    <a:pt x="53715" y="41571"/>
                  </a:cubicBezTo>
                  <a:cubicBezTo>
                    <a:pt x="53014" y="42735"/>
                    <a:pt x="52036" y="43496"/>
                    <a:pt x="50652" y="43661"/>
                  </a:cubicBezTo>
                  <a:cubicBezTo>
                    <a:pt x="50254" y="43706"/>
                    <a:pt x="49850" y="43743"/>
                    <a:pt x="49451" y="43766"/>
                  </a:cubicBezTo>
                  <a:cubicBezTo>
                    <a:pt x="48939" y="43792"/>
                    <a:pt x="48430" y="43805"/>
                    <a:pt x="47922" y="43805"/>
                  </a:cubicBezTo>
                  <a:cubicBezTo>
                    <a:pt x="44337" y="43805"/>
                    <a:pt x="40852" y="43170"/>
                    <a:pt x="37452" y="41942"/>
                  </a:cubicBezTo>
                  <a:cubicBezTo>
                    <a:pt x="36434" y="41575"/>
                    <a:pt x="35485" y="41140"/>
                    <a:pt x="34762" y="40315"/>
                  </a:cubicBezTo>
                  <a:cubicBezTo>
                    <a:pt x="33954" y="39399"/>
                    <a:pt x="33904" y="38267"/>
                    <a:pt x="33813" y="37039"/>
                  </a:cubicBezTo>
                  <a:cubicBezTo>
                    <a:pt x="35545" y="36887"/>
                    <a:pt x="37214" y="36732"/>
                    <a:pt x="38887" y="36603"/>
                  </a:cubicBezTo>
                  <a:cubicBezTo>
                    <a:pt x="38891" y="36603"/>
                    <a:pt x="38896" y="36603"/>
                    <a:pt x="38900" y="36603"/>
                  </a:cubicBezTo>
                  <a:close/>
                  <a:moveTo>
                    <a:pt x="11279" y="39735"/>
                  </a:moveTo>
                  <a:cubicBezTo>
                    <a:pt x="12682" y="39735"/>
                    <a:pt x="14041" y="39970"/>
                    <a:pt x="15336" y="40287"/>
                  </a:cubicBezTo>
                  <a:cubicBezTo>
                    <a:pt x="15895" y="41735"/>
                    <a:pt x="16423" y="43088"/>
                    <a:pt x="16977" y="44518"/>
                  </a:cubicBezTo>
                  <a:cubicBezTo>
                    <a:pt x="16312" y="44404"/>
                    <a:pt x="15676" y="44303"/>
                    <a:pt x="15043" y="44191"/>
                  </a:cubicBezTo>
                  <a:cubicBezTo>
                    <a:pt x="14034" y="44022"/>
                    <a:pt x="13026" y="43852"/>
                    <a:pt x="12018" y="43660"/>
                  </a:cubicBezTo>
                  <a:cubicBezTo>
                    <a:pt x="11844" y="43623"/>
                    <a:pt x="11632" y="43518"/>
                    <a:pt x="11532" y="43376"/>
                  </a:cubicBezTo>
                  <a:cubicBezTo>
                    <a:pt x="10743" y="42303"/>
                    <a:pt x="9978" y="41213"/>
                    <a:pt x="9208" y="40126"/>
                  </a:cubicBezTo>
                  <a:cubicBezTo>
                    <a:pt x="9176" y="40086"/>
                    <a:pt x="9162" y="40031"/>
                    <a:pt x="9126" y="39934"/>
                  </a:cubicBezTo>
                  <a:cubicBezTo>
                    <a:pt x="9853" y="39794"/>
                    <a:pt x="10571" y="39735"/>
                    <a:pt x="11279" y="39735"/>
                  </a:cubicBezTo>
                  <a:close/>
                  <a:moveTo>
                    <a:pt x="60095" y="34348"/>
                  </a:moveTo>
                  <a:lnTo>
                    <a:pt x="60095" y="34348"/>
                  </a:lnTo>
                  <a:cubicBezTo>
                    <a:pt x="60255" y="35095"/>
                    <a:pt x="60200" y="35764"/>
                    <a:pt x="59819" y="36456"/>
                  </a:cubicBezTo>
                  <a:cubicBezTo>
                    <a:pt x="59173" y="37624"/>
                    <a:pt x="59140" y="38945"/>
                    <a:pt x="59251" y="40256"/>
                  </a:cubicBezTo>
                  <a:cubicBezTo>
                    <a:pt x="59274" y="40485"/>
                    <a:pt x="59352" y="40733"/>
                    <a:pt x="59481" y="40925"/>
                  </a:cubicBezTo>
                  <a:cubicBezTo>
                    <a:pt x="60190" y="41997"/>
                    <a:pt x="59723" y="43097"/>
                    <a:pt x="59457" y="44124"/>
                  </a:cubicBezTo>
                  <a:cubicBezTo>
                    <a:pt x="59269" y="44867"/>
                    <a:pt x="58688" y="45514"/>
                    <a:pt x="58147" y="46178"/>
                  </a:cubicBezTo>
                  <a:cubicBezTo>
                    <a:pt x="58137" y="46008"/>
                    <a:pt x="58109" y="45843"/>
                    <a:pt x="58124" y="45678"/>
                  </a:cubicBezTo>
                  <a:cubicBezTo>
                    <a:pt x="58261" y="43836"/>
                    <a:pt x="58467" y="41997"/>
                    <a:pt x="58522" y="40155"/>
                  </a:cubicBezTo>
                  <a:cubicBezTo>
                    <a:pt x="58591" y="38078"/>
                    <a:pt x="59842" y="36360"/>
                    <a:pt x="60095" y="34348"/>
                  </a:cubicBezTo>
                  <a:close/>
                  <a:moveTo>
                    <a:pt x="16179" y="40541"/>
                  </a:moveTo>
                  <a:lnTo>
                    <a:pt x="16179" y="40541"/>
                  </a:lnTo>
                  <a:cubicBezTo>
                    <a:pt x="16445" y="40604"/>
                    <a:pt x="16651" y="40636"/>
                    <a:pt x="16840" y="40705"/>
                  </a:cubicBezTo>
                  <a:cubicBezTo>
                    <a:pt x="17803" y="41053"/>
                    <a:pt x="18774" y="41393"/>
                    <a:pt x="19719" y="41778"/>
                  </a:cubicBezTo>
                  <a:cubicBezTo>
                    <a:pt x="19929" y="41865"/>
                    <a:pt x="20126" y="42112"/>
                    <a:pt x="20213" y="42332"/>
                  </a:cubicBezTo>
                  <a:cubicBezTo>
                    <a:pt x="20447" y="42904"/>
                    <a:pt x="20604" y="43510"/>
                    <a:pt x="20823" y="44087"/>
                  </a:cubicBezTo>
                  <a:cubicBezTo>
                    <a:pt x="20927" y="44361"/>
                    <a:pt x="21079" y="44613"/>
                    <a:pt x="21272" y="44835"/>
                  </a:cubicBezTo>
                  <a:cubicBezTo>
                    <a:pt x="21373" y="44949"/>
                    <a:pt x="21552" y="44991"/>
                    <a:pt x="21712" y="45050"/>
                  </a:cubicBezTo>
                  <a:lnTo>
                    <a:pt x="21781" y="45077"/>
                  </a:lnTo>
                  <a:cubicBezTo>
                    <a:pt x="21808" y="44894"/>
                    <a:pt x="21899" y="44688"/>
                    <a:pt x="21849" y="44532"/>
                  </a:cubicBezTo>
                  <a:cubicBezTo>
                    <a:pt x="21707" y="44101"/>
                    <a:pt x="21496" y="43693"/>
                    <a:pt x="21322" y="43272"/>
                  </a:cubicBezTo>
                  <a:cubicBezTo>
                    <a:pt x="21212" y="42988"/>
                    <a:pt x="21120" y="42698"/>
                    <a:pt x="20973" y="42273"/>
                  </a:cubicBezTo>
                  <a:lnTo>
                    <a:pt x="20973" y="42273"/>
                  </a:lnTo>
                  <a:cubicBezTo>
                    <a:pt x="23546" y="43386"/>
                    <a:pt x="25672" y="44812"/>
                    <a:pt x="27189" y="46998"/>
                  </a:cubicBezTo>
                  <a:cubicBezTo>
                    <a:pt x="25718" y="46636"/>
                    <a:pt x="24242" y="46283"/>
                    <a:pt x="22774" y="45899"/>
                  </a:cubicBezTo>
                  <a:cubicBezTo>
                    <a:pt x="22495" y="45825"/>
                    <a:pt x="22251" y="45633"/>
                    <a:pt x="21986" y="45499"/>
                  </a:cubicBezTo>
                  <a:cubicBezTo>
                    <a:pt x="21931" y="45470"/>
                    <a:pt x="21866" y="45430"/>
                    <a:pt x="21805" y="45430"/>
                  </a:cubicBezTo>
                  <a:cubicBezTo>
                    <a:pt x="21800" y="45430"/>
                    <a:pt x="21794" y="45431"/>
                    <a:pt x="21788" y="45431"/>
                  </a:cubicBezTo>
                  <a:cubicBezTo>
                    <a:pt x="21775" y="45431"/>
                    <a:pt x="21765" y="45436"/>
                    <a:pt x="21752" y="45436"/>
                  </a:cubicBezTo>
                  <a:cubicBezTo>
                    <a:pt x="21623" y="45452"/>
                    <a:pt x="21495" y="45459"/>
                    <a:pt x="21369" y="45459"/>
                  </a:cubicBezTo>
                  <a:cubicBezTo>
                    <a:pt x="20281" y="45459"/>
                    <a:pt x="19292" y="44927"/>
                    <a:pt x="18231" y="44771"/>
                  </a:cubicBezTo>
                  <a:cubicBezTo>
                    <a:pt x="18117" y="44758"/>
                    <a:pt x="17985" y="44615"/>
                    <a:pt x="17934" y="44501"/>
                  </a:cubicBezTo>
                  <a:cubicBezTo>
                    <a:pt x="17357" y="43217"/>
                    <a:pt x="16794" y="41929"/>
                    <a:pt x="16179" y="40541"/>
                  </a:cubicBezTo>
                  <a:close/>
                  <a:moveTo>
                    <a:pt x="49392" y="35701"/>
                  </a:moveTo>
                  <a:cubicBezTo>
                    <a:pt x="52188" y="37066"/>
                    <a:pt x="54800" y="38349"/>
                    <a:pt x="57422" y="39614"/>
                  </a:cubicBezTo>
                  <a:cubicBezTo>
                    <a:pt x="57743" y="39765"/>
                    <a:pt x="57825" y="39940"/>
                    <a:pt x="57794" y="40283"/>
                  </a:cubicBezTo>
                  <a:cubicBezTo>
                    <a:pt x="57601" y="42584"/>
                    <a:pt x="57436" y="44880"/>
                    <a:pt x="57263" y="47182"/>
                  </a:cubicBezTo>
                  <a:cubicBezTo>
                    <a:pt x="57240" y="47485"/>
                    <a:pt x="57225" y="47786"/>
                    <a:pt x="57202" y="48148"/>
                  </a:cubicBezTo>
                  <a:cubicBezTo>
                    <a:pt x="54406" y="47456"/>
                    <a:pt x="52133" y="45821"/>
                    <a:pt x="49566" y="44753"/>
                  </a:cubicBezTo>
                  <a:cubicBezTo>
                    <a:pt x="50166" y="44642"/>
                    <a:pt x="50734" y="44559"/>
                    <a:pt x="51294" y="44437"/>
                  </a:cubicBezTo>
                  <a:cubicBezTo>
                    <a:pt x="52779" y="44097"/>
                    <a:pt x="53760" y="43112"/>
                    <a:pt x="54475" y="41837"/>
                  </a:cubicBezTo>
                  <a:cubicBezTo>
                    <a:pt x="54988" y="40921"/>
                    <a:pt x="54749" y="40091"/>
                    <a:pt x="53869" y="39509"/>
                  </a:cubicBezTo>
                  <a:cubicBezTo>
                    <a:pt x="53338" y="39159"/>
                    <a:pt x="52769" y="39024"/>
                    <a:pt x="52178" y="39024"/>
                  </a:cubicBezTo>
                  <a:cubicBezTo>
                    <a:pt x="51918" y="39024"/>
                    <a:pt x="51653" y="39050"/>
                    <a:pt x="51385" y="39096"/>
                  </a:cubicBezTo>
                  <a:cubicBezTo>
                    <a:pt x="51119" y="39147"/>
                    <a:pt x="50853" y="39233"/>
                    <a:pt x="50523" y="39321"/>
                  </a:cubicBezTo>
                  <a:cubicBezTo>
                    <a:pt x="50619" y="38982"/>
                    <a:pt x="50743" y="38679"/>
                    <a:pt x="50775" y="38368"/>
                  </a:cubicBezTo>
                  <a:cubicBezTo>
                    <a:pt x="50799" y="38116"/>
                    <a:pt x="50789" y="37735"/>
                    <a:pt x="50638" y="37625"/>
                  </a:cubicBezTo>
                  <a:cubicBezTo>
                    <a:pt x="50547" y="37561"/>
                    <a:pt x="50417" y="37542"/>
                    <a:pt x="50277" y="37542"/>
                  </a:cubicBezTo>
                  <a:cubicBezTo>
                    <a:pt x="50129" y="37542"/>
                    <a:pt x="49968" y="37563"/>
                    <a:pt x="49827" y="37575"/>
                  </a:cubicBezTo>
                  <a:cubicBezTo>
                    <a:pt x="49672" y="37588"/>
                    <a:pt x="49525" y="37695"/>
                    <a:pt x="49208" y="37832"/>
                  </a:cubicBezTo>
                  <a:cubicBezTo>
                    <a:pt x="49272" y="37075"/>
                    <a:pt x="49332" y="36410"/>
                    <a:pt x="49392" y="35701"/>
                  </a:cubicBezTo>
                  <a:close/>
                  <a:moveTo>
                    <a:pt x="1082" y="42134"/>
                  </a:moveTo>
                  <a:cubicBezTo>
                    <a:pt x="4409" y="42336"/>
                    <a:pt x="7480" y="43358"/>
                    <a:pt x="10643" y="44229"/>
                  </a:cubicBezTo>
                  <a:cubicBezTo>
                    <a:pt x="9698" y="45214"/>
                    <a:pt x="8905" y="46255"/>
                    <a:pt x="7695" y="46883"/>
                  </a:cubicBezTo>
                  <a:lnTo>
                    <a:pt x="7695" y="46884"/>
                  </a:lnTo>
                  <a:cubicBezTo>
                    <a:pt x="7045" y="47223"/>
                    <a:pt x="6490" y="47745"/>
                    <a:pt x="5866" y="48203"/>
                  </a:cubicBezTo>
                  <a:cubicBezTo>
                    <a:pt x="4226" y="47089"/>
                    <a:pt x="1475" y="43643"/>
                    <a:pt x="1082" y="42134"/>
                  </a:cubicBezTo>
                  <a:close/>
                  <a:moveTo>
                    <a:pt x="11809" y="44486"/>
                  </a:moveTo>
                  <a:cubicBezTo>
                    <a:pt x="11875" y="44486"/>
                    <a:pt x="11946" y="44495"/>
                    <a:pt x="12026" y="44509"/>
                  </a:cubicBezTo>
                  <a:cubicBezTo>
                    <a:pt x="13589" y="44793"/>
                    <a:pt x="15161" y="45044"/>
                    <a:pt x="16889" y="45338"/>
                  </a:cubicBezTo>
                  <a:cubicBezTo>
                    <a:pt x="15418" y="46883"/>
                    <a:pt x="14061" y="48308"/>
                    <a:pt x="12705" y="49743"/>
                  </a:cubicBezTo>
                  <a:cubicBezTo>
                    <a:pt x="12521" y="49940"/>
                    <a:pt x="12320" y="50141"/>
                    <a:pt x="12204" y="50380"/>
                  </a:cubicBezTo>
                  <a:cubicBezTo>
                    <a:pt x="12141" y="50504"/>
                    <a:pt x="12186" y="50770"/>
                    <a:pt x="12287" y="50856"/>
                  </a:cubicBezTo>
                  <a:cubicBezTo>
                    <a:pt x="12302" y="50869"/>
                    <a:pt x="12322" y="50877"/>
                    <a:pt x="12342" y="50879"/>
                  </a:cubicBezTo>
                  <a:cubicBezTo>
                    <a:pt x="12364" y="50886"/>
                    <a:pt x="12391" y="50890"/>
                    <a:pt x="12421" y="50890"/>
                  </a:cubicBezTo>
                  <a:cubicBezTo>
                    <a:pt x="12530" y="50890"/>
                    <a:pt x="12676" y="50846"/>
                    <a:pt x="12759" y="50793"/>
                  </a:cubicBezTo>
                  <a:cubicBezTo>
                    <a:pt x="13900" y="49985"/>
                    <a:pt x="14909" y="49047"/>
                    <a:pt x="15734" y="47896"/>
                  </a:cubicBezTo>
                  <a:cubicBezTo>
                    <a:pt x="16298" y="47112"/>
                    <a:pt x="16985" y="46415"/>
                    <a:pt x="17632" y="45691"/>
                  </a:cubicBezTo>
                  <a:cubicBezTo>
                    <a:pt x="17691" y="45624"/>
                    <a:pt x="17815" y="45567"/>
                    <a:pt x="17906" y="45567"/>
                  </a:cubicBezTo>
                  <a:cubicBezTo>
                    <a:pt x="17921" y="45567"/>
                    <a:pt x="17935" y="45569"/>
                    <a:pt x="17947" y="45572"/>
                  </a:cubicBezTo>
                  <a:cubicBezTo>
                    <a:pt x="18965" y="45797"/>
                    <a:pt x="19979" y="46043"/>
                    <a:pt x="21134" y="46319"/>
                  </a:cubicBezTo>
                  <a:cubicBezTo>
                    <a:pt x="20318" y="47315"/>
                    <a:pt x="19566" y="48226"/>
                    <a:pt x="18818" y="49138"/>
                  </a:cubicBezTo>
                  <a:cubicBezTo>
                    <a:pt x="18448" y="49592"/>
                    <a:pt x="18081" y="50050"/>
                    <a:pt x="17724" y="50513"/>
                  </a:cubicBezTo>
                  <a:cubicBezTo>
                    <a:pt x="17623" y="50641"/>
                    <a:pt x="17513" y="50783"/>
                    <a:pt x="17477" y="50939"/>
                  </a:cubicBezTo>
                  <a:cubicBezTo>
                    <a:pt x="17444" y="51100"/>
                    <a:pt x="17494" y="51279"/>
                    <a:pt x="17509" y="51447"/>
                  </a:cubicBezTo>
                  <a:cubicBezTo>
                    <a:pt x="17692" y="51416"/>
                    <a:pt x="17894" y="51420"/>
                    <a:pt x="18054" y="51342"/>
                  </a:cubicBezTo>
                  <a:cubicBezTo>
                    <a:pt x="18196" y="51279"/>
                    <a:pt x="18297" y="51123"/>
                    <a:pt x="18398" y="50995"/>
                  </a:cubicBezTo>
                  <a:cubicBezTo>
                    <a:pt x="19511" y="49587"/>
                    <a:pt x="20616" y="48171"/>
                    <a:pt x="21739" y="46773"/>
                  </a:cubicBezTo>
                  <a:cubicBezTo>
                    <a:pt x="21810" y="46679"/>
                    <a:pt x="21982" y="46602"/>
                    <a:pt x="22110" y="46602"/>
                  </a:cubicBezTo>
                  <a:cubicBezTo>
                    <a:pt x="22132" y="46602"/>
                    <a:pt x="22152" y="46604"/>
                    <a:pt x="22170" y="46608"/>
                  </a:cubicBezTo>
                  <a:cubicBezTo>
                    <a:pt x="23929" y="47035"/>
                    <a:pt x="25690" y="47475"/>
                    <a:pt x="27441" y="47942"/>
                  </a:cubicBezTo>
                  <a:cubicBezTo>
                    <a:pt x="27716" y="48016"/>
                    <a:pt x="27959" y="48226"/>
                    <a:pt x="28363" y="48460"/>
                  </a:cubicBezTo>
                  <a:cubicBezTo>
                    <a:pt x="27868" y="48855"/>
                    <a:pt x="27528" y="49234"/>
                    <a:pt x="27106" y="49440"/>
                  </a:cubicBezTo>
                  <a:cubicBezTo>
                    <a:pt x="24039" y="50962"/>
                    <a:pt x="20854" y="51778"/>
                    <a:pt x="17503" y="51778"/>
                  </a:cubicBezTo>
                  <a:cubicBezTo>
                    <a:pt x="16670" y="51775"/>
                    <a:pt x="15837" y="51724"/>
                    <a:pt x="15010" y="51622"/>
                  </a:cubicBezTo>
                  <a:cubicBezTo>
                    <a:pt x="14084" y="51512"/>
                    <a:pt x="13172" y="51356"/>
                    <a:pt x="12278" y="51140"/>
                  </a:cubicBezTo>
                  <a:cubicBezTo>
                    <a:pt x="10513" y="50728"/>
                    <a:pt x="8817" y="50101"/>
                    <a:pt x="7208" y="49169"/>
                  </a:cubicBezTo>
                  <a:cubicBezTo>
                    <a:pt x="7067" y="49087"/>
                    <a:pt x="6924" y="49000"/>
                    <a:pt x="6787" y="48908"/>
                  </a:cubicBezTo>
                  <a:cubicBezTo>
                    <a:pt x="6746" y="48881"/>
                    <a:pt x="6718" y="48826"/>
                    <a:pt x="6640" y="48725"/>
                  </a:cubicBezTo>
                  <a:cubicBezTo>
                    <a:pt x="6970" y="48441"/>
                    <a:pt x="7255" y="48056"/>
                    <a:pt x="7635" y="47886"/>
                  </a:cubicBezTo>
                  <a:cubicBezTo>
                    <a:pt x="9184" y="47194"/>
                    <a:pt x="10229" y="45938"/>
                    <a:pt x="11325" y="44733"/>
                  </a:cubicBezTo>
                  <a:cubicBezTo>
                    <a:pt x="11487" y="44551"/>
                    <a:pt x="11627" y="44486"/>
                    <a:pt x="11809" y="44486"/>
                  </a:cubicBezTo>
                  <a:close/>
                  <a:moveTo>
                    <a:pt x="34655" y="41590"/>
                  </a:moveTo>
                  <a:cubicBezTo>
                    <a:pt x="39014" y="44001"/>
                    <a:pt x="43781" y="44551"/>
                    <a:pt x="48603" y="44826"/>
                  </a:cubicBezTo>
                  <a:cubicBezTo>
                    <a:pt x="48722" y="46375"/>
                    <a:pt x="48846" y="47938"/>
                    <a:pt x="48970" y="49547"/>
                  </a:cubicBezTo>
                  <a:cubicBezTo>
                    <a:pt x="46399" y="50376"/>
                    <a:pt x="44001" y="51802"/>
                    <a:pt x="41236" y="52054"/>
                  </a:cubicBezTo>
                  <a:cubicBezTo>
                    <a:pt x="40570" y="52115"/>
                    <a:pt x="39887" y="52174"/>
                    <a:pt x="39213" y="52174"/>
                  </a:cubicBezTo>
                  <a:cubicBezTo>
                    <a:pt x="38714" y="52174"/>
                    <a:pt x="38219" y="52142"/>
                    <a:pt x="37739" y="52054"/>
                  </a:cubicBezTo>
                  <a:cubicBezTo>
                    <a:pt x="36067" y="51743"/>
                    <a:pt x="34443" y="51156"/>
                    <a:pt x="32813" y="50661"/>
                  </a:cubicBezTo>
                  <a:cubicBezTo>
                    <a:pt x="32689" y="50625"/>
                    <a:pt x="32547" y="50318"/>
                    <a:pt x="32579" y="50175"/>
                  </a:cubicBezTo>
                  <a:cubicBezTo>
                    <a:pt x="32776" y="49323"/>
                    <a:pt x="33037" y="48484"/>
                    <a:pt x="33244" y="47632"/>
                  </a:cubicBezTo>
                  <a:cubicBezTo>
                    <a:pt x="33702" y="45711"/>
                    <a:pt x="34146" y="43786"/>
                    <a:pt x="34596" y="41866"/>
                  </a:cubicBezTo>
                  <a:cubicBezTo>
                    <a:pt x="34615" y="41778"/>
                    <a:pt x="34632" y="41691"/>
                    <a:pt x="34655" y="41590"/>
                  </a:cubicBezTo>
                  <a:close/>
                  <a:moveTo>
                    <a:pt x="29405" y="41608"/>
                  </a:moveTo>
                  <a:cubicBezTo>
                    <a:pt x="29662" y="41608"/>
                    <a:pt x="29748" y="41867"/>
                    <a:pt x="29806" y="42098"/>
                  </a:cubicBezTo>
                  <a:cubicBezTo>
                    <a:pt x="30155" y="43520"/>
                    <a:pt x="30498" y="44944"/>
                    <a:pt x="30824" y="46370"/>
                  </a:cubicBezTo>
                  <a:cubicBezTo>
                    <a:pt x="31081" y="47475"/>
                    <a:pt x="31310" y="48588"/>
                    <a:pt x="31535" y="49702"/>
                  </a:cubicBezTo>
                  <a:cubicBezTo>
                    <a:pt x="31594" y="49987"/>
                    <a:pt x="31553" y="50298"/>
                    <a:pt x="31649" y="50563"/>
                  </a:cubicBezTo>
                  <a:cubicBezTo>
                    <a:pt x="31750" y="50853"/>
                    <a:pt x="31902" y="51201"/>
                    <a:pt x="32135" y="51343"/>
                  </a:cubicBezTo>
                  <a:cubicBezTo>
                    <a:pt x="32424" y="51512"/>
                    <a:pt x="32492" y="51673"/>
                    <a:pt x="32497" y="51975"/>
                  </a:cubicBezTo>
                  <a:cubicBezTo>
                    <a:pt x="32530" y="53159"/>
                    <a:pt x="32593" y="54345"/>
                    <a:pt x="32644" y="55582"/>
                  </a:cubicBezTo>
                  <a:cubicBezTo>
                    <a:pt x="32130" y="55285"/>
                    <a:pt x="31567" y="54968"/>
                    <a:pt x="31016" y="54638"/>
                  </a:cubicBezTo>
                  <a:cubicBezTo>
                    <a:pt x="30952" y="54602"/>
                    <a:pt x="30915" y="54492"/>
                    <a:pt x="30906" y="54410"/>
                  </a:cubicBezTo>
                  <a:cubicBezTo>
                    <a:pt x="30631" y="52498"/>
                    <a:pt x="30118" y="50650"/>
                    <a:pt x="29379" y="48868"/>
                  </a:cubicBezTo>
                  <a:cubicBezTo>
                    <a:pt x="29316" y="48716"/>
                    <a:pt x="29389" y="48497"/>
                    <a:pt x="29430" y="48314"/>
                  </a:cubicBezTo>
                  <a:cubicBezTo>
                    <a:pt x="29499" y="47997"/>
                    <a:pt x="29457" y="47786"/>
                    <a:pt x="29091" y="47704"/>
                  </a:cubicBezTo>
                  <a:cubicBezTo>
                    <a:pt x="28940" y="47667"/>
                    <a:pt x="28757" y="47553"/>
                    <a:pt x="28692" y="47420"/>
                  </a:cubicBezTo>
                  <a:cubicBezTo>
                    <a:pt x="27913" y="45830"/>
                    <a:pt x="27152" y="44225"/>
                    <a:pt x="26354" y="42552"/>
                  </a:cubicBezTo>
                  <a:cubicBezTo>
                    <a:pt x="27317" y="42245"/>
                    <a:pt x="28285" y="41925"/>
                    <a:pt x="29261" y="41631"/>
                  </a:cubicBezTo>
                  <a:cubicBezTo>
                    <a:pt x="29314" y="41615"/>
                    <a:pt x="29362" y="41608"/>
                    <a:pt x="29405" y="41608"/>
                  </a:cubicBezTo>
                  <a:close/>
                  <a:moveTo>
                    <a:pt x="55598" y="76300"/>
                  </a:moveTo>
                  <a:cubicBezTo>
                    <a:pt x="57308" y="76378"/>
                    <a:pt x="59068" y="76466"/>
                    <a:pt x="60828" y="76553"/>
                  </a:cubicBezTo>
                  <a:cubicBezTo>
                    <a:pt x="60906" y="76558"/>
                    <a:pt x="61020" y="76580"/>
                    <a:pt x="61062" y="76640"/>
                  </a:cubicBezTo>
                  <a:cubicBezTo>
                    <a:pt x="61845" y="77722"/>
                    <a:pt x="63097" y="78139"/>
                    <a:pt x="64174" y="78799"/>
                  </a:cubicBezTo>
                  <a:cubicBezTo>
                    <a:pt x="64903" y="79243"/>
                    <a:pt x="65678" y="79605"/>
                    <a:pt x="66433" y="80004"/>
                  </a:cubicBezTo>
                  <a:cubicBezTo>
                    <a:pt x="66410" y="80077"/>
                    <a:pt x="66393" y="80150"/>
                    <a:pt x="66370" y="80224"/>
                  </a:cubicBezTo>
                  <a:cubicBezTo>
                    <a:pt x="65081" y="80169"/>
                    <a:pt x="63789" y="80133"/>
                    <a:pt x="62501" y="80046"/>
                  </a:cubicBezTo>
                  <a:cubicBezTo>
                    <a:pt x="60696" y="79931"/>
                    <a:pt x="58889" y="79775"/>
                    <a:pt x="57084" y="79638"/>
                  </a:cubicBezTo>
                  <a:cubicBezTo>
                    <a:pt x="57010" y="79633"/>
                    <a:pt x="56937" y="79638"/>
                    <a:pt x="56863" y="79628"/>
                  </a:cubicBezTo>
                  <a:cubicBezTo>
                    <a:pt x="55173" y="79426"/>
                    <a:pt x="55296" y="79216"/>
                    <a:pt x="55433" y="77854"/>
                  </a:cubicBezTo>
                  <a:cubicBezTo>
                    <a:pt x="55488" y="77299"/>
                    <a:pt x="55553" y="76746"/>
                    <a:pt x="55598" y="76300"/>
                  </a:cubicBezTo>
                  <a:close/>
                  <a:moveTo>
                    <a:pt x="50273" y="50317"/>
                  </a:moveTo>
                  <a:cubicBezTo>
                    <a:pt x="50364" y="50317"/>
                    <a:pt x="50455" y="50320"/>
                    <a:pt x="50547" y="50325"/>
                  </a:cubicBezTo>
                  <a:cubicBezTo>
                    <a:pt x="52701" y="50444"/>
                    <a:pt x="54878" y="50353"/>
                    <a:pt x="57024" y="50545"/>
                  </a:cubicBezTo>
                  <a:cubicBezTo>
                    <a:pt x="59361" y="50757"/>
                    <a:pt x="61524" y="51691"/>
                    <a:pt x="63674" y="52585"/>
                  </a:cubicBezTo>
                  <a:cubicBezTo>
                    <a:pt x="67469" y="54162"/>
                    <a:pt x="71008" y="56165"/>
                    <a:pt x="74084" y="58929"/>
                  </a:cubicBezTo>
                  <a:cubicBezTo>
                    <a:pt x="75598" y="60288"/>
                    <a:pt x="76900" y="61868"/>
                    <a:pt x="77942" y="63618"/>
                  </a:cubicBezTo>
                  <a:cubicBezTo>
                    <a:pt x="76705" y="64617"/>
                    <a:pt x="75472" y="65611"/>
                    <a:pt x="74294" y="66555"/>
                  </a:cubicBezTo>
                  <a:lnTo>
                    <a:pt x="74294" y="66556"/>
                  </a:lnTo>
                  <a:cubicBezTo>
                    <a:pt x="72777" y="65345"/>
                    <a:pt x="71305" y="64016"/>
                    <a:pt x="69682" y="62903"/>
                  </a:cubicBezTo>
                  <a:cubicBezTo>
                    <a:pt x="67862" y="61657"/>
                    <a:pt x="65942" y="60534"/>
                    <a:pt x="63990" y="59498"/>
                  </a:cubicBezTo>
                  <a:cubicBezTo>
                    <a:pt x="63380" y="59172"/>
                    <a:pt x="63081" y="58878"/>
                    <a:pt x="62917" y="58224"/>
                  </a:cubicBezTo>
                  <a:cubicBezTo>
                    <a:pt x="62129" y="55043"/>
                    <a:pt x="59873" y="53374"/>
                    <a:pt x="56854" y="52604"/>
                  </a:cubicBezTo>
                  <a:cubicBezTo>
                    <a:pt x="54717" y="52053"/>
                    <a:pt x="52531" y="51829"/>
                    <a:pt x="50326" y="51820"/>
                  </a:cubicBezTo>
                  <a:cubicBezTo>
                    <a:pt x="50316" y="51820"/>
                    <a:pt x="50306" y="51820"/>
                    <a:pt x="50296" y="51820"/>
                  </a:cubicBezTo>
                  <a:cubicBezTo>
                    <a:pt x="49623" y="51820"/>
                    <a:pt x="48970" y="51966"/>
                    <a:pt x="48374" y="52559"/>
                  </a:cubicBezTo>
                  <a:cubicBezTo>
                    <a:pt x="49226" y="52595"/>
                    <a:pt x="50005" y="52586"/>
                    <a:pt x="50766" y="52673"/>
                  </a:cubicBezTo>
                  <a:cubicBezTo>
                    <a:pt x="52766" y="52911"/>
                    <a:pt x="54782" y="53066"/>
                    <a:pt x="56744" y="53484"/>
                  </a:cubicBezTo>
                  <a:cubicBezTo>
                    <a:pt x="59700" y="54116"/>
                    <a:pt x="61850" y="56221"/>
                    <a:pt x="62340" y="59498"/>
                  </a:cubicBezTo>
                  <a:cubicBezTo>
                    <a:pt x="62785" y="62490"/>
                    <a:pt x="62684" y="65452"/>
                    <a:pt x="62276" y="68422"/>
                  </a:cubicBezTo>
                  <a:cubicBezTo>
                    <a:pt x="61965" y="70690"/>
                    <a:pt x="61639" y="72955"/>
                    <a:pt x="61323" y="75223"/>
                  </a:cubicBezTo>
                  <a:cubicBezTo>
                    <a:pt x="61286" y="75503"/>
                    <a:pt x="61240" y="75692"/>
                    <a:pt x="60878" y="75700"/>
                  </a:cubicBezTo>
                  <a:cubicBezTo>
                    <a:pt x="60677" y="75705"/>
                    <a:pt x="60476" y="75707"/>
                    <a:pt x="60275" y="75707"/>
                  </a:cubicBezTo>
                  <a:cubicBezTo>
                    <a:pt x="58309" y="75707"/>
                    <a:pt x="56372" y="75494"/>
                    <a:pt x="54480" y="74916"/>
                  </a:cubicBezTo>
                  <a:cubicBezTo>
                    <a:pt x="54480" y="73248"/>
                    <a:pt x="54489" y="71588"/>
                    <a:pt x="54475" y="69930"/>
                  </a:cubicBezTo>
                  <a:cubicBezTo>
                    <a:pt x="54461" y="67638"/>
                    <a:pt x="54434" y="65346"/>
                    <a:pt x="54411" y="63054"/>
                  </a:cubicBezTo>
                  <a:cubicBezTo>
                    <a:pt x="54407" y="62908"/>
                    <a:pt x="54429" y="62738"/>
                    <a:pt x="54361" y="62624"/>
                  </a:cubicBezTo>
                  <a:cubicBezTo>
                    <a:pt x="54278" y="62481"/>
                    <a:pt x="54117" y="62298"/>
                    <a:pt x="53989" y="62298"/>
                  </a:cubicBezTo>
                  <a:cubicBezTo>
                    <a:pt x="53951" y="62299"/>
                    <a:pt x="53913" y="62309"/>
                    <a:pt x="53879" y="62326"/>
                  </a:cubicBezTo>
                  <a:cubicBezTo>
                    <a:pt x="53774" y="62385"/>
                    <a:pt x="53660" y="62509"/>
                    <a:pt x="53614" y="62619"/>
                  </a:cubicBezTo>
                  <a:cubicBezTo>
                    <a:pt x="53531" y="62789"/>
                    <a:pt x="53531" y="63008"/>
                    <a:pt x="53531" y="63210"/>
                  </a:cubicBezTo>
                  <a:cubicBezTo>
                    <a:pt x="53572" y="66727"/>
                    <a:pt x="53609" y="70246"/>
                    <a:pt x="53641" y="73766"/>
                  </a:cubicBezTo>
                  <a:cubicBezTo>
                    <a:pt x="53645" y="74211"/>
                    <a:pt x="53568" y="74655"/>
                    <a:pt x="53591" y="75099"/>
                  </a:cubicBezTo>
                  <a:cubicBezTo>
                    <a:pt x="53599" y="75260"/>
                    <a:pt x="53755" y="75475"/>
                    <a:pt x="53902" y="75563"/>
                  </a:cubicBezTo>
                  <a:cubicBezTo>
                    <a:pt x="54214" y="75746"/>
                    <a:pt x="54562" y="75866"/>
                    <a:pt x="54943" y="76030"/>
                  </a:cubicBezTo>
                  <a:cubicBezTo>
                    <a:pt x="54764" y="76576"/>
                    <a:pt x="54838" y="77158"/>
                    <a:pt x="54333" y="77671"/>
                  </a:cubicBezTo>
                  <a:cubicBezTo>
                    <a:pt x="53906" y="78102"/>
                    <a:pt x="53783" y="78817"/>
                    <a:pt x="53458" y="79367"/>
                  </a:cubicBezTo>
                  <a:cubicBezTo>
                    <a:pt x="52545" y="80930"/>
                    <a:pt x="51574" y="82457"/>
                    <a:pt x="50666" y="84024"/>
                  </a:cubicBezTo>
                  <a:cubicBezTo>
                    <a:pt x="49529" y="85981"/>
                    <a:pt x="48393" y="87943"/>
                    <a:pt x="47334" y="89946"/>
                  </a:cubicBezTo>
                  <a:cubicBezTo>
                    <a:pt x="46827" y="90895"/>
                    <a:pt x="46251" y="91560"/>
                    <a:pt x="45109" y="91560"/>
                  </a:cubicBezTo>
                  <a:cubicBezTo>
                    <a:pt x="45083" y="91560"/>
                    <a:pt x="45056" y="91560"/>
                    <a:pt x="45029" y="91559"/>
                  </a:cubicBezTo>
                  <a:cubicBezTo>
                    <a:pt x="43984" y="91532"/>
                    <a:pt x="42989" y="91316"/>
                    <a:pt x="42067" y="90848"/>
                  </a:cubicBezTo>
                  <a:cubicBezTo>
                    <a:pt x="41774" y="90697"/>
                    <a:pt x="41550" y="90390"/>
                    <a:pt x="41321" y="90133"/>
                  </a:cubicBezTo>
                  <a:cubicBezTo>
                    <a:pt x="41127" y="89918"/>
                    <a:pt x="40981" y="89657"/>
                    <a:pt x="40793" y="89432"/>
                  </a:cubicBezTo>
                  <a:cubicBezTo>
                    <a:pt x="40539" y="89134"/>
                    <a:pt x="40276" y="88974"/>
                    <a:pt x="39989" y="88974"/>
                  </a:cubicBezTo>
                  <a:cubicBezTo>
                    <a:pt x="39800" y="88974"/>
                    <a:pt x="39600" y="89043"/>
                    <a:pt x="39386" y="89189"/>
                  </a:cubicBezTo>
                  <a:cubicBezTo>
                    <a:pt x="38942" y="89492"/>
                    <a:pt x="38473" y="89849"/>
                    <a:pt x="38203" y="90299"/>
                  </a:cubicBezTo>
                  <a:cubicBezTo>
                    <a:pt x="37579" y="91340"/>
                    <a:pt x="36744" y="91759"/>
                    <a:pt x="35894" y="91759"/>
                  </a:cubicBezTo>
                  <a:cubicBezTo>
                    <a:pt x="35177" y="91759"/>
                    <a:pt x="34449" y="91461"/>
                    <a:pt x="33830" y="90987"/>
                  </a:cubicBezTo>
                  <a:cubicBezTo>
                    <a:pt x="33441" y="90684"/>
                    <a:pt x="33111" y="90312"/>
                    <a:pt x="32753" y="89969"/>
                  </a:cubicBezTo>
                  <a:cubicBezTo>
                    <a:pt x="32135" y="89373"/>
                    <a:pt x="31520" y="88772"/>
                    <a:pt x="30902" y="88177"/>
                  </a:cubicBezTo>
                  <a:cubicBezTo>
                    <a:pt x="30851" y="88126"/>
                    <a:pt x="30782" y="88094"/>
                    <a:pt x="30727" y="88044"/>
                  </a:cubicBezTo>
                  <a:cubicBezTo>
                    <a:pt x="28138" y="85532"/>
                    <a:pt x="25048" y="83662"/>
                    <a:pt x="22216" y="81457"/>
                  </a:cubicBezTo>
                  <a:cubicBezTo>
                    <a:pt x="19768" y="79550"/>
                    <a:pt x="17472" y="77465"/>
                    <a:pt x="15937" y="74756"/>
                  </a:cubicBezTo>
                  <a:cubicBezTo>
                    <a:pt x="14103" y="71510"/>
                    <a:pt x="13310" y="68041"/>
                    <a:pt x="14654" y="64360"/>
                  </a:cubicBezTo>
                  <a:cubicBezTo>
                    <a:pt x="15020" y="63365"/>
                    <a:pt x="15378" y="62358"/>
                    <a:pt x="15845" y="61409"/>
                  </a:cubicBezTo>
                  <a:cubicBezTo>
                    <a:pt x="17092" y="58884"/>
                    <a:pt x="19131" y="57147"/>
                    <a:pt x="21593" y="55868"/>
                  </a:cubicBezTo>
                  <a:cubicBezTo>
                    <a:pt x="22807" y="55235"/>
                    <a:pt x="24030" y="54588"/>
                    <a:pt x="25443" y="54482"/>
                  </a:cubicBezTo>
                  <a:cubicBezTo>
                    <a:pt x="25809" y="54454"/>
                    <a:pt x="26173" y="54437"/>
                    <a:pt x="26534" y="54437"/>
                  </a:cubicBezTo>
                  <a:cubicBezTo>
                    <a:pt x="27877" y="54437"/>
                    <a:pt x="29179" y="54670"/>
                    <a:pt x="30374" y="55418"/>
                  </a:cubicBezTo>
                  <a:cubicBezTo>
                    <a:pt x="31474" y="56100"/>
                    <a:pt x="32557" y="56821"/>
                    <a:pt x="33643" y="57530"/>
                  </a:cubicBezTo>
                  <a:cubicBezTo>
                    <a:pt x="33721" y="57577"/>
                    <a:pt x="33799" y="57631"/>
                    <a:pt x="33858" y="57700"/>
                  </a:cubicBezTo>
                  <a:cubicBezTo>
                    <a:pt x="36287" y="60368"/>
                    <a:pt x="39441" y="61582"/>
                    <a:pt x="42915" y="61880"/>
                  </a:cubicBezTo>
                  <a:cubicBezTo>
                    <a:pt x="46032" y="62151"/>
                    <a:pt x="49172" y="62141"/>
                    <a:pt x="52302" y="62211"/>
                  </a:cubicBezTo>
                  <a:cubicBezTo>
                    <a:pt x="52335" y="62211"/>
                    <a:pt x="52368" y="62212"/>
                    <a:pt x="52400" y="62212"/>
                  </a:cubicBezTo>
                  <a:cubicBezTo>
                    <a:pt x="52872" y="62212"/>
                    <a:pt x="53344" y="62126"/>
                    <a:pt x="53814" y="62032"/>
                  </a:cubicBezTo>
                  <a:lnTo>
                    <a:pt x="53814" y="62027"/>
                  </a:lnTo>
                  <a:cubicBezTo>
                    <a:pt x="53925" y="62010"/>
                    <a:pt x="54040" y="61987"/>
                    <a:pt x="54150" y="61964"/>
                  </a:cubicBezTo>
                  <a:cubicBezTo>
                    <a:pt x="54323" y="61926"/>
                    <a:pt x="54461" y="61702"/>
                    <a:pt x="54617" y="61565"/>
                  </a:cubicBezTo>
                  <a:cubicBezTo>
                    <a:pt x="54452" y="61450"/>
                    <a:pt x="54296" y="61262"/>
                    <a:pt x="54117" y="61234"/>
                  </a:cubicBezTo>
                  <a:cubicBezTo>
                    <a:pt x="53958" y="61212"/>
                    <a:pt x="53797" y="61205"/>
                    <a:pt x="53635" y="61205"/>
                  </a:cubicBezTo>
                  <a:cubicBezTo>
                    <a:pt x="53433" y="61205"/>
                    <a:pt x="53230" y="61216"/>
                    <a:pt x="53027" y="61221"/>
                  </a:cubicBezTo>
                  <a:cubicBezTo>
                    <a:pt x="51710" y="61261"/>
                    <a:pt x="50393" y="61293"/>
                    <a:pt x="49078" y="61293"/>
                  </a:cubicBezTo>
                  <a:cubicBezTo>
                    <a:pt x="46731" y="61293"/>
                    <a:pt x="44388" y="61190"/>
                    <a:pt x="42053" y="60841"/>
                  </a:cubicBezTo>
                  <a:cubicBezTo>
                    <a:pt x="40257" y="60570"/>
                    <a:pt x="38607" y="59928"/>
                    <a:pt x="37007" y="59057"/>
                  </a:cubicBezTo>
                  <a:cubicBezTo>
                    <a:pt x="35847" y="58425"/>
                    <a:pt x="34807" y="57706"/>
                    <a:pt x="34202" y="56528"/>
                  </a:cubicBezTo>
                  <a:cubicBezTo>
                    <a:pt x="33836" y="55807"/>
                    <a:pt x="33584" y="55006"/>
                    <a:pt x="33414" y="54208"/>
                  </a:cubicBezTo>
                  <a:cubicBezTo>
                    <a:pt x="33253" y="53447"/>
                    <a:pt x="33271" y="52650"/>
                    <a:pt x="33203" y="51829"/>
                  </a:cubicBezTo>
                  <a:lnTo>
                    <a:pt x="33203" y="51829"/>
                  </a:lnTo>
                  <a:cubicBezTo>
                    <a:pt x="34399" y="52141"/>
                    <a:pt x="35517" y="52489"/>
                    <a:pt x="36663" y="52714"/>
                  </a:cubicBezTo>
                  <a:cubicBezTo>
                    <a:pt x="37675" y="52916"/>
                    <a:pt x="38680" y="53020"/>
                    <a:pt x="39676" y="53020"/>
                  </a:cubicBezTo>
                  <a:cubicBezTo>
                    <a:pt x="41487" y="53020"/>
                    <a:pt x="43270" y="52676"/>
                    <a:pt x="45015" y="51949"/>
                  </a:cubicBezTo>
                  <a:cubicBezTo>
                    <a:pt x="45913" y="51577"/>
                    <a:pt x="46824" y="51247"/>
                    <a:pt x="47728" y="50899"/>
                  </a:cubicBezTo>
                  <a:cubicBezTo>
                    <a:pt x="48553" y="50577"/>
                    <a:pt x="49370" y="50317"/>
                    <a:pt x="50273" y="50317"/>
                  </a:cubicBezTo>
                  <a:close/>
                  <a:moveTo>
                    <a:pt x="46986" y="1"/>
                  </a:moveTo>
                  <a:cubicBezTo>
                    <a:pt x="46101" y="1"/>
                    <a:pt x="45423" y="598"/>
                    <a:pt x="44772" y="1205"/>
                  </a:cubicBezTo>
                  <a:cubicBezTo>
                    <a:pt x="44021" y="1901"/>
                    <a:pt x="43292" y="2625"/>
                    <a:pt x="42558" y="3336"/>
                  </a:cubicBezTo>
                  <a:cubicBezTo>
                    <a:pt x="42196" y="3684"/>
                    <a:pt x="41785" y="3858"/>
                    <a:pt x="41297" y="3858"/>
                  </a:cubicBezTo>
                  <a:cubicBezTo>
                    <a:pt x="41234" y="3858"/>
                    <a:pt x="41170" y="3855"/>
                    <a:pt x="41104" y="3849"/>
                  </a:cubicBezTo>
                  <a:cubicBezTo>
                    <a:pt x="40575" y="3802"/>
                    <a:pt x="40039" y="3730"/>
                    <a:pt x="39509" y="3730"/>
                  </a:cubicBezTo>
                  <a:cubicBezTo>
                    <a:pt x="39365" y="3730"/>
                    <a:pt x="39222" y="3735"/>
                    <a:pt x="39079" y="3748"/>
                  </a:cubicBezTo>
                  <a:cubicBezTo>
                    <a:pt x="37021" y="3927"/>
                    <a:pt x="36049" y="4793"/>
                    <a:pt x="35700" y="6594"/>
                  </a:cubicBezTo>
                  <a:cubicBezTo>
                    <a:pt x="35664" y="6773"/>
                    <a:pt x="35609" y="6947"/>
                    <a:pt x="35591" y="7131"/>
                  </a:cubicBezTo>
                  <a:cubicBezTo>
                    <a:pt x="35518" y="7703"/>
                    <a:pt x="35229" y="7947"/>
                    <a:pt x="34633" y="8029"/>
                  </a:cubicBezTo>
                  <a:cubicBezTo>
                    <a:pt x="32296" y="8363"/>
                    <a:pt x="30962" y="10705"/>
                    <a:pt x="31833" y="12897"/>
                  </a:cubicBezTo>
                  <a:cubicBezTo>
                    <a:pt x="31993" y="13305"/>
                    <a:pt x="32185" y="13703"/>
                    <a:pt x="32383" y="14092"/>
                  </a:cubicBezTo>
                  <a:cubicBezTo>
                    <a:pt x="33313" y="15972"/>
                    <a:pt x="34675" y="17649"/>
                    <a:pt x="34922" y="19895"/>
                  </a:cubicBezTo>
                  <a:cubicBezTo>
                    <a:pt x="34170" y="20642"/>
                    <a:pt x="34170" y="21564"/>
                    <a:pt x="34547" y="22641"/>
                  </a:cubicBezTo>
                  <a:cubicBezTo>
                    <a:pt x="35060" y="24117"/>
                    <a:pt x="36082" y="25011"/>
                    <a:pt x="37443" y="25607"/>
                  </a:cubicBezTo>
                  <a:cubicBezTo>
                    <a:pt x="37746" y="25739"/>
                    <a:pt x="37860" y="25891"/>
                    <a:pt x="37824" y="26221"/>
                  </a:cubicBezTo>
                  <a:cubicBezTo>
                    <a:pt x="37750" y="26949"/>
                    <a:pt x="37709" y="27678"/>
                    <a:pt x="37649" y="28430"/>
                  </a:cubicBezTo>
                  <a:cubicBezTo>
                    <a:pt x="36127" y="28567"/>
                    <a:pt x="35279" y="29585"/>
                    <a:pt x="34610" y="30699"/>
                  </a:cubicBezTo>
                  <a:cubicBezTo>
                    <a:pt x="33653" y="32298"/>
                    <a:pt x="33038" y="34044"/>
                    <a:pt x="32979" y="35947"/>
                  </a:cubicBezTo>
                  <a:cubicBezTo>
                    <a:pt x="32929" y="37606"/>
                    <a:pt x="32946" y="39251"/>
                    <a:pt x="33914" y="40718"/>
                  </a:cubicBezTo>
                  <a:cubicBezTo>
                    <a:pt x="33992" y="40841"/>
                    <a:pt x="33978" y="41062"/>
                    <a:pt x="33941" y="41222"/>
                  </a:cubicBezTo>
                  <a:cubicBezTo>
                    <a:pt x="33726" y="42244"/>
                    <a:pt x="33520" y="43266"/>
                    <a:pt x="33258" y="44280"/>
                  </a:cubicBezTo>
                  <a:cubicBezTo>
                    <a:pt x="32923" y="45590"/>
                    <a:pt x="32538" y="46892"/>
                    <a:pt x="32176" y="48194"/>
                  </a:cubicBezTo>
                  <a:cubicBezTo>
                    <a:pt x="32127" y="48189"/>
                    <a:pt x="32077" y="48184"/>
                    <a:pt x="32026" y="48176"/>
                  </a:cubicBezTo>
                  <a:cubicBezTo>
                    <a:pt x="31930" y="47736"/>
                    <a:pt x="31833" y="47291"/>
                    <a:pt x="31728" y="46851"/>
                  </a:cubicBezTo>
                  <a:cubicBezTo>
                    <a:pt x="31330" y="45141"/>
                    <a:pt x="30944" y="43426"/>
                    <a:pt x="30508" y="41726"/>
                  </a:cubicBezTo>
                  <a:cubicBezTo>
                    <a:pt x="30353" y="41124"/>
                    <a:pt x="29950" y="40787"/>
                    <a:pt x="29435" y="40787"/>
                  </a:cubicBezTo>
                  <a:cubicBezTo>
                    <a:pt x="29326" y="40787"/>
                    <a:pt x="29213" y="40802"/>
                    <a:pt x="29097" y="40833"/>
                  </a:cubicBezTo>
                  <a:cubicBezTo>
                    <a:pt x="28087" y="41094"/>
                    <a:pt x="27084" y="41392"/>
                    <a:pt x="26103" y="41749"/>
                  </a:cubicBezTo>
                  <a:cubicBezTo>
                    <a:pt x="25255" y="42061"/>
                    <a:pt x="25173" y="42433"/>
                    <a:pt x="25622" y="43239"/>
                  </a:cubicBezTo>
                  <a:cubicBezTo>
                    <a:pt x="25842" y="43624"/>
                    <a:pt x="26048" y="44023"/>
                    <a:pt x="26301" y="44495"/>
                  </a:cubicBezTo>
                  <a:cubicBezTo>
                    <a:pt x="25269" y="43785"/>
                    <a:pt x="24380" y="43065"/>
                    <a:pt x="23399" y="42515"/>
                  </a:cubicBezTo>
                  <a:cubicBezTo>
                    <a:pt x="20905" y="41121"/>
                    <a:pt x="18238" y="40150"/>
                    <a:pt x="15483" y="39430"/>
                  </a:cubicBezTo>
                  <a:cubicBezTo>
                    <a:pt x="14091" y="39064"/>
                    <a:pt x="12688" y="38851"/>
                    <a:pt x="11282" y="38851"/>
                  </a:cubicBezTo>
                  <a:cubicBezTo>
                    <a:pt x="10219" y="38851"/>
                    <a:pt x="9155" y="38972"/>
                    <a:pt x="8090" y="39242"/>
                  </a:cubicBezTo>
                  <a:cubicBezTo>
                    <a:pt x="6119" y="39741"/>
                    <a:pt x="4162" y="40283"/>
                    <a:pt x="2200" y="40819"/>
                  </a:cubicBezTo>
                  <a:cubicBezTo>
                    <a:pt x="1655" y="40965"/>
                    <a:pt x="1119" y="41154"/>
                    <a:pt x="583" y="41341"/>
                  </a:cubicBezTo>
                  <a:cubicBezTo>
                    <a:pt x="170" y="41493"/>
                    <a:pt x="0" y="41809"/>
                    <a:pt x="156" y="42217"/>
                  </a:cubicBezTo>
                  <a:cubicBezTo>
                    <a:pt x="358" y="42744"/>
                    <a:pt x="523" y="43312"/>
                    <a:pt x="844" y="43761"/>
                  </a:cubicBezTo>
                  <a:cubicBezTo>
                    <a:pt x="1958" y="45320"/>
                    <a:pt x="3021" y="46910"/>
                    <a:pt x="4506" y="48194"/>
                  </a:cubicBezTo>
                  <a:cubicBezTo>
                    <a:pt x="5671" y="49198"/>
                    <a:pt x="6894" y="50073"/>
                    <a:pt x="8288" y="50696"/>
                  </a:cubicBezTo>
                  <a:cubicBezTo>
                    <a:pt x="11208" y="51992"/>
                    <a:pt x="14233" y="52628"/>
                    <a:pt x="17338" y="52628"/>
                  </a:cubicBezTo>
                  <a:cubicBezTo>
                    <a:pt x="18342" y="52628"/>
                    <a:pt x="19355" y="52561"/>
                    <a:pt x="20375" y="52429"/>
                  </a:cubicBezTo>
                  <a:cubicBezTo>
                    <a:pt x="23316" y="52044"/>
                    <a:pt x="26118" y="51159"/>
                    <a:pt x="28730" y="49422"/>
                  </a:cubicBezTo>
                  <a:cubicBezTo>
                    <a:pt x="29174" y="50957"/>
                    <a:pt x="29620" y="52488"/>
                    <a:pt x="30083" y="54083"/>
                  </a:cubicBezTo>
                  <a:cubicBezTo>
                    <a:pt x="28551" y="53652"/>
                    <a:pt x="27328" y="53429"/>
                    <a:pt x="26237" y="53429"/>
                  </a:cubicBezTo>
                  <a:cubicBezTo>
                    <a:pt x="25648" y="53429"/>
                    <a:pt x="25098" y="53494"/>
                    <a:pt x="24559" y="53626"/>
                  </a:cubicBezTo>
                  <a:cubicBezTo>
                    <a:pt x="21204" y="54451"/>
                    <a:pt x="18482" y="56321"/>
                    <a:pt x="16254" y="58896"/>
                  </a:cubicBezTo>
                  <a:cubicBezTo>
                    <a:pt x="14975" y="60372"/>
                    <a:pt x="14361" y="62234"/>
                    <a:pt x="13719" y="64048"/>
                  </a:cubicBezTo>
                  <a:cubicBezTo>
                    <a:pt x="12312" y="68050"/>
                    <a:pt x="13124" y="71813"/>
                    <a:pt x="15158" y="75337"/>
                  </a:cubicBezTo>
                  <a:cubicBezTo>
                    <a:pt x="16749" y="78097"/>
                    <a:pt x="19081" y="80247"/>
                    <a:pt x="21589" y="82199"/>
                  </a:cubicBezTo>
                  <a:cubicBezTo>
                    <a:pt x="24421" y="84399"/>
                    <a:pt x="27506" y="86274"/>
                    <a:pt x="30104" y="88781"/>
                  </a:cubicBezTo>
                  <a:cubicBezTo>
                    <a:pt x="30155" y="88831"/>
                    <a:pt x="30224" y="88868"/>
                    <a:pt x="30274" y="88918"/>
                  </a:cubicBezTo>
                  <a:cubicBezTo>
                    <a:pt x="30866" y="89491"/>
                    <a:pt x="31489" y="90031"/>
                    <a:pt x="32035" y="90641"/>
                  </a:cubicBezTo>
                  <a:cubicBezTo>
                    <a:pt x="32736" y="91421"/>
                    <a:pt x="33514" y="92063"/>
                    <a:pt x="34486" y="92461"/>
                  </a:cubicBezTo>
                  <a:cubicBezTo>
                    <a:pt x="34936" y="92646"/>
                    <a:pt x="35398" y="92735"/>
                    <a:pt x="35850" y="92735"/>
                  </a:cubicBezTo>
                  <a:cubicBezTo>
                    <a:pt x="36912" y="92735"/>
                    <a:pt x="37924" y="92243"/>
                    <a:pt x="38611" y="91333"/>
                  </a:cubicBezTo>
                  <a:cubicBezTo>
                    <a:pt x="38841" y="91030"/>
                    <a:pt x="39042" y="90696"/>
                    <a:pt x="39295" y="90407"/>
                  </a:cubicBezTo>
                  <a:cubicBezTo>
                    <a:pt x="39542" y="90131"/>
                    <a:pt x="39718" y="89990"/>
                    <a:pt x="39880" y="89990"/>
                  </a:cubicBezTo>
                  <a:cubicBezTo>
                    <a:pt x="40050" y="89990"/>
                    <a:pt x="40204" y="90147"/>
                    <a:pt x="40408" y="90467"/>
                  </a:cubicBezTo>
                  <a:cubicBezTo>
                    <a:pt x="40894" y="91224"/>
                    <a:pt x="41531" y="91773"/>
                    <a:pt x="42406" y="92008"/>
                  </a:cubicBezTo>
                  <a:cubicBezTo>
                    <a:pt x="43077" y="92181"/>
                    <a:pt x="43750" y="92387"/>
                    <a:pt x="44438" y="92465"/>
                  </a:cubicBezTo>
                  <a:cubicBezTo>
                    <a:pt x="44684" y="92495"/>
                    <a:pt x="44915" y="92510"/>
                    <a:pt x="45134" y="92510"/>
                  </a:cubicBezTo>
                  <a:cubicBezTo>
                    <a:pt x="46545" y="92510"/>
                    <a:pt x="47416" y="91880"/>
                    <a:pt x="48123" y="90444"/>
                  </a:cubicBezTo>
                  <a:cubicBezTo>
                    <a:pt x="48306" y="90069"/>
                    <a:pt x="48342" y="89619"/>
                    <a:pt x="48553" y="89267"/>
                  </a:cubicBezTo>
                  <a:cubicBezTo>
                    <a:pt x="49562" y="87570"/>
                    <a:pt x="50551" y="85856"/>
                    <a:pt x="51661" y="84220"/>
                  </a:cubicBezTo>
                  <a:cubicBezTo>
                    <a:pt x="52692" y="82703"/>
                    <a:pt x="53723" y="81195"/>
                    <a:pt x="54369" y="79462"/>
                  </a:cubicBezTo>
                  <a:cubicBezTo>
                    <a:pt x="54398" y="79394"/>
                    <a:pt x="54448" y="79335"/>
                    <a:pt x="54516" y="79230"/>
                  </a:cubicBezTo>
                  <a:cubicBezTo>
                    <a:pt x="54924" y="80252"/>
                    <a:pt x="55777" y="80425"/>
                    <a:pt x="56647" y="80499"/>
                  </a:cubicBezTo>
                  <a:cubicBezTo>
                    <a:pt x="58527" y="80664"/>
                    <a:pt x="60411" y="80825"/>
                    <a:pt x="62295" y="80921"/>
                  </a:cubicBezTo>
                  <a:cubicBezTo>
                    <a:pt x="63547" y="80987"/>
                    <a:pt x="64803" y="81012"/>
                    <a:pt x="66058" y="81012"/>
                  </a:cubicBezTo>
                  <a:cubicBezTo>
                    <a:pt x="66359" y="81012"/>
                    <a:pt x="66660" y="81010"/>
                    <a:pt x="66961" y="81008"/>
                  </a:cubicBezTo>
                  <a:cubicBezTo>
                    <a:pt x="67012" y="81008"/>
                    <a:pt x="67065" y="81008"/>
                    <a:pt x="67120" y="81008"/>
                  </a:cubicBezTo>
                  <a:cubicBezTo>
                    <a:pt x="67554" y="81008"/>
                    <a:pt x="68063" y="80975"/>
                    <a:pt x="68153" y="80385"/>
                  </a:cubicBezTo>
                  <a:cubicBezTo>
                    <a:pt x="68253" y="79743"/>
                    <a:pt x="67662" y="79609"/>
                    <a:pt x="67236" y="79386"/>
                  </a:cubicBezTo>
                  <a:cubicBezTo>
                    <a:pt x="65398" y="78418"/>
                    <a:pt x="63560" y="77455"/>
                    <a:pt x="61763" y="76511"/>
                  </a:cubicBezTo>
                  <a:cubicBezTo>
                    <a:pt x="61868" y="76388"/>
                    <a:pt x="62024" y="76286"/>
                    <a:pt x="62043" y="76163"/>
                  </a:cubicBezTo>
                  <a:cubicBezTo>
                    <a:pt x="62849" y="70837"/>
                    <a:pt x="63968" y="65534"/>
                    <a:pt x="63335" y="60088"/>
                  </a:cubicBezTo>
                  <a:cubicBezTo>
                    <a:pt x="63361" y="60088"/>
                    <a:pt x="63385" y="60086"/>
                    <a:pt x="63405" y="60086"/>
                  </a:cubicBezTo>
                  <a:cubicBezTo>
                    <a:pt x="63427" y="60086"/>
                    <a:pt x="63445" y="60088"/>
                    <a:pt x="63459" y="60098"/>
                  </a:cubicBezTo>
                  <a:cubicBezTo>
                    <a:pt x="65617" y="61472"/>
                    <a:pt x="67937" y="62605"/>
                    <a:pt x="69925" y="64241"/>
                  </a:cubicBezTo>
                  <a:cubicBezTo>
                    <a:pt x="70590" y="64791"/>
                    <a:pt x="71301" y="65282"/>
                    <a:pt x="71957" y="65841"/>
                  </a:cubicBezTo>
                  <a:cubicBezTo>
                    <a:pt x="72580" y="66377"/>
                    <a:pt x="73152" y="66963"/>
                    <a:pt x="73749" y="67527"/>
                  </a:cubicBezTo>
                  <a:cubicBezTo>
                    <a:pt x="73866" y="67636"/>
                    <a:pt x="73992" y="67834"/>
                    <a:pt x="74106" y="67834"/>
                  </a:cubicBezTo>
                  <a:cubicBezTo>
                    <a:pt x="74108" y="67834"/>
                    <a:pt x="74109" y="67834"/>
                    <a:pt x="74111" y="67834"/>
                  </a:cubicBezTo>
                  <a:cubicBezTo>
                    <a:pt x="74122" y="67833"/>
                    <a:pt x="74133" y="67833"/>
                    <a:pt x="74144" y="67833"/>
                  </a:cubicBezTo>
                  <a:cubicBezTo>
                    <a:pt x="74575" y="67833"/>
                    <a:pt x="74683" y="68167"/>
                    <a:pt x="74835" y="68458"/>
                  </a:cubicBezTo>
                  <a:cubicBezTo>
                    <a:pt x="75037" y="68847"/>
                    <a:pt x="75215" y="69251"/>
                    <a:pt x="75426" y="69636"/>
                  </a:cubicBezTo>
                  <a:cubicBezTo>
                    <a:pt x="75654" y="70060"/>
                    <a:pt x="75908" y="70264"/>
                    <a:pt x="76226" y="70264"/>
                  </a:cubicBezTo>
                  <a:cubicBezTo>
                    <a:pt x="76427" y="70264"/>
                    <a:pt x="76653" y="70183"/>
                    <a:pt x="76915" y="70025"/>
                  </a:cubicBezTo>
                  <a:cubicBezTo>
                    <a:pt x="78909" y="68824"/>
                    <a:pt x="80922" y="67656"/>
                    <a:pt x="82888" y="66414"/>
                  </a:cubicBezTo>
                  <a:cubicBezTo>
                    <a:pt x="84029" y="65694"/>
                    <a:pt x="85107" y="64874"/>
                    <a:pt x="86184" y="64058"/>
                  </a:cubicBezTo>
                  <a:cubicBezTo>
                    <a:pt x="86358" y="63925"/>
                    <a:pt x="86527" y="63521"/>
                    <a:pt x="86449" y="63374"/>
                  </a:cubicBezTo>
                  <a:cubicBezTo>
                    <a:pt x="86348" y="63174"/>
                    <a:pt x="86009" y="63077"/>
                    <a:pt x="85758" y="62975"/>
                  </a:cubicBezTo>
                  <a:cubicBezTo>
                    <a:pt x="85722" y="62959"/>
                    <a:pt x="85682" y="62954"/>
                    <a:pt x="85639" y="62954"/>
                  </a:cubicBezTo>
                  <a:cubicBezTo>
                    <a:pt x="85555" y="62954"/>
                    <a:pt x="85462" y="62975"/>
                    <a:pt x="85377" y="62984"/>
                  </a:cubicBezTo>
                  <a:cubicBezTo>
                    <a:pt x="83219" y="63250"/>
                    <a:pt x="81160" y="63905"/>
                    <a:pt x="79134" y="64653"/>
                  </a:cubicBezTo>
                  <a:cubicBezTo>
                    <a:pt x="78832" y="64763"/>
                    <a:pt x="78575" y="64996"/>
                    <a:pt x="78295" y="65171"/>
                  </a:cubicBezTo>
                  <a:cubicBezTo>
                    <a:pt x="78328" y="65236"/>
                    <a:pt x="78356" y="65295"/>
                    <a:pt x="78383" y="65358"/>
                  </a:cubicBezTo>
                  <a:cubicBezTo>
                    <a:pt x="80697" y="65198"/>
                    <a:pt x="82815" y="64098"/>
                    <a:pt x="85144" y="63888"/>
                  </a:cubicBezTo>
                  <a:lnTo>
                    <a:pt x="85144" y="63888"/>
                  </a:lnTo>
                  <a:cubicBezTo>
                    <a:pt x="82289" y="65918"/>
                    <a:pt x="79245" y="67641"/>
                    <a:pt x="76215" y="69433"/>
                  </a:cubicBezTo>
                  <a:cubicBezTo>
                    <a:pt x="75770" y="68714"/>
                    <a:pt x="75348" y="68036"/>
                    <a:pt x="74862" y="67256"/>
                  </a:cubicBezTo>
                  <a:cubicBezTo>
                    <a:pt x="74954" y="67188"/>
                    <a:pt x="75106" y="67087"/>
                    <a:pt x="75247" y="66972"/>
                  </a:cubicBezTo>
                  <a:cubicBezTo>
                    <a:pt x="76151" y="66234"/>
                    <a:pt x="77049" y="65496"/>
                    <a:pt x="77948" y="64749"/>
                  </a:cubicBezTo>
                  <a:cubicBezTo>
                    <a:pt x="78035" y="64675"/>
                    <a:pt x="78126" y="64603"/>
                    <a:pt x="78213" y="64529"/>
                  </a:cubicBezTo>
                  <a:cubicBezTo>
                    <a:pt x="78951" y="63915"/>
                    <a:pt x="78983" y="63690"/>
                    <a:pt x="78493" y="62861"/>
                  </a:cubicBezTo>
                  <a:cubicBezTo>
                    <a:pt x="78465" y="62815"/>
                    <a:pt x="78433" y="62769"/>
                    <a:pt x="78406" y="62724"/>
                  </a:cubicBezTo>
                  <a:cubicBezTo>
                    <a:pt x="76719" y="59941"/>
                    <a:pt x="74391" y="57755"/>
                    <a:pt x="71746" y="55949"/>
                  </a:cubicBezTo>
                  <a:cubicBezTo>
                    <a:pt x="68450" y="53704"/>
                    <a:pt x="64880" y="51976"/>
                    <a:pt x="61103" y="50646"/>
                  </a:cubicBezTo>
                  <a:cubicBezTo>
                    <a:pt x="59842" y="50202"/>
                    <a:pt x="58568" y="49917"/>
                    <a:pt x="57285" y="49743"/>
                  </a:cubicBezTo>
                  <a:cubicBezTo>
                    <a:pt x="55936" y="49555"/>
                    <a:pt x="54578" y="49489"/>
                    <a:pt x="53213" y="49489"/>
                  </a:cubicBezTo>
                  <a:cubicBezTo>
                    <a:pt x="52282" y="49489"/>
                    <a:pt x="51347" y="49520"/>
                    <a:pt x="50410" y="49564"/>
                  </a:cubicBezTo>
                  <a:cubicBezTo>
                    <a:pt x="50379" y="49565"/>
                    <a:pt x="50350" y="49566"/>
                    <a:pt x="50323" y="49566"/>
                  </a:cubicBezTo>
                  <a:cubicBezTo>
                    <a:pt x="50007" y="49566"/>
                    <a:pt x="49860" y="49484"/>
                    <a:pt x="49823" y="49143"/>
                  </a:cubicBezTo>
                  <a:cubicBezTo>
                    <a:pt x="49790" y="48800"/>
                    <a:pt x="49722" y="48455"/>
                    <a:pt x="49695" y="48107"/>
                  </a:cubicBezTo>
                  <a:cubicBezTo>
                    <a:pt x="49631" y="47282"/>
                    <a:pt x="49585" y="46457"/>
                    <a:pt x="49530" y="45554"/>
                  </a:cubicBezTo>
                  <a:lnTo>
                    <a:pt x="49530" y="45554"/>
                  </a:lnTo>
                  <a:cubicBezTo>
                    <a:pt x="49764" y="45674"/>
                    <a:pt x="49892" y="45737"/>
                    <a:pt x="50020" y="45807"/>
                  </a:cubicBezTo>
                  <a:cubicBezTo>
                    <a:pt x="51281" y="46476"/>
                    <a:pt x="52519" y="47200"/>
                    <a:pt x="53807" y="47805"/>
                  </a:cubicBezTo>
                  <a:cubicBezTo>
                    <a:pt x="54833" y="48285"/>
                    <a:pt x="55910" y="48662"/>
                    <a:pt x="56987" y="49010"/>
                  </a:cubicBezTo>
                  <a:cubicBezTo>
                    <a:pt x="57139" y="49055"/>
                    <a:pt x="57263" y="49093"/>
                    <a:pt x="57372" y="49106"/>
                  </a:cubicBezTo>
                  <a:cubicBezTo>
                    <a:pt x="57407" y="49110"/>
                    <a:pt x="57440" y="49112"/>
                    <a:pt x="57471" y="49112"/>
                  </a:cubicBezTo>
                  <a:cubicBezTo>
                    <a:pt x="57785" y="49112"/>
                    <a:pt x="57902" y="48897"/>
                    <a:pt x="58027" y="48401"/>
                  </a:cubicBezTo>
                  <a:cubicBezTo>
                    <a:pt x="58069" y="48243"/>
                    <a:pt x="58128" y="48090"/>
                    <a:pt x="58206" y="47946"/>
                  </a:cubicBezTo>
                  <a:cubicBezTo>
                    <a:pt x="58637" y="47181"/>
                    <a:pt x="59096" y="46434"/>
                    <a:pt x="59508" y="45660"/>
                  </a:cubicBezTo>
                  <a:cubicBezTo>
                    <a:pt x="60030" y="44697"/>
                    <a:pt x="60562" y="43729"/>
                    <a:pt x="60566" y="42589"/>
                  </a:cubicBezTo>
                  <a:cubicBezTo>
                    <a:pt x="60566" y="42465"/>
                    <a:pt x="60621" y="42345"/>
                    <a:pt x="60649" y="42227"/>
                  </a:cubicBezTo>
                  <a:cubicBezTo>
                    <a:pt x="60699" y="42228"/>
                    <a:pt x="60749" y="42228"/>
                    <a:pt x="60799" y="42228"/>
                  </a:cubicBezTo>
                  <a:cubicBezTo>
                    <a:pt x="62580" y="42228"/>
                    <a:pt x="63675" y="41442"/>
                    <a:pt x="64050" y="39815"/>
                  </a:cubicBezTo>
                  <a:cubicBezTo>
                    <a:pt x="64183" y="39233"/>
                    <a:pt x="64169" y="38615"/>
                    <a:pt x="64169" y="38014"/>
                  </a:cubicBezTo>
                  <a:cubicBezTo>
                    <a:pt x="64178" y="36955"/>
                    <a:pt x="63656" y="36194"/>
                    <a:pt x="62720" y="35736"/>
                  </a:cubicBezTo>
                  <a:cubicBezTo>
                    <a:pt x="62331" y="35543"/>
                    <a:pt x="61900" y="35401"/>
                    <a:pt x="61473" y="35351"/>
                  </a:cubicBezTo>
                  <a:cubicBezTo>
                    <a:pt x="61061" y="35305"/>
                    <a:pt x="60956" y="35140"/>
                    <a:pt x="60933" y="34768"/>
                  </a:cubicBezTo>
                  <a:cubicBezTo>
                    <a:pt x="60910" y="34315"/>
                    <a:pt x="60896" y="33838"/>
                    <a:pt x="60745" y="33417"/>
                  </a:cubicBezTo>
                  <a:cubicBezTo>
                    <a:pt x="60653" y="33155"/>
                    <a:pt x="60346" y="32930"/>
                    <a:pt x="60080" y="32793"/>
                  </a:cubicBezTo>
                  <a:cubicBezTo>
                    <a:pt x="60078" y="32791"/>
                    <a:pt x="60074" y="32791"/>
                    <a:pt x="60070" y="32791"/>
                  </a:cubicBezTo>
                  <a:cubicBezTo>
                    <a:pt x="59985" y="32791"/>
                    <a:pt x="59651" y="33101"/>
                    <a:pt x="59581" y="33312"/>
                  </a:cubicBezTo>
                  <a:cubicBezTo>
                    <a:pt x="59279" y="34154"/>
                    <a:pt x="59045" y="35020"/>
                    <a:pt x="58779" y="35878"/>
                  </a:cubicBezTo>
                  <a:cubicBezTo>
                    <a:pt x="58476" y="36868"/>
                    <a:pt x="58164" y="37858"/>
                    <a:pt x="57834" y="38912"/>
                  </a:cubicBezTo>
                  <a:cubicBezTo>
                    <a:pt x="56845" y="38426"/>
                    <a:pt x="55960" y="37940"/>
                    <a:pt x="55038" y="37560"/>
                  </a:cubicBezTo>
                  <a:cubicBezTo>
                    <a:pt x="54222" y="37226"/>
                    <a:pt x="53792" y="36795"/>
                    <a:pt x="53719" y="35819"/>
                  </a:cubicBezTo>
                  <a:cubicBezTo>
                    <a:pt x="53581" y="33945"/>
                    <a:pt x="52661" y="32373"/>
                    <a:pt x="51289" y="31088"/>
                  </a:cubicBezTo>
                  <a:cubicBezTo>
                    <a:pt x="49878" y="29773"/>
                    <a:pt x="48278" y="28829"/>
                    <a:pt x="46266" y="28719"/>
                  </a:cubicBezTo>
                  <a:cubicBezTo>
                    <a:pt x="46224" y="28545"/>
                    <a:pt x="46178" y="28375"/>
                    <a:pt x="46119" y="28132"/>
                  </a:cubicBezTo>
                  <a:cubicBezTo>
                    <a:pt x="46620" y="28132"/>
                    <a:pt x="47100" y="28155"/>
                    <a:pt x="47568" y="28155"/>
                  </a:cubicBezTo>
                  <a:cubicBezTo>
                    <a:pt x="47858" y="28155"/>
                    <a:pt x="48145" y="28146"/>
                    <a:pt x="48429" y="28118"/>
                  </a:cubicBezTo>
                  <a:cubicBezTo>
                    <a:pt x="51412" y="27825"/>
                    <a:pt x="54177" y="27051"/>
                    <a:pt x="55924" y="24323"/>
                  </a:cubicBezTo>
                  <a:cubicBezTo>
                    <a:pt x="56973" y="22687"/>
                    <a:pt x="57748" y="20964"/>
                    <a:pt x="57060" y="18942"/>
                  </a:cubicBezTo>
                  <a:cubicBezTo>
                    <a:pt x="57037" y="18874"/>
                    <a:pt x="57041" y="18801"/>
                    <a:pt x="57028" y="18727"/>
                  </a:cubicBezTo>
                  <a:cubicBezTo>
                    <a:pt x="56625" y="15812"/>
                    <a:pt x="56213" y="12897"/>
                    <a:pt x="55273" y="10055"/>
                  </a:cubicBezTo>
                  <a:cubicBezTo>
                    <a:pt x="56455" y="9396"/>
                    <a:pt x="57409" y="8570"/>
                    <a:pt x="57648" y="7071"/>
                  </a:cubicBezTo>
                  <a:cubicBezTo>
                    <a:pt x="57955" y="5151"/>
                    <a:pt x="57848" y="3294"/>
                    <a:pt x="57024" y="1539"/>
                  </a:cubicBezTo>
                  <a:cubicBezTo>
                    <a:pt x="56628" y="690"/>
                    <a:pt x="56122" y="261"/>
                    <a:pt x="55408" y="261"/>
                  </a:cubicBezTo>
                  <a:cubicBezTo>
                    <a:pt x="55105" y="261"/>
                    <a:pt x="54764" y="338"/>
                    <a:pt x="54379" y="494"/>
                  </a:cubicBezTo>
                  <a:cubicBezTo>
                    <a:pt x="53531" y="833"/>
                    <a:pt x="52651" y="1099"/>
                    <a:pt x="51771" y="1342"/>
                  </a:cubicBezTo>
                  <a:cubicBezTo>
                    <a:pt x="51427" y="1436"/>
                    <a:pt x="51091" y="1486"/>
                    <a:pt x="50764" y="1486"/>
                  </a:cubicBezTo>
                  <a:cubicBezTo>
                    <a:pt x="50057" y="1486"/>
                    <a:pt x="49392" y="1254"/>
                    <a:pt x="48778" y="737"/>
                  </a:cubicBezTo>
                  <a:cubicBezTo>
                    <a:pt x="48448" y="462"/>
                    <a:pt x="48045" y="227"/>
                    <a:pt x="47637" y="104"/>
                  </a:cubicBezTo>
                  <a:cubicBezTo>
                    <a:pt x="47407" y="33"/>
                    <a:pt x="47191" y="1"/>
                    <a:pt x="46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2;p43">
              <a:extLst>
                <a:ext uri="{FF2B5EF4-FFF2-40B4-BE49-F238E27FC236}">
                  <a16:creationId xmlns:a16="http://schemas.microsoft.com/office/drawing/2014/main" id="{95E932C0-B78D-48AD-D1A7-488256DC5941}"/>
                </a:ext>
              </a:extLst>
            </p:cNvPr>
            <p:cNvSpPr/>
            <p:nvPr/>
          </p:nvSpPr>
          <p:spPr>
            <a:xfrm>
              <a:off x="6086867" y="2875459"/>
              <a:ext cx="1798172" cy="1020447"/>
            </a:xfrm>
            <a:custGeom>
              <a:avLst/>
              <a:gdLst/>
              <a:ahLst/>
              <a:cxnLst/>
              <a:rect l="l" t="t" r="r" b="b"/>
              <a:pathLst>
                <a:path w="44739" h="25389" extrusionOk="0">
                  <a:moveTo>
                    <a:pt x="17070" y="0"/>
                  </a:moveTo>
                  <a:cubicBezTo>
                    <a:pt x="16167" y="0"/>
                    <a:pt x="15350" y="260"/>
                    <a:pt x="14525" y="581"/>
                  </a:cubicBezTo>
                  <a:cubicBezTo>
                    <a:pt x="13621" y="930"/>
                    <a:pt x="12710" y="1260"/>
                    <a:pt x="11812" y="1631"/>
                  </a:cubicBezTo>
                  <a:cubicBezTo>
                    <a:pt x="10067" y="2358"/>
                    <a:pt x="8284" y="2702"/>
                    <a:pt x="6473" y="2702"/>
                  </a:cubicBezTo>
                  <a:cubicBezTo>
                    <a:pt x="5477" y="2702"/>
                    <a:pt x="4472" y="2598"/>
                    <a:pt x="3461" y="2396"/>
                  </a:cubicBezTo>
                  <a:cubicBezTo>
                    <a:pt x="2314" y="2171"/>
                    <a:pt x="1196" y="1824"/>
                    <a:pt x="0" y="1512"/>
                  </a:cubicBezTo>
                  <a:lnTo>
                    <a:pt x="0" y="1512"/>
                  </a:lnTo>
                  <a:cubicBezTo>
                    <a:pt x="68" y="2333"/>
                    <a:pt x="51" y="3130"/>
                    <a:pt x="211" y="3890"/>
                  </a:cubicBezTo>
                  <a:cubicBezTo>
                    <a:pt x="380" y="4687"/>
                    <a:pt x="632" y="5490"/>
                    <a:pt x="999" y="6210"/>
                  </a:cubicBezTo>
                  <a:cubicBezTo>
                    <a:pt x="1604" y="7388"/>
                    <a:pt x="2645" y="8107"/>
                    <a:pt x="3804" y="8740"/>
                  </a:cubicBezTo>
                  <a:cubicBezTo>
                    <a:pt x="5404" y="9611"/>
                    <a:pt x="7055" y="10253"/>
                    <a:pt x="8850" y="10523"/>
                  </a:cubicBezTo>
                  <a:cubicBezTo>
                    <a:pt x="11185" y="10872"/>
                    <a:pt x="13528" y="10975"/>
                    <a:pt x="15875" y="10975"/>
                  </a:cubicBezTo>
                  <a:cubicBezTo>
                    <a:pt x="17190" y="10975"/>
                    <a:pt x="18506" y="10943"/>
                    <a:pt x="19823" y="10903"/>
                  </a:cubicBezTo>
                  <a:cubicBezTo>
                    <a:pt x="20025" y="10898"/>
                    <a:pt x="20228" y="10888"/>
                    <a:pt x="20428" y="10888"/>
                  </a:cubicBezTo>
                  <a:cubicBezTo>
                    <a:pt x="20592" y="10888"/>
                    <a:pt x="20754" y="10895"/>
                    <a:pt x="20914" y="10917"/>
                  </a:cubicBezTo>
                  <a:cubicBezTo>
                    <a:pt x="21093" y="10945"/>
                    <a:pt x="21250" y="11132"/>
                    <a:pt x="21414" y="11248"/>
                  </a:cubicBezTo>
                  <a:cubicBezTo>
                    <a:pt x="21257" y="11385"/>
                    <a:pt x="21120" y="11609"/>
                    <a:pt x="20946" y="11646"/>
                  </a:cubicBezTo>
                  <a:cubicBezTo>
                    <a:pt x="20836" y="11669"/>
                    <a:pt x="20721" y="11692"/>
                    <a:pt x="20611" y="11710"/>
                  </a:cubicBezTo>
                  <a:lnTo>
                    <a:pt x="20611" y="11715"/>
                  </a:lnTo>
                  <a:lnTo>
                    <a:pt x="20676" y="12008"/>
                  </a:lnTo>
                  <a:cubicBezTo>
                    <a:pt x="20710" y="11991"/>
                    <a:pt x="20747" y="11982"/>
                    <a:pt x="20786" y="11980"/>
                  </a:cubicBezTo>
                  <a:cubicBezTo>
                    <a:pt x="20914" y="11980"/>
                    <a:pt x="21074" y="12163"/>
                    <a:pt x="21157" y="12306"/>
                  </a:cubicBezTo>
                  <a:cubicBezTo>
                    <a:pt x="21226" y="12421"/>
                    <a:pt x="21203" y="12590"/>
                    <a:pt x="21207" y="12737"/>
                  </a:cubicBezTo>
                  <a:cubicBezTo>
                    <a:pt x="21230" y="15028"/>
                    <a:pt x="21257" y="17321"/>
                    <a:pt x="21272" y="19612"/>
                  </a:cubicBezTo>
                  <a:cubicBezTo>
                    <a:pt x="21285" y="21271"/>
                    <a:pt x="21276" y="22931"/>
                    <a:pt x="21276" y="24599"/>
                  </a:cubicBezTo>
                  <a:cubicBezTo>
                    <a:pt x="23167" y="25177"/>
                    <a:pt x="25104" y="25389"/>
                    <a:pt x="27070" y="25389"/>
                  </a:cubicBezTo>
                  <a:cubicBezTo>
                    <a:pt x="27271" y="25389"/>
                    <a:pt x="27473" y="25386"/>
                    <a:pt x="27675" y="25382"/>
                  </a:cubicBezTo>
                  <a:cubicBezTo>
                    <a:pt x="28037" y="25373"/>
                    <a:pt x="28083" y="25186"/>
                    <a:pt x="28119" y="24906"/>
                  </a:cubicBezTo>
                  <a:cubicBezTo>
                    <a:pt x="28435" y="22637"/>
                    <a:pt x="28761" y="20373"/>
                    <a:pt x="29072" y="18104"/>
                  </a:cubicBezTo>
                  <a:cubicBezTo>
                    <a:pt x="29480" y="15134"/>
                    <a:pt x="29581" y="12173"/>
                    <a:pt x="29137" y="9180"/>
                  </a:cubicBezTo>
                  <a:cubicBezTo>
                    <a:pt x="28647" y="5903"/>
                    <a:pt x="26497" y="3799"/>
                    <a:pt x="23540" y="3166"/>
                  </a:cubicBezTo>
                  <a:cubicBezTo>
                    <a:pt x="21578" y="2749"/>
                    <a:pt x="19561" y="2594"/>
                    <a:pt x="17562" y="2355"/>
                  </a:cubicBezTo>
                  <a:cubicBezTo>
                    <a:pt x="16802" y="2268"/>
                    <a:pt x="16022" y="2277"/>
                    <a:pt x="15170" y="2240"/>
                  </a:cubicBezTo>
                  <a:cubicBezTo>
                    <a:pt x="15767" y="1648"/>
                    <a:pt x="16421" y="1502"/>
                    <a:pt x="17092" y="1502"/>
                  </a:cubicBezTo>
                  <a:cubicBezTo>
                    <a:pt x="17102" y="1502"/>
                    <a:pt x="17112" y="1502"/>
                    <a:pt x="17122" y="1502"/>
                  </a:cubicBezTo>
                  <a:cubicBezTo>
                    <a:pt x="19327" y="1512"/>
                    <a:pt x="21514" y="1736"/>
                    <a:pt x="23650" y="2287"/>
                  </a:cubicBezTo>
                  <a:cubicBezTo>
                    <a:pt x="26670" y="3057"/>
                    <a:pt x="28925" y="4725"/>
                    <a:pt x="29714" y="7906"/>
                  </a:cubicBezTo>
                  <a:cubicBezTo>
                    <a:pt x="29878" y="8561"/>
                    <a:pt x="30177" y="8854"/>
                    <a:pt x="30787" y="9180"/>
                  </a:cubicBezTo>
                  <a:cubicBezTo>
                    <a:pt x="32739" y="10215"/>
                    <a:pt x="34659" y="11339"/>
                    <a:pt x="36479" y="12586"/>
                  </a:cubicBezTo>
                  <a:cubicBezTo>
                    <a:pt x="38101" y="13699"/>
                    <a:pt x="39573" y="15028"/>
                    <a:pt x="41090" y="16239"/>
                  </a:cubicBezTo>
                  <a:cubicBezTo>
                    <a:pt x="42268" y="15295"/>
                    <a:pt x="43501" y="14300"/>
                    <a:pt x="44738" y="13301"/>
                  </a:cubicBezTo>
                  <a:cubicBezTo>
                    <a:pt x="43696" y="11551"/>
                    <a:pt x="42395" y="9971"/>
                    <a:pt x="40880" y="8611"/>
                  </a:cubicBezTo>
                  <a:cubicBezTo>
                    <a:pt x="37804" y="5847"/>
                    <a:pt x="34266" y="3844"/>
                    <a:pt x="30471" y="2267"/>
                  </a:cubicBezTo>
                  <a:cubicBezTo>
                    <a:pt x="28321" y="1374"/>
                    <a:pt x="26158" y="438"/>
                    <a:pt x="23820" y="228"/>
                  </a:cubicBezTo>
                  <a:cubicBezTo>
                    <a:pt x="21675" y="36"/>
                    <a:pt x="19498" y="127"/>
                    <a:pt x="17344" y="8"/>
                  </a:cubicBezTo>
                  <a:cubicBezTo>
                    <a:pt x="17252" y="3"/>
                    <a:pt x="17161" y="0"/>
                    <a:pt x="1707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73;p43">
              <a:extLst>
                <a:ext uri="{FF2B5EF4-FFF2-40B4-BE49-F238E27FC236}">
                  <a16:creationId xmlns:a16="http://schemas.microsoft.com/office/drawing/2014/main" id="{37315433-C0BE-2CEC-9984-9BA7189FC21C}"/>
                </a:ext>
              </a:extLst>
            </p:cNvPr>
            <p:cNvSpPr/>
            <p:nvPr/>
          </p:nvSpPr>
          <p:spPr>
            <a:xfrm>
              <a:off x="6334777" y="1096523"/>
              <a:ext cx="705378" cy="310085"/>
            </a:xfrm>
            <a:custGeom>
              <a:avLst/>
              <a:gdLst/>
              <a:ahLst/>
              <a:cxnLst/>
              <a:rect l="l" t="t" r="r" b="b"/>
              <a:pathLst>
                <a:path w="17550" h="7715" extrusionOk="0">
                  <a:moveTo>
                    <a:pt x="17385" y="1"/>
                  </a:moveTo>
                  <a:lnTo>
                    <a:pt x="17385" y="1"/>
                  </a:lnTo>
                  <a:cubicBezTo>
                    <a:pt x="17267" y="138"/>
                    <a:pt x="17183" y="249"/>
                    <a:pt x="17092" y="349"/>
                  </a:cubicBezTo>
                  <a:cubicBezTo>
                    <a:pt x="16246" y="1284"/>
                    <a:pt x="15088" y="2000"/>
                    <a:pt x="13745" y="2000"/>
                  </a:cubicBezTo>
                  <a:cubicBezTo>
                    <a:pt x="13220" y="2000"/>
                    <a:pt x="12666" y="1890"/>
                    <a:pt x="12092" y="1642"/>
                  </a:cubicBezTo>
                  <a:cubicBezTo>
                    <a:pt x="11679" y="1459"/>
                    <a:pt x="11221" y="1371"/>
                    <a:pt x="10780" y="1261"/>
                  </a:cubicBezTo>
                  <a:cubicBezTo>
                    <a:pt x="10666" y="1233"/>
                    <a:pt x="10557" y="1219"/>
                    <a:pt x="10452" y="1219"/>
                  </a:cubicBezTo>
                  <a:cubicBezTo>
                    <a:pt x="10086" y="1219"/>
                    <a:pt x="9781" y="1393"/>
                    <a:pt x="9524" y="1724"/>
                  </a:cubicBezTo>
                  <a:cubicBezTo>
                    <a:pt x="9288" y="2027"/>
                    <a:pt x="9032" y="2311"/>
                    <a:pt x="8754" y="2576"/>
                  </a:cubicBezTo>
                  <a:cubicBezTo>
                    <a:pt x="7891" y="3401"/>
                    <a:pt x="6926" y="3878"/>
                    <a:pt x="5808" y="3878"/>
                  </a:cubicBezTo>
                  <a:cubicBezTo>
                    <a:pt x="5496" y="3878"/>
                    <a:pt x="5172" y="3841"/>
                    <a:pt x="4835" y="3764"/>
                  </a:cubicBezTo>
                  <a:cubicBezTo>
                    <a:pt x="4359" y="3653"/>
                    <a:pt x="3855" y="3636"/>
                    <a:pt x="3365" y="3617"/>
                  </a:cubicBezTo>
                  <a:cubicBezTo>
                    <a:pt x="3339" y="3616"/>
                    <a:pt x="3314" y="3616"/>
                    <a:pt x="3289" y="3616"/>
                  </a:cubicBezTo>
                  <a:cubicBezTo>
                    <a:pt x="2668" y="3616"/>
                    <a:pt x="2160" y="3891"/>
                    <a:pt x="1848" y="4438"/>
                  </a:cubicBezTo>
                  <a:cubicBezTo>
                    <a:pt x="1486" y="5070"/>
                    <a:pt x="1146" y="5725"/>
                    <a:pt x="862" y="6395"/>
                  </a:cubicBezTo>
                  <a:cubicBezTo>
                    <a:pt x="647" y="6917"/>
                    <a:pt x="358" y="7325"/>
                    <a:pt x="1" y="7637"/>
                  </a:cubicBezTo>
                  <a:lnTo>
                    <a:pt x="693" y="7715"/>
                  </a:lnTo>
                  <a:cubicBezTo>
                    <a:pt x="1141" y="7284"/>
                    <a:pt x="1705" y="6867"/>
                    <a:pt x="2292" y="6707"/>
                  </a:cubicBezTo>
                  <a:cubicBezTo>
                    <a:pt x="4387" y="6124"/>
                    <a:pt x="6495" y="5542"/>
                    <a:pt x="8631" y="5176"/>
                  </a:cubicBezTo>
                  <a:cubicBezTo>
                    <a:pt x="11037" y="4763"/>
                    <a:pt x="13348" y="4122"/>
                    <a:pt x="15552" y="3108"/>
                  </a:cubicBezTo>
                  <a:cubicBezTo>
                    <a:pt x="16996" y="2444"/>
                    <a:pt x="17550" y="1472"/>
                    <a:pt x="1738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74;p43">
              <a:extLst>
                <a:ext uri="{FF2B5EF4-FFF2-40B4-BE49-F238E27FC236}">
                  <a16:creationId xmlns:a16="http://schemas.microsoft.com/office/drawing/2014/main" id="{1A759027-EF74-62E7-D60C-D5BDBE7897D5}"/>
                </a:ext>
              </a:extLst>
            </p:cNvPr>
            <p:cNvSpPr/>
            <p:nvPr/>
          </p:nvSpPr>
          <p:spPr>
            <a:xfrm>
              <a:off x="6089921" y="969031"/>
              <a:ext cx="950472" cy="535244"/>
            </a:xfrm>
            <a:custGeom>
              <a:avLst/>
              <a:gdLst/>
              <a:ahLst/>
              <a:cxnLst/>
              <a:rect l="l" t="t" r="r" b="b"/>
              <a:pathLst>
                <a:path w="23648" h="13317" extrusionOk="0">
                  <a:moveTo>
                    <a:pt x="23290" y="1"/>
                  </a:moveTo>
                  <a:cubicBezTo>
                    <a:pt x="22680" y="432"/>
                    <a:pt x="22166" y="908"/>
                    <a:pt x="21557" y="1202"/>
                  </a:cubicBezTo>
                  <a:cubicBezTo>
                    <a:pt x="20921" y="1509"/>
                    <a:pt x="20238" y="1631"/>
                    <a:pt x="19544" y="1631"/>
                  </a:cubicBezTo>
                  <a:cubicBezTo>
                    <a:pt x="19213" y="1631"/>
                    <a:pt x="18879" y="1604"/>
                    <a:pt x="18546" y="1555"/>
                  </a:cubicBezTo>
                  <a:cubicBezTo>
                    <a:pt x="17730" y="1431"/>
                    <a:pt x="16923" y="1248"/>
                    <a:pt x="16112" y="1115"/>
                  </a:cubicBezTo>
                  <a:cubicBezTo>
                    <a:pt x="15800" y="1065"/>
                    <a:pt x="15496" y="1033"/>
                    <a:pt x="15203" y="1033"/>
                  </a:cubicBezTo>
                  <a:cubicBezTo>
                    <a:pt x="14377" y="1033"/>
                    <a:pt x="13631" y="1284"/>
                    <a:pt x="12995" y="2073"/>
                  </a:cubicBezTo>
                  <a:cubicBezTo>
                    <a:pt x="12477" y="2710"/>
                    <a:pt x="11758" y="3219"/>
                    <a:pt x="11051" y="3659"/>
                  </a:cubicBezTo>
                  <a:cubicBezTo>
                    <a:pt x="10358" y="4087"/>
                    <a:pt x="9578" y="4179"/>
                    <a:pt x="8785" y="4179"/>
                  </a:cubicBezTo>
                  <a:cubicBezTo>
                    <a:pt x="8525" y="4179"/>
                    <a:pt x="8264" y="4169"/>
                    <a:pt x="8003" y="4158"/>
                  </a:cubicBezTo>
                  <a:cubicBezTo>
                    <a:pt x="7675" y="4145"/>
                    <a:pt x="7403" y="4134"/>
                    <a:pt x="7175" y="4134"/>
                  </a:cubicBezTo>
                  <a:cubicBezTo>
                    <a:pt x="6100" y="4134"/>
                    <a:pt x="5994" y="4381"/>
                    <a:pt x="5620" y="5858"/>
                  </a:cubicBezTo>
                  <a:cubicBezTo>
                    <a:pt x="5308" y="7092"/>
                    <a:pt x="4530" y="7807"/>
                    <a:pt x="3470" y="8320"/>
                  </a:cubicBezTo>
                  <a:cubicBezTo>
                    <a:pt x="3173" y="8463"/>
                    <a:pt x="2856" y="8558"/>
                    <a:pt x="2549" y="8682"/>
                  </a:cubicBezTo>
                  <a:cubicBezTo>
                    <a:pt x="2141" y="8847"/>
                    <a:pt x="1720" y="8989"/>
                    <a:pt x="1335" y="9191"/>
                  </a:cubicBezTo>
                  <a:cubicBezTo>
                    <a:pt x="523" y="9617"/>
                    <a:pt x="1" y="11056"/>
                    <a:pt x="395" y="11863"/>
                  </a:cubicBezTo>
                  <a:cubicBezTo>
                    <a:pt x="634" y="12349"/>
                    <a:pt x="981" y="12780"/>
                    <a:pt x="1330" y="13316"/>
                  </a:cubicBezTo>
                  <a:cubicBezTo>
                    <a:pt x="1839" y="11877"/>
                    <a:pt x="2658" y="10937"/>
                    <a:pt x="4167" y="10786"/>
                  </a:cubicBezTo>
                  <a:cubicBezTo>
                    <a:pt x="5212" y="10685"/>
                    <a:pt x="5849" y="10104"/>
                    <a:pt x="6253" y="9155"/>
                  </a:cubicBezTo>
                  <a:cubicBezTo>
                    <a:pt x="6560" y="8431"/>
                    <a:pt x="6922" y="7732"/>
                    <a:pt x="7334" y="7064"/>
                  </a:cubicBezTo>
                  <a:cubicBezTo>
                    <a:pt x="7762" y="6373"/>
                    <a:pt x="8429" y="6006"/>
                    <a:pt x="9255" y="6006"/>
                  </a:cubicBezTo>
                  <a:cubicBezTo>
                    <a:pt x="9261" y="6006"/>
                    <a:pt x="9267" y="6006"/>
                    <a:pt x="9273" y="6006"/>
                  </a:cubicBezTo>
                  <a:cubicBezTo>
                    <a:pt x="9337" y="6007"/>
                    <a:pt x="9401" y="6007"/>
                    <a:pt x="9464" y="6007"/>
                  </a:cubicBezTo>
                  <a:cubicBezTo>
                    <a:pt x="9496" y="6007"/>
                    <a:pt x="9528" y="6007"/>
                    <a:pt x="9560" y="6007"/>
                  </a:cubicBezTo>
                  <a:cubicBezTo>
                    <a:pt x="9944" y="6007"/>
                    <a:pt x="10331" y="6010"/>
                    <a:pt x="10694" y="6101"/>
                  </a:cubicBezTo>
                  <a:cubicBezTo>
                    <a:pt x="11071" y="6199"/>
                    <a:pt x="11429" y="6246"/>
                    <a:pt x="11768" y="6246"/>
                  </a:cubicBezTo>
                  <a:cubicBezTo>
                    <a:pt x="13032" y="6246"/>
                    <a:pt x="14043" y="5595"/>
                    <a:pt x="14874" y="4511"/>
                  </a:cubicBezTo>
                  <a:cubicBezTo>
                    <a:pt x="15361" y="3872"/>
                    <a:pt x="15930" y="3585"/>
                    <a:pt x="16597" y="3585"/>
                  </a:cubicBezTo>
                  <a:cubicBezTo>
                    <a:pt x="16834" y="3585"/>
                    <a:pt x="17083" y="3621"/>
                    <a:pt x="17345" y="3691"/>
                  </a:cubicBezTo>
                  <a:cubicBezTo>
                    <a:pt x="17665" y="3778"/>
                    <a:pt x="17986" y="3856"/>
                    <a:pt x="18289" y="3989"/>
                  </a:cubicBezTo>
                  <a:cubicBezTo>
                    <a:pt x="18849" y="4240"/>
                    <a:pt x="19372" y="4367"/>
                    <a:pt x="19875" y="4367"/>
                  </a:cubicBezTo>
                  <a:cubicBezTo>
                    <a:pt x="20850" y="4367"/>
                    <a:pt x="21745" y="3887"/>
                    <a:pt x="22661" y="2898"/>
                  </a:cubicBezTo>
                  <a:cubicBezTo>
                    <a:pt x="22928" y="2614"/>
                    <a:pt x="23248" y="2376"/>
                    <a:pt x="23647" y="2027"/>
                  </a:cubicBezTo>
                  <a:cubicBezTo>
                    <a:pt x="23537" y="1404"/>
                    <a:pt x="23404" y="651"/>
                    <a:pt x="2329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75;p43">
              <a:extLst>
                <a:ext uri="{FF2B5EF4-FFF2-40B4-BE49-F238E27FC236}">
                  <a16:creationId xmlns:a16="http://schemas.microsoft.com/office/drawing/2014/main" id="{91B36466-9A62-8FC0-994A-AFF1FC9485FF}"/>
                </a:ext>
              </a:extLst>
            </p:cNvPr>
            <p:cNvSpPr/>
            <p:nvPr/>
          </p:nvSpPr>
          <p:spPr>
            <a:xfrm>
              <a:off x="6025090" y="887279"/>
              <a:ext cx="981220" cy="488942"/>
            </a:xfrm>
            <a:custGeom>
              <a:avLst/>
              <a:gdLst/>
              <a:ahLst/>
              <a:cxnLst/>
              <a:rect l="l" t="t" r="r" b="b"/>
              <a:pathLst>
                <a:path w="24413" h="12165" extrusionOk="0">
                  <a:moveTo>
                    <a:pt x="15355" y="1"/>
                  </a:moveTo>
                  <a:cubicBezTo>
                    <a:pt x="15061" y="1"/>
                    <a:pt x="14768" y="145"/>
                    <a:pt x="14393" y="443"/>
                  </a:cubicBezTo>
                  <a:cubicBezTo>
                    <a:pt x="13695" y="1003"/>
                    <a:pt x="13123" y="1709"/>
                    <a:pt x="12445" y="2291"/>
                  </a:cubicBezTo>
                  <a:cubicBezTo>
                    <a:pt x="10953" y="3586"/>
                    <a:pt x="10725" y="3893"/>
                    <a:pt x="9645" y="3893"/>
                  </a:cubicBezTo>
                  <a:cubicBezTo>
                    <a:pt x="9264" y="3893"/>
                    <a:pt x="8779" y="3855"/>
                    <a:pt x="8095" y="3809"/>
                  </a:cubicBezTo>
                  <a:cubicBezTo>
                    <a:pt x="7926" y="3798"/>
                    <a:pt x="7766" y="3792"/>
                    <a:pt x="7614" y="3792"/>
                  </a:cubicBezTo>
                  <a:cubicBezTo>
                    <a:pt x="5784" y="3792"/>
                    <a:pt x="5087" y="4585"/>
                    <a:pt x="4799" y="6261"/>
                  </a:cubicBezTo>
                  <a:cubicBezTo>
                    <a:pt x="4557" y="7654"/>
                    <a:pt x="4378" y="7764"/>
                    <a:pt x="3002" y="8052"/>
                  </a:cubicBezTo>
                  <a:cubicBezTo>
                    <a:pt x="1224" y="8428"/>
                    <a:pt x="0" y="10486"/>
                    <a:pt x="1229" y="12164"/>
                  </a:cubicBezTo>
                  <a:cubicBezTo>
                    <a:pt x="1476" y="11228"/>
                    <a:pt x="2118" y="10665"/>
                    <a:pt x="2961" y="10303"/>
                  </a:cubicBezTo>
                  <a:cubicBezTo>
                    <a:pt x="3465" y="10088"/>
                    <a:pt x="3988" y="9909"/>
                    <a:pt x="4492" y="9693"/>
                  </a:cubicBezTo>
                  <a:cubicBezTo>
                    <a:pt x="5495" y="9267"/>
                    <a:pt x="6307" y="8672"/>
                    <a:pt x="6495" y="7494"/>
                  </a:cubicBezTo>
                  <a:cubicBezTo>
                    <a:pt x="6545" y="7191"/>
                    <a:pt x="6698" y="6902"/>
                    <a:pt x="6793" y="6609"/>
                  </a:cubicBezTo>
                  <a:cubicBezTo>
                    <a:pt x="7074" y="5749"/>
                    <a:pt x="7680" y="5367"/>
                    <a:pt x="8552" y="5367"/>
                  </a:cubicBezTo>
                  <a:cubicBezTo>
                    <a:pt x="8563" y="5367"/>
                    <a:pt x="8574" y="5367"/>
                    <a:pt x="8585" y="5367"/>
                  </a:cubicBezTo>
                  <a:cubicBezTo>
                    <a:pt x="8767" y="5370"/>
                    <a:pt x="8949" y="5392"/>
                    <a:pt x="9128" y="5392"/>
                  </a:cubicBezTo>
                  <a:cubicBezTo>
                    <a:pt x="9184" y="5392"/>
                    <a:pt x="9240" y="5390"/>
                    <a:pt x="9296" y="5385"/>
                  </a:cubicBezTo>
                  <a:cubicBezTo>
                    <a:pt x="10184" y="5307"/>
                    <a:pt x="11088" y="5297"/>
                    <a:pt x="11949" y="5105"/>
                  </a:cubicBezTo>
                  <a:cubicBezTo>
                    <a:pt x="12940" y="4881"/>
                    <a:pt x="13590" y="4075"/>
                    <a:pt x="14223" y="3350"/>
                  </a:cubicBezTo>
                  <a:cubicBezTo>
                    <a:pt x="14920" y="2559"/>
                    <a:pt x="15745" y="2245"/>
                    <a:pt x="16674" y="2245"/>
                  </a:cubicBezTo>
                  <a:cubicBezTo>
                    <a:pt x="16874" y="2245"/>
                    <a:pt x="17080" y="2260"/>
                    <a:pt x="17290" y="2287"/>
                  </a:cubicBezTo>
                  <a:cubicBezTo>
                    <a:pt x="18435" y="2434"/>
                    <a:pt x="19563" y="2718"/>
                    <a:pt x="20708" y="2801"/>
                  </a:cubicBezTo>
                  <a:cubicBezTo>
                    <a:pt x="20901" y="2815"/>
                    <a:pt x="21093" y="2823"/>
                    <a:pt x="21283" y="2823"/>
                  </a:cubicBezTo>
                  <a:cubicBezTo>
                    <a:pt x="22421" y="2823"/>
                    <a:pt x="23484" y="2524"/>
                    <a:pt x="24210" y="1448"/>
                  </a:cubicBezTo>
                  <a:cubicBezTo>
                    <a:pt x="24330" y="1279"/>
                    <a:pt x="24412" y="967"/>
                    <a:pt x="24339" y="798"/>
                  </a:cubicBezTo>
                  <a:cubicBezTo>
                    <a:pt x="24222" y="534"/>
                    <a:pt x="24006" y="326"/>
                    <a:pt x="23704" y="326"/>
                  </a:cubicBezTo>
                  <a:cubicBezTo>
                    <a:pt x="23638" y="326"/>
                    <a:pt x="23569" y="336"/>
                    <a:pt x="23495" y="357"/>
                  </a:cubicBezTo>
                  <a:cubicBezTo>
                    <a:pt x="23234" y="430"/>
                    <a:pt x="22982" y="544"/>
                    <a:pt x="22716" y="622"/>
                  </a:cubicBezTo>
                  <a:cubicBezTo>
                    <a:pt x="21661" y="925"/>
                    <a:pt x="20617" y="1265"/>
                    <a:pt x="19549" y="1498"/>
                  </a:cubicBezTo>
                  <a:cubicBezTo>
                    <a:pt x="19337" y="1545"/>
                    <a:pt x="19132" y="1566"/>
                    <a:pt x="18933" y="1566"/>
                  </a:cubicBezTo>
                  <a:cubicBezTo>
                    <a:pt x="17972" y="1566"/>
                    <a:pt x="17154" y="1058"/>
                    <a:pt x="16368" y="462"/>
                  </a:cubicBezTo>
                  <a:cubicBezTo>
                    <a:pt x="15968" y="158"/>
                    <a:pt x="15661" y="1"/>
                    <a:pt x="1535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76;p43">
              <a:extLst>
                <a:ext uri="{FF2B5EF4-FFF2-40B4-BE49-F238E27FC236}">
                  <a16:creationId xmlns:a16="http://schemas.microsoft.com/office/drawing/2014/main" id="{6B816E2F-B9BD-BB59-0AE2-449815627864}"/>
                </a:ext>
              </a:extLst>
            </p:cNvPr>
            <p:cNvSpPr/>
            <p:nvPr/>
          </p:nvSpPr>
          <p:spPr>
            <a:xfrm>
              <a:off x="6866610" y="1580767"/>
              <a:ext cx="121462" cy="137941"/>
            </a:xfrm>
            <a:custGeom>
              <a:avLst/>
              <a:gdLst/>
              <a:ahLst/>
              <a:cxnLst/>
              <a:rect l="l" t="t" r="r" b="b"/>
              <a:pathLst>
                <a:path w="3022" h="3432" extrusionOk="0">
                  <a:moveTo>
                    <a:pt x="1470" y="0"/>
                  </a:moveTo>
                  <a:cubicBezTo>
                    <a:pt x="1271" y="0"/>
                    <a:pt x="1075" y="62"/>
                    <a:pt x="894" y="236"/>
                  </a:cubicBezTo>
                  <a:cubicBezTo>
                    <a:pt x="345" y="778"/>
                    <a:pt x="1" y="1437"/>
                    <a:pt x="28" y="2235"/>
                  </a:cubicBezTo>
                  <a:cubicBezTo>
                    <a:pt x="52" y="2950"/>
                    <a:pt x="571" y="3432"/>
                    <a:pt x="1235" y="3432"/>
                  </a:cubicBezTo>
                  <a:cubicBezTo>
                    <a:pt x="1332" y="3432"/>
                    <a:pt x="1433" y="3421"/>
                    <a:pt x="1536" y="3399"/>
                  </a:cubicBezTo>
                  <a:cubicBezTo>
                    <a:pt x="2380" y="3225"/>
                    <a:pt x="3012" y="2419"/>
                    <a:pt x="3012" y="1529"/>
                  </a:cubicBezTo>
                  <a:cubicBezTo>
                    <a:pt x="3021" y="934"/>
                    <a:pt x="2811" y="438"/>
                    <a:pt x="2237" y="204"/>
                  </a:cubicBezTo>
                  <a:cubicBezTo>
                    <a:pt x="1992" y="104"/>
                    <a:pt x="1728" y="0"/>
                    <a:pt x="1470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77;p43">
              <a:extLst>
                <a:ext uri="{FF2B5EF4-FFF2-40B4-BE49-F238E27FC236}">
                  <a16:creationId xmlns:a16="http://schemas.microsoft.com/office/drawing/2014/main" id="{2D6A78E7-AED1-3040-D2B2-D4A5CBC4D1E9}"/>
                </a:ext>
              </a:extLst>
            </p:cNvPr>
            <p:cNvSpPr/>
            <p:nvPr/>
          </p:nvSpPr>
          <p:spPr>
            <a:xfrm>
              <a:off x="5287268" y="3041054"/>
              <a:ext cx="1673294" cy="1500064"/>
            </a:xfrm>
            <a:custGeom>
              <a:avLst/>
              <a:gdLst/>
              <a:ahLst/>
              <a:cxnLst/>
              <a:rect l="l" t="t" r="r" b="b"/>
              <a:pathLst>
                <a:path w="41632" h="37322" extrusionOk="0">
                  <a:moveTo>
                    <a:pt x="6770" y="5302"/>
                  </a:moveTo>
                  <a:cubicBezTo>
                    <a:pt x="6864" y="5302"/>
                    <a:pt x="7000" y="5364"/>
                    <a:pt x="7045" y="5431"/>
                  </a:cubicBezTo>
                  <a:cubicBezTo>
                    <a:pt x="7095" y="5513"/>
                    <a:pt x="7085" y="5697"/>
                    <a:pt x="7026" y="5784"/>
                  </a:cubicBezTo>
                  <a:lnTo>
                    <a:pt x="7027" y="5784"/>
                  </a:lnTo>
                  <a:cubicBezTo>
                    <a:pt x="6158" y="6984"/>
                    <a:pt x="5285" y="8177"/>
                    <a:pt x="4408" y="9364"/>
                  </a:cubicBezTo>
                  <a:cubicBezTo>
                    <a:pt x="4363" y="9428"/>
                    <a:pt x="4275" y="9465"/>
                    <a:pt x="4207" y="9515"/>
                  </a:cubicBezTo>
                  <a:lnTo>
                    <a:pt x="4056" y="9460"/>
                  </a:lnTo>
                  <a:cubicBezTo>
                    <a:pt x="4144" y="9066"/>
                    <a:pt x="4148" y="8630"/>
                    <a:pt x="4336" y="8296"/>
                  </a:cubicBezTo>
                  <a:cubicBezTo>
                    <a:pt x="4817" y="7420"/>
                    <a:pt x="5347" y="6574"/>
                    <a:pt x="5922" y="5757"/>
                  </a:cubicBezTo>
                  <a:cubicBezTo>
                    <a:pt x="6078" y="5527"/>
                    <a:pt x="6435" y="5426"/>
                    <a:pt x="6715" y="5312"/>
                  </a:cubicBezTo>
                  <a:cubicBezTo>
                    <a:pt x="6730" y="5305"/>
                    <a:pt x="6749" y="5302"/>
                    <a:pt x="6770" y="5302"/>
                  </a:cubicBezTo>
                  <a:close/>
                  <a:moveTo>
                    <a:pt x="6657" y="8539"/>
                  </a:moveTo>
                  <a:cubicBezTo>
                    <a:pt x="6676" y="8539"/>
                    <a:pt x="6694" y="8542"/>
                    <a:pt x="6710" y="8548"/>
                  </a:cubicBezTo>
                  <a:cubicBezTo>
                    <a:pt x="6797" y="8580"/>
                    <a:pt x="6885" y="8787"/>
                    <a:pt x="6866" y="8897"/>
                  </a:cubicBezTo>
                  <a:cubicBezTo>
                    <a:pt x="6779" y="9343"/>
                    <a:pt x="6669" y="9785"/>
                    <a:pt x="6536" y="10221"/>
                  </a:cubicBezTo>
                  <a:cubicBezTo>
                    <a:pt x="6138" y="11504"/>
                    <a:pt x="5821" y="12787"/>
                    <a:pt x="6073" y="14148"/>
                  </a:cubicBezTo>
                  <a:cubicBezTo>
                    <a:pt x="6092" y="14236"/>
                    <a:pt x="6023" y="14341"/>
                    <a:pt x="5995" y="14437"/>
                  </a:cubicBezTo>
                  <a:cubicBezTo>
                    <a:pt x="5922" y="14451"/>
                    <a:pt x="5849" y="14470"/>
                    <a:pt x="5776" y="14483"/>
                  </a:cubicBezTo>
                  <a:cubicBezTo>
                    <a:pt x="5593" y="13969"/>
                    <a:pt x="5312" y="13466"/>
                    <a:pt x="5244" y="12938"/>
                  </a:cubicBezTo>
                  <a:cubicBezTo>
                    <a:pt x="5056" y="11508"/>
                    <a:pt x="5514" y="10198"/>
                    <a:pt x="6138" y="8937"/>
                  </a:cubicBezTo>
                  <a:cubicBezTo>
                    <a:pt x="6187" y="8841"/>
                    <a:pt x="6242" y="8726"/>
                    <a:pt x="6330" y="8671"/>
                  </a:cubicBezTo>
                  <a:cubicBezTo>
                    <a:pt x="6425" y="8610"/>
                    <a:pt x="6557" y="8539"/>
                    <a:pt x="6657" y="8539"/>
                  </a:cubicBezTo>
                  <a:close/>
                  <a:moveTo>
                    <a:pt x="3915" y="11449"/>
                  </a:moveTo>
                  <a:cubicBezTo>
                    <a:pt x="3974" y="11683"/>
                    <a:pt x="4098" y="11921"/>
                    <a:pt x="4079" y="12145"/>
                  </a:cubicBezTo>
                  <a:lnTo>
                    <a:pt x="4080" y="12147"/>
                  </a:lnTo>
                  <a:cubicBezTo>
                    <a:pt x="3997" y="13489"/>
                    <a:pt x="3883" y="14832"/>
                    <a:pt x="3776" y="16174"/>
                  </a:cubicBezTo>
                  <a:cubicBezTo>
                    <a:pt x="3754" y="16445"/>
                    <a:pt x="3713" y="16710"/>
                    <a:pt x="3681" y="16981"/>
                  </a:cubicBezTo>
                  <a:cubicBezTo>
                    <a:pt x="3616" y="17009"/>
                    <a:pt x="3557" y="17036"/>
                    <a:pt x="3493" y="17064"/>
                  </a:cubicBezTo>
                  <a:cubicBezTo>
                    <a:pt x="3342" y="16839"/>
                    <a:pt x="3107" y="16637"/>
                    <a:pt x="3052" y="16390"/>
                  </a:cubicBezTo>
                  <a:cubicBezTo>
                    <a:pt x="2714" y="14813"/>
                    <a:pt x="2888" y="13269"/>
                    <a:pt x="3479" y="11775"/>
                  </a:cubicBezTo>
                  <a:cubicBezTo>
                    <a:pt x="3534" y="11632"/>
                    <a:pt x="3764" y="11554"/>
                    <a:pt x="3915" y="11449"/>
                  </a:cubicBezTo>
                  <a:close/>
                  <a:moveTo>
                    <a:pt x="34652" y="22871"/>
                  </a:moveTo>
                  <a:lnTo>
                    <a:pt x="34858" y="22953"/>
                  </a:lnTo>
                  <a:lnTo>
                    <a:pt x="34858" y="22955"/>
                  </a:lnTo>
                  <a:cubicBezTo>
                    <a:pt x="34546" y="23866"/>
                    <a:pt x="34248" y="24787"/>
                    <a:pt x="33904" y="25690"/>
                  </a:cubicBezTo>
                  <a:cubicBezTo>
                    <a:pt x="33853" y="25818"/>
                    <a:pt x="33592" y="25911"/>
                    <a:pt x="33418" y="25934"/>
                  </a:cubicBezTo>
                  <a:cubicBezTo>
                    <a:pt x="33417" y="25934"/>
                    <a:pt x="33415" y="25934"/>
                    <a:pt x="33414" y="25934"/>
                  </a:cubicBezTo>
                  <a:cubicBezTo>
                    <a:pt x="33339" y="25934"/>
                    <a:pt x="33153" y="25693"/>
                    <a:pt x="33171" y="25599"/>
                  </a:cubicBezTo>
                  <a:cubicBezTo>
                    <a:pt x="33377" y="24531"/>
                    <a:pt x="33776" y="23563"/>
                    <a:pt x="34652" y="22871"/>
                  </a:cubicBezTo>
                  <a:close/>
                  <a:moveTo>
                    <a:pt x="37801" y="22793"/>
                  </a:moveTo>
                  <a:lnTo>
                    <a:pt x="37801" y="22793"/>
                  </a:lnTo>
                  <a:cubicBezTo>
                    <a:pt x="37641" y="23976"/>
                    <a:pt x="37374" y="25094"/>
                    <a:pt x="36540" y="25975"/>
                  </a:cubicBezTo>
                  <a:cubicBezTo>
                    <a:pt x="36430" y="26089"/>
                    <a:pt x="36192" y="26089"/>
                    <a:pt x="36013" y="26140"/>
                  </a:cubicBezTo>
                  <a:cubicBezTo>
                    <a:pt x="35985" y="25988"/>
                    <a:pt x="35880" y="25791"/>
                    <a:pt x="35939" y="25690"/>
                  </a:cubicBezTo>
                  <a:cubicBezTo>
                    <a:pt x="36457" y="24777"/>
                    <a:pt x="37003" y="23879"/>
                    <a:pt x="37548" y="22981"/>
                  </a:cubicBezTo>
                  <a:cubicBezTo>
                    <a:pt x="37599" y="22899"/>
                    <a:pt x="37713" y="22858"/>
                    <a:pt x="37801" y="22793"/>
                  </a:cubicBezTo>
                  <a:close/>
                  <a:moveTo>
                    <a:pt x="34776" y="28921"/>
                  </a:moveTo>
                  <a:cubicBezTo>
                    <a:pt x="34804" y="28921"/>
                    <a:pt x="34847" y="28933"/>
                    <a:pt x="34923" y="28940"/>
                  </a:cubicBezTo>
                  <a:cubicBezTo>
                    <a:pt x="34894" y="29096"/>
                    <a:pt x="34908" y="29270"/>
                    <a:pt x="34835" y="29394"/>
                  </a:cubicBezTo>
                  <a:cubicBezTo>
                    <a:pt x="34418" y="30141"/>
                    <a:pt x="34001" y="30883"/>
                    <a:pt x="33543" y="31603"/>
                  </a:cubicBezTo>
                  <a:cubicBezTo>
                    <a:pt x="33432" y="31777"/>
                    <a:pt x="33171" y="31906"/>
                    <a:pt x="32956" y="31956"/>
                  </a:cubicBezTo>
                  <a:cubicBezTo>
                    <a:pt x="32928" y="31963"/>
                    <a:pt x="32900" y="31966"/>
                    <a:pt x="32873" y="31966"/>
                  </a:cubicBezTo>
                  <a:cubicBezTo>
                    <a:pt x="32651" y="31966"/>
                    <a:pt x="32473" y="31763"/>
                    <a:pt x="32617" y="31571"/>
                  </a:cubicBezTo>
                  <a:cubicBezTo>
                    <a:pt x="33299" y="30667"/>
                    <a:pt x="33676" y="29508"/>
                    <a:pt x="34753" y="28926"/>
                  </a:cubicBezTo>
                  <a:cubicBezTo>
                    <a:pt x="34759" y="28922"/>
                    <a:pt x="34767" y="28921"/>
                    <a:pt x="34776" y="28921"/>
                  </a:cubicBezTo>
                  <a:close/>
                  <a:moveTo>
                    <a:pt x="13226" y="0"/>
                  </a:moveTo>
                  <a:cubicBezTo>
                    <a:pt x="12865" y="0"/>
                    <a:pt x="12500" y="17"/>
                    <a:pt x="12133" y="45"/>
                  </a:cubicBezTo>
                  <a:cubicBezTo>
                    <a:pt x="10721" y="151"/>
                    <a:pt x="9497" y="798"/>
                    <a:pt x="8282" y="1430"/>
                  </a:cubicBezTo>
                  <a:cubicBezTo>
                    <a:pt x="5821" y="2708"/>
                    <a:pt x="3782" y="4446"/>
                    <a:pt x="2535" y="6972"/>
                  </a:cubicBezTo>
                  <a:cubicBezTo>
                    <a:pt x="2068" y="7921"/>
                    <a:pt x="1710" y="8928"/>
                    <a:pt x="1343" y="9923"/>
                  </a:cubicBezTo>
                  <a:cubicBezTo>
                    <a:pt x="0" y="13604"/>
                    <a:pt x="793" y="17073"/>
                    <a:pt x="2627" y="20319"/>
                  </a:cubicBezTo>
                  <a:cubicBezTo>
                    <a:pt x="4162" y="23027"/>
                    <a:pt x="6458" y="25113"/>
                    <a:pt x="8906" y="27019"/>
                  </a:cubicBezTo>
                  <a:cubicBezTo>
                    <a:pt x="11738" y="29224"/>
                    <a:pt x="14828" y="31094"/>
                    <a:pt x="17417" y="33606"/>
                  </a:cubicBezTo>
                  <a:cubicBezTo>
                    <a:pt x="17472" y="33657"/>
                    <a:pt x="17541" y="33689"/>
                    <a:pt x="17592" y="33740"/>
                  </a:cubicBezTo>
                  <a:cubicBezTo>
                    <a:pt x="18210" y="34335"/>
                    <a:pt x="18825" y="34935"/>
                    <a:pt x="19443" y="35532"/>
                  </a:cubicBezTo>
                  <a:cubicBezTo>
                    <a:pt x="19801" y="35875"/>
                    <a:pt x="20131" y="36246"/>
                    <a:pt x="20520" y="36549"/>
                  </a:cubicBezTo>
                  <a:cubicBezTo>
                    <a:pt x="21139" y="37023"/>
                    <a:pt x="21867" y="37321"/>
                    <a:pt x="22584" y="37321"/>
                  </a:cubicBezTo>
                  <a:cubicBezTo>
                    <a:pt x="23434" y="37321"/>
                    <a:pt x="24269" y="36902"/>
                    <a:pt x="24893" y="35861"/>
                  </a:cubicBezTo>
                  <a:cubicBezTo>
                    <a:pt x="25163" y="35412"/>
                    <a:pt x="25630" y="35055"/>
                    <a:pt x="26076" y="34752"/>
                  </a:cubicBezTo>
                  <a:cubicBezTo>
                    <a:pt x="26291" y="34606"/>
                    <a:pt x="26490" y="34537"/>
                    <a:pt x="26680" y="34537"/>
                  </a:cubicBezTo>
                  <a:cubicBezTo>
                    <a:pt x="26966" y="34537"/>
                    <a:pt x="27229" y="34697"/>
                    <a:pt x="27483" y="34995"/>
                  </a:cubicBezTo>
                  <a:cubicBezTo>
                    <a:pt x="27671" y="35219"/>
                    <a:pt x="27817" y="35481"/>
                    <a:pt x="28009" y="35696"/>
                  </a:cubicBezTo>
                  <a:cubicBezTo>
                    <a:pt x="28239" y="35953"/>
                    <a:pt x="28464" y="36260"/>
                    <a:pt x="28756" y="36411"/>
                  </a:cubicBezTo>
                  <a:cubicBezTo>
                    <a:pt x="29679" y="36879"/>
                    <a:pt x="30674" y="37095"/>
                    <a:pt x="31718" y="37122"/>
                  </a:cubicBezTo>
                  <a:cubicBezTo>
                    <a:pt x="31745" y="37123"/>
                    <a:pt x="31772" y="37123"/>
                    <a:pt x="31798" y="37123"/>
                  </a:cubicBezTo>
                  <a:cubicBezTo>
                    <a:pt x="32941" y="37123"/>
                    <a:pt x="33517" y="36458"/>
                    <a:pt x="34023" y="35509"/>
                  </a:cubicBezTo>
                  <a:cubicBezTo>
                    <a:pt x="35083" y="33505"/>
                    <a:pt x="36219" y="31544"/>
                    <a:pt x="37356" y="29586"/>
                  </a:cubicBezTo>
                  <a:cubicBezTo>
                    <a:pt x="38264" y="28019"/>
                    <a:pt x="39235" y="26493"/>
                    <a:pt x="40147" y="24930"/>
                  </a:cubicBezTo>
                  <a:cubicBezTo>
                    <a:pt x="40473" y="24379"/>
                    <a:pt x="40596" y="23664"/>
                    <a:pt x="41023" y="23233"/>
                  </a:cubicBezTo>
                  <a:cubicBezTo>
                    <a:pt x="41527" y="22720"/>
                    <a:pt x="41454" y="22139"/>
                    <a:pt x="41632" y="21592"/>
                  </a:cubicBezTo>
                  <a:cubicBezTo>
                    <a:pt x="41252" y="21428"/>
                    <a:pt x="40904" y="21308"/>
                    <a:pt x="40591" y="21125"/>
                  </a:cubicBezTo>
                  <a:cubicBezTo>
                    <a:pt x="40444" y="21038"/>
                    <a:pt x="40289" y="20822"/>
                    <a:pt x="40280" y="20662"/>
                  </a:cubicBezTo>
                  <a:cubicBezTo>
                    <a:pt x="40256" y="20218"/>
                    <a:pt x="40334" y="19773"/>
                    <a:pt x="40330" y="19329"/>
                  </a:cubicBezTo>
                  <a:cubicBezTo>
                    <a:pt x="40294" y="15807"/>
                    <a:pt x="40258" y="12288"/>
                    <a:pt x="40220" y="8773"/>
                  </a:cubicBezTo>
                  <a:cubicBezTo>
                    <a:pt x="40220" y="8571"/>
                    <a:pt x="40220" y="8350"/>
                    <a:pt x="40303" y="8182"/>
                  </a:cubicBezTo>
                  <a:cubicBezTo>
                    <a:pt x="40350" y="8072"/>
                    <a:pt x="40464" y="7948"/>
                    <a:pt x="40569" y="7888"/>
                  </a:cubicBezTo>
                  <a:lnTo>
                    <a:pt x="40504" y="7595"/>
                  </a:lnTo>
                  <a:cubicBezTo>
                    <a:pt x="40036" y="7688"/>
                    <a:pt x="39566" y="7774"/>
                    <a:pt x="39097" y="7774"/>
                  </a:cubicBezTo>
                  <a:cubicBezTo>
                    <a:pt x="39062" y="7774"/>
                    <a:pt x="39027" y="7773"/>
                    <a:pt x="38992" y="7772"/>
                  </a:cubicBezTo>
                  <a:cubicBezTo>
                    <a:pt x="35862" y="7704"/>
                    <a:pt x="32721" y="7713"/>
                    <a:pt x="29605" y="7443"/>
                  </a:cubicBezTo>
                  <a:cubicBezTo>
                    <a:pt x="26131" y="7145"/>
                    <a:pt x="22977" y="5931"/>
                    <a:pt x="20548" y="3262"/>
                  </a:cubicBezTo>
                  <a:cubicBezTo>
                    <a:pt x="20489" y="3194"/>
                    <a:pt x="20411" y="3140"/>
                    <a:pt x="20333" y="3093"/>
                  </a:cubicBezTo>
                  <a:cubicBezTo>
                    <a:pt x="19246" y="2383"/>
                    <a:pt x="18164" y="1663"/>
                    <a:pt x="17064" y="980"/>
                  </a:cubicBezTo>
                  <a:cubicBezTo>
                    <a:pt x="15869" y="233"/>
                    <a:pt x="14569" y="0"/>
                    <a:pt x="132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78;p43">
              <a:extLst>
                <a:ext uri="{FF2B5EF4-FFF2-40B4-BE49-F238E27FC236}">
                  <a16:creationId xmlns:a16="http://schemas.microsoft.com/office/drawing/2014/main" id="{9BA97434-E94A-C187-822F-47DD841F9FE0}"/>
                </a:ext>
              </a:extLst>
            </p:cNvPr>
            <p:cNvSpPr/>
            <p:nvPr/>
          </p:nvSpPr>
          <p:spPr>
            <a:xfrm>
              <a:off x="6794785" y="1424939"/>
              <a:ext cx="81832" cy="122105"/>
            </a:xfrm>
            <a:custGeom>
              <a:avLst/>
              <a:gdLst/>
              <a:ahLst/>
              <a:cxnLst/>
              <a:rect l="l" t="t" r="r" b="b"/>
              <a:pathLst>
                <a:path w="2036" h="3038" extrusionOk="0">
                  <a:moveTo>
                    <a:pt x="720" y="0"/>
                  </a:moveTo>
                  <a:cubicBezTo>
                    <a:pt x="420" y="0"/>
                    <a:pt x="152" y="197"/>
                    <a:pt x="92" y="557"/>
                  </a:cubicBezTo>
                  <a:cubicBezTo>
                    <a:pt x="1" y="1079"/>
                    <a:pt x="18" y="1648"/>
                    <a:pt x="111" y="2171"/>
                  </a:cubicBezTo>
                  <a:cubicBezTo>
                    <a:pt x="213" y="2763"/>
                    <a:pt x="534" y="3038"/>
                    <a:pt x="1003" y="3038"/>
                  </a:cubicBezTo>
                  <a:cubicBezTo>
                    <a:pt x="1075" y="3038"/>
                    <a:pt x="1150" y="3031"/>
                    <a:pt x="1228" y="3019"/>
                  </a:cubicBezTo>
                  <a:cubicBezTo>
                    <a:pt x="1765" y="2931"/>
                    <a:pt x="2035" y="2550"/>
                    <a:pt x="2027" y="1735"/>
                  </a:cubicBezTo>
                  <a:cubicBezTo>
                    <a:pt x="2008" y="1217"/>
                    <a:pt x="1760" y="640"/>
                    <a:pt x="1242" y="204"/>
                  </a:cubicBezTo>
                  <a:cubicBezTo>
                    <a:pt x="1080" y="66"/>
                    <a:pt x="894" y="0"/>
                    <a:pt x="7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79;p43">
              <a:extLst>
                <a:ext uri="{FF2B5EF4-FFF2-40B4-BE49-F238E27FC236}">
                  <a16:creationId xmlns:a16="http://schemas.microsoft.com/office/drawing/2014/main" id="{6B17E8E3-0E5B-DF32-EEBC-71EF12CFF7C2}"/>
                </a:ext>
              </a:extLst>
            </p:cNvPr>
            <p:cNvSpPr/>
            <p:nvPr/>
          </p:nvSpPr>
          <p:spPr>
            <a:xfrm>
              <a:off x="6647558" y="1750461"/>
              <a:ext cx="175239" cy="120055"/>
            </a:xfrm>
            <a:custGeom>
              <a:avLst/>
              <a:gdLst/>
              <a:ahLst/>
              <a:cxnLst/>
              <a:rect l="l" t="t" r="r" b="b"/>
              <a:pathLst>
                <a:path w="4360" h="2987" extrusionOk="0">
                  <a:moveTo>
                    <a:pt x="3768" y="1"/>
                  </a:moveTo>
                  <a:cubicBezTo>
                    <a:pt x="3629" y="1"/>
                    <a:pt x="3428" y="148"/>
                    <a:pt x="3333" y="278"/>
                  </a:cubicBezTo>
                  <a:cubicBezTo>
                    <a:pt x="3223" y="429"/>
                    <a:pt x="3242" y="677"/>
                    <a:pt x="3141" y="841"/>
                  </a:cubicBezTo>
                  <a:cubicBezTo>
                    <a:pt x="2716" y="1542"/>
                    <a:pt x="2329" y="2027"/>
                    <a:pt x="1856" y="2027"/>
                  </a:cubicBezTo>
                  <a:cubicBezTo>
                    <a:pt x="1552" y="2027"/>
                    <a:pt x="1214" y="1828"/>
                    <a:pt x="808" y="1359"/>
                  </a:cubicBezTo>
                  <a:cubicBezTo>
                    <a:pt x="770" y="1317"/>
                    <a:pt x="739" y="1254"/>
                    <a:pt x="693" y="1239"/>
                  </a:cubicBezTo>
                  <a:cubicBezTo>
                    <a:pt x="501" y="1189"/>
                    <a:pt x="308" y="1153"/>
                    <a:pt x="110" y="1111"/>
                  </a:cubicBezTo>
                  <a:cubicBezTo>
                    <a:pt x="88" y="1294"/>
                    <a:pt x="0" y="1500"/>
                    <a:pt x="55" y="1657"/>
                  </a:cubicBezTo>
                  <a:cubicBezTo>
                    <a:pt x="294" y="2340"/>
                    <a:pt x="1262" y="2987"/>
                    <a:pt x="1990" y="2987"/>
                  </a:cubicBezTo>
                  <a:cubicBezTo>
                    <a:pt x="2958" y="2987"/>
                    <a:pt x="4359" y="1327"/>
                    <a:pt x="4159" y="396"/>
                  </a:cubicBezTo>
                  <a:cubicBezTo>
                    <a:pt x="4121" y="241"/>
                    <a:pt x="3934" y="25"/>
                    <a:pt x="3791" y="2"/>
                  </a:cubicBezTo>
                  <a:cubicBezTo>
                    <a:pt x="3784" y="1"/>
                    <a:pt x="3776" y="1"/>
                    <a:pt x="3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0;p43">
              <a:extLst>
                <a:ext uri="{FF2B5EF4-FFF2-40B4-BE49-F238E27FC236}">
                  <a16:creationId xmlns:a16="http://schemas.microsoft.com/office/drawing/2014/main" id="{8EA44F87-667D-3EB1-8260-7BE19BD670D4}"/>
                </a:ext>
              </a:extLst>
            </p:cNvPr>
            <p:cNvSpPr/>
            <p:nvPr/>
          </p:nvSpPr>
          <p:spPr>
            <a:xfrm>
              <a:off x="6729391" y="3957170"/>
              <a:ext cx="77210" cy="134484"/>
            </a:xfrm>
            <a:custGeom>
              <a:avLst/>
              <a:gdLst/>
              <a:ahLst/>
              <a:cxnLst/>
              <a:rect l="l" t="t" r="r" b="b"/>
              <a:pathLst>
                <a:path w="1921" h="3346" extrusionOk="0">
                  <a:moveTo>
                    <a:pt x="1921" y="0"/>
                  </a:moveTo>
                  <a:lnTo>
                    <a:pt x="1921" y="0"/>
                  </a:lnTo>
                  <a:cubicBezTo>
                    <a:pt x="1833" y="65"/>
                    <a:pt x="1719" y="107"/>
                    <a:pt x="1668" y="189"/>
                  </a:cubicBezTo>
                  <a:cubicBezTo>
                    <a:pt x="1123" y="1087"/>
                    <a:pt x="577" y="1986"/>
                    <a:pt x="59" y="2897"/>
                  </a:cubicBezTo>
                  <a:cubicBezTo>
                    <a:pt x="0" y="2998"/>
                    <a:pt x="105" y="3195"/>
                    <a:pt x="133" y="3346"/>
                  </a:cubicBezTo>
                  <a:cubicBezTo>
                    <a:pt x="312" y="3296"/>
                    <a:pt x="551" y="3296"/>
                    <a:pt x="660" y="3181"/>
                  </a:cubicBezTo>
                  <a:cubicBezTo>
                    <a:pt x="1494" y="2301"/>
                    <a:pt x="1761" y="1183"/>
                    <a:pt x="1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1;p43">
              <a:extLst>
                <a:ext uri="{FF2B5EF4-FFF2-40B4-BE49-F238E27FC236}">
                  <a16:creationId xmlns:a16="http://schemas.microsoft.com/office/drawing/2014/main" id="{3F90E8A8-BA39-45C3-A93C-56C621ABA81E}"/>
                </a:ext>
              </a:extLst>
            </p:cNvPr>
            <p:cNvSpPr/>
            <p:nvPr/>
          </p:nvSpPr>
          <p:spPr>
            <a:xfrm>
              <a:off x="6685500" y="1586755"/>
              <a:ext cx="93448" cy="122105"/>
            </a:xfrm>
            <a:custGeom>
              <a:avLst/>
              <a:gdLst/>
              <a:ahLst/>
              <a:cxnLst/>
              <a:rect l="l" t="t" r="r" b="b"/>
              <a:pathLst>
                <a:path w="2325" h="3038" extrusionOk="0">
                  <a:moveTo>
                    <a:pt x="391" y="0"/>
                  </a:moveTo>
                  <a:cubicBezTo>
                    <a:pt x="369" y="0"/>
                    <a:pt x="349" y="2"/>
                    <a:pt x="331" y="5"/>
                  </a:cubicBezTo>
                  <a:cubicBezTo>
                    <a:pt x="211" y="28"/>
                    <a:pt x="47" y="146"/>
                    <a:pt x="24" y="247"/>
                  </a:cubicBezTo>
                  <a:cubicBezTo>
                    <a:pt x="1" y="353"/>
                    <a:pt x="89" y="541"/>
                    <a:pt x="184" y="605"/>
                  </a:cubicBezTo>
                  <a:cubicBezTo>
                    <a:pt x="455" y="794"/>
                    <a:pt x="748" y="945"/>
                    <a:pt x="1042" y="1095"/>
                  </a:cubicBezTo>
                  <a:cubicBezTo>
                    <a:pt x="1339" y="1247"/>
                    <a:pt x="1362" y="1440"/>
                    <a:pt x="1197" y="1715"/>
                  </a:cubicBezTo>
                  <a:cubicBezTo>
                    <a:pt x="1046" y="1962"/>
                    <a:pt x="886" y="2223"/>
                    <a:pt x="821" y="2498"/>
                  </a:cubicBezTo>
                  <a:cubicBezTo>
                    <a:pt x="780" y="2654"/>
                    <a:pt x="872" y="2933"/>
                    <a:pt x="996" y="3007"/>
                  </a:cubicBezTo>
                  <a:cubicBezTo>
                    <a:pt x="1032" y="3028"/>
                    <a:pt x="1089" y="3038"/>
                    <a:pt x="1151" y="3038"/>
                  </a:cubicBezTo>
                  <a:cubicBezTo>
                    <a:pt x="1293" y="3038"/>
                    <a:pt x="1466" y="2989"/>
                    <a:pt x="1513" y="2915"/>
                  </a:cubicBezTo>
                  <a:cubicBezTo>
                    <a:pt x="1816" y="2448"/>
                    <a:pt x="2058" y="1943"/>
                    <a:pt x="2325" y="1453"/>
                  </a:cubicBezTo>
                  <a:cubicBezTo>
                    <a:pt x="2292" y="1435"/>
                    <a:pt x="2259" y="1415"/>
                    <a:pt x="2228" y="1394"/>
                  </a:cubicBezTo>
                  <a:cubicBezTo>
                    <a:pt x="2205" y="1288"/>
                    <a:pt x="2197" y="1179"/>
                    <a:pt x="2159" y="1078"/>
                  </a:cubicBezTo>
                  <a:cubicBezTo>
                    <a:pt x="2010" y="700"/>
                    <a:pt x="859" y="0"/>
                    <a:pt x="3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2;p43">
              <a:extLst>
                <a:ext uri="{FF2B5EF4-FFF2-40B4-BE49-F238E27FC236}">
                  <a16:creationId xmlns:a16="http://schemas.microsoft.com/office/drawing/2014/main" id="{F3050A9F-1992-4FC1-1E5D-F3461ED9B287}"/>
                </a:ext>
              </a:extLst>
            </p:cNvPr>
            <p:cNvSpPr/>
            <p:nvPr/>
          </p:nvSpPr>
          <p:spPr>
            <a:xfrm>
              <a:off x="6592454" y="4203471"/>
              <a:ext cx="98472" cy="122386"/>
            </a:xfrm>
            <a:custGeom>
              <a:avLst/>
              <a:gdLst/>
              <a:ahLst/>
              <a:cxnLst/>
              <a:rect l="l" t="t" r="r" b="b"/>
              <a:pathLst>
                <a:path w="2450" h="3045" extrusionOk="0">
                  <a:moveTo>
                    <a:pt x="2305" y="1"/>
                  </a:moveTo>
                  <a:cubicBezTo>
                    <a:pt x="2295" y="1"/>
                    <a:pt x="2287" y="2"/>
                    <a:pt x="2280" y="6"/>
                  </a:cubicBezTo>
                  <a:cubicBezTo>
                    <a:pt x="1203" y="587"/>
                    <a:pt x="826" y="1747"/>
                    <a:pt x="144" y="2650"/>
                  </a:cubicBezTo>
                  <a:cubicBezTo>
                    <a:pt x="0" y="2842"/>
                    <a:pt x="178" y="3045"/>
                    <a:pt x="400" y="3045"/>
                  </a:cubicBezTo>
                  <a:cubicBezTo>
                    <a:pt x="427" y="3045"/>
                    <a:pt x="455" y="3042"/>
                    <a:pt x="483" y="3035"/>
                  </a:cubicBezTo>
                  <a:cubicBezTo>
                    <a:pt x="698" y="2985"/>
                    <a:pt x="960" y="2856"/>
                    <a:pt x="1070" y="2682"/>
                  </a:cubicBezTo>
                  <a:cubicBezTo>
                    <a:pt x="1528" y="1962"/>
                    <a:pt x="1945" y="1220"/>
                    <a:pt x="2362" y="473"/>
                  </a:cubicBezTo>
                  <a:cubicBezTo>
                    <a:pt x="2435" y="349"/>
                    <a:pt x="2422" y="175"/>
                    <a:pt x="2450" y="19"/>
                  </a:cubicBezTo>
                  <a:cubicBezTo>
                    <a:pt x="2375" y="12"/>
                    <a:pt x="2333" y="1"/>
                    <a:pt x="2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83;p43">
              <a:extLst>
                <a:ext uri="{FF2B5EF4-FFF2-40B4-BE49-F238E27FC236}">
                  <a16:creationId xmlns:a16="http://schemas.microsoft.com/office/drawing/2014/main" id="{3D273D51-34F3-7A23-DFA1-5AA52A0ABCC4}"/>
                </a:ext>
              </a:extLst>
            </p:cNvPr>
            <p:cNvSpPr/>
            <p:nvPr/>
          </p:nvSpPr>
          <p:spPr>
            <a:xfrm>
              <a:off x="6619745" y="3960305"/>
              <a:ext cx="68568" cy="123110"/>
            </a:xfrm>
            <a:custGeom>
              <a:avLst/>
              <a:gdLst/>
              <a:ahLst/>
              <a:cxnLst/>
              <a:rect l="l" t="t" r="r" b="b"/>
              <a:pathLst>
                <a:path w="1706" h="3063" extrusionOk="0">
                  <a:moveTo>
                    <a:pt x="1500" y="0"/>
                  </a:moveTo>
                  <a:cubicBezTo>
                    <a:pt x="624" y="692"/>
                    <a:pt x="225" y="1660"/>
                    <a:pt x="20" y="2728"/>
                  </a:cubicBezTo>
                  <a:cubicBezTo>
                    <a:pt x="1" y="2822"/>
                    <a:pt x="187" y="3063"/>
                    <a:pt x="263" y="3063"/>
                  </a:cubicBezTo>
                  <a:cubicBezTo>
                    <a:pt x="264" y="3063"/>
                    <a:pt x="266" y="3063"/>
                    <a:pt x="267" y="3063"/>
                  </a:cubicBezTo>
                  <a:cubicBezTo>
                    <a:pt x="441" y="3040"/>
                    <a:pt x="702" y="2947"/>
                    <a:pt x="753" y="2819"/>
                  </a:cubicBezTo>
                  <a:cubicBezTo>
                    <a:pt x="1096" y="1916"/>
                    <a:pt x="1394" y="995"/>
                    <a:pt x="1706" y="82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84;p43">
              <a:extLst>
                <a:ext uri="{FF2B5EF4-FFF2-40B4-BE49-F238E27FC236}">
                  <a16:creationId xmlns:a16="http://schemas.microsoft.com/office/drawing/2014/main" id="{A835CBE3-2F41-8CFA-A3D0-766CA43AF80A}"/>
                </a:ext>
              </a:extLst>
            </p:cNvPr>
            <p:cNvSpPr/>
            <p:nvPr/>
          </p:nvSpPr>
          <p:spPr>
            <a:xfrm>
              <a:off x="6610339" y="2287518"/>
              <a:ext cx="43006" cy="80666"/>
            </a:xfrm>
            <a:custGeom>
              <a:avLst/>
              <a:gdLst/>
              <a:ahLst/>
              <a:cxnLst/>
              <a:rect l="l" t="t" r="r" b="b"/>
              <a:pathLst>
                <a:path w="1070" h="2007" extrusionOk="0">
                  <a:moveTo>
                    <a:pt x="568" y="1"/>
                  </a:moveTo>
                  <a:cubicBezTo>
                    <a:pt x="564" y="1"/>
                    <a:pt x="560" y="1"/>
                    <a:pt x="556" y="2"/>
                  </a:cubicBezTo>
                  <a:cubicBezTo>
                    <a:pt x="377" y="33"/>
                    <a:pt x="148" y="235"/>
                    <a:pt x="89" y="414"/>
                  </a:cubicBezTo>
                  <a:cubicBezTo>
                    <a:pt x="1" y="679"/>
                    <a:pt x="24" y="991"/>
                    <a:pt x="47" y="1281"/>
                  </a:cubicBezTo>
                  <a:cubicBezTo>
                    <a:pt x="77" y="1618"/>
                    <a:pt x="155" y="2007"/>
                    <a:pt x="560" y="2007"/>
                  </a:cubicBezTo>
                  <a:cubicBezTo>
                    <a:pt x="578" y="2007"/>
                    <a:pt x="596" y="2006"/>
                    <a:pt x="615" y="2004"/>
                  </a:cubicBezTo>
                  <a:cubicBezTo>
                    <a:pt x="1069" y="1973"/>
                    <a:pt x="1005" y="1559"/>
                    <a:pt x="1010" y="1230"/>
                  </a:cubicBezTo>
                  <a:cubicBezTo>
                    <a:pt x="1014" y="1174"/>
                    <a:pt x="1010" y="1119"/>
                    <a:pt x="1010" y="995"/>
                  </a:cubicBezTo>
                  <a:cubicBezTo>
                    <a:pt x="1000" y="849"/>
                    <a:pt x="1037" y="610"/>
                    <a:pt x="959" y="418"/>
                  </a:cubicBezTo>
                  <a:cubicBezTo>
                    <a:pt x="888" y="246"/>
                    <a:pt x="685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85;p43">
              <a:extLst>
                <a:ext uri="{FF2B5EF4-FFF2-40B4-BE49-F238E27FC236}">
                  <a16:creationId xmlns:a16="http://schemas.microsoft.com/office/drawing/2014/main" id="{74DD23BF-41DE-006C-B4B3-D3E5727ACEB6}"/>
                </a:ext>
              </a:extLst>
            </p:cNvPr>
            <p:cNvSpPr/>
            <p:nvPr/>
          </p:nvSpPr>
          <p:spPr>
            <a:xfrm>
              <a:off x="6562992" y="2685467"/>
              <a:ext cx="44573" cy="81470"/>
            </a:xfrm>
            <a:custGeom>
              <a:avLst/>
              <a:gdLst/>
              <a:ahLst/>
              <a:cxnLst/>
              <a:rect l="l" t="t" r="r" b="b"/>
              <a:pathLst>
                <a:path w="1109" h="2027" extrusionOk="0">
                  <a:moveTo>
                    <a:pt x="523" y="0"/>
                  </a:moveTo>
                  <a:cubicBezTo>
                    <a:pt x="386" y="0"/>
                    <a:pt x="180" y="198"/>
                    <a:pt x="120" y="354"/>
                  </a:cubicBezTo>
                  <a:cubicBezTo>
                    <a:pt x="28" y="583"/>
                    <a:pt x="10" y="854"/>
                    <a:pt x="15" y="1105"/>
                  </a:cubicBezTo>
                  <a:cubicBezTo>
                    <a:pt x="28" y="1495"/>
                    <a:pt x="1" y="2022"/>
                    <a:pt x="537" y="2026"/>
                  </a:cubicBezTo>
                  <a:cubicBezTo>
                    <a:pt x="540" y="2026"/>
                    <a:pt x="543" y="2026"/>
                    <a:pt x="545" y="2026"/>
                  </a:cubicBezTo>
                  <a:cubicBezTo>
                    <a:pt x="1108" y="2026"/>
                    <a:pt x="969" y="1466"/>
                    <a:pt x="1059" y="1087"/>
                  </a:cubicBezTo>
                  <a:cubicBezTo>
                    <a:pt x="1023" y="848"/>
                    <a:pt x="1032" y="579"/>
                    <a:pt x="936" y="354"/>
                  </a:cubicBezTo>
                  <a:cubicBezTo>
                    <a:pt x="872" y="198"/>
                    <a:pt x="670" y="5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86;p43">
              <a:extLst>
                <a:ext uri="{FF2B5EF4-FFF2-40B4-BE49-F238E27FC236}">
                  <a16:creationId xmlns:a16="http://schemas.microsoft.com/office/drawing/2014/main" id="{2F4C41B6-DCD3-1B6D-E6DB-50923B34E5DF}"/>
                </a:ext>
              </a:extLst>
            </p:cNvPr>
            <p:cNvSpPr/>
            <p:nvPr/>
          </p:nvSpPr>
          <p:spPr>
            <a:xfrm>
              <a:off x="6548643" y="2372245"/>
              <a:ext cx="47186" cy="69935"/>
            </a:xfrm>
            <a:custGeom>
              <a:avLst/>
              <a:gdLst/>
              <a:ahLst/>
              <a:cxnLst/>
              <a:rect l="l" t="t" r="r" b="b"/>
              <a:pathLst>
                <a:path w="1174" h="1740" extrusionOk="0">
                  <a:moveTo>
                    <a:pt x="589" y="1"/>
                  </a:moveTo>
                  <a:cubicBezTo>
                    <a:pt x="579" y="1"/>
                    <a:pt x="570" y="1"/>
                    <a:pt x="560" y="2"/>
                  </a:cubicBezTo>
                  <a:cubicBezTo>
                    <a:pt x="362" y="10"/>
                    <a:pt x="184" y="492"/>
                    <a:pt x="0" y="757"/>
                  </a:cubicBezTo>
                  <a:cubicBezTo>
                    <a:pt x="146" y="1218"/>
                    <a:pt x="52" y="1739"/>
                    <a:pt x="574" y="1739"/>
                  </a:cubicBezTo>
                  <a:cubicBezTo>
                    <a:pt x="578" y="1739"/>
                    <a:pt x="583" y="1739"/>
                    <a:pt x="587" y="1739"/>
                  </a:cubicBezTo>
                  <a:cubicBezTo>
                    <a:pt x="1174" y="1729"/>
                    <a:pt x="1050" y="1188"/>
                    <a:pt x="1014" y="799"/>
                  </a:cubicBezTo>
                  <a:cubicBezTo>
                    <a:pt x="983" y="476"/>
                    <a:pt x="999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87;p43">
              <a:extLst>
                <a:ext uri="{FF2B5EF4-FFF2-40B4-BE49-F238E27FC236}">
                  <a16:creationId xmlns:a16="http://schemas.microsoft.com/office/drawing/2014/main" id="{3ADA32DE-650F-7891-3F45-027E5C8B71A7}"/>
                </a:ext>
              </a:extLst>
            </p:cNvPr>
            <p:cNvSpPr/>
            <p:nvPr/>
          </p:nvSpPr>
          <p:spPr>
            <a:xfrm>
              <a:off x="6519021" y="2166658"/>
              <a:ext cx="49397" cy="79862"/>
            </a:xfrm>
            <a:custGeom>
              <a:avLst/>
              <a:gdLst/>
              <a:ahLst/>
              <a:cxnLst/>
              <a:rect l="l" t="t" r="r" b="b"/>
              <a:pathLst>
                <a:path w="1229" h="1987" extrusionOk="0">
                  <a:moveTo>
                    <a:pt x="301" y="1"/>
                  </a:moveTo>
                  <a:cubicBezTo>
                    <a:pt x="205" y="1"/>
                    <a:pt x="0" y="182"/>
                    <a:pt x="14" y="249"/>
                  </a:cubicBezTo>
                  <a:cubicBezTo>
                    <a:pt x="115" y="790"/>
                    <a:pt x="234" y="1335"/>
                    <a:pt x="408" y="1858"/>
                  </a:cubicBezTo>
                  <a:cubicBezTo>
                    <a:pt x="433" y="1929"/>
                    <a:pt x="640" y="1987"/>
                    <a:pt x="805" y="1987"/>
                  </a:cubicBezTo>
                  <a:cubicBezTo>
                    <a:pt x="852" y="1987"/>
                    <a:pt x="895" y="1982"/>
                    <a:pt x="930" y="1972"/>
                  </a:cubicBezTo>
                  <a:cubicBezTo>
                    <a:pt x="1054" y="1936"/>
                    <a:pt x="1128" y="1711"/>
                    <a:pt x="1229" y="1564"/>
                  </a:cubicBezTo>
                  <a:cubicBezTo>
                    <a:pt x="1063" y="1092"/>
                    <a:pt x="939" y="653"/>
                    <a:pt x="751" y="240"/>
                  </a:cubicBezTo>
                  <a:cubicBezTo>
                    <a:pt x="697" y="111"/>
                    <a:pt x="467" y="20"/>
                    <a:pt x="307" y="1"/>
                  </a:cubicBezTo>
                  <a:cubicBezTo>
                    <a:pt x="305" y="1"/>
                    <a:pt x="303" y="1"/>
                    <a:pt x="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88;p43">
              <a:extLst>
                <a:ext uri="{FF2B5EF4-FFF2-40B4-BE49-F238E27FC236}">
                  <a16:creationId xmlns:a16="http://schemas.microsoft.com/office/drawing/2014/main" id="{9C0C640E-DFD4-D506-D506-A3EF6E45ECE0}"/>
                </a:ext>
              </a:extLst>
            </p:cNvPr>
            <p:cNvSpPr/>
            <p:nvPr/>
          </p:nvSpPr>
          <p:spPr>
            <a:xfrm>
              <a:off x="6449166" y="1511112"/>
              <a:ext cx="111494" cy="137338"/>
            </a:xfrm>
            <a:custGeom>
              <a:avLst/>
              <a:gdLst/>
              <a:ahLst/>
              <a:cxnLst/>
              <a:rect l="l" t="t" r="r" b="b"/>
              <a:pathLst>
                <a:path w="2774" h="3417" extrusionOk="0">
                  <a:moveTo>
                    <a:pt x="998" y="1"/>
                  </a:moveTo>
                  <a:cubicBezTo>
                    <a:pt x="630" y="1"/>
                    <a:pt x="327" y="249"/>
                    <a:pt x="184" y="722"/>
                  </a:cubicBezTo>
                  <a:cubicBezTo>
                    <a:pt x="102" y="979"/>
                    <a:pt x="74" y="1254"/>
                    <a:pt x="24" y="1525"/>
                  </a:cubicBezTo>
                  <a:cubicBezTo>
                    <a:pt x="1" y="2190"/>
                    <a:pt x="317" y="2674"/>
                    <a:pt x="761" y="3124"/>
                  </a:cubicBezTo>
                  <a:cubicBezTo>
                    <a:pt x="955" y="3325"/>
                    <a:pt x="1144" y="3417"/>
                    <a:pt x="1340" y="3417"/>
                  </a:cubicBezTo>
                  <a:cubicBezTo>
                    <a:pt x="1512" y="3417"/>
                    <a:pt x="1689" y="3346"/>
                    <a:pt x="1880" y="3216"/>
                  </a:cubicBezTo>
                  <a:cubicBezTo>
                    <a:pt x="2774" y="2598"/>
                    <a:pt x="2604" y="819"/>
                    <a:pt x="1591" y="191"/>
                  </a:cubicBezTo>
                  <a:cubicBezTo>
                    <a:pt x="1385" y="63"/>
                    <a:pt x="1183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89;p43">
              <a:extLst>
                <a:ext uri="{FF2B5EF4-FFF2-40B4-BE49-F238E27FC236}">
                  <a16:creationId xmlns:a16="http://schemas.microsoft.com/office/drawing/2014/main" id="{C4DC13E3-87DD-5CA2-6D16-B6C4CBCEF798}"/>
                </a:ext>
              </a:extLst>
            </p:cNvPr>
            <p:cNvSpPr/>
            <p:nvPr/>
          </p:nvSpPr>
          <p:spPr>
            <a:xfrm>
              <a:off x="6407526" y="1701667"/>
              <a:ext cx="132675" cy="129983"/>
            </a:xfrm>
            <a:custGeom>
              <a:avLst/>
              <a:gdLst/>
              <a:ahLst/>
              <a:cxnLst/>
              <a:rect l="l" t="t" r="r" b="b"/>
              <a:pathLst>
                <a:path w="3301" h="3234" extrusionOk="0">
                  <a:moveTo>
                    <a:pt x="1563" y="1"/>
                  </a:moveTo>
                  <a:cubicBezTo>
                    <a:pt x="652" y="1"/>
                    <a:pt x="0" y="644"/>
                    <a:pt x="15" y="1536"/>
                  </a:cubicBezTo>
                  <a:cubicBezTo>
                    <a:pt x="28" y="2573"/>
                    <a:pt x="629" y="3233"/>
                    <a:pt x="1555" y="3233"/>
                  </a:cubicBezTo>
                  <a:cubicBezTo>
                    <a:pt x="2567" y="3229"/>
                    <a:pt x="3301" y="2476"/>
                    <a:pt x="3301" y="1437"/>
                  </a:cubicBezTo>
                  <a:cubicBezTo>
                    <a:pt x="3301" y="661"/>
                    <a:pt x="2518" y="11"/>
                    <a:pt x="1582" y="1"/>
                  </a:cubicBezTo>
                  <a:cubicBezTo>
                    <a:pt x="1576" y="1"/>
                    <a:pt x="1570" y="1"/>
                    <a:pt x="15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0;p43">
              <a:extLst>
                <a:ext uri="{FF2B5EF4-FFF2-40B4-BE49-F238E27FC236}">
                  <a16:creationId xmlns:a16="http://schemas.microsoft.com/office/drawing/2014/main" id="{26C1145C-87D9-7287-9FD6-C205958AC525}"/>
                </a:ext>
              </a:extLst>
            </p:cNvPr>
            <p:cNvSpPr/>
            <p:nvPr/>
          </p:nvSpPr>
          <p:spPr>
            <a:xfrm>
              <a:off x="6479029" y="2283659"/>
              <a:ext cx="46463" cy="84806"/>
            </a:xfrm>
            <a:custGeom>
              <a:avLst/>
              <a:gdLst/>
              <a:ahLst/>
              <a:cxnLst/>
              <a:rect l="l" t="t" r="r" b="b"/>
              <a:pathLst>
                <a:path w="1156" h="2110" extrusionOk="0">
                  <a:moveTo>
                    <a:pt x="471" y="0"/>
                  </a:moveTo>
                  <a:cubicBezTo>
                    <a:pt x="349" y="0"/>
                    <a:pt x="144" y="209"/>
                    <a:pt x="97" y="363"/>
                  </a:cubicBezTo>
                  <a:cubicBezTo>
                    <a:pt x="9" y="611"/>
                    <a:pt x="0" y="895"/>
                    <a:pt x="9" y="1165"/>
                  </a:cubicBezTo>
                  <a:cubicBezTo>
                    <a:pt x="14" y="1581"/>
                    <a:pt x="5" y="2109"/>
                    <a:pt x="566" y="2109"/>
                  </a:cubicBezTo>
                  <a:cubicBezTo>
                    <a:pt x="568" y="2109"/>
                    <a:pt x="571" y="2109"/>
                    <a:pt x="573" y="2109"/>
                  </a:cubicBezTo>
                  <a:cubicBezTo>
                    <a:pt x="1155" y="2100"/>
                    <a:pt x="990" y="1545"/>
                    <a:pt x="1050" y="1188"/>
                  </a:cubicBezTo>
                  <a:cubicBezTo>
                    <a:pt x="1017" y="905"/>
                    <a:pt x="1036" y="611"/>
                    <a:pt x="939" y="367"/>
                  </a:cubicBezTo>
                  <a:cubicBezTo>
                    <a:pt x="871" y="203"/>
                    <a:pt x="655" y="20"/>
                    <a:pt x="486" y="1"/>
                  </a:cubicBezTo>
                  <a:cubicBezTo>
                    <a:pt x="481" y="0"/>
                    <a:pt x="477" y="0"/>
                    <a:pt x="4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1;p43">
              <a:extLst>
                <a:ext uri="{FF2B5EF4-FFF2-40B4-BE49-F238E27FC236}">
                  <a16:creationId xmlns:a16="http://schemas.microsoft.com/office/drawing/2014/main" id="{5CACE51D-E61A-2F2D-E0F6-A4C5AECB3D4E}"/>
                </a:ext>
              </a:extLst>
            </p:cNvPr>
            <p:cNvSpPr/>
            <p:nvPr/>
          </p:nvSpPr>
          <p:spPr>
            <a:xfrm>
              <a:off x="6468700" y="2775339"/>
              <a:ext cx="42765" cy="114669"/>
            </a:xfrm>
            <a:custGeom>
              <a:avLst/>
              <a:gdLst/>
              <a:ahLst/>
              <a:cxnLst/>
              <a:rect l="l" t="t" r="r" b="b"/>
              <a:pathLst>
                <a:path w="1064" h="2853" extrusionOk="0">
                  <a:moveTo>
                    <a:pt x="454" y="1"/>
                  </a:moveTo>
                  <a:cubicBezTo>
                    <a:pt x="449" y="1"/>
                    <a:pt x="445" y="1"/>
                    <a:pt x="441" y="1"/>
                  </a:cubicBezTo>
                  <a:cubicBezTo>
                    <a:pt x="308" y="15"/>
                    <a:pt x="92" y="204"/>
                    <a:pt x="79" y="327"/>
                  </a:cubicBezTo>
                  <a:cubicBezTo>
                    <a:pt x="28" y="1033"/>
                    <a:pt x="1" y="1743"/>
                    <a:pt x="18" y="2453"/>
                  </a:cubicBezTo>
                  <a:cubicBezTo>
                    <a:pt x="24" y="2594"/>
                    <a:pt x="250" y="2853"/>
                    <a:pt x="357" y="2853"/>
                  </a:cubicBezTo>
                  <a:cubicBezTo>
                    <a:pt x="359" y="2853"/>
                    <a:pt x="361" y="2853"/>
                    <a:pt x="363" y="2853"/>
                  </a:cubicBezTo>
                  <a:cubicBezTo>
                    <a:pt x="537" y="2838"/>
                    <a:pt x="779" y="2664"/>
                    <a:pt x="830" y="2508"/>
                  </a:cubicBezTo>
                  <a:cubicBezTo>
                    <a:pt x="958" y="2114"/>
                    <a:pt x="990" y="1688"/>
                    <a:pt x="1064" y="1262"/>
                  </a:cubicBezTo>
                  <a:cubicBezTo>
                    <a:pt x="1004" y="922"/>
                    <a:pt x="977" y="575"/>
                    <a:pt x="867" y="253"/>
                  </a:cubicBezTo>
                  <a:cubicBezTo>
                    <a:pt x="823" y="133"/>
                    <a:pt x="596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2;p43">
              <a:extLst>
                <a:ext uri="{FF2B5EF4-FFF2-40B4-BE49-F238E27FC236}">
                  <a16:creationId xmlns:a16="http://schemas.microsoft.com/office/drawing/2014/main" id="{F4D6046A-C6F4-5480-F52A-ADA2CF804DDF}"/>
                </a:ext>
              </a:extLst>
            </p:cNvPr>
            <p:cNvSpPr/>
            <p:nvPr/>
          </p:nvSpPr>
          <p:spPr>
            <a:xfrm>
              <a:off x="6410701" y="2177470"/>
              <a:ext cx="39268" cy="77692"/>
            </a:xfrm>
            <a:custGeom>
              <a:avLst/>
              <a:gdLst/>
              <a:ahLst/>
              <a:cxnLst/>
              <a:rect l="l" t="t" r="r" b="b"/>
              <a:pathLst>
                <a:path w="977" h="1933" extrusionOk="0">
                  <a:moveTo>
                    <a:pt x="478" y="1"/>
                  </a:moveTo>
                  <a:cubicBezTo>
                    <a:pt x="460" y="1"/>
                    <a:pt x="441" y="1"/>
                    <a:pt x="421" y="3"/>
                  </a:cubicBezTo>
                  <a:cubicBezTo>
                    <a:pt x="0" y="35"/>
                    <a:pt x="78" y="443"/>
                    <a:pt x="60" y="741"/>
                  </a:cubicBezTo>
                  <a:cubicBezTo>
                    <a:pt x="55" y="796"/>
                    <a:pt x="60" y="851"/>
                    <a:pt x="60" y="906"/>
                  </a:cubicBezTo>
                  <a:lnTo>
                    <a:pt x="46" y="906"/>
                  </a:lnTo>
                  <a:cubicBezTo>
                    <a:pt x="60" y="1103"/>
                    <a:pt x="19" y="1332"/>
                    <a:pt x="101" y="1497"/>
                  </a:cubicBezTo>
                  <a:cubicBezTo>
                    <a:pt x="197" y="1671"/>
                    <a:pt x="403" y="1791"/>
                    <a:pt x="564" y="1932"/>
                  </a:cubicBezTo>
                  <a:cubicBezTo>
                    <a:pt x="687" y="1777"/>
                    <a:pt x="871" y="1634"/>
                    <a:pt x="916" y="1456"/>
                  </a:cubicBezTo>
                  <a:cubicBezTo>
                    <a:pt x="976" y="1217"/>
                    <a:pt x="944" y="952"/>
                    <a:pt x="922" y="700"/>
                  </a:cubicBezTo>
                  <a:cubicBezTo>
                    <a:pt x="895" y="384"/>
                    <a:pt x="87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393;p43">
              <a:extLst>
                <a:ext uri="{FF2B5EF4-FFF2-40B4-BE49-F238E27FC236}">
                  <a16:creationId xmlns:a16="http://schemas.microsoft.com/office/drawing/2014/main" id="{9DEEE493-5C43-F090-19FF-CD88E0316DE5}"/>
                </a:ext>
              </a:extLst>
            </p:cNvPr>
            <p:cNvSpPr/>
            <p:nvPr/>
          </p:nvSpPr>
          <p:spPr>
            <a:xfrm>
              <a:off x="6364640" y="2643627"/>
              <a:ext cx="41479" cy="104742"/>
            </a:xfrm>
            <a:custGeom>
              <a:avLst/>
              <a:gdLst/>
              <a:ahLst/>
              <a:cxnLst/>
              <a:rect l="l" t="t" r="r" b="b"/>
              <a:pathLst>
                <a:path w="1032" h="2606" extrusionOk="0">
                  <a:moveTo>
                    <a:pt x="515" y="0"/>
                  </a:moveTo>
                  <a:cubicBezTo>
                    <a:pt x="390" y="0"/>
                    <a:pt x="173" y="140"/>
                    <a:pt x="160" y="235"/>
                  </a:cubicBezTo>
                  <a:cubicBezTo>
                    <a:pt x="73" y="909"/>
                    <a:pt x="13" y="1592"/>
                    <a:pt x="0" y="2274"/>
                  </a:cubicBezTo>
                  <a:cubicBezTo>
                    <a:pt x="0" y="2389"/>
                    <a:pt x="261" y="2586"/>
                    <a:pt x="417" y="2604"/>
                  </a:cubicBezTo>
                  <a:cubicBezTo>
                    <a:pt x="422" y="2605"/>
                    <a:pt x="427" y="2606"/>
                    <a:pt x="433" y="2606"/>
                  </a:cubicBezTo>
                  <a:cubicBezTo>
                    <a:pt x="551" y="2606"/>
                    <a:pt x="753" y="2424"/>
                    <a:pt x="792" y="2293"/>
                  </a:cubicBezTo>
                  <a:cubicBezTo>
                    <a:pt x="912" y="1912"/>
                    <a:pt x="962" y="1514"/>
                    <a:pt x="1031" y="1161"/>
                  </a:cubicBezTo>
                  <a:cubicBezTo>
                    <a:pt x="999" y="840"/>
                    <a:pt x="1008" y="556"/>
                    <a:pt x="926" y="303"/>
                  </a:cubicBezTo>
                  <a:cubicBezTo>
                    <a:pt x="880" y="166"/>
                    <a:pt x="682" y="24"/>
                    <a:pt x="536" y="2"/>
                  </a:cubicBezTo>
                  <a:cubicBezTo>
                    <a:pt x="530" y="1"/>
                    <a:pt x="522" y="0"/>
                    <a:pt x="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394;p43">
              <a:extLst>
                <a:ext uri="{FF2B5EF4-FFF2-40B4-BE49-F238E27FC236}">
                  <a16:creationId xmlns:a16="http://schemas.microsoft.com/office/drawing/2014/main" id="{0AA5D252-72E3-BB4B-78BB-CE89BDA7D385}"/>
                </a:ext>
              </a:extLst>
            </p:cNvPr>
            <p:cNvSpPr/>
            <p:nvPr/>
          </p:nvSpPr>
          <p:spPr>
            <a:xfrm>
              <a:off x="6161224" y="1403436"/>
              <a:ext cx="201405" cy="323389"/>
            </a:xfrm>
            <a:custGeom>
              <a:avLst/>
              <a:gdLst/>
              <a:ahLst/>
              <a:cxnLst/>
              <a:rect l="l" t="t" r="r" b="b"/>
              <a:pathLst>
                <a:path w="5011" h="8046" extrusionOk="0">
                  <a:moveTo>
                    <a:pt x="4319" y="1"/>
                  </a:moveTo>
                  <a:cubicBezTo>
                    <a:pt x="3851" y="405"/>
                    <a:pt x="3269" y="638"/>
                    <a:pt x="2558" y="716"/>
                  </a:cubicBezTo>
                  <a:cubicBezTo>
                    <a:pt x="1990" y="785"/>
                    <a:pt x="1462" y="927"/>
                    <a:pt x="1041" y="1385"/>
                  </a:cubicBezTo>
                  <a:cubicBezTo>
                    <a:pt x="166" y="2330"/>
                    <a:pt x="0" y="3384"/>
                    <a:pt x="505" y="4539"/>
                  </a:cubicBezTo>
                  <a:cubicBezTo>
                    <a:pt x="743" y="5084"/>
                    <a:pt x="986" y="5666"/>
                    <a:pt x="1380" y="6097"/>
                  </a:cubicBezTo>
                  <a:cubicBezTo>
                    <a:pt x="1917" y="6684"/>
                    <a:pt x="2595" y="7147"/>
                    <a:pt x="3227" y="7641"/>
                  </a:cubicBezTo>
                  <a:cubicBezTo>
                    <a:pt x="3402" y="7780"/>
                    <a:pt x="3631" y="7853"/>
                    <a:pt x="4003" y="8045"/>
                  </a:cubicBezTo>
                  <a:cubicBezTo>
                    <a:pt x="4052" y="7147"/>
                    <a:pt x="4157" y="6386"/>
                    <a:pt x="4126" y="5634"/>
                  </a:cubicBezTo>
                  <a:cubicBezTo>
                    <a:pt x="4066" y="4195"/>
                    <a:pt x="3928" y="2761"/>
                    <a:pt x="4359" y="1358"/>
                  </a:cubicBezTo>
                  <a:cubicBezTo>
                    <a:pt x="4497" y="904"/>
                    <a:pt x="4681" y="395"/>
                    <a:pt x="5011" y="79"/>
                  </a:cubicBezTo>
                  <a:lnTo>
                    <a:pt x="4319" y="1"/>
                  </a:ln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395;p43">
              <a:extLst>
                <a:ext uri="{FF2B5EF4-FFF2-40B4-BE49-F238E27FC236}">
                  <a16:creationId xmlns:a16="http://schemas.microsoft.com/office/drawing/2014/main" id="{2CF065FF-9EC1-CB55-7E2A-1F2AD4AE8E86}"/>
                </a:ext>
              </a:extLst>
            </p:cNvPr>
            <p:cNvSpPr/>
            <p:nvPr/>
          </p:nvSpPr>
          <p:spPr>
            <a:xfrm>
              <a:off x="6253265" y="2785829"/>
              <a:ext cx="42082" cy="97909"/>
            </a:xfrm>
            <a:custGeom>
              <a:avLst/>
              <a:gdLst/>
              <a:ahLst/>
              <a:cxnLst/>
              <a:rect l="l" t="t" r="r" b="b"/>
              <a:pathLst>
                <a:path w="1047" h="2436" extrusionOk="0">
                  <a:moveTo>
                    <a:pt x="593" y="1"/>
                  </a:moveTo>
                  <a:cubicBezTo>
                    <a:pt x="437" y="157"/>
                    <a:pt x="190" y="291"/>
                    <a:pt x="153" y="468"/>
                  </a:cubicBezTo>
                  <a:cubicBezTo>
                    <a:pt x="49" y="932"/>
                    <a:pt x="1" y="1406"/>
                    <a:pt x="12" y="1881"/>
                  </a:cubicBezTo>
                  <a:cubicBezTo>
                    <a:pt x="16" y="2068"/>
                    <a:pt x="222" y="2252"/>
                    <a:pt x="337" y="2436"/>
                  </a:cubicBezTo>
                  <a:cubicBezTo>
                    <a:pt x="520" y="2289"/>
                    <a:pt x="773" y="2174"/>
                    <a:pt x="859" y="1986"/>
                  </a:cubicBezTo>
                  <a:cubicBezTo>
                    <a:pt x="983" y="1711"/>
                    <a:pt x="983" y="1385"/>
                    <a:pt x="1020" y="1166"/>
                  </a:cubicBezTo>
                  <a:cubicBezTo>
                    <a:pt x="1011" y="890"/>
                    <a:pt x="1047" y="690"/>
                    <a:pt x="979" y="533"/>
                  </a:cubicBezTo>
                  <a:cubicBezTo>
                    <a:pt x="896" y="337"/>
                    <a:pt x="727" y="175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396;p43">
              <a:extLst>
                <a:ext uri="{FF2B5EF4-FFF2-40B4-BE49-F238E27FC236}">
                  <a16:creationId xmlns:a16="http://schemas.microsoft.com/office/drawing/2014/main" id="{4355376E-BA0A-B4E2-B5F6-48420142D047}"/>
                </a:ext>
              </a:extLst>
            </p:cNvPr>
            <p:cNvSpPr/>
            <p:nvPr/>
          </p:nvSpPr>
          <p:spPr>
            <a:xfrm>
              <a:off x="6188675" y="2600178"/>
              <a:ext cx="54742" cy="117764"/>
            </a:xfrm>
            <a:custGeom>
              <a:avLst/>
              <a:gdLst/>
              <a:ahLst/>
              <a:cxnLst/>
              <a:rect l="l" t="t" r="r" b="b"/>
              <a:pathLst>
                <a:path w="1362" h="2930" extrusionOk="0">
                  <a:moveTo>
                    <a:pt x="918" y="0"/>
                  </a:moveTo>
                  <a:cubicBezTo>
                    <a:pt x="752" y="193"/>
                    <a:pt x="509" y="358"/>
                    <a:pt x="441" y="578"/>
                  </a:cubicBezTo>
                  <a:cubicBezTo>
                    <a:pt x="257" y="1153"/>
                    <a:pt x="119" y="1742"/>
                    <a:pt x="28" y="2339"/>
                  </a:cubicBezTo>
                  <a:cubicBezTo>
                    <a:pt x="1" y="2516"/>
                    <a:pt x="193" y="2732"/>
                    <a:pt x="285" y="2930"/>
                  </a:cubicBezTo>
                  <a:cubicBezTo>
                    <a:pt x="468" y="2810"/>
                    <a:pt x="756" y="2732"/>
                    <a:pt x="811" y="2572"/>
                  </a:cubicBezTo>
                  <a:cubicBezTo>
                    <a:pt x="1027" y="1971"/>
                    <a:pt x="1164" y="1348"/>
                    <a:pt x="1362" y="623"/>
                  </a:cubicBezTo>
                  <a:cubicBezTo>
                    <a:pt x="1219" y="427"/>
                    <a:pt x="1068" y="216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397;p43">
              <a:extLst>
                <a:ext uri="{FF2B5EF4-FFF2-40B4-BE49-F238E27FC236}">
                  <a16:creationId xmlns:a16="http://schemas.microsoft.com/office/drawing/2014/main" id="{0F61C283-8BC1-D216-372E-2D0B4066903D}"/>
                </a:ext>
              </a:extLst>
            </p:cNvPr>
            <p:cNvSpPr/>
            <p:nvPr/>
          </p:nvSpPr>
          <p:spPr>
            <a:xfrm>
              <a:off x="6111505" y="2794109"/>
              <a:ext cx="57274" cy="76768"/>
            </a:xfrm>
            <a:custGeom>
              <a:avLst/>
              <a:gdLst/>
              <a:ahLst/>
              <a:cxnLst/>
              <a:rect l="l" t="t" r="r" b="b"/>
              <a:pathLst>
                <a:path w="1425" h="1910" extrusionOk="0">
                  <a:moveTo>
                    <a:pt x="1075" y="1"/>
                  </a:moveTo>
                  <a:cubicBezTo>
                    <a:pt x="986" y="1"/>
                    <a:pt x="871" y="30"/>
                    <a:pt x="844" y="76"/>
                  </a:cubicBezTo>
                  <a:cubicBezTo>
                    <a:pt x="554" y="547"/>
                    <a:pt x="280" y="1038"/>
                    <a:pt x="36" y="1538"/>
                  </a:cubicBezTo>
                  <a:cubicBezTo>
                    <a:pt x="0" y="1611"/>
                    <a:pt x="114" y="1836"/>
                    <a:pt x="211" y="1885"/>
                  </a:cubicBezTo>
                  <a:cubicBezTo>
                    <a:pt x="243" y="1902"/>
                    <a:pt x="290" y="1910"/>
                    <a:pt x="340" y="1910"/>
                  </a:cubicBezTo>
                  <a:cubicBezTo>
                    <a:pt x="443" y="1910"/>
                    <a:pt x="561" y="1878"/>
                    <a:pt x="600" y="1826"/>
                  </a:cubicBezTo>
                  <a:cubicBezTo>
                    <a:pt x="903" y="1409"/>
                    <a:pt x="1168" y="964"/>
                    <a:pt x="1425" y="566"/>
                  </a:cubicBezTo>
                  <a:cubicBezTo>
                    <a:pt x="1311" y="299"/>
                    <a:pt x="1275" y="131"/>
                    <a:pt x="1174" y="25"/>
                  </a:cubicBezTo>
                  <a:cubicBezTo>
                    <a:pt x="1158" y="8"/>
                    <a:pt x="1120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398;p43">
              <a:extLst>
                <a:ext uri="{FF2B5EF4-FFF2-40B4-BE49-F238E27FC236}">
                  <a16:creationId xmlns:a16="http://schemas.microsoft.com/office/drawing/2014/main" id="{BD9AC3A4-9F6B-6575-2388-F474A3147B35}"/>
                </a:ext>
              </a:extLst>
            </p:cNvPr>
            <p:cNvSpPr/>
            <p:nvPr/>
          </p:nvSpPr>
          <p:spPr>
            <a:xfrm>
              <a:off x="5450331" y="3254156"/>
              <a:ext cx="122145" cy="169371"/>
            </a:xfrm>
            <a:custGeom>
              <a:avLst/>
              <a:gdLst/>
              <a:ahLst/>
              <a:cxnLst/>
              <a:rect l="l" t="t" r="r" b="b"/>
              <a:pathLst>
                <a:path w="3039" h="4214" extrusionOk="0">
                  <a:moveTo>
                    <a:pt x="2714" y="0"/>
                  </a:moveTo>
                  <a:cubicBezTo>
                    <a:pt x="2693" y="0"/>
                    <a:pt x="2674" y="3"/>
                    <a:pt x="2659" y="10"/>
                  </a:cubicBezTo>
                  <a:cubicBezTo>
                    <a:pt x="2379" y="124"/>
                    <a:pt x="2022" y="225"/>
                    <a:pt x="1866" y="455"/>
                  </a:cubicBezTo>
                  <a:cubicBezTo>
                    <a:pt x="1291" y="1272"/>
                    <a:pt x="762" y="2118"/>
                    <a:pt x="280" y="2994"/>
                  </a:cubicBezTo>
                  <a:cubicBezTo>
                    <a:pt x="92" y="3328"/>
                    <a:pt x="88" y="3764"/>
                    <a:pt x="0" y="4158"/>
                  </a:cubicBezTo>
                  <a:lnTo>
                    <a:pt x="152" y="4213"/>
                  </a:lnTo>
                  <a:cubicBezTo>
                    <a:pt x="221" y="4163"/>
                    <a:pt x="307" y="4127"/>
                    <a:pt x="353" y="4062"/>
                  </a:cubicBezTo>
                  <a:cubicBezTo>
                    <a:pt x="1232" y="2876"/>
                    <a:pt x="2104" y="1683"/>
                    <a:pt x="2970" y="482"/>
                  </a:cubicBezTo>
                  <a:cubicBezTo>
                    <a:pt x="3030" y="395"/>
                    <a:pt x="3038" y="212"/>
                    <a:pt x="2989" y="130"/>
                  </a:cubicBezTo>
                  <a:cubicBezTo>
                    <a:pt x="2944" y="62"/>
                    <a:pt x="2807" y="0"/>
                    <a:pt x="2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399;p43">
              <a:extLst>
                <a:ext uri="{FF2B5EF4-FFF2-40B4-BE49-F238E27FC236}">
                  <a16:creationId xmlns:a16="http://schemas.microsoft.com/office/drawing/2014/main" id="{BA4CCA76-A7DD-C05C-724B-997420CA7986}"/>
                </a:ext>
              </a:extLst>
            </p:cNvPr>
            <p:cNvSpPr/>
            <p:nvPr/>
          </p:nvSpPr>
          <p:spPr>
            <a:xfrm>
              <a:off x="5490484" y="3384301"/>
              <a:ext cx="73512" cy="238904"/>
            </a:xfrm>
            <a:custGeom>
              <a:avLst/>
              <a:gdLst/>
              <a:ahLst/>
              <a:cxnLst/>
              <a:rect l="l" t="t" r="r" b="b"/>
              <a:pathLst>
                <a:path w="1829" h="5944" extrusionOk="0">
                  <a:moveTo>
                    <a:pt x="1600" y="0"/>
                  </a:moveTo>
                  <a:cubicBezTo>
                    <a:pt x="1500" y="0"/>
                    <a:pt x="1370" y="71"/>
                    <a:pt x="1274" y="132"/>
                  </a:cubicBezTo>
                  <a:cubicBezTo>
                    <a:pt x="1187" y="188"/>
                    <a:pt x="1132" y="302"/>
                    <a:pt x="1082" y="398"/>
                  </a:cubicBezTo>
                  <a:cubicBezTo>
                    <a:pt x="458" y="1659"/>
                    <a:pt x="0" y="2969"/>
                    <a:pt x="188" y="4400"/>
                  </a:cubicBezTo>
                  <a:cubicBezTo>
                    <a:pt x="257" y="4927"/>
                    <a:pt x="537" y="5431"/>
                    <a:pt x="720" y="5944"/>
                  </a:cubicBezTo>
                  <a:cubicBezTo>
                    <a:pt x="792" y="5931"/>
                    <a:pt x="866" y="5912"/>
                    <a:pt x="939" y="5898"/>
                  </a:cubicBezTo>
                  <a:cubicBezTo>
                    <a:pt x="967" y="5801"/>
                    <a:pt x="1036" y="5697"/>
                    <a:pt x="1017" y="5609"/>
                  </a:cubicBezTo>
                  <a:cubicBezTo>
                    <a:pt x="765" y="4248"/>
                    <a:pt x="1082" y="2965"/>
                    <a:pt x="1480" y="1682"/>
                  </a:cubicBezTo>
                  <a:cubicBezTo>
                    <a:pt x="1613" y="1246"/>
                    <a:pt x="1723" y="804"/>
                    <a:pt x="1810" y="357"/>
                  </a:cubicBezTo>
                  <a:cubicBezTo>
                    <a:pt x="1829" y="247"/>
                    <a:pt x="1742" y="41"/>
                    <a:pt x="1654" y="9"/>
                  </a:cubicBezTo>
                  <a:cubicBezTo>
                    <a:pt x="1638" y="3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0;p43">
              <a:extLst>
                <a:ext uri="{FF2B5EF4-FFF2-40B4-BE49-F238E27FC236}">
                  <a16:creationId xmlns:a16="http://schemas.microsoft.com/office/drawing/2014/main" id="{F5E647C5-5649-5A40-4366-3B58F929B507}"/>
                </a:ext>
              </a:extLst>
            </p:cNvPr>
            <p:cNvSpPr/>
            <p:nvPr/>
          </p:nvSpPr>
          <p:spPr>
            <a:xfrm>
              <a:off x="5396312" y="3501182"/>
              <a:ext cx="55667" cy="225721"/>
            </a:xfrm>
            <a:custGeom>
              <a:avLst/>
              <a:gdLst/>
              <a:ahLst/>
              <a:cxnLst/>
              <a:rect l="l" t="t" r="r" b="b"/>
              <a:pathLst>
                <a:path w="1385" h="5616" extrusionOk="0">
                  <a:moveTo>
                    <a:pt x="1202" y="1"/>
                  </a:moveTo>
                  <a:cubicBezTo>
                    <a:pt x="1050" y="107"/>
                    <a:pt x="821" y="185"/>
                    <a:pt x="766" y="327"/>
                  </a:cubicBezTo>
                  <a:cubicBezTo>
                    <a:pt x="175" y="1821"/>
                    <a:pt x="1" y="3366"/>
                    <a:pt x="339" y="4942"/>
                  </a:cubicBezTo>
                  <a:cubicBezTo>
                    <a:pt x="394" y="5190"/>
                    <a:pt x="629" y="5392"/>
                    <a:pt x="779" y="5616"/>
                  </a:cubicBezTo>
                  <a:cubicBezTo>
                    <a:pt x="844" y="5588"/>
                    <a:pt x="903" y="5561"/>
                    <a:pt x="968" y="5533"/>
                  </a:cubicBezTo>
                  <a:cubicBezTo>
                    <a:pt x="1000" y="5264"/>
                    <a:pt x="1040" y="4997"/>
                    <a:pt x="1063" y="4727"/>
                  </a:cubicBezTo>
                  <a:cubicBezTo>
                    <a:pt x="1169" y="3384"/>
                    <a:pt x="1284" y="2042"/>
                    <a:pt x="1366" y="699"/>
                  </a:cubicBezTo>
                  <a:cubicBezTo>
                    <a:pt x="1385" y="474"/>
                    <a:pt x="1261" y="23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2634;p59">
            <a:extLst>
              <a:ext uri="{FF2B5EF4-FFF2-40B4-BE49-F238E27FC236}">
                <a16:creationId xmlns:a16="http://schemas.microsoft.com/office/drawing/2014/main" id="{404EA53E-50B6-4990-55E6-012C31BB7003}"/>
              </a:ext>
            </a:extLst>
          </p:cNvPr>
          <p:cNvGrpSpPr/>
          <p:nvPr/>
        </p:nvGrpSpPr>
        <p:grpSpPr>
          <a:xfrm rot="-820655" flipH="1">
            <a:off x="-596175" y="918973"/>
            <a:ext cx="1653929" cy="539993"/>
            <a:chOff x="2564525" y="5223525"/>
            <a:chExt cx="2556110" cy="834547"/>
          </a:xfrm>
        </p:grpSpPr>
        <p:sp>
          <p:nvSpPr>
            <p:cNvPr id="1429" name="Google Shape;2635;p59">
              <a:extLst>
                <a:ext uri="{FF2B5EF4-FFF2-40B4-BE49-F238E27FC236}">
                  <a16:creationId xmlns:a16="http://schemas.microsoft.com/office/drawing/2014/main" id="{D617D2AE-7623-215E-CA11-E8EE2AAA3775}"/>
                </a:ext>
              </a:extLst>
            </p:cNvPr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0" name="Google Shape;2636;p59">
              <a:extLst>
                <a:ext uri="{FF2B5EF4-FFF2-40B4-BE49-F238E27FC236}">
                  <a16:creationId xmlns:a16="http://schemas.microsoft.com/office/drawing/2014/main" id="{7AE51873-B739-E804-6974-85492329144A}"/>
                </a:ext>
              </a:extLst>
            </p:cNvPr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1" name="Google Shape;2637;p59">
              <a:extLst>
                <a:ext uri="{FF2B5EF4-FFF2-40B4-BE49-F238E27FC236}">
                  <a16:creationId xmlns:a16="http://schemas.microsoft.com/office/drawing/2014/main" id="{C100AB95-1C8D-8936-EEBD-78C0C74483CF}"/>
                </a:ext>
              </a:extLst>
            </p:cNvPr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2" name="Google Shape;2638;p59">
              <a:extLst>
                <a:ext uri="{FF2B5EF4-FFF2-40B4-BE49-F238E27FC236}">
                  <a16:creationId xmlns:a16="http://schemas.microsoft.com/office/drawing/2014/main" id="{257EEB19-2EBA-F3A0-1980-C2B44222A5BE}"/>
                </a:ext>
              </a:extLst>
            </p:cNvPr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3" name="Google Shape;2639;p59">
              <a:extLst>
                <a:ext uri="{FF2B5EF4-FFF2-40B4-BE49-F238E27FC236}">
                  <a16:creationId xmlns:a16="http://schemas.microsoft.com/office/drawing/2014/main" id="{9704DB3E-4713-F6D7-0358-C622BA524F44}"/>
                </a:ext>
              </a:extLst>
            </p:cNvPr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4" name="Google Shape;2640;p59">
              <a:extLst>
                <a:ext uri="{FF2B5EF4-FFF2-40B4-BE49-F238E27FC236}">
                  <a16:creationId xmlns:a16="http://schemas.microsoft.com/office/drawing/2014/main" id="{0EA18C21-C901-283F-E8AC-D2B02E86F86C}"/>
                </a:ext>
              </a:extLst>
            </p:cNvPr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5" name="Google Shape;2641;p59">
              <a:extLst>
                <a:ext uri="{FF2B5EF4-FFF2-40B4-BE49-F238E27FC236}">
                  <a16:creationId xmlns:a16="http://schemas.microsoft.com/office/drawing/2014/main" id="{66396FB2-5240-3CCC-1F00-7F2DA741276A}"/>
                </a:ext>
              </a:extLst>
            </p:cNvPr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6" name="Google Shape;2642;p59">
              <a:extLst>
                <a:ext uri="{FF2B5EF4-FFF2-40B4-BE49-F238E27FC236}">
                  <a16:creationId xmlns:a16="http://schemas.microsoft.com/office/drawing/2014/main" id="{E158648D-B34E-8C5A-A217-53C2436B0A4F}"/>
                </a:ext>
              </a:extLst>
            </p:cNvPr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7" name="Google Shape;2643;p59">
              <a:extLst>
                <a:ext uri="{FF2B5EF4-FFF2-40B4-BE49-F238E27FC236}">
                  <a16:creationId xmlns:a16="http://schemas.microsoft.com/office/drawing/2014/main" id="{91C7FB80-8D35-FA5F-4DFC-360A450CAE91}"/>
                </a:ext>
              </a:extLst>
            </p:cNvPr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38" name="Google Shape;2644;p59">
              <a:extLst>
                <a:ext uri="{FF2B5EF4-FFF2-40B4-BE49-F238E27FC236}">
                  <a16:creationId xmlns:a16="http://schemas.microsoft.com/office/drawing/2014/main" id="{64451811-3BCE-2E20-0CA7-48A031C310B1}"/>
                </a:ext>
              </a:extLst>
            </p:cNvPr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1439" name="Google Shape;2645;p59">
            <a:extLst>
              <a:ext uri="{FF2B5EF4-FFF2-40B4-BE49-F238E27FC236}">
                <a16:creationId xmlns:a16="http://schemas.microsoft.com/office/drawing/2014/main" id="{DFD7A4EB-614D-988B-FDB7-11FF807194B9}"/>
              </a:ext>
            </a:extLst>
          </p:cNvPr>
          <p:cNvGrpSpPr/>
          <p:nvPr/>
        </p:nvGrpSpPr>
        <p:grpSpPr>
          <a:xfrm rot="1653028" flipH="1">
            <a:off x="6960924" y="-488548"/>
            <a:ext cx="1719310" cy="916179"/>
            <a:chOff x="7463504" y="3075665"/>
            <a:chExt cx="2603050" cy="1387103"/>
          </a:xfrm>
        </p:grpSpPr>
        <p:sp>
          <p:nvSpPr>
            <p:cNvPr id="1440" name="Google Shape;2646;p59">
              <a:extLst>
                <a:ext uri="{FF2B5EF4-FFF2-40B4-BE49-F238E27FC236}">
                  <a16:creationId xmlns:a16="http://schemas.microsoft.com/office/drawing/2014/main" id="{5ED807B2-378F-1318-2BEB-080D6DCA5F2A}"/>
                </a:ext>
              </a:extLst>
            </p:cNvPr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1" name="Google Shape;2647;p59">
              <a:extLst>
                <a:ext uri="{FF2B5EF4-FFF2-40B4-BE49-F238E27FC236}">
                  <a16:creationId xmlns:a16="http://schemas.microsoft.com/office/drawing/2014/main" id="{B9ED23D4-C367-BF71-A0CC-187AF5F79D73}"/>
                </a:ext>
              </a:extLst>
            </p:cNvPr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2" name="Google Shape;2648;p59">
              <a:extLst>
                <a:ext uri="{FF2B5EF4-FFF2-40B4-BE49-F238E27FC236}">
                  <a16:creationId xmlns:a16="http://schemas.microsoft.com/office/drawing/2014/main" id="{96EA5D0A-DDF6-48B5-A089-2FE2AC652030}"/>
                </a:ext>
              </a:extLst>
            </p:cNvPr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3" name="Google Shape;2649;p59">
              <a:extLst>
                <a:ext uri="{FF2B5EF4-FFF2-40B4-BE49-F238E27FC236}">
                  <a16:creationId xmlns:a16="http://schemas.microsoft.com/office/drawing/2014/main" id="{B74AA2AA-FC0A-AD0B-B696-AA740D3A791C}"/>
                </a:ext>
              </a:extLst>
            </p:cNvPr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4" name="Google Shape;2650;p59">
              <a:extLst>
                <a:ext uri="{FF2B5EF4-FFF2-40B4-BE49-F238E27FC236}">
                  <a16:creationId xmlns:a16="http://schemas.microsoft.com/office/drawing/2014/main" id="{D3B2FFBF-556B-691E-D29A-BE35CD47D8BA}"/>
                </a:ext>
              </a:extLst>
            </p:cNvPr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5" name="Google Shape;2651;p59">
              <a:extLst>
                <a:ext uri="{FF2B5EF4-FFF2-40B4-BE49-F238E27FC236}">
                  <a16:creationId xmlns:a16="http://schemas.microsoft.com/office/drawing/2014/main" id="{7B622571-4066-6CB8-6E3C-0692374DDA89}"/>
                </a:ext>
              </a:extLst>
            </p:cNvPr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6" name="Google Shape;2652;p59">
              <a:extLst>
                <a:ext uri="{FF2B5EF4-FFF2-40B4-BE49-F238E27FC236}">
                  <a16:creationId xmlns:a16="http://schemas.microsoft.com/office/drawing/2014/main" id="{CC4E1552-B73C-97B1-0558-994ACCC22BE6}"/>
                </a:ext>
              </a:extLst>
            </p:cNvPr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7" name="Google Shape;2653;p59">
              <a:extLst>
                <a:ext uri="{FF2B5EF4-FFF2-40B4-BE49-F238E27FC236}">
                  <a16:creationId xmlns:a16="http://schemas.microsoft.com/office/drawing/2014/main" id="{7E132E26-B1A7-A916-74D8-7F43B44C1914}"/>
                </a:ext>
              </a:extLst>
            </p:cNvPr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8" name="Google Shape;2654;p59">
              <a:extLst>
                <a:ext uri="{FF2B5EF4-FFF2-40B4-BE49-F238E27FC236}">
                  <a16:creationId xmlns:a16="http://schemas.microsoft.com/office/drawing/2014/main" id="{0BB64F63-6FEA-0078-A500-ED57F0582626}"/>
                </a:ext>
              </a:extLst>
            </p:cNvPr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49" name="Google Shape;2655;p59">
              <a:extLst>
                <a:ext uri="{FF2B5EF4-FFF2-40B4-BE49-F238E27FC236}">
                  <a16:creationId xmlns:a16="http://schemas.microsoft.com/office/drawing/2014/main" id="{4E690713-DD8C-929C-7229-5F530FBF91FE}"/>
                </a:ext>
              </a:extLst>
            </p:cNvPr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0" name="Google Shape;2656;p59">
              <a:extLst>
                <a:ext uri="{FF2B5EF4-FFF2-40B4-BE49-F238E27FC236}">
                  <a16:creationId xmlns:a16="http://schemas.microsoft.com/office/drawing/2014/main" id="{01E43342-C0EA-A33D-7765-6267D8BEB758}"/>
                </a:ext>
              </a:extLst>
            </p:cNvPr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1" name="Google Shape;2657;p59">
              <a:extLst>
                <a:ext uri="{FF2B5EF4-FFF2-40B4-BE49-F238E27FC236}">
                  <a16:creationId xmlns:a16="http://schemas.microsoft.com/office/drawing/2014/main" id="{EA47D916-F62C-6C86-6BAA-798B1A53C3C4}"/>
                </a:ext>
              </a:extLst>
            </p:cNvPr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2" name="Google Shape;2658;p59">
              <a:extLst>
                <a:ext uri="{FF2B5EF4-FFF2-40B4-BE49-F238E27FC236}">
                  <a16:creationId xmlns:a16="http://schemas.microsoft.com/office/drawing/2014/main" id="{B3480ECD-CA40-C2C8-3A3A-626B268B04E5}"/>
                </a:ext>
              </a:extLst>
            </p:cNvPr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3" name="Google Shape;2659;p59">
              <a:extLst>
                <a:ext uri="{FF2B5EF4-FFF2-40B4-BE49-F238E27FC236}">
                  <a16:creationId xmlns:a16="http://schemas.microsoft.com/office/drawing/2014/main" id="{7F1F0E92-D754-CAA8-D37B-979D5FEEEF6E}"/>
                </a:ext>
              </a:extLst>
            </p:cNvPr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4" name="Google Shape;2660;p59">
              <a:extLst>
                <a:ext uri="{FF2B5EF4-FFF2-40B4-BE49-F238E27FC236}">
                  <a16:creationId xmlns:a16="http://schemas.microsoft.com/office/drawing/2014/main" id="{83D73B27-99A7-001F-5497-3681E08C9630}"/>
                </a:ext>
              </a:extLst>
            </p:cNvPr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5" name="Google Shape;2661;p59">
              <a:extLst>
                <a:ext uri="{FF2B5EF4-FFF2-40B4-BE49-F238E27FC236}">
                  <a16:creationId xmlns:a16="http://schemas.microsoft.com/office/drawing/2014/main" id="{2987CC35-656A-405F-C3F5-1375993756DC}"/>
                </a:ext>
              </a:extLst>
            </p:cNvPr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6" name="Google Shape;2662;p59">
              <a:extLst>
                <a:ext uri="{FF2B5EF4-FFF2-40B4-BE49-F238E27FC236}">
                  <a16:creationId xmlns:a16="http://schemas.microsoft.com/office/drawing/2014/main" id="{1F099AAD-C6FF-9341-73CF-016AC933498B}"/>
                </a:ext>
              </a:extLst>
            </p:cNvPr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7" name="Google Shape;2663;p59">
              <a:extLst>
                <a:ext uri="{FF2B5EF4-FFF2-40B4-BE49-F238E27FC236}">
                  <a16:creationId xmlns:a16="http://schemas.microsoft.com/office/drawing/2014/main" id="{DC0D94E3-A99B-27CE-16A8-A28DC9C7B105}"/>
                </a:ext>
              </a:extLst>
            </p:cNvPr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8" name="Google Shape;2664;p59">
              <a:extLst>
                <a:ext uri="{FF2B5EF4-FFF2-40B4-BE49-F238E27FC236}">
                  <a16:creationId xmlns:a16="http://schemas.microsoft.com/office/drawing/2014/main" id="{CB721101-6DAA-654C-60CF-A86F25837652}"/>
                </a:ext>
              </a:extLst>
            </p:cNvPr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59" name="Google Shape;2665;p59">
              <a:extLst>
                <a:ext uri="{FF2B5EF4-FFF2-40B4-BE49-F238E27FC236}">
                  <a16:creationId xmlns:a16="http://schemas.microsoft.com/office/drawing/2014/main" id="{0C68FE3E-DEDE-6419-EFB1-0C8097E64660}"/>
                </a:ext>
              </a:extLst>
            </p:cNvPr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0" name="Google Shape;2666;p59">
              <a:extLst>
                <a:ext uri="{FF2B5EF4-FFF2-40B4-BE49-F238E27FC236}">
                  <a16:creationId xmlns:a16="http://schemas.microsoft.com/office/drawing/2014/main" id="{BC6CB713-EDF5-A889-96B9-1FB466DC8E75}"/>
                </a:ext>
              </a:extLst>
            </p:cNvPr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1" name="Google Shape;2667;p59">
              <a:extLst>
                <a:ext uri="{FF2B5EF4-FFF2-40B4-BE49-F238E27FC236}">
                  <a16:creationId xmlns:a16="http://schemas.microsoft.com/office/drawing/2014/main" id="{96364EBF-1C99-2537-B216-3A1051E0D78F}"/>
                </a:ext>
              </a:extLst>
            </p:cNvPr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2" name="Google Shape;2668;p59">
              <a:extLst>
                <a:ext uri="{FF2B5EF4-FFF2-40B4-BE49-F238E27FC236}">
                  <a16:creationId xmlns:a16="http://schemas.microsoft.com/office/drawing/2014/main" id="{7F69982E-8D83-7910-7CDF-9A141BA8B22C}"/>
                </a:ext>
              </a:extLst>
            </p:cNvPr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3" name="Google Shape;2669;p59">
              <a:extLst>
                <a:ext uri="{FF2B5EF4-FFF2-40B4-BE49-F238E27FC236}">
                  <a16:creationId xmlns:a16="http://schemas.microsoft.com/office/drawing/2014/main" id="{14A0979A-A2EF-90AF-EA31-8F3D9B24252A}"/>
                </a:ext>
              </a:extLst>
            </p:cNvPr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4" name="Google Shape;2670;p59">
              <a:extLst>
                <a:ext uri="{FF2B5EF4-FFF2-40B4-BE49-F238E27FC236}">
                  <a16:creationId xmlns:a16="http://schemas.microsoft.com/office/drawing/2014/main" id="{4F41FC65-5438-9965-14E6-8ABC7420F45B}"/>
                </a:ext>
              </a:extLst>
            </p:cNvPr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5" name="Google Shape;2671;p59">
              <a:extLst>
                <a:ext uri="{FF2B5EF4-FFF2-40B4-BE49-F238E27FC236}">
                  <a16:creationId xmlns:a16="http://schemas.microsoft.com/office/drawing/2014/main" id="{4EE00FAF-4785-5663-6C0D-B3BC6C1DA21D}"/>
                </a:ext>
              </a:extLst>
            </p:cNvPr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6" name="Google Shape;2672;p59">
              <a:extLst>
                <a:ext uri="{FF2B5EF4-FFF2-40B4-BE49-F238E27FC236}">
                  <a16:creationId xmlns:a16="http://schemas.microsoft.com/office/drawing/2014/main" id="{0B293B9F-4E9E-F5CC-A52E-5DBFD14C68E3}"/>
                </a:ext>
              </a:extLst>
            </p:cNvPr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7" name="Google Shape;2673;p59">
              <a:extLst>
                <a:ext uri="{FF2B5EF4-FFF2-40B4-BE49-F238E27FC236}">
                  <a16:creationId xmlns:a16="http://schemas.microsoft.com/office/drawing/2014/main" id="{36132B04-808D-A2B7-075D-CDF02A801CF1}"/>
                </a:ext>
              </a:extLst>
            </p:cNvPr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8" name="Google Shape;2674;p59">
              <a:extLst>
                <a:ext uri="{FF2B5EF4-FFF2-40B4-BE49-F238E27FC236}">
                  <a16:creationId xmlns:a16="http://schemas.microsoft.com/office/drawing/2014/main" id="{C2989690-80D4-5E97-DC21-718ACDC38F35}"/>
                </a:ext>
              </a:extLst>
            </p:cNvPr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69" name="Google Shape;2675;p59">
              <a:extLst>
                <a:ext uri="{FF2B5EF4-FFF2-40B4-BE49-F238E27FC236}">
                  <a16:creationId xmlns:a16="http://schemas.microsoft.com/office/drawing/2014/main" id="{555DC985-B934-1994-2B74-60F7333B602B}"/>
                </a:ext>
              </a:extLst>
            </p:cNvPr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0" name="Google Shape;2676;p59">
              <a:extLst>
                <a:ext uri="{FF2B5EF4-FFF2-40B4-BE49-F238E27FC236}">
                  <a16:creationId xmlns:a16="http://schemas.microsoft.com/office/drawing/2014/main" id="{3C450ED0-6E76-FE4A-7E45-391E99B5BF9E}"/>
                </a:ext>
              </a:extLst>
            </p:cNvPr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1" name="Google Shape;2677;p59">
              <a:extLst>
                <a:ext uri="{FF2B5EF4-FFF2-40B4-BE49-F238E27FC236}">
                  <a16:creationId xmlns:a16="http://schemas.microsoft.com/office/drawing/2014/main" id="{6EB3A596-FA56-D259-6B49-3DDD2F2C2010}"/>
                </a:ext>
              </a:extLst>
            </p:cNvPr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2" name="Google Shape;2678;p59">
              <a:extLst>
                <a:ext uri="{FF2B5EF4-FFF2-40B4-BE49-F238E27FC236}">
                  <a16:creationId xmlns:a16="http://schemas.microsoft.com/office/drawing/2014/main" id="{70DBD471-9FE4-1807-CF1D-9946FD153FEB}"/>
                </a:ext>
              </a:extLst>
            </p:cNvPr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1473" name="Google Shape;2235;p53">
            <a:extLst>
              <a:ext uri="{FF2B5EF4-FFF2-40B4-BE49-F238E27FC236}">
                <a16:creationId xmlns:a16="http://schemas.microsoft.com/office/drawing/2014/main" id="{EFE7C306-FBD3-FCFC-8734-3A23C276CF80}"/>
              </a:ext>
            </a:extLst>
          </p:cNvPr>
          <p:cNvGrpSpPr/>
          <p:nvPr/>
        </p:nvGrpSpPr>
        <p:grpSpPr>
          <a:xfrm>
            <a:off x="7264560" y="3476643"/>
            <a:ext cx="713859" cy="908972"/>
            <a:chOff x="6914636" y="2627673"/>
            <a:chExt cx="1485264" cy="1890998"/>
          </a:xfrm>
        </p:grpSpPr>
        <p:sp>
          <p:nvSpPr>
            <p:cNvPr id="1474" name="Google Shape;2236;p53">
              <a:extLst>
                <a:ext uri="{FF2B5EF4-FFF2-40B4-BE49-F238E27FC236}">
                  <a16:creationId xmlns:a16="http://schemas.microsoft.com/office/drawing/2014/main" id="{9018C14E-9E50-55FA-A5D1-06DB6DF900D5}"/>
                </a:ext>
              </a:extLst>
            </p:cNvPr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5" name="Google Shape;2237;p53">
              <a:extLst>
                <a:ext uri="{FF2B5EF4-FFF2-40B4-BE49-F238E27FC236}">
                  <a16:creationId xmlns:a16="http://schemas.microsoft.com/office/drawing/2014/main" id="{6C4F39F1-94F6-BF1E-1AE8-A694AAF577F6}"/>
                </a:ext>
              </a:extLst>
            </p:cNvPr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6" name="Google Shape;2238;p53">
              <a:extLst>
                <a:ext uri="{FF2B5EF4-FFF2-40B4-BE49-F238E27FC236}">
                  <a16:creationId xmlns:a16="http://schemas.microsoft.com/office/drawing/2014/main" id="{B9134662-7F3E-9622-A221-C11B2F70B738}"/>
                </a:ext>
              </a:extLst>
            </p:cNvPr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7" name="Google Shape;2239;p53">
              <a:extLst>
                <a:ext uri="{FF2B5EF4-FFF2-40B4-BE49-F238E27FC236}">
                  <a16:creationId xmlns:a16="http://schemas.microsoft.com/office/drawing/2014/main" id="{4FCE6556-D6F0-ED3A-F328-77106F4361B4}"/>
                </a:ext>
              </a:extLst>
            </p:cNvPr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8" name="Google Shape;2240;p53">
              <a:extLst>
                <a:ext uri="{FF2B5EF4-FFF2-40B4-BE49-F238E27FC236}">
                  <a16:creationId xmlns:a16="http://schemas.microsoft.com/office/drawing/2014/main" id="{2E6D885E-0B52-5E22-77C9-9CAB5835BDD3}"/>
                </a:ext>
              </a:extLst>
            </p:cNvPr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79" name="Google Shape;2241;p53">
              <a:extLst>
                <a:ext uri="{FF2B5EF4-FFF2-40B4-BE49-F238E27FC236}">
                  <a16:creationId xmlns:a16="http://schemas.microsoft.com/office/drawing/2014/main" id="{D9521E4B-995E-6287-32EF-7BC31C33B8DE}"/>
                </a:ext>
              </a:extLst>
            </p:cNvPr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80" name="Google Shape;2242;p53">
              <a:extLst>
                <a:ext uri="{FF2B5EF4-FFF2-40B4-BE49-F238E27FC236}">
                  <a16:creationId xmlns:a16="http://schemas.microsoft.com/office/drawing/2014/main" id="{A4DAF4A6-1236-538E-3347-F08525B52F9F}"/>
                </a:ext>
              </a:extLst>
            </p:cNvPr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81" name="Google Shape;2243;p53">
              <a:extLst>
                <a:ext uri="{FF2B5EF4-FFF2-40B4-BE49-F238E27FC236}">
                  <a16:creationId xmlns:a16="http://schemas.microsoft.com/office/drawing/2014/main" id="{7F93AC75-9D47-2724-6608-5C46B634277E}"/>
                </a:ext>
              </a:extLst>
            </p:cNvPr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82" name="Google Shape;2244;p53">
              <a:extLst>
                <a:ext uri="{FF2B5EF4-FFF2-40B4-BE49-F238E27FC236}">
                  <a16:creationId xmlns:a16="http://schemas.microsoft.com/office/drawing/2014/main" id="{A5F4B2DD-907C-5B7E-D439-FFB11FA93748}"/>
                </a:ext>
              </a:extLst>
            </p:cNvPr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483" name="Google Shape;2245;p53">
              <a:extLst>
                <a:ext uri="{FF2B5EF4-FFF2-40B4-BE49-F238E27FC236}">
                  <a16:creationId xmlns:a16="http://schemas.microsoft.com/office/drawing/2014/main" id="{32038FC8-987E-B853-5EDC-3AC36F6B5F8E}"/>
                </a:ext>
              </a:extLst>
            </p:cNvPr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1487" name="Google Shape;336;p23">
            <a:extLst>
              <a:ext uri="{FF2B5EF4-FFF2-40B4-BE49-F238E27FC236}">
                <a16:creationId xmlns:a16="http://schemas.microsoft.com/office/drawing/2014/main" id="{516D9285-96D6-180E-BF06-3C254346CD5B}"/>
              </a:ext>
            </a:extLst>
          </p:cNvPr>
          <p:cNvGrpSpPr/>
          <p:nvPr/>
        </p:nvGrpSpPr>
        <p:grpSpPr>
          <a:xfrm>
            <a:off x="7471671" y="1471963"/>
            <a:ext cx="892968" cy="986057"/>
            <a:chOff x="7281641" y="1136546"/>
            <a:chExt cx="892968" cy="986057"/>
          </a:xfrm>
        </p:grpSpPr>
        <p:sp>
          <p:nvSpPr>
            <p:cNvPr id="1488" name="Google Shape;337;p23">
              <a:extLst>
                <a:ext uri="{FF2B5EF4-FFF2-40B4-BE49-F238E27FC236}">
                  <a16:creationId xmlns:a16="http://schemas.microsoft.com/office/drawing/2014/main" id="{E44EB3A6-40B5-EF44-47B9-D665FFEEC050}"/>
                </a:ext>
              </a:extLst>
            </p:cNvPr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338;p23">
              <a:extLst>
                <a:ext uri="{FF2B5EF4-FFF2-40B4-BE49-F238E27FC236}">
                  <a16:creationId xmlns:a16="http://schemas.microsoft.com/office/drawing/2014/main" id="{93950673-410F-DA37-82F3-3665015C224B}"/>
                </a:ext>
              </a:extLst>
            </p:cNvPr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339;p23">
              <a:extLst>
                <a:ext uri="{FF2B5EF4-FFF2-40B4-BE49-F238E27FC236}">
                  <a16:creationId xmlns:a16="http://schemas.microsoft.com/office/drawing/2014/main" id="{4552826F-0157-1268-F3B6-1D6187ADC608}"/>
                </a:ext>
              </a:extLst>
            </p:cNvPr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340;p23">
              <a:extLst>
                <a:ext uri="{FF2B5EF4-FFF2-40B4-BE49-F238E27FC236}">
                  <a16:creationId xmlns:a16="http://schemas.microsoft.com/office/drawing/2014/main" id="{00BE0DA5-5E37-286C-C65F-556F27FB69D9}"/>
                </a:ext>
              </a:extLst>
            </p:cNvPr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965501-4D08-8260-6810-E2E6C6C4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2F482-494A-3D87-130E-4548AF7C2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894" y="886223"/>
            <a:ext cx="3712483" cy="2474022"/>
          </a:xfrm>
          <a:prstGeom prst="rect">
            <a:avLst/>
          </a:prstGeom>
        </p:spPr>
      </p:pic>
      <p:sp>
        <p:nvSpPr>
          <p:cNvPr id="8" name="Google Shape;1330;p42">
            <a:extLst>
              <a:ext uri="{FF2B5EF4-FFF2-40B4-BE49-F238E27FC236}">
                <a16:creationId xmlns:a16="http://schemas.microsoft.com/office/drawing/2014/main" id="{9D30E310-1F23-94A4-0691-685D6B0B225A}"/>
              </a:ext>
            </a:extLst>
          </p:cNvPr>
          <p:cNvSpPr txBox="1">
            <a:spLocks/>
          </p:cNvSpPr>
          <p:nvPr/>
        </p:nvSpPr>
        <p:spPr>
          <a:xfrm>
            <a:off x="1715466" y="3830505"/>
            <a:ext cx="5668377" cy="65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457200" indent="-4572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was he last week?</a:t>
            </a:r>
          </a:p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was in Egypt.</a:t>
            </a:r>
          </a:p>
        </p:txBody>
      </p:sp>
      <p:pic>
        <p:nvPicPr>
          <p:cNvPr id="9" name="1. egypt">
            <a:hlinkClick r:id="" action="ppaction://media"/>
            <a:extLst>
              <a:ext uri="{FF2B5EF4-FFF2-40B4-BE49-F238E27FC236}">
                <a16:creationId xmlns:a16="http://schemas.microsoft.com/office/drawing/2014/main" id="{C4AE568D-331D-34C3-AA3B-D7E5C46C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349" y="2018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A2E7C84-6C9D-DD15-66C5-3E745ED58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005" y="1208943"/>
            <a:ext cx="4395228" cy="293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Google Shape;1330;p42">
            <a:extLst>
              <a:ext uri="{FF2B5EF4-FFF2-40B4-BE49-F238E27FC236}">
                <a16:creationId xmlns:a16="http://schemas.microsoft.com/office/drawing/2014/main" id="{F5B9E35E-6F51-267B-3B8F-57D6D6261F54}"/>
              </a:ext>
            </a:extLst>
          </p:cNvPr>
          <p:cNvSpPr txBox="1">
            <a:spLocks/>
          </p:cNvSpPr>
          <p:nvPr/>
        </p:nvSpPr>
        <p:spPr>
          <a:xfrm>
            <a:off x="1700573" y="223132"/>
            <a:ext cx="5742853" cy="65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Task 4: Listen and repeat </a:t>
            </a:r>
          </a:p>
        </p:txBody>
      </p:sp>
      <p:grpSp>
        <p:nvGrpSpPr>
          <p:cNvPr id="139" name="Google Shape;2128;p45">
            <a:extLst>
              <a:ext uri="{FF2B5EF4-FFF2-40B4-BE49-F238E27FC236}">
                <a16:creationId xmlns:a16="http://schemas.microsoft.com/office/drawing/2014/main" id="{64DE72D9-580D-655A-58EA-A950A61B97EF}"/>
              </a:ext>
            </a:extLst>
          </p:cNvPr>
          <p:cNvGrpSpPr/>
          <p:nvPr/>
        </p:nvGrpSpPr>
        <p:grpSpPr>
          <a:xfrm>
            <a:off x="0" y="3388470"/>
            <a:ext cx="3203416" cy="1762316"/>
            <a:chOff x="4457303" y="2947545"/>
            <a:chExt cx="3062881" cy="1601544"/>
          </a:xfrm>
        </p:grpSpPr>
        <p:grpSp>
          <p:nvGrpSpPr>
            <p:cNvPr id="140" name="Google Shape;2129;p45">
              <a:extLst>
                <a:ext uri="{FF2B5EF4-FFF2-40B4-BE49-F238E27FC236}">
                  <a16:creationId xmlns:a16="http://schemas.microsoft.com/office/drawing/2014/main" id="{C481911D-62C8-2E03-066C-CE93FF75E513}"/>
                </a:ext>
              </a:extLst>
            </p:cNvPr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155" name="Google Shape;2130;p45">
                <a:extLst>
                  <a:ext uri="{FF2B5EF4-FFF2-40B4-BE49-F238E27FC236}">
                    <a16:creationId xmlns:a16="http://schemas.microsoft.com/office/drawing/2014/main" id="{08F3B85F-CA34-0BDC-DFE3-35B441B31E8E}"/>
                  </a:ext>
                </a:extLst>
              </p:cNvPr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31;p45">
                <a:extLst>
                  <a:ext uri="{FF2B5EF4-FFF2-40B4-BE49-F238E27FC236}">
                    <a16:creationId xmlns:a16="http://schemas.microsoft.com/office/drawing/2014/main" id="{057F6975-4F6D-4F02-6AA6-EA471A868B15}"/>
                  </a:ext>
                </a:extLst>
              </p:cNvPr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32;p45">
                <a:extLst>
                  <a:ext uri="{FF2B5EF4-FFF2-40B4-BE49-F238E27FC236}">
                    <a16:creationId xmlns:a16="http://schemas.microsoft.com/office/drawing/2014/main" id="{CEFA5E0E-CD3C-9B1A-5DFA-93F15DC76F13}"/>
                  </a:ext>
                </a:extLst>
              </p:cNvPr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33;p45">
                <a:extLst>
                  <a:ext uri="{FF2B5EF4-FFF2-40B4-BE49-F238E27FC236}">
                    <a16:creationId xmlns:a16="http://schemas.microsoft.com/office/drawing/2014/main" id="{4F6A7894-21C6-E439-C5FE-6F8200FE328D}"/>
                  </a:ext>
                </a:extLst>
              </p:cNvPr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34;p45">
                <a:extLst>
                  <a:ext uri="{FF2B5EF4-FFF2-40B4-BE49-F238E27FC236}">
                    <a16:creationId xmlns:a16="http://schemas.microsoft.com/office/drawing/2014/main" id="{70E4ED3D-8821-1462-41F5-4F8E81B6B858}"/>
                  </a:ext>
                </a:extLst>
              </p:cNvPr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35;p45">
                <a:extLst>
                  <a:ext uri="{FF2B5EF4-FFF2-40B4-BE49-F238E27FC236}">
                    <a16:creationId xmlns:a16="http://schemas.microsoft.com/office/drawing/2014/main" id="{DF53FD59-0929-3BDD-FB6A-64C2449792AA}"/>
                  </a:ext>
                </a:extLst>
              </p:cNvPr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36;p45">
                <a:extLst>
                  <a:ext uri="{FF2B5EF4-FFF2-40B4-BE49-F238E27FC236}">
                    <a16:creationId xmlns:a16="http://schemas.microsoft.com/office/drawing/2014/main" id="{70FCB707-2220-4AA2-0922-5898170840BD}"/>
                  </a:ext>
                </a:extLst>
              </p:cNvPr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37;p45">
                <a:extLst>
                  <a:ext uri="{FF2B5EF4-FFF2-40B4-BE49-F238E27FC236}">
                    <a16:creationId xmlns:a16="http://schemas.microsoft.com/office/drawing/2014/main" id="{4B425CF2-C52E-5350-CD73-03D2646D66E5}"/>
                  </a:ext>
                </a:extLst>
              </p:cNvPr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38;p45">
                <a:extLst>
                  <a:ext uri="{FF2B5EF4-FFF2-40B4-BE49-F238E27FC236}">
                    <a16:creationId xmlns:a16="http://schemas.microsoft.com/office/drawing/2014/main" id="{47212825-2452-8973-2D3D-2C25338BB356}"/>
                  </a:ext>
                </a:extLst>
              </p:cNvPr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39;p45">
                <a:extLst>
                  <a:ext uri="{FF2B5EF4-FFF2-40B4-BE49-F238E27FC236}">
                    <a16:creationId xmlns:a16="http://schemas.microsoft.com/office/drawing/2014/main" id="{FF23C74E-F6EB-8F86-3120-E4C71132AD2C}"/>
                  </a:ext>
                </a:extLst>
              </p:cNvPr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40;p45">
                <a:extLst>
                  <a:ext uri="{FF2B5EF4-FFF2-40B4-BE49-F238E27FC236}">
                    <a16:creationId xmlns:a16="http://schemas.microsoft.com/office/drawing/2014/main" id="{780805B9-57C3-3279-1795-013564424403}"/>
                  </a:ext>
                </a:extLst>
              </p:cNvPr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41;p45">
                <a:extLst>
                  <a:ext uri="{FF2B5EF4-FFF2-40B4-BE49-F238E27FC236}">
                    <a16:creationId xmlns:a16="http://schemas.microsoft.com/office/drawing/2014/main" id="{71AD577B-CEA8-CBA9-37B5-F89CDB4F32AA}"/>
                  </a:ext>
                </a:extLst>
              </p:cNvPr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42;p45">
                <a:extLst>
                  <a:ext uri="{FF2B5EF4-FFF2-40B4-BE49-F238E27FC236}">
                    <a16:creationId xmlns:a16="http://schemas.microsoft.com/office/drawing/2014/main" id="{5D5E1F10-4DFE-97E3-587F-01667D0CD50E}"/>
                  </a:ext>
                </a:extLst>
              </p:cNvPr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43;p45">
                <a:extLst>
                  <a:ext uri="{FF2B5EF4-FFF2-40B4-BE49-F238E27FC236}">
                    <a16:creationId xmlns:a16="http://schemas.microsoft.com/office/drawing/2014/main" id="{FE26EFEE-8EDE-730D-235F-751DD06E18E3}"/>
                  </a:ext>
                </a:extLst>
              </p:cNvPr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44;p45">
                <a:extLst>
                  <a:ext uri="{FF2B5EF4-FFF2-40B4-BE49-F238E27FC236}">
                    <a16:creationId xmlns:a16="http://schemas.microsoft.com/office/drawing/2014/main" id="{E7AAFDAA-5B13-6FC6-6144-AFBF7C5004BB}"/>
                  </a:ext>
                </a:extLst>
              </p:cNvPr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45;p45">
                <a:extLst>
                  <a:ext uri="{FF2B5EF4-FFF2-40B4-BE49-F238E27FC236}">
                    <a16:creationId xmlns:a16="http://schemas.microsoft.com/office/drawing/2014/main" id="{AEDF428B-6E00-3508-A629-AA3DCFBDDC67}"/>
                  </a:ext>
                </a:extLst>
              </p:cNvPr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46;p45">
                <a:extLst>
                  <a:ext uri="{FF2B5EF4-FFF2-40B4-BE49-F238E27FC236}">
                    <a16:creationId xmlns:a16="http://schemas.microsoft.com/office/drawing/2014/main" id="{9E9B2C11-4C39-A1EE-EEFB-04A072F17FB7}"/>
                  </a:ext>
                </a:extLst>
              </p:cNvPr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47;p45">
                <a:extLst>
                  <a:ext uri="{FF2B5EF4-FFF2-40B4-BE49-F238E27FC236}">
                    <a16:creationId xmlns:a16="http://schemas.microsoft.com/office/drawing/2014/main" id="{F559D1AE-F347-8673-F215-6BBF59FB539F}"/>
                  </a:ext>
                </a:extLst>
              </p:cNvPr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48;p45">
                <a:extLst>
                  <a:ext uri="{FF2B5EF4-FFF2-40B4-BE49-F238E27FC236}">
                    <a16:creationId xmlns:a16="http://schemas.microsoft.com/office/drawing/2014/main" id="{0A425471-D7CE-4C2C-1ACD-0F457C9B3AC1}"/>
                  </a:ext>
                </a:extLst>
              </p:cNvPr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49;p45">
                <a:extLst>
                  <a:ext uri="{FF2B5EF4-FFF2-40B4-BE49-F238E27FC236}">
                    <a16:creationId xmlns:a16="http://schemas.microsoft.com/office/drawing/2014/main" id="{FF323231-75DF-C95A-994D-D2F31ABDDA35}"/>
                  </a:ext>
                </a:extLst>
              </p:cNvPr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50;p45">
                <a:extLst>
                  <a:ext uri="{FF2B5EF4-FFF2-40B4-BE49-F238E27FC236}">
                    <a16:creationId xmlns:a16="http://schemas.microsoft.com/office/drawing/2014/main" id="{63389269-2E4B-6C85-0CBA-B2725BD75D2F}"/>
                  </a:ext>
                </a:extLst>
              </p:cNvPr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51;p45">
                <a:extLst>
                  <a:ext uri="{FF2B5EF4-FFF2-40B4-BE49-F238E27FC236}">
                    <a16:creationId xmlns:a16="http://schemas.microsoft.com/office/drawing/2014/main" id="{A0DD1426-88FD-432F-B8EF-96011F9FA888}"/>
                  </a:ext>
                </a:extLst>
              </p:cNvPr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52;p45">
                <a:extLst>
                  <a:ext uri="{FF2B5EF4-FFF2-40B4-BE49-F238E27FC236}">
                    <a16:creationId xmlns:a16="http://schemas.microsoft.com/office/drawing/2014/main" id="{7D009C31-2052-62A3-4D4E-A761B686EDAB}"/>
                  </a:ext>
                </a:extLst>
              </p:cNvPr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53;p45">
                <a:extLst>
                  <a:ext uri="{FF2B5EF4-FFF2-40B4-BE49-F238E27FC236}">
                    <a16:creationId xmlns:a16="http://schemas.microsoft.com/office/drawing/2014/main" id="{803CC56C-46C2-C0DE-07D4-8DEF92679D2D}"/>
                  </a:ext>
                </a:extLst>
              </p:cNvPr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54;p45">
                <a:extLst>
                  <a:ext uri="{FF2B5EF4-FFF2-40B4-BE49-F238E27FC236}">
                    <a16:creationId xmlns:a16="http://schemas.microsoft.com/office/drawing/2014/main" id="{67637C16-6A62-7331-A2BF-4925F61BC620}"/>
                  </a:ext>
                </a:extLst>
              </p:cNvPr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55;p45">
                <a:extLst>
                  <a:ext uri="{FF2B5EF4-FFF2-40B4-BE49-F238E27FC236}">
                    <a16:creationId xmlns:a16="http://schemas.microsoft.com/office/drawing/2014/main" id="{F2C3387D-6CE6-CFD3-A19D-4A887A91E133}"/>
                  </a:ext>
                </a:extLst>
              </p:cNvPr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56;p45">
                <a:extLst>
                  <a:ext uri="{FF2B5EF4-FFF2-40B4-BE49-F238E27FC236}">
                    <a16:creationId xmlns:a16="http://schemas.microsoft.com/office/drawing/2014/main" id="{A811A5A8-32A6-3FD2-8E29-918EBB2D793F}"/>
                  </a:ext>
                </a:extLst>
              </p:cNvPr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57;p45">
                <a:extLst>
                  <a:ext uri="{FF2B5EF4-FFF2-40B4-BE49-F238E27FC236}">
                    <a16:creationId xmlns:a16="http://schemas.microsoft.com/office/drawing/2014/main" id="{076020FE-0397-C446-D2D5-C744C3371219}"/>
                  </a:ext>
                </a:extLst>
              </p:cNvPr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58;p45">
                <a:extLst>
                  <a:ext uri="{FF2B5EF4-FFF2-40B4-BE49-F238E27FC236}">
                    <a16:creationId xmlns:a16="http://schemas.microsoft.com/office/drawing/2014/main" id="{9A21CA05-EC78-8FD1-007C-1DCFE7AEDD5D}"/>
                  </a:ext>
                </a:extLst>
              </p:cNvPr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59;p45">
                <a:extLst>
                  <a:ext uri="{FF2B5EF4-FFF2-40B4-BE49-F238E27FC236}">
                    <a16:creationId xmlns:a16="http://schemas.microsoft.com/office/drawing/2014/main" id="{3941CC23-AB32-C919-5E14-0F217349A7C5}"/>
                  </a:ext>
                </a:extLst>
              </p:cNvPr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60;p45">
                <a:extLst>
                  <a:ext uri="{FF2B5EF4-FFF2-40B4-BE49-F238E27FC236}">
                    <a16:creationId xmlns:a16="http://schemas.microsoft.com/office/drawing/2014/main" id="{34D7A2CC-FDFD-8A39-1166-209C886CE899}"/>
                  </a:ext>
                </a:extLst>
              </p:cNvPr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61;p45">
                <a:extLst>
                  <a:ext uri="{FF2B5EF4-FFF2-40B4-BE49-F238E27FC236}">
                    <a16:creationId xmlns:a16="http://schemas.microsoft.com/office/drawing/2014/main" id="{E0947B24-2E06-DBBB-097F-B41F1F83A711}"/>
                  </a:ext>
                </a:extLst>
              </p:cNvPr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62;p45">
                <a:extLst>
                  <a:ext uri="{FF2B5EF4-FFF2-40B4-BE49-F238E27FC236}">
                    <a16:creationId xmlns:a16="http://schemas.microsoft.com/office/drawing/2014/main" id="{922FE6BE-B402-7B24-23D4-4C27E0DD5D2C}"/>
                  </a:ext>
                </a:extLst>
              </p:cNvPr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63;p45">
                <a:extLst>
                  <a:ext uri="{FF2B5EF4-FFF2-40B4-BE49-F238E27FC236}">
                    <a16:creationId xmlns:a16="http://schemas.microsoft.com/office/drawing/2014/main" id="{AC07CCC9-82BC-30D6-3080-BD0B7A35020C}"/>
                  </a:ext>
                </a:extLst>
              </p:cNvPr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64;p45">
                <a:extLst>
                  <a:ext uri="{FF2B5EF4-FFF2-40B4-BE49-F238E27FC236}">
                    <a16:creationId xmlns:a16="http://schemas.microsoft.com/office/drawing/2014/main" id="{3E846885-6C88-A6CE-28AE-8A07B34F00B1}"/>
                  </a:ext>
                </a:extLst>
              </p:cNvPr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65;p45">
                <a:extLst>
                  <a:ext uri="{FF2B5EF4-FFF2-40B4-BE49-F238E27FC236}">
                    <a16:creationId xmlns:a16="http://schemas.microsoft.com/office/drawing/2014/main" id="{DF1826B6-E2DA-1330-A067-6CF700699DCB}"/>
                  </a:ext>
                </a:extLst>
              </p:cNvPr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66;p45">
                <a:extLst>
                  <a:ext uri="{FF2B5EF4-FFF2-40B4-BE49-F238E27FC236}">
                    <a16:creationId xmlns:a16="http://schemas.microsoft.com/office/drawing/2014/main" id="{42228162-2456-A57A-4FF9-3FF00A165002}"/>
                  </a:ext>
                </a:extLst>
              </p:cNvPr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67;p45">
                <a:extLst>
                  <a:ext uri="{FF2B5EF4-FFF2-40B4-BE49-F238E27FC236}">
                    <a16:creationId xmlns:a16="http://schemas.microsoft.com/office/drawing/2014/main" id="{D576D98B-0C07-5A6D-9F1D-7E0A85938184}"/>
                  </a:ext>
                </a:extLst>
              </p:cNvPr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68;p45">
                <a:extLst>
                  <a:ext uri="{FF2B5EF4-FFF2-40B4-BE49-F238E27FC236}">
                    <a16:creationId xmlns:a16="http://schemas.microsoft.com/office/drawing/2014/main" id="{EE46DBC2-4D66-F0AB-DC3F-681883EA8E26}"/>
                  </a:ext>
                </a:extLst>
              </p:cNvPr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69;p45">
                <a:extLst>
                  <a:ext uri="{FF2B5EF4-FFF2-40B4-BE49-F238E27FC236}">
                    <a16:creationId xmlns:a16="http://schemas.microsoft.com/office/drawing/2014/main" id="{9071A831-7628-0C11-A02B-DAD67AD1BC66}"/>
                  </a:ext>
                </a:extLst>
              </p:cNvPr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70;p45">
                <a:extLst>
                  <a:ext uri="{FF2B5EF4-FFF2-40B4-BE49-F238E27FC236}">
                    <a16:creationId xmlns:a16="http://schemas.microsoft.com/office/drawing/2014/main" id="{55B1A45D-7CC1-1899-1887-D15A1FFE4E24}"/>
                  </a:ext>
                </a:extLst>
              </p:cNvPr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71;p45">
                <a:extLst>
                  <a:ext uri="{FF2B5EF4-FFF2-40B4-BE49-F238E27FC236}">
                    <a16:creationId xmlns:a16="http://schemas.microsoft.com/office/drawing/2014/main" id="{E941CB56-DA0B-819D-03C8-0C1B15219BF0}"/>
                  </a:ext>
                </a:extLst>
              </p:cNvPr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72;p45">
                <a:extLst>
                  <a:ext uri="{FF2B5EF4-FFF2-40B4-BE49-F238E27FC236}">
                    <a16:creationId xmlns:a16="http://schemas.microsoft.com/office/drawing/2014/main" id="{AEEF7354-6EB5-F275-EBB1-C0ACB0070BCA}"/>
                  </a:ext>
                </a:extLst>
              </p:cNvPr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73;p45">
                <a:extLst>
                  <a:ext uri="{FF2B5EF4-FFF2-40B4-BE49-F238E27FC236}">
                    <a16:creationId xmlns:a16="http://schemas.microsoft.com/office/drawing/2014/main" id="{B2B4BD26-5636-734D-7E3D-A7D476BCD072}"/>
                  </a:ext>
                </a:extLst>
              </p:cNvPr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74;p45">
                <a:extLst>
                  <a:ext uri="{FF2B5EF4-FFF2-40B4-BE49-F238E27FC236}">
                    <a16:creationId xmlns:a16="http://schemas.microsoft.com/office/drawing/2014/main" id="{0A531214-1256-D681-37FF-AFF55486B0BB}"/>
                  </a:ext>
                </a:extLst>
              </p:cNvPr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175;p45">
                <a:extLst>
                  <a:ext uri="{FF2B5EF4-FFF2-40B4-BE49-F238E27FC236}">
                    <a16:creationId xmlns:a16="http://schemas.microsoft.com/office/drawing/2014/main" id="{3BBBAF22-BA43-18BE-2AA8-5789614E0260}"/>
                  </a:ext>
                </a:extLst>
              </p:cNvPr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176;p45">
                <a:extLst>
                  <a:ext uri="{FF2B5EF4-FFF2-40B4-BE49-F238E27FC236}">
                    <a16:creationId xmlns:a16="http://schemas.microsoft.com/office/drawing/2014/main" id="{DAF1085F-DCB0-F75F-99E2-0F9E45C0B6DD}"/>
                  </a:ext>
                </a:extLst>
              </p:cNvPr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177;p45">
                <a:extLst>
                  <a:ext uri="{FF2B5EF4-FFF2-40B4-BE49-F238E27FC236}">
                    <a16:creationId xmlns:a16="http://schemas.microsoft.com/office/drawing/2014/main" id="{7BC59217-C062-5E61-BDCF-53DE1A5DF204}"/>
                  </a:ext>
                </a:extLst>
              </p:cNvPr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178;p45">
                <a:extLst>
                  <a:ext uri="{FF2B5EF4-FFF2-40B4-BE49-F238E27FC236}">
                    <a16:creationId xmlns:a16="http://schemas.microsoft.com/office/drawing/2014/main" id="{CA89ABE6-4A3D-9FD9-712D-53C7165A4C6C}"/>
                  </a:ext>
                </a:extLst>
              </p:cNvPr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179;p45">
                <a:extLst>
                  <a:ext uri="{FF2B5EF4-FFF2-40B4-BE49-F238E27FC236}">
                    <a16:creationId xmlns:a16="http://schemas.microsoft.com/office/drawing/2014/main" id="{368DCE1D-6807-749A-E184-BB2A97241BA8}"/>
                  </a:ext>
                </a:extLst>
              </p:cNvPr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180;p45">
                <a:extLst>
                  <a:ext uri="{FF2B5EF4-FFF2-40B4-BE49-F238E27FC236}">
                    <a16:creationId xmlns:a16="http://schemas.microsoft.com/office/drawing/2014/main" id="{585903E2-96FE-6C25-058A-63EAE7287267}"/>
                  </a:ext>
                </a:extLst>
              </p:cNvPr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181;p45">
                <a:extLst>
                  <a:ext uri="{FF2B5EF4-FFF2-40B4-BE49-F238E27FC236}">
                    <a16:creationId xmlns:a16="http://schemas.microsoft.com/office/drawing/2014/main" id="{99158CE0-DEC9-5C74-00E1-1E1204FC8731}"/>
                  </a:ext>
                </a:extLst>
              </p:cNvPr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182;p45">
                <a:extLst>
                  <a:ext uri="{FF2B5EF4-FFF2-40B4-BE49-F238E27FC236}">
                    <a16:creationId xmlns:a16="http://schemas.microsoft.com/office/drawing/2014/main" id="{F0FD7716-B4B5-5274-D7DF-69C0133D1FB0}"/>
                  </a:ext>
                </a:extLst>
              </p:cNvPr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183;p45">
                <a:extLst>
                  <a:ext uri="{FF2B5EF4-FFF2-40B4-BE49-F238E27FC236}">
                    <a16:creationId xmlns:a16="http://schemas.microsoft.com/office/drawing/2014/main" id="{9C56BC93-CC1A-0660-1D39-D9811F93AA28}"/>
                  </a:ext>
                </a:extLst>
              </p:cNvPr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184;p45">
                <a:extLst>
                  <a:ext uri="{FF2B5EF4-FFF2-40B4-BE49-F238E27FC236}">
                    <a16:creationId xmlns:a16="http://schemas.microsoft.com/office/drawing/2014/main" id="{7C3ADE4D-8E26-5A45-3CE8-B9D81CA7769B}"/>
                  </a:ext>
                </a:extLst>
              </p:cNvPr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85;p45">
                <a:extLst>
                  <a:ext uri="{FF2B5EF4-FFF2-40B4-BE49-F238E27FC236}">
                    <a16:creationId xmlns:a16="http://schemas.microsoft.com/office/drawing/2014/main" id="{8FAA0854-84CF-7ECA-4B95-505D94049653}"/>
                  </a:ext>
                </a:extLst>
              </p:cNvPr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86;p45">
                <a:extLst>
                  <a:ext uri="{FF2B5EF4-FFF2-40B4-BE49-F238E27FC236}">
                    <a16:creationId xmlns:a16="http://schemas.microsoft.com/office/drawing/2014/main" id="{19798F33-96CC-FE52-BA7F-490F5651237A}"/>
                  </a:ext>
                </a:extLst>
              </p:cNvPr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87;p45">
                <a:extLst>
                  <a:ext uri="{FF2B5EF4-FFF2-40B4-BE49-F238E27FC236}">
                    <a16:creationId xmlns:a16="http://schemas.microsoft.com/office/drawing/2014/main" id="{C2296E8A-DB90-86B3-B025-55FCEBFD6275}"/>
                  </a:ext>
                </a:extLst>
              </p:cNvPr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88;p45">
                <a:extLst>
                  <a:ext uri="{FF2B5EF4-FFF2-40B4-BE49-F238E27FC236}">
                    <a16:creationId xmlns:a16="http://schemas.microsoft.com/office/drawing/2014/main" id="{8D8D277A-3C9A-F399-DEB9-E3A8983518E4}"/>
                  </a:ext>
                </a:extLst>
              </p:cNvPr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89;p45">
                <a:extLst>
                  <a:ext uri="{FF2B5EF4-FFF2-40B4-BE49-F238E27FC236}">
                    <a16:creationId xmlns:a16="http://schemas.microsoft.com/office/drawing/2014/main" id="{36E04C59-B7C7-45CB-9EAF-D3D9F6CC139D}"/>
                  </a:ext>
                </a:extLst>
              </p:cNvPr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90;p45">
                <a:extLst>
                  <a:ext uri="{FF2B5EF4-FFF2-40B4-BE49-F238E27FC236}">
                    <a16:creationId xmlns:a16="http://schemas.microsoft.com/office/drawing/2014/main" id="{EC8B87C4-0D14-C521-15F8-99A76CCDBEF1}"/>
                  </a:ext>
                </a:extLst>
              </p:cNvPr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91;p45">
                <a:extLst>
                  <a:ext uri="{FF2B5EF4-FFF2-40B4-BE49-F238E27FC236}">
                    <a16:creationId xmlns:a16="http://schemas.microsoft.com/office/drawing/2014/main" id="{70A7872D-0CD8-CFF9-3A93-2B2BBEFAE7B5}"/>
                  </a:ext>
                </a:extLst>
              </p:cNvPr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92;p45">
                <a:extLst>
                  <a:ext uri="{FF2B5EF4-FFF2-40B4-BE49-F238E27FC236}">
                    <a16:creationId xmlns:a16="http://schemas.microsoft.com/office/drawing/2014/main" id="{B9F90D36-6170-B45E-34CC-0B7E821F11B8}"/>
                  </a:ext>
                </a:extLst>
              </p:cNvPr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93;p45">
                <a:extLst>
                  <a:ext uri="{FF2B5EF4-FFF2-40B4-BE49-F238E27FC236}">
                    <a16:creationId xmlns:a16="http://schemas.microsoft.com/office/drawing/2014/main" id="{8E2D4D14-C6EF-3A5A-3BD9-D692F19098EA}"/>
                  </a:ext>
                </a:extLst>
              </p:cNvPr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4;p45">
                <a:extLst>
                  <a:ext uri="{FF2B5EF4-FFF2-40B4-BE49-F238E27FC236}">
                    <a16:creationId xmlns:a16="http://schemas.microsoft.com/office/drawing/2014/main" id="{EFA1E25C-3160-4DF5-E5C5-25DEC38982C9}"/>
                  </a:ext>
                </a:extLst>
              </p:cNvPr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195;p45">
                <a:extLst>
                  <a:ext uri="{FF2B5EF4-FFF2-40B4-BE49-F238E27FC236}">
                    <a16:creationId xmlns:a16="http://schemas.microsoft.com/office/drawing/2014/main" id="{83185855-7DF0-8BB3-85DB-0AB3CB94A73F}"/>
                  </a:ext>
                </a:extLst>
              </p:cNvPr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196;p45">
                <a:extLst>
                  <a:ext uri="{FF2B5EF4-FFF2-40B4-BE49-F238E27FC236}">
                    <a16:creationId xmlns:a16="http://schemas.microsoft.com/office/drawing/2014/main" id="{E3D1C0C2-498A-62B3-F75D-F77FC914272B}"/>
                  </a:ext>
                </a:extLst>
              </p:cNvPr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197;p45">
                <a:extLst>
                  <a:ext uri="{FF2B5EF4-FFF2-40B4-BE49-F238E27FC236}">
                    <a16:creationId xmlns:a16="http://schemas.microsoft.com/office/drawing/2014/main" id="{4ACE09BD-C83F-2459-556E-DD4795940BC0}"/>
                  </a:ext>
                </a:extLst>
              </p:cNvPr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198;p45">
                <a:extLst>
                  <a:ext uri="{FF2B5EF4-FFF2-40B4-BE49-F238E27FC236}">
                    <a16:creationId xmlns:a16="http://schemas.microsoft.com/office/drawing/2014/main" id="{1B2E09B2-5E08-6ED5-81EE-37C0B21F4CFB}"/>
                  </a:ext>
                </a:extLst>
              </p:cNvPr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199;p45">
                <a:extLst>
                  <a:ext uri="{FF2B5EF4-FFF2-40B4-BE49-F238E27FC236}">
                    <a16:creationId xmlns:a16="http://schemas.microsoft.com/office/drawing/2014/main" id="{175E39D1-B0DC-950B-2396-02D66273D6F4}"/>
                  </a:ext>
                </a:extLst>
              </p:cNvPr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00;p45">
                <a:extLst>
                  <a:ext uri="{FF2B5EF4-FFF2-40B4-BE49-F238E27FC236}">
                    <a16:creationId xmlns:a16="http://schemas.microsoft.com/office/drawing/2014/main" id="{99591A0D-475E-65D1-6A49-9202C525E0CD}"/>
                  </a:ext>
                </a:extLst>
              </p:cNvPr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01;p45">
                <a:extLst>
                  <a:ext uri="{FF2B5EF4-FFF2-40B4-BE49-F238E27FC236}">
                    <a16:creationId xmlns:a16="http://schemas.microsoft.com/office/drawing/2014/main" id="{CB977491-FAE6-F162-0986-1DCF4C6D3989}"/>
                  </a:ext>
                </a:extLst>
              </p:cNvPr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02;p45">
                <a:extLst>
                  <a:ext uri="{FF2B5EF4-FFF2-40B4-BE49-F238E27FC236}">
                    <a16:creationId xmlns:a16="http://schemas.microsoft.com/office/drawing/2014/main" id="{584BDE3A-0723-49EA-FF17-28A3D1F2CECC}"/>
                  </a:ext>
                </a:extLst>
              </p:cNvPr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03;p45">
                <a:extLst>
                  <a:ext uri="{FF2B5EF4-FFF2-40B4-BE49-F238E27FC236}">
                    <a16:creationId xmlns:a16="http://schemas.microsoft.com/office/drawing/2014/main" id="{8638F01D-91EE-2841-3948-F5F768003F0C}"/>
                  </a:ext>
                </a:extLst>
              </p:cNvPr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04;p45">
                <a:extLst>
                  <a:ext uri="{FF2B5EF4-FFF2-40B4-BE49-F238E27FC236}">
                    <a16:creationId xmlns:a16="http://schemas.microsoft.com/office/drawing/2014/main" id="{7A1E8562-2667-6917-B2CA-C5A7C2AFB935}"/>
                  </a:ext>
                </a:extLst>
              </p:cNvPr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205;p45">
                <a:extLst>
                  <a:ext uri="{FF2B5EF4-FFF2-40B4-BE49-F238E27FC236}">
                    <a16:creationId xmlns:a16="http://schemas.microsoft.com/office/drawing/2014/main" id="{7DC56CA4-CC1C-EBA3-6F87-36EBBF9F9D38}"/>
                  </a:ext>
                </a:extLst>
              </p:cNvPr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206;p45">
                <a:extLst>
                  <a:ext uri="{FF2B5EF4-FFF2-40B4-BE49-F238E27FC236}">
                    <a16:creationId xmlns:a16="http://schemas.microsoft.com/office/drawing/2014/main" id="{FD10892B-4A8F-AB58-FED7-13BA2AF63235}"/>
                  </a:ext>
                </a:extLst>
              </p:cNvPr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207;p45">
                <a:extLst>
                  <a:ext uri="{FF2B5EF4-FFF2-40B4-BE49-F238E27FC236}">
                    <a16:creationId xmlns:a16="http://schemas.microsoft.com/office/drawing/2014/main" id="{95BC031C-4B08-22AA-30EA-24FD88F6500F}"/>
                  </a:ext>
                </a:extLst>
              </p:cNvPr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208;p45">
                <a:extLst>
                  <a:ext uri="{FF2B5EF4-FFF2-40B4-BE49-F238E27FC236}">
                    <a16:creationId xmlns:a16="http://schemas.microsoft.com/office/drawing/2014/main" id="{1BBD88B1-E39B-E8EE-BAD8-801A868AE47E}"/>
                  </a:ext>
                </a:extLst>
              </p:cNvPr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209;p45">
                <a:extLst>
                  <a:ext uri="{FF2B5EF4-FFF2-40B4-BE49-F238E27FC236}">
                    <a16:creationId xmlns:a16="http://schemas.microsoft.com/office/drawing/2014/main" id="{E7C17640-EAD2-A59E-95B7-5384F6228588}"/>
                  </a:ext>
                </a:extLst>
              </p:cNvPr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210;p45">
                <a:extLst>
                  <a:ext uri="{FF2B5EF4-FFF2-40B4-BE49-F238E27FC236}">
                    <a16:creationId xmlns:a16="http://schemas.microsoft.com/office/drawing/2014/main" id="{0E2F3423-E4C7-FA8C-293A-F46BF0212C26}"/>
                  </a:ext>
                </a:extLst>
              </p:cNvPr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211;p45">
                <a:extLst>
                  <a:ext uri="{FF2B5EF4-FFF2-40B4-BE49-F238E27FC236}">
                    <a16:creationId xmlns:a16="http://schemas.microsoft.com/office/drawing/2014/main" id="{7B789DD6-7EFA-0E88-5849-296D199C822C}"/>
                  </a:ext>
                </a:extLst>
              </p:cNvPr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212;p45">
                <a:extLst>
                  <a:ext uri="{FF2B5EF4-FFF2-40B4-BE49-F238E27FC236}">
                    <a16:creationId xmlns:a16="http://schemas.microsoft.com/office/drawing/2014/main" id="{A2D6FF2F-62F6-CE25-D268-55EC1623F9ED}"/>
                  </a:ext>
                </a:extLst>
              </p:cNvPr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213;p45">
                <a:extLst>
                  <a:ext uri="{FF2B5EF4-FFF2-40B4-BE49-F238E27FC236}">
                    <a16:creationId xmlns:a16="http://schemas.microsoft.com/office/drawing/2014/main" id="{CC8B6042-5F65-7984-D4A0-FF6F6CB71A9E}"/>
                  </a:ext>
                </a:extLst>
              </p:cNvPr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214;p45">
                <a:extLst>
                  <a:ext uri="{FF2B5EF4-FFF2-40B4-BE49-F238E27FC236}">
                    <a16:creationId xmlns:a16="http://schemas.microsoft.com/office/drawing/2014/main" id="{4DC34DD5-2B4C-A566-58E0-2B035F8EBEE6}"/>
                  </a:ext>
                </a:extLst>
              </p:cNvPr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215;p45">
                <a:extLst>
                  <a:ext uri="{FF2B5EF4-FFF2-40B4-BE49-F238E27FC236}">
                    <a16:creationId xmlns:a16="http://schemas.microsoft.com/office/drawing/2014/main" id="{BD13B9F5-734D-A286-7EB9-1A3F5290055D}"/>
                  </a:ext>
                </a:extLst>
              </p:cNvPr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216;p45">
                <a:extLst>
                  <a:ext uri="{FF2B5EF4-FFF2-40B4-BE49-F238E27FC236}">
                    <a16:creationId xmlns:a16="http://schemas.microsoft.com/office/drawing/2014/main" id="{B7F37799-5878-18B7-13CE-346A54C7CFC0}"/>
                  </a:ext>
                </a:extLst>
              </p:cNvPr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217;p45">
                <a:extLst>
                  <a:ext uri="{FF2B5EF4-FFF2-40B4-BE49-F238E27FC236}">
                    <a16:creationId xmlns:a16="http://schemas.microsoft.com/office/drawing/2014/main" id="{36E60C55-D4B5-9864-363B-92E05D4CD689}"/>
                  </a:ext>
                </a:extLst>
              </p:cNvPr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218;p45">
                <a:extLst>
                  <a:ext uri="{FF2B5EF4-FFF2-40B4-BE49-F238E27FC236}">
                    <a16:creationId xmlns:a16="http://schemas.microsoft.com/office/drawing/2014/main" id="{46861F96-1E88-E199-885D-8936E2F3F117}"/>
                  </a:ext>
                </a:extLst>
              </p:cNvPr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219;p45">
                <a:extLst>
                  <a:ext uri="{FF2B5EF4-FFF2-40B4-BE49-F238E27FC236}">
                    <a16:creationId xmlns:a16="http://schemas.microsoft.com/office/drawing/2014/main" id="{A55CCFFE-6F2A-0404-5E56-9D6C775FC919}"/>
                  </a:ext>
                </a:extLst>
              </p:cNvPr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220;p45">
                <a:extLst>
                  <a:ext uri="{FF2B5EF4-FFF2-40B4-BE49-F238E27FC236}">
                    <a16:creationId xmlns:a16="http://schemas.microsoft.com/office/drawing/2014/main" id="{106DE8D9-9275-3AB1-BCCE-FF33D708B094}"/>
                  </a:ext>
                </a:extLst>
              </p:cNvPr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221;p45">
                <a:extLst>
                  <a:ext uri="{FF2B5EF4-FFF2-40B4-BE49-F238E27FC236}">
                    <a16:creationId xmlns:a16="http://schemas.microsoft.com/office/drawing/2014/main" id="{6201445C-C140-D881-D1B5-DDBD9434BAF8}"/>
                  </a:ext>
                </a:extLst>
              </p:cNvPr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222;p45">
                <a:extLst>
                  <a:ext uri="{FF2B5EF4-FFF2-40B4-BE49-F238E27FC236}">
                    <a16:creationId xmlns:a16="http://schemas.microsoft.com/office/drawing/2014/main" id="{E1F0FB78-886D-EF6C-BDA6-2DAD34748C47}"/>
                  </a:ext>
                </a:extLst>
              </p:cNvPr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223;p45">
                <a:extLst>
                  <a:ext uri="{FF2B5EF4-FFF2-40B4-BE49-F238E27FC236}">
                    <a16:creationId xmlns:a16="http://schemas.microsoft.com/office/drawing/2014/main" id="{6AEB8C4A-F7D9-D15E-A886-A528654EDA1F}"/>
                  </a:ext>
                </a:extLst>
              </p:cNvPr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224;p45">
                <a:extLst>
                  <a:ext uri="{FF2B5EF4-FFF2-40B4-BE49-F238E27FC236}">
                    <a16:creationId xmlns:a16="http://schemas.microsoft.com/office/drawing/2014/main" id="{7BFF9F8F-C89F-9C97-CFC1-2F13E6179FAF}"/>
                  </a:ext>
                </a:extLst>
              </p:cNvPr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225;p45">
                <a:extLst>
                  <a:ext uri="{FF2B5EF4-FFF2-40B4-BE49-F238E27FC236}">
                    <a16:creationId xmlns:a16="http://schemas.microsoft.com/office/drawing/2014/main" id="{FFBCE714-C928-53B3-3529-AD879517DDD2}"/>
                  </a:ext>
                </a:extLst>
              </p:cNvPr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226;p45">
                <a:extLst>
                  <a:ext uri="{FF2B5EF4-FFF2-40B4-BE49-F238E27FC236}">
                    <a16:creationId xmlns:a16="http://schemas.microsoft.com/office/drawing/2014/main" id="{F89620EA-F79C-43C4-E2F0-49C4D5B0CDB7}"/>
                  </a:ext>
                </a:extLst>
              </p:cNvPr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2227;p45">
              <a:extLst>
                <a:ext uri="{FF2B5EF4-FFF2-40B4-BE49-F238E27FC236}">
                  <a16:creationId xmlns:a16="http://schemas.microsoft.com/office/drawing/2014/main" id="{2905BA20-8AEE-BBCF-ACCD-84FEE52904DF}"/>
                </a:ext>
              </a:extLst>
            </p:cNvPr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150" name="Google Shape;2228;p45">
                <a:extLst>
                  <a:ext uri="{FF2B5EF4-FFF2-40B4-BE49-F238E27FC236}">
                    <a16:creationId xmlns:a16="http://schemas.microsoft.com/office/drawing/2014/main" id="{E421453A-F03F-EAC4-4DB7-6B31BFA51E93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229;p45">
                <a:extLst>
                  <a:ext uri="{FF2B5EF4-FFF2-40B4-BE49-F238E27FC236}">
                    <a16:creationId xmlns:a16="http://schemas.microsoft.com/office/drawing/2014/main" id="{45E6B4BD-6AC4-9766-7DB0-E03424EA2151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230;p45">
                <a:extLst>
                  <a:ext uri="{FF2B5EF4-FFF2-40B4-BE49-F238E27FC236}">
                    <a16:creationId xmlns:a16="http://schemas.microsoft.com/office/drawing/2014/main" id="{B38F7F04-9DF5-07CF-D67E-D029CA142D77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231;p45">
                <a:extLst>
                  <a:ext uri="{FF2B5EF4-FFF2-40B4-BE49-F238E27FC236}">
                    <a16:creationId xmlns:a16="http://schemas.microsoft.com/office/drawing/2014/main" id="{FA3110C6-98BE-D2E2-C895-1CDB542FDAF5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232;p45">
                <a:extLst>
                  <a:ext uri="{FF2B5EF4-FFF2-40B4-BE49-F238E27FC236}">
                    <a16:creationId xmlns:a16="http://schemas.microsoft.com/office/drawing/2014/main" id="{1E7F91B8-46D5-38FD-3C79-99C2AD3AE77C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" name="Google Shape;2233;p45">
              <a:extLst>
                <a:ext uri="{FF2B5EF4-FFF2-40B4-BE49-F238E27FC236}">
                  <a16:creationId xmlns:a16="http://schemas.microsoft.com/office/drawing/2014/main" id="{F38B8DF1-5E6F-932A-4BC5-9A1B3587BEAA}"/>
                </a:ext>
              </a:extLst>
            </p:cNvPr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" name="Google Shape;2234;p45">
              <a:extLst>
                <a:ext uri="{FF2B5EF4-FFF2-40B4-BE49-F238E27FC236}">
                  <a16:creationId xmlns:a16="http://schemas.microsoft.com/office/drawing/2014/main" id="{79F236D0-1E4B-3275-CBCD-DD97A2991409}"/>
                </a:ext>
              </a:extLst>
            </p:cNvPr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145" name="Google Shape;2235;p45">
                <a:extLst>
                  <a:ext uri="{FF2B5EF4-FFF2-40B4-BE49-F238E27FC236}">
                    <a16:creationId xmlns:a16="http://schemas.microsoft.com/office/drawing/2014/main" id="{949B6B21-EB63-1DB1-AD9D-D1A313FF910F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236;p45">
                <a:extLst>
                  <a:ext uri="{FF2B5EF4-FFF2-40B4-BE49-F238E27FC236}">
                    <a16:creationId xmlns:a16="http://schemas.microsoft.com/office/drawing/2014/main" id="{48F44D83-5863-0EF3-9C3B-82596A4E9640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237;p45">
                <a:extLst>
                  <a:ext uri="{FF2B5EF4-FFF2-40B4-BE49-F238E27FC236}">
                    <a16:creationId xmlns:a16="http://schemas.microsoft.com/office/drawing/2014/main" id="{A7D99FF0-A611-FB4E-B514-E5726916039E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238;p45">
                <a:extLst>
                  <a:ext uri="{FF2B5EF4-FFF2-40B4-BE49-F238E27FC236}">
                    <a16:creationId xmlns:a16="http://schemas.microsoft.com/office/drawing/2014/main" id="{DBCCCBD8-9DF8-19AC-E1AA-3DE1B1AA8001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239;p45">
                <a:extLst>
                  <a:ext uri="{FF2B5EF4-FFF2-40B4-BE49-F238E27FC236}">
                    <a16:creationId xmlns:a16="http://schemas.microsoft.com/office/drawing/2014/main" id="{2301E9D1-F279-F595-4237-EC4FB3610A49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" name="Google Shape;2240;p45">
              <a:extLst>
                <a:ext uri="{FF2B5EF4-FFF2-40B4-BE49-F238E27FC236}">
                  <a16:creationId xmlns:a16="http://schemas.microsoft.com/office/drawing/2014/main" id="{709AAF23-1C1D-BA5A-BA26-9F0D4135751E}"/>
                </a:ext>
              </a:extLst>
            </p:cNvPr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719;p27">
            <a:extLst>
              <a:ext uri="{FF2B5EF4-FFF2-40B4-BE49-F238E27FC236}">
                <a16:creationId xmlns:a16="http://schemas.microsoft.com/office/drawing/2014/main" id="{8A5C29F1-71E7-3B55-3265-EEF818A00228}"/>
              </a:ext>
            </a:extLst>
          </p:cNvPr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253" name="Google Shape;720;p27">
              <a:extLst>
                <a:ext uri="{FF2B5EF4-FFF2-40B4-BE49-F238E27FC236}">
                  <a16:creationId xmlns:a16="http://schemas.microsoft.com/office/drawing/2014/main" id="{1EE9CD38-9FCD-AA04-EDEC-9C636270BDB2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721;p27">
              <a:extLst>
                <a:ext uri="{FF2B5EF4-FFF2-40B4-BE49-F238E27FC236}">
                  <a16:creationId xmlns:a16="http://schemas.microsoft.com/office/drawing/2014/main" id="{DC11D35B-D13F-0A7F-7751-A4FDAF4E50FF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27;p59">
            <a:extLst>
              <a:ext uri="{FF2B5EF4-FFF2-40B4-BE49-F238E27FC236}">
                <a16:creationId xmlns:a16="http://schemas.microsoft.com/office/drawing/2014/main" id="{2207DD9D-0306-4782-78A4-67C1A8F3958A}"/>
              </a:ext>
            </a:extLst>
          </p:cNvPr>
          <p:cNvGrpSpPr/>
          <p:nvPr/>
        </p:nvGrpSpPr>
        <p:grpSpPr>
          <a:xfrm rot="1046361" flipH="1">
            <a:off x="6065347" y="4710594"/>
            <a:ext cx="1693749" cy="857898"/>
            <a:chOff x="0" y="6078527"/>
            <a:chExt cx="2501774" cy="1267169"/>
          </a:xfrm>
        </p:grpSpPr>
        <p:sp>
          <p:nvSpPr>
            <p:cNvPr id="259" name="Google Shape;2628;p59">
              <a:extLst>
                <a:ext uri="{FF2B5EF4-FFF2-40B4-BE49-F238E27FC236}">
                  <a16:creationId xmlns:a16="http://schemas.microsoft.com/office/drawing/2014/main" id="{C5F1E899-1200-6EF4-5345-DC04F30268DB}"/>
                </a:ext>
              </a:extLst>
            </p:cNvPr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" name="Google Shape;2629;p59">
              <a:extLst>
                <a:ext uri="{FF2B5EF4-FFF2-40B4-BE49-F238E27FC236}">
                  <a16:creationId xmlns:a16="http://schemas.microsoft.com/office/drawing/2014/main" id="{9756F5CB-9C7D-1885-1997-98B76FE056C5}"/>
                </a:ext>
              </a:extLst>
            </p:cNvPr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" name="Google Shape;2630;p59">
              <a:extLst>
                <a:ext uri="{FF2B5EF4-FFF2-40B4-BE49-F238E27FC236}">
                  <a16:creationId xmlns:a16="http://schemas.microsoft.com/office/drawing/2014/main" id="{6764121D-B549-651B-68B9-7C544BD6C5A1}"/>
                </a:ext>
              </a:extLst>
            </p:cNvPr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" name="Google Shape;2631;p59">
              <a:extLst>
                <a:ext uri="{FF2B5EF4-FFF2-40B4-BE49-F238E27FC236}">
                  <a16:creationId xmlns:a16="http://schemas.microsoft.com/office/drawing/2014/main" id="{9303C471-9AB1-92A2-AD98-7E80C9CFCCC0}"/>
                </a:ext>
              </a:extLst>
            </p:cNvPr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" name="Google Shape;2632;p59">
              <a:extLst>
                <a:ext uri="{FF2B5EF4-FFF2-40B4-BE49-F238E27FC236}">
                  <a16:creationId xmlns:a16="http://schemas.microsoft.com/office/drawing/2014/main" id="{820F52B0-222B-1372-F181-306C5C5D2434}"/>
                </a:ext>
              </a:extLst>
            </p:cNvPr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" name="Google Shape;2633;p59">
              <a:extLst>
                <a:ext uri="{FF2B5EF4-FFF2-40B4-BE49-F238E27FC236}">
                  <a16:creationId xmlns:a16="http://schemas.microsoft.com/office/drawing/2014/main" id="{EFBF87A9-765E-5BE4-18BA-D073E597362D}"/>
                </a:ext>
              </a:extLst>
            </p:cNvPr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5" name="Google Shape;4791;p85">
            <a:extLst>
              <a:ext uri="{FF2B5EF4-FFF2-40B4-BE49-F238E27FC236}">
                <a16:creationId xmlns:a16="http://schemas.microsoft.com/office/drawing/2014/main" id="{FAC87F71-663D-A916-631C-BACEC766B348}"/>
              </a:ext>
            </a:extLst>
          </p:cNvPr>
          <p:cNvGrpSpPr/>
          <p:nvPr/>
        </p:nvGrpSpPr>
        <p:grpSpPr>
          <a:xfrm rot="1493167">
            <a:off x="3056366" y="931125"/>
            <a:ext cx="620542" cy="661487"/>
            <a:chOff x="5219325" y="3513113"/>
            <a:chExt cx="1617850" cy="1724600"/>
          </a:xfrm>
        </p:grpSpPr>
        <p:sp>
          <p:nvSpPr>
            <p:cNvPr id="266" name="Google Shape;4792;p85">
              <a:extLst>
                <a:ext uri="{FF2B5EF4-FFF2-40B4-BE49-F238E27FC236}">
                  <a16:creationId xmlns:a16="http://schemas.microsoft.com/office/drawing/2014/main" id="{2241E41A-3AAA-8F4A-484E-44EBB2E03BDB}"/>
                </a:ext>
              </a:extLst>
            </p:cNvPr>
            <p:cNvSpPr/>
            <p:nvPr/>
          </p:nvSpPr>
          <p:spPr>
            <a:xfrm>
              <a:off x="5219325" y="3513113"/>
              <a:ext cx="1617850" cy="1724600"/>
            </a:xfrm>
            <a:custGeom>
              <a:avLst/>
              <a:gdLst/>
              <a:ahLst/>
              <a:cxnLst/>
              <a:rect l="l" t="t" r="r" b="b"/>
              <a:pathLst>
                <a:path w="64714" h="68984" extrusionOk="0">
                  <a:moveTo>
                    <a:pt x="32657" y="0"/>
                  </a:moveTo>
                  <a:cubicBezTo>
                    <a:pt x="29855" y="0"/>
                    <a:pt x="28854" y="1668"/>
                    <a:pt x="28587" y="2402"/>
                  </a:cubicBezTo>
                  <a:cubicBezTo>
                    <a:pt x="28487" y="2636"/>
                    <a:pt x="28387" y="2903"/>
                    <a:pt x="28354" y="3169"/>
                  </a:cubicBezTo>
                  <a:cubicBezTo>
                    <a:pt x="27987" y="3236"/>
                    <a:pt x="27620" y="3303"/>
                    <a:pt x="27220" y="3370"/>
                  </a:cubicBezTo>
                  <a:cubicBezTo>
                    <a:pt x="26152" y="3036"/>
                    <a:pt x="25051" y="2869"/>
                    <a:pt x="23951" y="2836"/>
                  </a:cubicBezTo>
                  <a:cubicBezTo>
                    <a:pt x="21115" y="2836"/>
                    <a:pt x="20148" y="4504"/>
                    <a:pt x="19848" y="5238"/>
                  </a:cubicBezTo>
                  <a:cubicBezTo>
                    <a:pt x="19814" y="5338"/>
                    <a:pt x="19748" y="5471"/>
                    <a:pt x="19714" y="5605"/>
                  </a:cubicBezTo>
                  <a:cubicBezTo>
                    <a:pt x="18146" y="6272"/>
                    <a:pt x="16645" y="7072"/>
                    <a:pt x="15211" y="8006"/>
                  </a:cubicBezTo>
                  <a:cubicBezTo>
                    <a:pt x="14944" y="8106"/>
                    <a:pt x="14644" y="8173"/>
                    <a:pt x="14377" y="8273"/>
                  </a:cubicBezTo>
                  <a:cubicBezTo>
                    <a:pt x="8973" y="9974"/>
                    <a:pt x="6471" y="12476"/>
                    <a:pt x="7372" y="15345"/>
                  </a:cubicBezTo>
                  <a:cubicBezTo>
                    <a:pt x="4437" y="19214"/>
                    <a:pt x="2635" y="23784"/>
                    <a:pt x="2102" y="28588"/>
                  </a:cubicBezTo>
                  <a:cubicBezTo>
                    <a:pt x="2035" y="29021"/>
                    <a:pt x="2002" y="29388"/>
                    <a:pt x="2002" y="29822"/>
                  </a:cubicBezTo>
                  <a:cubicBezTo>
                    <a:pt x="968" y="30823"/>
                    <a:pt x="367" y="32157"/>
                    <a:pt x="234" y="33591"/>
                  </a:cubicBezTo>
                  <a:cubicBezTo>
                    <a:pt x="0" y="35960"/>
                    <a:pt x="734" y="38228"/>
                    <a:pt x="1334" y="40029"/>
                  </a:cubicBezTo>
                  <a:cubicBezTo>
                    <a:pt x="1401" y="40296"/>
                    <a:pt x="1501" y="40563"/>
                    <a:pt x="1568" y="40830"/>
                  </a:cubicBezTo>
                  <a:cubicBezTo>
                    <a:pt x="3336" y="46467"/>
                    <a:pt x="5371" y="52004"/>
                    <a:pt x="7672" y="57442"/>
                  </a:cubicBezTo>
                  <a:cubicBezTo>
                    <a:pt x="7772" y="57708"/>
                    <a:pt x="7906" y="58009"/>
                    <a:pt x="8039" y="58309"/>
                  </a:cubicBezTo>
                  <a:cubicBezTo>
                    <a:pt x="8139" y="58642"/>
                    <a:pt x="8273" y="58976"/>
                    <a:pt x="8406" y="59310"/>
                  </a:cubicBezTo>
                  <a:cubicBezTo>
                    <a:pt x="8540" y="59643"/>
                    <a:pt x="8673" y="60010"/>
                    <a:pt x="8840" y="60377"/>
                  </a:cubicBezTo>
                  <a:lnTo>
                    <a:pt x="9340" y="61711"/>
                  </a:lnTo>
                  <a:cubicBezTo>
                    <a:pt x="9874" y="63179"/>
                    <a:pt x="10441" y="64680"/>
                    <a:pt x="10941" y="65881"/>
                  </a:cubicBezTo>
                  <a:cubicBezTo>
                    <a:pt x="11342" y="66882"/>
                    <a:pt x="12242" y="67582"/>
                    <a:pt x="13276" y="67782"/>
                  </a:cubicBezTo>
                  <a:cubicBezTo>
                    <a:pt x="16112" y="68316"/>
                    <a:pt x="18980" y="68650"/>
                    <a:pt x="21882" y="68850"/>
                  </a:cubicBezTo>
                  <a:cubicBezTo>
                    <a:pt x="22683" y="68883"/>
                    <a:pt x="23517" y="68916"/>
                    <a:pt x="24318" y="68950"/>
                  </a:cubicBezTo>
                  <a:cubicBezTo>
                    <a:pt x="25118" y="68983"/>
                    <a:pt x="25952" y="68983"/>
                    <a:pt x="26753" y="68983"/>
                  </a:cubicBezTo>
                  <a:lnTo>
                    <a:pt x="28454" y="68983"/>
                  </a:lnTo>
                  <a:cubicBezTo>
                    <a:pt x="30355" y="68950"/>
                    <a:pt x="32290" y="68816"/>
                    <a:pt x="34191" y="68683"/>
                  </a:cubicBezTo>
                  <a:lnTo>
                    <a:pt x="35759" y="68516"/>
                  </a:lnTo>
                  <a:cubicBezTo>
                    <a:pt x="38494" y="68216"/>
                    <a:pt x="41296" y="67782"/>
                    <a:pt x="44098" y="67215"/>
                  </a:cubicBezTo>
                  <a:lnTo>
                    <a:pt x="44399" y="67149"/>
                  </a:lnTo>
                  <a:lnTo>
                    <a:pt x="44599" y="67115"/>
                  </a:lnTo>
                  <a:lnTo>
                    <a:pt x="44632" y="67115"/>
                  </a:lnTo>
                  <a:cubicBezTo>
                    <a:pt x="45032" y="67015"/>
                    <a:pt x="45433" y="66948"/>
                    <a:pt x="45833" y="66848"/>
                  </a:cubicBezTo>
                  <a:cubicBezTo>
                    <a:pt x="50303" y="65848"/>
                    <a:pt x="54673" y="64547"/>
                    <a:pt x="58909" y="62912"/>
                  </a:cubicBezTo>
                  <a:cubicBezTo>
                    <a:pt x="59976" y="62512"/>
                    <a:pt x="60744" y="61578"/>
                    <a:pt x="60910" y="60444"/>
                  </a:cubicBezTo>
                  <a:cubicBezTo>
                    <a:pt x="61110" y="59376"/>
                    <a:pt x="61277" y="58109"/>
                    <a:pt x="61411" y="56908"/>
                  </a:cubicBezTo>
                  <a:lnTo>
                    <a:pt x="61577" y="55640"/>
                  </a:lnTo>
                  <a:cubicBezTo>
                    <a:pt x="61644" y="55240"/>
                    <a:pt x="61678" y="54806"/>
                    <a:pt x="61744" y="54406"/>
                  </a:cubicBezTo>
                  <a:cubicBezTo>
                    <a:pt x="61878" y="53405"/>
                    <a:pt x="62044" y="52104"/>
                    <a:pt x="62211" y="51104"/>
                  </a:cubicBezTo>
                  <a:cubicBezTo>
                    <a:pt x="63212" y="45300"/>
                    <a:pt x="63879" y="39429"/>
                    <a:pt x="64279" y="33558"/>
                  </a:cubicBezTo>
                  <a:cubicBezTo>
                    <a:pt x="64313" y="33258"/>
                    <a:pt x="64346" y="32991"/>
                    <a:pt x="64346" y="32724"/>
                  </a:cubicBezTo>
                  <a:cubicBezTo>
                    <a:pt x="64513" y="30823"/>
                    <a:pt x="64713" y="28454"/>
                    <a:pt x="63946" y="26186"/>
                  </a:cubicBezTo>
                  <a:cubicBezTo>
                    <a:pt x="63512" y="24852"/>
                    <a:pt x="62645" y="23684"/>
                    <a:pt x="61444" y="22917"/>
                  </a:cubicBezTo>
                  <a:cubicBezTo>
                    <a:pt x="61377" y="22650"/>
                    <a:pt x="61277" y="22383"/>
                    <a:pt x="61211" y="22116"/>
                  </a:cubicBezTo>
                  <a:cubicBezTo>
                    <a:pt x="61144" y="21950"/>
                    <a:pt x="61077" y="21749"/>
                    <a:pt x="61010" y="21583"/>
                  </a:cubicBezTo>
                  <a:cubicBezTo>
                    <a:pt x="60910" y="21282"/>
                    <a:pt x="60810" y="20982"/>
                    <a:pt x="60677" y="20715"/>
                  </a:cubicBezTo>
                  <a:cubicBezTo>
                    <a:pt x="60310" y="19815"/>
                    <a:pt x="59910" y="18914"/>
                    <a:pt x="59443" y="18080"/>
                  </a:cubicBezTo>
                  <a:cubicBezTo>
                    <a:pt x="59910" y="17213"/>
                    <a:pt x="60010" y="16212"/>
                    <a:pt x="59709" y="15278"/>
                  </a:cubicBezTo>
                  <a:cubicBezTo>
                    <a:pt x="59409" y="14277"/>
                    <a:pt x="58475" y="12643"/>
                    <a:pt x="55473" y="12543"/>
                  </a:cubicBezTo>
                  <a:cubicBezTo>
                    <a:pt x="53939" y="10842"/>
                    <a:pt x="52204" y="9374"/>
                    <a:pt x="50303" y="8106"/>
                  </a:cubicBezTo>
                  <a:cubicBezTo>
                    <a:pt x="49669" y="7239"/>
                    <a:pt x="48702" y="6672"/>
                    <a:pt x="47668" y="6505"/>
                  </a:cubicBezTo>
                  <a:cubicBezTo>
                    <a:pt x="46500" y="5905"/>
                    <a:pt x="45266" y="5338"/>
                    <a:pt x="44032" y="4904"/>
                  </a:cubicBezTo>
                  <a:cubicBezTo>
                    <a:pt x="42697" y="3336"/>
                    <a:pt x="40429" y="2169"/>
                    <a:pt x="38494" y="1401"/>
                  </a:cubicBezTo>
                  <a:cubicBezTo>
                    <a:pt x="37260" y="868"/>
                    <a:pt x="34758" y="0"/>
                    <a:pt x="32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793;p85">
              <a:extLst>
                <a:ext uri="{FF2B5EF4-FFF2-40B4-BE49-F238E27FC236}">
                  <a16:creationId xmlns:a16="http://schemas.microsoft.com/office/drawing/2014/main" id="{7A0B92D4-9CFA-FFA0-368E-30F48BD1C03C}"/>
                </a:ext>
              </a:extLst>
            </p:cNvPr>
            <p:cNvSpPr/>
            <p:nvPr/>
          </p:nvSpPr>
          <p:spPr>
            <a:xfrm>
              <a:off x="5311050" y="3664038"/>
              <a:ext cx="1429375" cy="1245950"/>
            </a:xfrm>
            <a:custGeom>
              <a:avLst/>
              <a:gdLst/>
              <a:ahLst/>
              <a:cxnLst/>
              <a:rect l="l" t="t" r="r" b="b"/>
              <a:pathLst>
                <a:path w="57175" h="49838" extrusionOk="0">
                  <a:moveTo>
                    <a:pt x="29142" y="0"/>
                  </a:moveTo>
                  <a:cubicBezTo>
                    <a:pt x="28002" y="0"/>
                    <a:pt x="26849" y="66"/>
                    <a:pt x="25685" y="201"/>
                  </a:cubicBezTo>
                  <a:cubicBezTo>
                    <a:pt x="10775" y="1969"/>
                    <a:pt x="0" y="14411"/>
                    <a:pt x="1602" y="28055"/>
                  </a:cubicBezTo>
                  <a:cubicBezTo>
                    <a:pt x="3047" y="40633"/>
                    <a:pt x="14531" y="49838"/>
                    <a:pt x="28000" y="49838"/>
                  </a:cubicBezTo>
                  <a:cubicBezTo>
                    <a:pt x="29139" y="49838"/>
                    <a:pt x="30293" y="49772"/>
                    <a:pt x="31456" y="49637"/>
                  </a:cubicBezTo>
                  <a:cubicBezTo>
                    <a:pt x="46367" y="47869"/>
                    <a:pt x="57175" y="35427"/>
                    <a:pt x="55573" y="21783"/>
                  </a:cubicBezTo>
                  <a:cubicBezTo>
                    <a:pt x="54097" y="9205"/>
                    <a:pt x="42611" y="0"/>
                    <a:pt x="29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794;p85">
              <a:extLst>
                <a:ext uri="{FF2B5EF4-FFF2-40B4-BE49-F238E27FC236}">
                  <a16:creationId xmlns:a16="http://schemas.microsoft.com/office/drawing/2014/main" id="{65557FC3-D542-B270-5EC8-54CE65D1E229}"/>
                </a:ext>
              </a:extLst>
            </p:cNvPr>
            <p:cNvSpPr/>
            <p:nvPr/>
          </p:nvSpPr>
          <p:spPr>
            <a:xfrm>
              <a:off x="5345250" y="4060163"/>
              <a:ext cx="1394350" cy="849850"/>
            </a:xfrm>
            <a:custGeom>
              <a:avLst/>
              <a:gdLst/>
              <a:ahLst/>
              <a:cxnLst/>
              <a:rect l="l" t="t" r="r" b="b"/>
              <a:pathLst>
                <a:path w="55774" h="33994" extrusionOk="0">
                  <a:moveTo>
                    <a:pt x="52671" y="1"/>
                  </a:moveTo>
                  <a:cubicBezTo>
                    <a:pt x="50269" y="301"/>
                    <a:pt x="48001" y="1635"/>
                    <a:pt x="47067" y="3870"/>
                  </a:cubicBezTo>
                  <a:cubicBezTo>
                    <a:pt x="45822" y="2074"/>
                    <a:pt x="43892" y="1193"/>
                    <a:pt x="41970" y="1193"/>
                  </a:cubicBezTo>
                  <a:cubicBezTo>
                    <a:pt x="39824" y="1193"/>
                    <a:pt x="37688" y="2291"/>
                    <a:pt x="36526" y="4437"/>
                  </a:cubicBezTo>
                  <a:cubicBezTo>
                    <a:pt x="35463" y="2943"/>
                    <a:pt x="33862" y="2235"/>
                    <a:pt x="32277" y="2235"/>
                  </a:cubicBezTo>
                  <a:cubicBezTo>
                    <a:pt x="30181" y="2235"/>
                    <a:pt x="28113" y="3473"/>
                    <a:pt x="27353" y="5772"/>
                  </a:cubicBezTo>
                  <a:cubicBezTo>
                    <a:pt x="26186" y="4381"/>
                    <a:pt x="24384" y="3695"/>
                    <a:pt x="22578" y="3695"/>
                  </a:cubicBezTo>
                  <a:cubicBezTo>
                    <a:pt x="20613" y="3695"/>
                    <a:pt x="18643" y="4507"/>
                    <a:pt x="17479" y="6105"/>
                  </a:cubicBezTo>
                  <a:cubicBezTo>
                    <a:pt x="15985" y="4792"/>
                    <a:pt x="14182" y="4179"/>
                    <a:pt x="12405" y="4179"/>
                  </a:cubicBezTo>
                  <a:cubicBezTo>
                    <a:pt x="9262" y="4179"/>
                    <a:pt x="6200" y="6095"/>
                    <a:pt x="5070" y="9441"/>
                  </a:cubicBezTo>
                  <a:cubicBezTo>
                    <a:pt x="3769" y="8107"/>
                    <a:pt x="2035" y="7273"/>
                    <a:pt x="200" y="7073"/>
                  </a:cubicBezTo>
                  <a:cubicBezTo>
                    <a:pt x="0" y="8774"/>
                    <a:pt x="0" y="10508"/>
                    <a:pt x="200" y="12243"/>
                  </a:cubicBezTo>
                  <a:cubicBezTo>
                    <a:pt x="1676" y="24819"/>
                    <a:pt x="13157" y="33993"/>
                    <a:pt x="26622" y="33993"/>
                  </a:cubicBezTo>
                  <a:cubicBezTo>
                    <a:pt x="27765" y="33993"/>
                    <a:pt x="28922" y="33927"/>
                    <a:pt x="30088" y="33792"/>
                  </a:cubicBezTo>
                  <a:cubicBezTo>
                    <a:pt x="44999" y="32057"/>
                    <a:pt x="55773" y="19582"/>
                    <a:pt x="54205" y="5938"/>
                  </a:cubicBezTo>
                  <a:cubicBezTo>
                    <a:pt x="53939" y="3904"/>
                    <a:pt x="53438" y="1902"/>
                    <a:pt x="52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795;p85">
              <a:extLst>
                <a:ext uri="{FF2B5EF4-FFF2-40B4-BE49-F238E27FC236}">
                  <a16:creationId xmlns:a16="http://schemas.microsoft.com/office/drawing/2014/main" id="{CE81EC47-BE12-A8DD-46F0-CEC6B6ACB8B3}"/>
                </a:ext>
              </a:extLst>
            </p:cNvPr>
            <p:cNvSpPr/>
            <p:nvPr/>
          </p:nvSpPr>
          <p:spPr>
            <a:xfrm>
              <a:off x="5299375" y="4145013"/>
              <a:ext cx="1460225" cy="1013150"/>
            </a:xfrm>
            <a:custGeom>
              <a:avLst/>
              <a:gdLst/>
              <a:ahLst/>
              <a:cxnLst/>
              <a:rect l="l" t="t" r="r" b="b"/>
              <a:pathLst>
                <a:path w="58409" h="40526" extrusionOk="0">
                  <a:moveTo>
                    <a:pt x="55271" y="1"/>
                  </a:moveTo>
                  <a:cubicBezTo>
                    <a:pt x="54183" y="1"/>
                    <a:pt x="52969" y="580"/>
                    <a:pt x="52004" y="1444"/>
                  </a:cubicBezTo>
                  <a:cubicBezTo>
                    <a:pt x="50770" y="2544"/>
                    <a:pt x="50003" y="4045"/>
                    <a:pt x="49336" y="5547"/>
                  </a:cubicBezTo>
                  <a:cubicBezTo>
                    <a:pt x="49136" y="3545"/>
                    <a:pt x="47768" y="1844"/>
                    <a:pt x="45900" y="1143"/>
                  </a:cubicBezTo>
                  <a:cubicBezTo>
                    <a:pt x="45343" y="949"/>
                    <a:pt x="44806" y="860"/>
                    <a:pt x="44295" y="860"/>
                  </a:cubicBezTo>
                  <a:cubicBezTo>
                    <a:pt x="41562" y="860"/>
                    <a:pt x="39552" y="3411"/>
                    <a:pt x="38962" y="6080"/>
                  </a:cubicBezTo>
                  <a:cubicBezTo>
                    <a:pt x="38361" y="3961"/>
                    <a:pt x="36410" y="2532"/>
                    <a:pt x="34247" y="2532"/>
                  </a:cubicBezTo>
                  <a:cubicBezTo>
                    <a:pt x="34129" y="2532"/>
                    <a:pt x="34010" y="2536"/>
                    <a:pt x="33891" y="2544"/>
                  </a:cubicBezTo>
                  <a:cubicBezTo>
                    <a:pt x="32690" y="2678"/>
                    <a:pt x="31590" y="3278"/>
                    <a:pt x="30822" y="4146"/>
                  </a:cubicBezTo>
                  <a:cubicBezTo>
                    <a:pt x="30089" y="4746"/>
                    <a:pt x="29488" y="5480"/>
                    <a:pt x="29088" y="6347"/>
                  </a:cubicBezTo>
                  <a:cubicBezTo>
                    <a:pt x="28521" y="5613"/>
                    <a:pt x="27754" y="5013"/>
                    <a:pt x="26920" y="4613"/>
                  </a:cubicBezTo>
                  <a:cubicBezTo>
                    <a:pt x="26058" y="3992"/>
                    <a:pt x="25101" y="3711"/>
                    <a:pt x="24167" y="3711"/>
                  </a:cubicBezTo>
                  <a:cubicBezTo>
                    <a:pt x="21738" y="3711"/>
                    <a:pt x="19462" y="5611"/>
                    <a:pt x="19414" y="8382"/>
                  </a:cubicBezTo>
                  <a:cubicBezTo>
                    <a:pt x="18383" y="6197"/>
                    <a:pt x="16323" y="4374"/>
                    <a:pt x="14057" y="4374"/>
                  </a:cubicBezTo>
                  <a:cubicBezTo>
                    <a:pt x="13243" y="4374"/>
                    <a:pt x="12404" y="4609"/>
                    <a:pt x="11575" y="5146"/>
                  </a:cubicBezTo>
                  <a:cubicBezTo>
                    <a:pt x="9874" y="6247"/>
                    <a:pt x="8974" y="8248"/>
                    <a:pt x="9207" y="10250"/>
                  </a:cubicBezTo>
                  <a:cubicBezTo>
                    <a:pt x="8240" y="8916"/>
                    <a:pt x="7139" y="7648"/>
                    <a:pt x="5671" y="6847"/>
                  </a:cubicBezTo>
                  <a:cubicBezTo>
                    <a:pt x="4817" y="6376"/>
                    <a:pt x="3861" y="6099"/>
                    <a:pt x="2988" y="6099"/>
                  </a:cubicBezTo>
                  <a:cubicBezTo>
                    <a:pt x="1577" y="6099"/>
                    <a:pt x="386" y="6822"/>
                    <a:pt x="201" y="8615"/>
                  </a:cubicBezTo>
                  <a:cubicBezTo>
                    <a:pt x="0" y="10617"/>
                    <a:pt x="834" y="12718"/>
                    <a:pt x="1401" y="14620"/>
                  </a:cubicBezTo>
                  <a:cubicBezTo>
                    <a:pt x="3103" y="20157"/>
                    <a:pt x="5104" y="25594"/>
                    <a:pt x="7406" y="30931"/>
                  </a:cubicBezTo>
                  <a:cubicBezTo>
                    <a:pt x="8373" y="33266"/>
                    <a:pt x="9641" y="36969"/>
                    <a:pt x="10675" y="39404"/>
                  </a:cubicBezTo>
                  <a:cubicBezTo>
                    <a:pt x="13585" y="39951"/>
                    <a:pt x="17969" y="40525"/>
                    <a:pt x="23476" y="40525"/>
                  </a:cubicBezTo>
                  <a:cubicBezTo>
                    <a:pt x="31728" y="40525"/>
                    <a:pt x="42501" y="39236"/>
                    <a:pt x="54606" y="34634"/>
                  </a:cubicBezTo>
                  <a:cubicBezTo>
                    <a:pt x="55006" y="31965"/>
                    <a:pt x="55440" y="27863"/>
                    <a:pt x="55874" y="25261"/>
                  </a:cubicBezTo>
                  <a:cubicBezTo>
                    <a:pt x="56874" y="19557"/>
                    <a:pt x="57542" y="13786"/>
                    <a:pt x="57942" y="8015"/>
                  </a:cubicBezTo>
                  <a:cubicBezTo>
                    <a:pt x="58075" y="6047"/>
                    <a:pt x="58409" y="3812"/>
                    <a:pt x="57742" y="1911"/>
                  </a:cubicBezTo>
                  <a:cubicBezTo>
                    <a:pt x="57265" y="547"/>
                    <a:pt x="56327" y="1"/>
                    <a:pt x="55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796;p85">
              <a:extLst>
                <a:ext uri="{FF2B5EF4-FFF2-40B4-BE49-F238E27FC236}">
                  <a16:creationId xmlns:a16="http://schemas.microsoft.com/office/drawing/2014/main" id="{6E5E3A36-C195-0E27-09C3-60F65263D039}"/>
                </a:ext>
              </a:extLst>
            </p:cNvPr>
            <p:cNvSpPr/>
            <p:nvPr/>
          </p:nvSpPr>
          <p:spPr>
            <a:xfrm>
              <a:off x="6022400" y="4287838"/>
              <a:ext cx="111750" cy="856475"/>
            </a:xfrm>
            <a:custGeom>
              <a:avLst/>
              <a:gdLst/>
              <a:ahLst/>
              <a:cxnLst/>
              <a:rect l="l" t="t" r="r" b="b"/>
              <a:pathLst>
                <a:path w="4470" h="34259" extrusionOk="0">
                  <a:moveTo>
                    <a:pt x="534" y="0"/>
                  </a:moveTo>
                  <a:cubicBezTo>
                    <a:pt x="400" y="200"/>
                    <a:pt x="267" y="401"/>
                    <a:pt x="167" y="634"/>
                  </a:cubicBezTo>
                  <a:cubicBezTo>
                    <a:pt x="134" y="567"/>
                    <a:pt x="33" y="501"/>
                    <a:pt x="0" y="401"/>
                  </a:cubicBezTo>
                  <a:lnTo>
                    <a:pt x="0" y="401"/>
                  </a:lnTo>
                  <a:cubicBezTo>
                    <a:pt x="334" y="4303"/>
                    <a:pt x="967" y="10074"/>
                    <a:pt x="1701" y="16546"/>
                  </a:cubicBezTo>
                  <a:cubicBezTo>
                    <a:pt x="2569" y="24018"/>
                    <a:pt x="3436" y="30522"/>
                    <a:pt x="4003" y="34258"/>
                  </a:cubicBezTo>
                  <a:lnTo>
                    <a:pt x="4470" y="34225"/>
                  </a:lnTo>
                  <a:cubicBezTo>
                    <a:pt x="4170" y="30455"/>
                    <a:pt x="3503" y="23884"/>
                    <a:pt x="2602" y="16445"/>
                  </a:cubicBezTo>
                  <a:cubicBezTo>
                    <a:pt x="1835" y="9774"/>
                    <a:pt x="1068" y="3836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797;p85">
              <a:extLst>
                <a:ext uri="{FF2B5EF4-FFF2-40B4-BE49-F238E27FC236}">
                  <a16:creationId xmlns:a16="http://schemas.microsoft.com/office/drawing/2014/main" id="{52B08D43-53C4-2B5B-4506-81AAB21938B5}"/>
                </a:ext>
              </a:extLst>
            </p:cNvPr>
            <p:cNvSpPr/>
            <p:nvPr/>
          </p:nvSpPr>
          <p:spPr>
            <a:xfrm>
              <a:off x="5768050" y="4325363"/>
              <a:ext cx="160975" cy="832275"/>
            </a:xfrm>
            <a:custGeom>
              <a:avLst/>
              <a:gdLst/>
              <a:ahLst/>
              <a:cxnLst/>
              <a:rect l="l" t="t" r="r" b="b"/>
              <a:pathLst>
                <a:path w="6439" h="33291" extrusionOk="0">
                  <a:moveTo>
                    <a:pt x="0" y="0"/>
                  </a:moveTo>
                  <a:lnTo>
                    <a:pt x="67" y="434"/>
                  </a:lnTo>
                  <a:cubicBezTo>
                    <a:pt x="667" y="4504"/>
                    <a:pt x="1568" y="10108"/>
                    <a:pt x="2635" y="16279"/>
                  </a:cubicBezTo>
                  <a:cubicBezTo>
                    <a:pt x="3703" y="22450"/>
                    <a:pt x="4770" y="28054"/>
                    <a:pt x="5604" y="32057"/>
                  </a:cubicBezTo>
                  <a:cubicBezTo>
                    <a:pt x="5671" y="32490"/>
                    <a:pt x="5771" y="32891"/>
                    <a:pt x="5838" y="33291"/>
                  </a:cubicBezTo>
                  <a:lnTo>
                    <a:pt x="6438" y="33291"/>
                  </a:lnTo>
                  <a:cubicBezTo>
                    <a:pt x="6371" y="32891"/>
                    <a:pt x="6305" y="32424"/>
                    <a:pt x="6238" y="31957"/>
                  </a:cubicBezTo>
                  <a:cubicBezTo>
                    <a:pt x="5571" y="27887"/>
                    <a:pt x="4603" y="22316"/>
                    <a:pt x="3536" y="16145"/>
                  </a:cubicBezTo>
                  <a:cubicBezTo>
                    <a:pt x="2469" y="10041"/>
                    <a:pt x="1501" y="4537"/>
                    <a:pt x="734" y="501"/>
                  </a:cubicBezTo>
                  <a:cubicBezTo>
                    <a:pt x="701" y="734"/>
                    <a:pt x="667" y="934"/>
                    <a:pt x="667" y="1168"/>
                  </a:cubicBezTo>
                  <a:cubicBezTo>
                    <a:pt x="501" y="768"/>
                    <a:pt x="267" y="36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798;p85">
              <a:extLst>
                <a:ext uri="{FF2B5EF4-FFF2-40B4-BE49-F238E27FC236}">
                  <a16:creationId xmlns:a16="http://schemas.microsoft.com/office/drawing/2014/main" id="{818756F3-D978-CBBF-E2DB-CA2529AD7B7C}"/>
                </a:ext>
              </a:extLst>
            </p:cNvPr>
            <p:cNvSpPr/>
            <p:nvPr/>
          </p:nvSpPr>
          <p:spPr>
            <a:xfrm>
              <a:off x="5501175" y="4366213"/>
              <a:ext cx="211850" cy="783925"/>
            </a:xfrm>
            <a:custGeom>
              <a:avLst/>
              <a:gdLst/>
              <a:ahLst/>
              <a:cxnLst/>
              <a:rect l="l" t="t" r="r" b="b"/>
              <a:pathLst>
                <a:path w="8474" h="31357" extrusionOk="0">
                  <a:moveTo>
                    <a:pt x="1" y="1"/>
                  </a:moveTo>
                  <a:cubicBezTo>
                    <a:pt x="68" y="234"/>
                    <a:pt x="101" y="468"/>
                    <a:pt x="168" y="701"/>
                  </a:cubicBezTo>
                  <a:cubicBezTo>
                    <a:pt x="1168" y="4871"/>
                    <a:pt x="2569" y="10609"/>
                    <a:pt x="4137" y="16946"/>
                  </a:cubicBezTo>
                  <a:cubicBezTo>
                    <a:pt x="5471" y="22350"/>
                    <a:pt x="6706" y="27354"/>
                    <a:pt x="7706" y="31290"/>
                  </a:cubicBezTo>
                  <a:lnTo>
                    <a:pt x="8474" y="31357"/>
                  </a:lnTo>
                  <a:cubicBezTo>
                    <a:pt x="7573" y="27354"/>
                    <a:pt x="6405" y="22250"/>
                    <a:pt x="5038" y="16713"/>
                  </a:cubicBezTo>
                  <a:cubicBezTo>
                    <a:pt x="3537" y="10709"/>
                    <a:pt x="2102" y="5238"/>
                    <a:pt x="968" y="1202"/>
                  </a:cubicBezTo>
                  <a:cubicBezTo>
                    <a:pt x="668" y="768"/>
                    <a:pt x="334" y="3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799;p85">
              <a:extLst>
                <a:ext uri="{FF2B5EF4-FFF2-40B4-BE49-F238E27FC236}">
                  <a16:creationId xmlns:a16="http://schemas.microsoft.com/office/drawing/2014/main" id="{435A771C-CCBF-68D9-FD6D-EA858FDD674B}"/>
                </a:ext>
              </a:extLst>
            </p:cNvPr>
            <p:cNvSpPr/>
            <p:nvPr/>
          </p:nvSpPr>
          <p:spPr>
            <a:xfrm>
              <a:off x="6267575" y="4267813"/>
              <a:ext cx="64225" cy="844800"/>
            </a:xfrm>
            <a:custGeom>
              <a:avLst/>
              <a:gdLst/>
              <a:ahLst/>
              <a:cxnLst/>
              <a:rect l="l" t="t" r="r" b="b"/>
              <a:pathLst>
                <a:path w="2569" h="33792" extrusionOk="0">
                  <a:moveTo>
                    <a:pt x="601" y="1"/>
                  </a:moveTo>
                  <a:cubicBezTo>
                    <a:pt x="467" y="368"/>
                    <a:pt x="334" y="768"/>
                    <a:pt x="234" y="1168"/>
                  </a:cubicBezTo>
                  <a:cubicBezTo>
                    <a:pt x="167" y="935"/>
                    <a:pt x="100" y="668"/>
                    <a:pt x="0" y="468"/>
                  </a:cubicBezTo>
                  <a:lnTo>
                    <a:pt x="0" y="468"/>
                  </a:lnTo>
                  <a:cubicBezTo>
                    <a:pt x="200" y="4537"/>
                    <a:pt x="500" y="10175"/>
                    <a:pt x="867" y="16413"/>
                  </a:cubicBezTo>
                  <a:cubicBezTo>
                    <a:pt x="1268" y="22650"/>
                    <a:pt x="1601" y="28321"/>
                    <a:pt x="1901" y="32424"/>
                  </a:cubicBezTo>
                  <a:cubicBezTo>
                    <a:pt x="1935" y="32924"/>
                    <a:pt x="1968" y="33358"/>
                    <a:pt x="2002" y="33792"/>
                  </a:cubicBezTo>
                  <a:lnTo>
                    <a:pt x="2569" y="33692"/>
                  </a:lnTo>
                  <a:cubicBezTo>
                    <a:pt x="2569" y="33258"/>
                    <a:pt x="2569" y="32858"/>
                    <a:pt x="2535" y="32391"/>
                  </a:cubicBezTo>
                  <a:cubicBezTo>
                    <a:pt x="2435" y="28288"/>
                    <a:pt x="2168" y="22617"/>
                    <a:pt x="1801" y="16346"/>
                  </a:cubicBezTo>
                  <a:cubicBezTo>
                    <a:pt x="1434" y="10108"/>
                    <a:pt x="1001" y="4437"/>
                    <a:pt x="634" y="368"/>
                  </a:cubicBezTo>
                  <a:cubicBezTo>
                    <a:pt x="634" y="234"/>
                    <a:pt x="634" y="10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00;p85">
              <a:extLst>
                <a:ext uri="{FF2B5EF4-FFF2-40B4-BE49-F238E27FC236}">
                  <a16:creationId xmlns:a16="http://schemas.microsoft.com/office/drawing/2014/main" id="{85D0A10E-A686-1F30-FF59-00ABD18BA77F}"/>
                </a:ext>
              </a:extLst>
            </p:cNvPr>
            <p:cNvSpPr/>
            <p:nvPr/>
          </p:nvSpPr>
          <p:spPr>
            <a:xfrm>
              <a:off x="6524425" y="4245313"/>
              <a:ext cx="27525" cy="813100"/>
            </a:xfrm>
            <a:custGeom>
              <a:avLst/>
              <a:gdLst/>
              <a:ahLst/>
              <a:cxnLst/>
              <a:rect l="l" t="t" r="r" b="b"/>
              <a:pathLst>
                <a:path w="1101" h="32524" extrusionOk="0">
                  <a:moveTo>
                    <a:pt x="1101" y="0"/>
                  </a:moveTo>
                  <a:cubicBezTo>
                    <a:pt x="834" y="467"/>
                    <a:pt x="634" y="934"/>
                    <a:pt x="400" y="1401"/>
                  </a:cubicBezTo>
                  <a:cubicBezTo>
                    <a:pt x="267" y="5604"/>
                    <a:pt x="100" y="11208"/>
                    <a:pt x="33" y="17346"/>
                  </a:cubicBezTo>
                  <a:cubicBezTo>
                    <a:pt x="0" y="23117"/>
                    <a:pt x="33" y="28420"/>
                    <a:pt x="100" y="32523"/>
                  </a:cubicBezTo>
                  <a:lnTo>
                    <a:pt x="801" y="32290"/>
                  </a:lnTo>
                  <a:cubicBezTo>
                    <a:pt x="867" y="28220"/>
                    <a:pt x="901" y="23017"/>
                    <a:pt x="967" y="17346"/>
                  </a:cubicBezTo>
                  <a:cubicBezTo>
                    <a:pt x="1034" y="10841"/>
                    <a:pt x="1068" y="4937"/>
                    <a:pt x="1101" y="634"/>
                  </a:cubicBez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01;p85">
              <a:extLst>
                <a:ext uri="{FF2B5EF4-FFF2-40B4-BE49-F238E27FC236}">
                  <a16:creationId xmlns:a16="http://schemas.microsoft.com/office/drawing/2014/main" id="{076FA021-B232-9AE4-D5E6-EBBF252ED6F7}"/>
                </a:ext>
              </a:extLst>
            </p:cNvPr>
            <p:cNvSpPr/>
            <p:nvPr/>
          </p:nvSpPr>
          <p:spPr>
            <a:xfrm>
              <a:off x="5472825" y="3775938"/>
              <a:ext cx="281900" cy="110250"/>
            </a:xfrm>
            <a:custGeom>
              <a:avLst/>
              <a:gdLst/>
              <a:ahLst/>
              <a:cxnLst/>
              <a:rect l="l" t="t" r="r" b="b"/>
              <a:pathLst>
                <a:path w="11276" h="4410" extrusionOk="0">
                  <a:moveTo>
                    <a:pt x="9478" y="0"/>
                  </a:moveTo>
                  <a:cubicBezTo>
                    <a:pt x="8389" y="0"/>
                    <a:pt x="6848" y="264"/>
                    <a:pt x="5204" y="762"/>
                  </a:cubicBezTo>
                  <a:cubicBezTo>
                    <a:pt x="2202" y="1696"/>
                    <a:pt x="1" y="3097"/>
                    <a:pt x="234" y="3898"/>
                  </a:cubicBezTo>
                  <a:cubicBezTo>
                    <a:pt x="353" y="4240"/>
                    <a:pt x="937" y="4410"/>
                    <a:pt x="1811" y="4410"/>
                  </a:cubicBezTo>
                  <a:cubicBezTo>
                    <a:pt x="2896" y="4410"/>
                    <a:pt x="4427" y="4148"/>
                    <a:pt x="6072" y="3631"/>
                  </a:cubicBezTo>
                  <a:cubicBezTo>
                    <a:pt x="9074" y="2697"/>
                    <a:pt x="11275" y="1296"/>
                    <a:pt x="11042" y="529"/>
                  </a:cubicBezTo>
                  <a:cubicBezTo>
                    <a:pt x="10938" y="171"/>
                    <a:pt x="10355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802;p85">
              <a:extLst>
                <a:ext uri="{FF2B5EF4-FFF2-40B4-BE49-F238E27FC236}">
                  <a16:creationId xmlns:a16="http://schemas.microsoft.com/office/drawing/2014/main" id="{E2F9E0F4-7491-AD6E-B889-FC0A1513D0FD}"/>
                </a:ext>
              </a:extLst>
            </p:cNvPr>
            <p:cNvSpPr/>
            <p:nvPr/>
          </p:nvSpPr>
          <p:spPr>
            <a:xfrm>
              <a:off x="6138300" y="3752163"/>
              <a:ext cx="281900" cy="110275"/>
            </a:xfrm>
            <a:custGeom>
              <a:avLst/>
              <a:gdLst/>
              <a:ahLst/>
              <a:cxnLst/>
              <a:rect l="l" t="t" r="r" b="b"/>
              <a:pathLst>
                <a:path w="11276" h="4411" extrusionOk="0">
                  <a:moveTo>
                    <a:pt x="9479" y="0"/>
                  </a:moveTo>
                  <a:cubicBezTo>
                    <a:pt x="8391" y="0"/>
                    <a:pt x="6849" y="262"/>
                    <a:pt x="5204" y="779"/>
                  </a:cubicBezTo>
                  <a:cubicBezTo>
                    <a:pt x="2236" y="1713"/>
                    <a:pt x="1" y="3114"/>
                    <a:pt x="268" y="3881"/>
                  </a:cubicBezTo>
                  <a:cubicBezTo>
                    <a:pt x="372" y="4239"/>
                    <a:pt x="955" y="4410"/>
                    <a:pt x="1832" y="4410"/>
                  </a:cubicBezTo>
                  <a:cubicBezTo>
                    <a:pt x="2920" y="4410"/>
                    <a:pt x="4461" y="4147"/>
                    <a:pt x="6105" y="3648"/>
                  </a:cubicBezTo>
                  <a:cubicBezTo>
                    <a:pt x="9074" y="2714"/>
                    <a:pt x="11275" y="1313"/>
                    <a:pt x="11042" y="512"/>
                  </a:cubicBezTo>
                  <a:cubicBezTo>
                    <a:pt x="10938" y="170"/>
                    <a:pt x="10356" y="0"/>
                    <a:pt x="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803;p85">
              <a:extLst>
                <a:ext uri="{FF2B5EF4-FFF2-40B4-BE49-F238E27FC236}">
                  <a16:creationId xmlns:a16="http://schemas.microsoft.com/office/drawing/2014/main" id="{B3EDFD96-3F12-93E5-AD45-22023BD8F9A3}"/>
                </a:ext>
              </a:extLst>
            </p:cNvPr>
            <p:cNvSpPr/>
            <p:nvPr/>
          </p:nvSpPr>
          <p:spPr>
            <a:xfrm>
              <a:off x="5708000" y="4089563"/>
              <a:ext cx="281900" cy="110525"/>
            </a:xfrm>
            <a:custGeom>
              <a:avLst/>
              <a:gdLst/>
              <a:ahLst/>
              <a:cxnLst/>
              <a:rect l="l" t="t" r="r" b="b"/>
              <a:pathLst>
                <a:path w="11276" h="4421" extrusionOk="0">
                  <a:moveTo>
                    <a:pt x="9477" y="0"/>
                  </a:moveTo>
                  <a:cubicBezTo>
                    <a:pt x="8393" y="0"/>
                    <a:pt x="6844" y="272"/>
                    <a:pt x="5171" y="793"/>
                  </a:cubicBezTo>
                  <a:cubicBezTo>
                    <a:pt x="2202" y="1727"/>
                    <a:pt x="0" y="3095"/>
                    <a:pt x="234" y="3895"/>
                  </a:cubicBezTo>
                  <a:cubicBezTo>
                    <a:pt x="352" y="4249"/>
                    <a:pt x="927" y="4421"/>
                    <a:pt x="1790" y="4421"/>
                  </a:cubicBezTo>
                  <a:cubicBezTo>
                    <a:pt x="2876" y="4421"/>
                    <a:pt x="4417" y="4149"/>
                    <a:pt x="6071" y="3628"/>
                  </a:cubicBezTo>
                  <a:cubicBezTo>
                    <a:pt x="9040" y="2694"/>
                    <a:pt x="11275" y="1327"/>
                    <a:pt x="11008" y="526"/>
                  </a:cubicBezTo>
                  <a:cubicBezTo>
                    <a:pt x="10905" y="172"/>
                    <a:pt x="10338" y="0"/>
                    <a:pt x="9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04;p85">
              <a:extLst>
                <a:ext uri="{FF2B5EF4-FFF2-40B4-BE49-F238E27FC236}">
                  <a16:creationId xmlns:a16="http://schemas.microsoft.com/office/drawing/2014/main" id="{5C71847D-41B2-60AD-5967-185469AD72EC}"/>
                </a:ext>
              </a:extLst>
            </p:cNvPr>
            <p:cNvSpPr/>
            <p:nvPr/>
          </p:nvSpPr>
          <p:spPr>
            <a:xfrm>
              <a:off x="6360975" y="3905613"/>
              <a:ext cx="281875" cy="110175"/>
            </a:xfrm>
            <a:custGeom>
              <a:avLst/>
              <a:gdLst/>
              <a:ahLst/>
              <a:cxnLst/>
              <a:rect l="l" t="t" r="r" b="b"/>
              <a:pathLst>
                <a:path w="11275" h="4407" extrusionOk="0">
                  <a:moveTo>
                    <a:pt x="9456" y="0"/>
                  </a:moveTo>
                  <a:cubicBezTo>
                    <a:pt x="8373" y="0"/>
                    <a:pt x="6833" y="262"/>
                    <a:pt x="5170" y="779"/>
                  </a:cubicBezTo>
                  <a:cubicBezTo>
                    <a:pt x="2202" y="1713"/>
                    <a:pt x="0" y="3081"/>
                    <a:pt x="234" y="3881"/>
                  </a:cubicBezTo>
                  <a:cubicBezTo>
                    <a:pt x="352" y="4235"/>
                    <a:pt x="927" y="4407"/>
                    <a:pt x="1789" y="4407"/>
                  </a:cubicBezTo>
                  <a:cubicBezTo>
                    <a:pt x="2875" y="4407"/>
                    <a:pt x="4416" y="4135"/>
                    <a:pt x="6071" y="3614"/>
                  </a:cubicBezTo>
                  <a:cubicBezTo>
                    <a:pt x="9040" y="2680"/>
                    <a:pt x="11275" y="1313"/>
                    <a:pt x="11008" y="512"/>
                  </a:cubicBezTo>
                  <a:cubicBezTo>
                    <a:pt x="10904" y="170"/>
                    <a:pt x="10328" y="0"/>
                    <a:pt x="9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05;p85">
              <a:extLst>
                <a:ext uri="{FF2B5EF4-FFF2-40B4-BE49-F238E27FC236}">
                  <a16:creationId xmlns:a16="http://schemas.microsoft.com/office/drawing/2014/main" id="{05A278A2-1FC5-18C5-FD14-006B4F85A7D3}"/>
                </a:ext>
              </a:extLst>
            </p:cNvPr>
            <p:cNvSpPr/>
            <p:nvPr/>
          </p:nvSpPr>
          <p:spPr>
            <a:xfrm>
              <a:off x="5743025" y="3879938"/>
              <a:ext cx="276900" cy="126950"/>
            </a:xfrm>
            <a:custGeom>
              <a:avLst/>
              <a:gdLst/>
              <a:ahLst/>
              <a:cxnLst/>
              <a:rect l="l" t="t" r="r" b="b"/>
              <a:pathLst>
                <a:path w="11076" h="5078" extrusionOk="0">
                  <a:moveTo>
                    <a:pt x="1454" y="0"/>
                  </a:moveTo>
                  <a:cubicBezTo>
                    <a:pt x="846" y="0"/>
                    <a:pt x="442" y="129"/>
                    <a:pt x="334" y="405"/>
                  </a:cubicBezTo>
                  <a:cubicBezTo>
                    <a:pt x="0" y="1172"/>
                    <a:pt x="2102" y="2773"/>
                    <a:pt x="5004" y="3907"/>
                  </a:cubicBezTo>
                  <a:cubicBezTo>
                    <a:pt x="6849" y="4658"/>
                    <a:pt x="8583" y="5078"/>
                    <a:pt x="9666" y="5078"/>
                  </a:cubicBezTo>
                  <a:cubicBezTo>
                    <a:pt x="10267" y="5078"/>
                    <a:pt x="10668" y="4949"/>
                    <a:pt x="10775" y="4675"/>
                  </a:cubicBezTo>
                  <a:cubicBezTo>
                    <a:pt x="11075" y="3907"/>
                    <a:pt x="8974" y="2306"/>
                    <a:pt x="6105" y="1139"/>
                  </a:cubicBezTo>
                  <a:cubicBezTo>
                    <a:pt x="4266" y="412"/>
                    <a:pt x="2537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06;p85">
              <a:extLst>
                <a:ext uri="{FF2B5EF4-FFF2-40B4-BE49-F238E27FC236}">
                  <a16:creationId xmlns:a16="http://schemas.microsoft.com/office/drawing/2014/main" id="{36BE1984-E617-D59C-CF03-615FB0BADD2C}"/>
                </a:ext>
              </a:extLst>
            </p:cNvPr>
            <p:cNvSpPr/>
            <p:nvPr/>
          </p:nvSpPr>
          <p:spPr>
            <a:xfrm>
              <a:off x="5999050" y="3592263"/>
              <a:ext cx="277725" cy="126975"/>
            </a:xfrm>
            <a:custGeom>
              <a:avLst/>
              <a:gdLst/>
              <a:ahLst/>
              <a:cxnLst/>
              <a:rect l="l" t="t" r="r" b="b"/>
              <a:pathLst>
                <a:path w="11109" h="5079" extrusionOk="0">
                  <a:moveTo>
                    <a:pt x="1443" y="0"/>
                  </a:moveTo>
                  <a:cubicBezTo>
                    <a:pt x="841" y="0"/>
                    <a:pt x="441" y="130"/>
                    <a:pt x="334" y="404"/>
                  </a:cubicBezTo>
                  <a:cubicBezTo>
                    <a:pt x="0" y="1171"/>
                    <a:pt x="2102" y="2772"/>
                    <a:pt x="5004" y="3940"/>
                  </a:cubicBezTo>
                  <a:cubicBezTo>
                    <a:pt x="6842" y="4666"/>
                    <a:pt x="8571" y="5078"/>
                    <a:pt x="9655" y="5078"/>
                  </a:cubicBezTo>
                  <a:cubicBezTo>
                    <a:pt x="10262" y="5078"/>
                    <a:pt x="10667" y="4949"/>
                    <a:pt x="10774" y="4673"/>
                  </a:cubicBezTo>
                  <a:cubicBezTo>
                    <a:pt x="11108" y="3906"/>
                    <a:pt x="8973" y="2338"/>
                    <a:pt x="6104" y="1171"/>
                  </a:cubicBezTo>
                  <a:cubicBezTo>
                    <a:pt x="4260" y="420"/>
                    <a:pt x="2525" y="0"/>
                    <a:pt x="1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07;p85">
              <a:extLst>
                <a:ext uri="{FF2B5EF4-FFF2-40B4-BE49-F238E27FC236}">
                  <a16:creationId xmlns:a16="http://schemas.microsoft.com/office/drawing/2014/main" id="{B1C8C935-5C34-B812-CF9F-F8EB45EA1647}"/>
                </a:ext>
              </a:extLst>
            </p:cNvPr>
            <p:cNvSpPr/>
            <p:nvPr/>
          </p:nvSpPr>
          <p:spPr>
            <a:xfrm>
              <a:off x="5781375" y="3662888"/>
              <a:ext cx="276900" cy="127400"/>
            </a:xfrm>
            <a:custGeom>
              <a:avLst/>
              <a:gdLst/>
              <a:ahLst/>
              <a:cxnLst/>
              <a:rect l="l" t="t" r="r" b="b"/>
              <a:pathLst>
                <a:path w="11076" h="5096" extrusionOk="0">
                  <a:moveTo>
                    <a:pt x="1450" y="1"/>
                  </a:moveTo>
                  <a:cubicBezTo>
                    <a:pt x="826" y="1"/>
                    <a:pt x="411" y="134"/>
                    <a:pt x="301" y="414"/>
                  </a:cubicBezTo>
                  <a:cubicBezTo>
                    <a:pt x="1" y="1181"/>
                    <a:pt x="2069" y="2749"/>
                    <a:pt x="4971" y="3917"/>
                  </a:cubicBezTo>
                  <a:cubicBezTo>
                    <a:pt x="6821" y="4682"/>
                    <a:pt x="8536" y="5095"/>
                    <a:pt x="9622" y="5095"/>
                  </a:cubicBezTo>
                  <a:cubicBezTo>
                    <a:pt x="10240" y="5095"/>
                    <a:pt x="10654" y="4962"/>
                    <a:pt x="10775" y="4684"/>
                  </a:cubicBezTo>
                  <a:cubicBezTo>
                    <a:pt x="11075" y="3917"/>
                    <a:pt x="8974" y="2349"/>
                    <a:pt x="6105" y="1148"/>
                  </a:cubicBezTo>
                  <a:cubicBezTo>
                    <a:pt x="4261" y="406"/>
                    <a:pt x="2538" y="1"/>
                    <a:pt x="1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08;p85">
              <a:extLst>
                <a:ext uri="{FF2B5EF4-FFF2-40B4-BE49-F238E27FC236}">
                  <a16:creationId xmlns:a16="http://schemas.microsoft.com/office/drawing/2014/main" id="{DE9B5F13-9885-7CC4-5D84-D8FE81273660}"/>
                </a:ext>
              </a:extLst>
            </p:cNvPr>
            <p:cNvSpPr/>
            <p:nvPr/>
          </p:nvSpPr>
          <p:spPr>
            <a:xfrm>
              <a:off x="5365250" y="4006413"/>
              <a:ext cx="253550" cy="175100"/>
            </a:xfrm>
            <a:custGeom>
              <a:avLst/>
              <a:gdLst/>
              <a:ahLst/>
              <a:cxnLst/>
              <a:rect l="l" t="t" r="r" b="b"/>
              <a:pathLst>
                <a:path w="10142" h="7004" extrusionOk="0">
                  <a:moveTo>
                    <a:pt x="9098" y="0"/>
                  </a:moveTo>
                  <a:cubicBezTo>
                    <a:pt x="8121" y="0"/>
                    <a:pt x="6183" y="878"/>
                    <a:pt x="4204" y="2284"/>
                  </a:cubicBezTo>
                  <a:cubicBezTo>
                    <a:pt x="1669" y="4086"/>
                    <a:pt x="1" y="6120"/>
                    <a:pt x="501" y="6787"/>
                  </a:cubicBezTo>
                  <a:cubicBezTo>
                    <a:pt x="603" y="6934"/>
                    <a:pt x="801" y="7003"/>
                    <a:pt x="1073" y="7003"/>
                  </a:cubicBezTo>
                  <a:cubicBezTo>
                    <a:pt x="2041" y="7003"/>
                    <a:pt x="3959" y="6125"/>
                    <a:pt x="5938" y="4719"/>
                  </a:cubicBezTo>
                  <a:cubicBezTo>
                    <a:pt x="8473" y="2918"/>
                    <a:pt x="10141" y="883"/>
                    <a:pt x="9674" y="216"/>
                  </a:cubicBezTo>
                  <a:cubicBezTo>
                    <a:pt x="9572" y="70"/>
                    <a:pt x="9373" y="0"/>
                    <a:pt x="9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09;p85">
              <a:extLst>
                <a:ext uri="{FF2B5EF4-FFF2-40B4-BE49-F238E27FC236}">
                  <a16:creationId xmlns:a16="http://schemas.microsoft.com/office/drawing/2014/main" id="{DDB867BD-8E24-8FC8-6C74-79E8909F2F96}"/>
                </a:ext>
              </a:extLst>
            </p:cNvPr>
            <p:cNvSpPr/>
            <p:nvPr/>
          </p:nvSpPr>
          <p:spPr>
            <a:xfrm>
              <a:off x="6116625" y="4015713"/>
              <a:ext cx="284400" cy="98425"/>
            </a:xfrm>
            <a:custGeom>
              <a:avLst/>
              <a:gdLst/>
              <a:ahLst/>
              <a:cxnLst/>
              <a:rect l="l" t="t" r="r" b="b"/>
              <a:pathLst>
                <a:path w="11376" h="3937" extrusionOk="0">
                  <a:moveTo>
                    <a:pt x="2267" y="0"/>
                  </a:moveTo>
                  <a:cubicBezTo>
                    <a:pt x="1095" y="0"/>
                    <a:pt x="307" y="218"/>
                    <a:pt x="201" y="645"/>
                  </a:cubicBezTo>
                  <a:cubicBezTo>
                    <a:pt x="0" y="1445"/>
                    <a:pt x="2302" y="2679"/>
                    <a:pt x="5338" y="3413"/>
                  </a:cubicBezTo>
                  <a:cubicBezTo>
                    <a:pt x="6775" y="3761"/>
                    <a:pt x="8114" y="3936"/>
                    <a:pt x="9148" y="3936"/>
                  </a:cubicBezTo>
                  <a:cubicBezTo>
                    <a:pt x="10298" y="3936"/>
                    <a:pt x="11070" y="3719"/>
                    <a:pt x="11175" y="3280"/>
                  </a:cubicBezTo>
                  <a:cubicBezTo>
                    <a:pt x="11375" y="2479"/>
                    <a:pt x="9074" y="1245"/>
                    <a:pt x="6038" y="511"/>
                  </a:cubicBezTo>
                  <a:cubicBezTo>
                    <a:pt x="4619" y="168"/>
                    <a:pt x="3295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10;p85">
              <a:extLst>
                <a:ext uri="{FF2B5EF4-FFF2-40B4-BE49-F238E27FC236}">
                  <a16:creationId xmlns:a16="http://schemas.microsoft.com/office/drawing/2014/main" id="{4964CF63-B61E-748C-11FF-D51468E338AD}"/>
                </a:ext>
              </a:extLst>
            </p:cNvPr>
            <p:cNvSpPr/>
            <p:nvPr/>
          </p:nvSpPr>
          <p:spPr>
            <a:xfrm>
              <a:off x="6654500" y="4297013"/>
              <a:ext cx="50075" cy="349425"/>
            </a:xfrm>
            <a:custGeom>
              <a:avLst/>
              <a:gdLst/>
              <a:ahLst/>
              <a:cxnLst/>
              <a:rect l="l" t="t" r="r" b="b"/>
              <a:pathLst>
                <a:path w="2003" h="13977" extrusionOk="0">
                  <a:moveTo>
                    <a:pt x="1160" y="0"/>
                  </a:moveTo>
                  <a:cubicBezTo>
                    <a:pt x="663" y="0"/>
                    <a:pt x="167" y="3123"/>
                    <a:pt x="101" y="6972"/>
                  </a:cubicBezTo>
                  <a:cubicBezTo>
                    <a:pt x="1" y="10841"/>
                    <a:pt x="334" y="13977"/>
                    <a:pt x="835" y="13977"/>
                  </a:cubicBezTo>
                  <a:cubicBezTo>
                    <a:pt x="1368" y="13977"/>
                    <a:pt x="1835" y="10875"/>
                    <a:pt x="1936" y="7005"/>
                  </a:cubicBezTo>
                  <a:cubicBezTo>
                    <a:pt x="2002" y="3136"/>
                    <a:pt x="1669" y="0"/>
                    <a:pt x="1168" y="0"/>
                  </a:cubicBezTo>
                  <a:cubicBezTo>
                    <a:pt x="1166" y="0"/>
                    <a:pt x="1163" y="0"/>
                    <a:pt x="1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11;p85">
              <a:extLst>
                <a:ext uri="{FF2B5EF4-FFF2-40B4-BE49-F238E27FC236}">
                  <a16:creationId xmlns:a16="http://schemas.microsoft.com/office/drawing/2014/main" id="{F85CDD7E-5C01-55F9-770A-1BFA4C7E894E}"/>
                </a:ext>
              </a:extLst>
            </p:cNvPr>
            <p:cNvSpPr/>
            <p:nvPr/>
          </p:nvSpPr>
          <p:spPr>
            <a:xfrm>
              <a:off x="6662025" y="4197738"/>
              <a:ext cx="49225" cy="59425"/>
            </a:xfrm>
            <a:custGeom>
              <a:avLst/>
              <a:gdLst/>
              <a:ahLst/>
              <a:cxnLst/>
              <a:rect l="l" t="t" r="r" b="b"/>
              <a:pathLst>
                <a:path w="1969" h="2377" extrusionOk="0">
                  <a:moveTo>
                    <a:pt x="884" y="0"/>
                  </a:moveTo>
                  <a:cubicBezTo>
                    <a:pt x="868" y="0"/>
                    <a:pt x="851" y="1"/>
                    <a:pt x="834" y="2"/>
                  </a:cubicBezTo>
                  <a:cubicBezTo>
                    <a:pt x="334" y="68"/>
                    <a:pt x="0" y="636"/>
                    <a:pt x="67" y="1303"/>
                  </a:cubicBezTo>
                  <a:cubicBezTo>
                    <a:pt x="129" y="1927"/>
                    <a:pt x="572" y="2376"/>
                    <a:pt x="1039" y="2376"/>
                  </a:cubicBezTo>
                  <a:cubicBezTo>
                    <a:pt x="1070" y="2376"/>
                    <a:pt x="1102" y="2374"/>
                    <a:pt x="1134" y="2370"/>
                  </a:cubicBezTo>
                  <a:cubicBezTo>
                    <a:pt x="1635" y="2303"/>
                    <a:pt x="1968" y="1736"/>
                    <a:pt x="1901" y="1103"/>
                  </a:cubicBezTo>
                  <a:cubicBezTo>
                    <a:pt x="1837" y="458"/>
                    <a:pt x="1368" y="0"/>
                    <a:pt x="8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2FB429D-5DDC-5794-1CD2-7F59CEC75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836F033F-F91A-63C1-D856-37082A1E2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25" y="2184675"/>
            <a:ext cx="3916391" cy="792600"/>
          </a:xfrm>
        </p:spPr>
        <p:txBody>
          <a:bodyPr/>
          <a:lstStyle/>
          <a:p>
            <a:r>
              <a:rPr lang="en-US" sz="2000" dirty="0">
                <a:latin typeface="Comic Sans MS" panose="030F0702030302020204" pitchFamily="66" charset="0"/>
              </a:rPr>
              <a:t>Where were you last month?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- We were in Vietnam.</a:t>
            </a:r>
          </a:p>
        </p:txBody>
      </p:sp>
      <p:pic>
        <p:nvPicPr>
          <p:cNvPr id="6" name="2.vietnam">
            <a:hlinkClick r:id="" action="ppaction://media"/>
            <a:extLst>
              <a:ext uri="{FF2B5EF4-FFF2-40B4-BE49-F238E27FC236}">
                <a16:creationId xmlns:a16="http://schemas.microsoft.com/office/drawing/2014/main" id="{550E5581-47C6-BB35-6B63-78E095F5A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49" y="16002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68"/>
          <p:cNvSpPr txBox="1">
            <a:spLocks noGrp="1"/>
          </p:cNvSpPr>
          <p:nvPr>
            <p:ph type="title"/>
          </p:nvPr>
        </p:nvSpPr>
        <p:spPr>
          <a:xfrm>
            <a:off x="2436900" y="2532250"/>
            <a:ext cx="42702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1">
                    <a:lumMod val="50000"/>
                  </a:schemeClr>
                </a:solidFill>
                <a:latin typeface="Dancing Script" pitchFamily="2" charset="0"/>
              </a:rPr>
              <a:t>Practice</a:t>
            </a:r>
            <a:endParaRPr dirty="0">
              <a:solidFill>
                <a:schemeClr val="accent1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3221" name="Google Shape;3221;p68"/>
          <p:cNvSpPr txBox="1">
            <a:spLocks noGrp="1"/>
          </p:cNvSpPr>
          <p:nvPr>
            <p:ph type="title" idx="2"/>
          </p:nvPr>
        </p:nvSpPr>
        <p:spPr>
          <a:xfrm>
            <a:off x="3944099" y="1000931"/>
            <a:ext cx="1432553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Permanent Marker" panose="020B0604020202020204" charset="0"/>
              </a:rPr>
              <a:t>03</a:t>
            </a:r>
            <a:endParaRPr dirty="0">
              <a:latin typeface="Permanent Marker" panose="020B0604020202020204" charset="0"/>
            </a:endParaRPr>
          </a:p>
        </p:txBody>
      </p:sp>
      <p:sp>
        <p:nvSpPr>
          <p:cNvPr id="3222" name="Google Shape;3222;p68"/>
          <p:cNvSpPr txBox="1">
            <a:spLocks noGrp="1"/>
          </p:cNvSpPr>
          <p:nvPr>
            <p:ph type="subTitle" idx="1"/>
          </p:nvPr>
        </p:nvSpPr>
        <p:spPr>
          <a:xfrm>
            <a:off x="2453648" y="3488953"/>
            <a:ext cx="42702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  <a:buSzPts val="1100"/>
            </a:pPr>
            <a:r>
              <a:rPr lang="en-US" sz="2100" dirty="0">
                <a:latin typeface="Comic Sans MS" panose="030F0702030302020204" pitchFamily="66" charset="0"/>
              </a:rPr>
              <a:t>Look and say</a:t>
            </a:r>
            <a:endParaRPr sz="2100" dirty="0">
              <a:latin typeface="Comic Sans MS" panose="030F0702030302020204" pitchFamily="66" charset="0"/>
            </a:endParaRPr>
          </a:p>
        </p:txBody>
      </p:sp>
      <p:grpSp>
        <p:nvGrpSpPr>
          <p:cNvPr id="3223" name="Google Shape;3223;p68"/>
          <p:cNvGrpSpPr/>
          <p:nvPr/>
        </p:nvGrpSpPr>
        <p:grpSpPr>
          <a:xfrm>
            <a:off x="3804736" y="964059"/>
            <a:ext cx="1553648" cy="1421934"/>
            <a:chOff x="-164200" y="1462250"/>
            <a:chExt cx="1037425" cy="949475"/>
          </a:xfrm>
        </p:grpSpPr>
        <p:sp>
          <p:nvSpPr>
            <p:cNvPr id="3224" name="Google Shape;3224;p68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25" name="Google Shape;3225;p68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26" name="Google Shape;3226;p68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27" name="Google Shape;3227;p68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28" name="Google Shape;3228;p68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29" name="Google Shape;3229;p68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0" name="Google Shape;3230;p68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1" name="Google Shape;3231;p68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2" name="Google Shape;3232;p68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3" name="Google Shape;3233;p68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4" name="Google Shape;3234;p68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5" name="Google Shape;3235;p68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6" name="Google Shape;3236;p68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7" name="Google Shape;3237;p68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8" name="Google Shape;3238;p68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39" name="Google Shape;3239;p68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0" name="Google Shape;3240;p68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1" name="Google Shape;3241;p68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2" name="Google Shape;3242;p68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3" name="Google Shape;3243;p68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4" name="Google Shape;3244;p68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5" name="Google Shape;3245;p68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6" name="Google Shape;3246;p68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7" name="Google Shape;3247;p68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48" name="Google Shape;3248;p68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3249" name="Google Shape;3249;p68"/>
          <p:cNvGrpSpPr/>
          <p:nvPr/>
        </p:nvGrpSpPr>
        <p:grpSpPr>
          <a:xfrm rot="438146">
            <a:off x="7253013" y="2721765"/>
            <a:ext cx="1038227" cy="1592561"/>
            <a:chOff x="3620829" y="2133831"/>
            <a:chExt cx="1694039" cy="2598526"/>
          </a:xfrm>
        </p:grpSpPr>
        <p:sp>
          <p:nvSpPr>
            <p:cNvPr id="3250" name="Google Shape;3250;p68"/>
            <p:cNvSpPr/>
            <p:nvPr/>
          </p:nvSpPr>
          <p:spPr>
            <a:xfrm>
              <a:off x="3620829" y="2133831"/>
              <a:ext cx="1694039" cy="2598526"/>
            </a:xfrm>
            <a:custGeom>
              <a:avLst/>
              <a:gdLst/>
              <a:ahLst/>
              <a:cxnLst/>
              <a:rect l="l" t="t" r="r" b="b"/>
              <a:pathLst>
                <a:path w="44733" h="68617" extrusionOk="0">
                  <a:moveTo>
                    <a:pt x="20315" y="1"/>
                  </a:moveTo>
                  <a:cubicBezTo>
                    <a:pt x="19148" y="1"/>
                    <a:pt x="18080" y="668"/>
                    <a:pt x="17580" y="1669"/>
                  </a:cubicBezTo>
                  <a:cubicBezTo>
                    <a:pt x="17513" y="1769"/>
                    <a:pt x="17480" y="1902"/>
                    <a:pt x="17413" y="2002"/>
                  </a:cubicBezTo>
                  <a:cubicBezTo>
                    <a:pt x="17213" y="2069"/>
                    <a:pt x="17013" y="2102"/>
                    <a:pt x="16779" y="2169"/>
                  </a:cubicBezTo>
                  <a:cubicBezTo>
                    <a:pt x="16546" y="2035"/>
                    <a:pt x="16312" y="1935"/>
                    <a:pt x="16045" y="1835"/>
                  </a:cubicBezTo>
                  <a:cubicBezTo>
                    <a:pt x="15778" y="1769"/>
                    <a:pt x="15445" y="1702"/>
                    <a:pt x="15145" y="1702"/>
                  </a:cubicBezTo>
                  <a:cubicBezTo>
                    <a:pt x="14077" y="1702"/>
                    <a:pt x="13077" y="2302"/>
                    <a:pt x="12509" y="3236"/>
                  </a:cubicBezTo>
                  <a:cubicBezTo>
                    <a:pt x="12476" y="3303"/>
                    <a:pt x="12409" y="3403"/>
                    <a:pt x="12376" y="3503"/>
                  </a:cubicBezTo>
                  <a:cubicBezTo>
                    <a:pt x="10375" y="3703"/>
                    <a:pt x="9107" y="5738"/>
                    <a:pt x="9808" y="7639"/>
                  </a:cubicBezTo>
                  <a:cubicBezTo>
                    <a:pt x="9707" y="7940"/>
                    <a:pt x="9574" y="8273"/>
                    <a:pt x="9441" y="8607"/>
                  </a:cubicBezTo>
                  <a:cubicBezTo>
                    <a:pt x="8373" y="8940"/>
                    <a:pt x="7573" y="9808"/>
                    <a:pt x="7339" y="10875"/>
                  </a:cubicBezTo>
                  <a:cubicBezTo>
                    <a:pt x="7106" y="11876"/>
                    <a:pt x="7406" y="12910"/>
                    <a:pt x="8106" y="13610"/>
                  </a:cubicBezTo>
                  <a:cubicBezTo>
                    <a:pt x="8040" y="13944"/>
                    <a:pt x="7973" y="14244"/>
                    <a:pt x="7906" y="14578"/>
                  </a:cubicBezTo>
                  <a:lnTo>
                    <a:pt x="7773" y="14578"/>
                  </a:lnTo>
                  <a:cubicBezTo>
                    <a:pt x="6205" y="14778"/>
                    <a:pt x="5071" y="16079"/>
                    <a:pt x="5071" y="17647"/>
                  </a:cubicBezTo>
                  <a:cubicBezTo>
                    <a:pt x="5071" y="18914"/>
                    <a:pt x="5838" y="20082"/>
                    <a:pt x="7039" y="20549"/>
                  </a:cubicBezTo>
                  <a:cubicBezTo>
                    <a:pt x="7006" y="20816"/>
                    <a:pt x="6972" y="21116"/>
                    <a:pt x="6939" y="21383"/>
                  </a:cubicBezTo>
                  <a:cubicBezTo>
                    <a:pt x="6739" y="21583"/>
                    <a:pt x="6539" y="21783"/>
                    <a:pt x="6372" y="21983"/>
                  </a:cubicBezTo>
                  <a:cubicBezTo>
                    <a:pt x="5338" y="23217"/>
                    <a:pt x="5404" y="25019"/>
                    <a:pt x="6505" y="26153"/>
                  </a:cubicBezTo>
                  <a:cubicBezTo>
                    <a:pt x="6338" y="27954"/>
                    <a:pt x="6238" y="29822"/>
                    <a:pt x="6138" y="31790"/>
                  </a:cubicBezTo>
                  <a:cubicBezTo>
                    <a:pt x="5304" y="32524"/>
                    <a:pt x="4937" y="33691"/>
                    <a:pt x="5204" y="34792"/>
                  </a:cubicBezTo>
                  <a:cubicBezTo>
                    <a:pt x="5271" y="35226"/>
                    <a:pt x="5471" y="35626"/>
                    <a:pt x="5738" y="35960"/>
                  </a:cubicBezTo>
                  <a:cubicBezTo>
                    <a:pt x="3536" y="36127"/>
                    <a:pt x="2936" y="36327"/>
                    <a:pt x="2336" y="36760"/>
                  </a:cubicBezTo>
                  <a:cubicBezTo>
                    <a:pt x="1235" y="37528"/>
                    <a:pt x="534" y="38695"/>
                    <a:pt x="367" y="40029"/>
                  </a:cubicBezTo>
                  <a:cubicBezTo>
                    <a:pt x="1" y="42331"/>
                    <a:pt x="768" y="45567"/>
                    <a:pt x="2035" y="47234"/>
                  </a:cubicBezTo>
                  <a:cubicBezTo>
                    <a:pt x="2169" y="47368"/>
                    <a:pt x="2302" y="47501"/>
                    <a:pt x="2469" y="47635"/>
                  </a:cubicBezTo>
                  <a:cubicBezTo>
                    <a:pt x="2869" y="51904"/>
                    <a:pt x="4204" y="63246"/>
                    <a:pt x="7172" y="66315"/>
                  </a:cubicBezTo>
                  <a:cubicBezTo>
                    <a:pt x="7940" y="67082"/>
                    <a:pt x="9140" y="67682"/>
                    <a:pt x="12676" y="68149"/>
                  </a:cubicBezTo>
                  <a:cubicBezTo>
                    <a:pt x="15078" y="68450"/>
                    <a:pt x="17513" y="68616"/>
                    <a:pt x="19915" y="68616"/>
                  </a:cubicBezTo>
                  <a:cubicBezTo>
                    <a:pt x="27620" y="68616"/>
                    <a:pt x="29522" y="67082"/>
                    <a:pt x="30155" y="66582"/>
                  </a:cubicBezTo>
                  <a:cubicBezTo>
                    <a:pt x="31189" y="65781"/>
                    <a:pt x="33491" y="63946"/>
                    <a:pt x="35693" y="48435"/>
                  </a:cubicBezTo>
                  <a:cubicBezTo>
                    <a:pt x="36060" y="48168"/>
                    <a:pt x="36360" y="47835"/>
                    <a:pt x="36593" y="47468"/>
                  </a:cubicBezTo>
                  <a:cubicBezTo>
                    <a:pt x="37894" y="45233"/>
                    <a:pt x="38561" y="40963"/>
                    <a:pt x="37494" y="38528"/>
                  </a:cubicBezTo>
                  <a:cubicBezTo>
                    <a:pt x="38295" y="38462"/>
                    <a:pt x="39062" y="38095"/>
                    <a:pt x="39629" y="37461"/>
                  </a:cubicBezTo>
                  <a:cubicBezTo>
                    <a:pt x="40196" y="36827"/>
                    <a:pt x="40496" y="35926"/>
                    <a:pt x="40429" y="35059"/>
                  </a:cubicBezTo>
                  <a:cubicBezTo>
                    <a:pt x="40396" y="34692"/>
                    <a:pt x="40329" y="34359"/>
                    <a:pt x="40229" y="33992"/>
                  </a:cubicBezTo>
                  <a:cubicBezTo>
                    <a:pt x="40463" y="33525"/>
                    <a:pt x="40663" y="33024"/>
                    <a:pt x="40830" y="32524"/>
                  </a:cubicBezTo>
                  <a:cubicBezTo>
                    <a:pt x="44065" y="32224"/>
                    <a:pt x="44733" y="27754"/>
                    <a:pt x="41730" y="26520"/>
                  </a:cubicBezTo>
                  <a:lnTo>
                    <a:pt x="41597" y="26453"/>
                  </a:lnTo>
                  <a:cubicBezTo>
                    <a:pt x="43865" y="25419"/>
                    <a:pt x="44032" y="22250"/>
                    <a:pt x="41897" y="20982"/>
                  </a:cubicBezTo>
                  <a:cubicBezTo>
                    <a:pt x="42431" y="20148"/>
                    <a:pt x="42564" y="19114"/>
                    <a:pt x="42231" y="18180"/>
                  </a:cubicBezTo>
                  <a:cubicBezTo>
                    <a:pt x="41764" y="16913"/>
                    <a:pt x="40563" y="16079"/>
                    <a:pt x="39229" y="16079"/>
                  </a:cubicBezTo>
                  <a:lnTo>
                    <a:pt x="39062" y="16079"/>
                  </a:lnTo>
                  <a:cubicBezTo>
                    <a:pt x="38395" y="15345"/>
                    <a:pt x="37594" y="14745"/>
                    <a:pt x="36693" y="14344"/>
                  </a:cubicBezTo>
                  <a:cubicBezTo>
                    <a:pt x="36097" y="13410"/>
                    <a:pt x="35120" y="12950"/>
                    <a:pt x="34148" y="12950"/>
                  </a:cubicBezTo>
                  <a:cubicBezTo>
                    <a:pt x="33108" y="12950"/>
                    <a:pt x="32075" y="13476"/>
                    <a:pt x="31523" y="14511"/>
                  </a:cubicBezTo>
                  <a:cubicBezTo>
                    <a:pt x="31256" y="14678"/>
                    <a:pt x="30989" y="14845"/>
                    <a:pt x="30756" y="15045"/>
                  </a:cubicBezTo>
                  <a:cubicBezTo>
                    <a:pt x="30789" y="14678"/>
                    <a:pt x="30756" y="14311"/>
                    <a:pt x="30656" y="13977"/>
                  </a:cubicBezTo>
                  <a:cubicBezTo>
                    <a:pt x="30589" y="13844"/>
                    <a:pt x="30556" y="13710"/>
                    <a:pt x="30489" y="13577"/>
                  </a:cubicBezTo>
                  <a:cubicBezTo>
                    <a:pt x="31723" y="12176"/>
                    <a:pt x="31456" y="10008"/>
                    <a:pt x="29889" y="8940"/>
                  </a:cubicBezTo>
                  <a:cubicBezTo>
                    <a:pt x="30322" y="8073"/>
                    <a:pt x="30322" y="7039"/>
                    <a:pt x="29889" y="6172"/>
                  </a:cubicBezTo>
                  <a:cubicBezTo>
                    <a:pt x="29588" y="5605"/>
                    <a:pt x="29121" y="5138"/>
                    <a:pt x="28554" y="4837"/>
                  </a:cubicBezTo>
                  <a:cubicBezTo>
                    <a:pt x="28154" y="4104"/>
                    <a:pt x="27587" y="3470"/>
                    <a:pt x="26886" y="3003"/>
                  </a:cubicBezTo>
                  <a:cubicBezTo>
                    <a:pt x="26820" y="2869"/>
                    <a:pt x="26753" y="2769"/>
                    <a:pt x="26653" y="2669"/>
                  </a:cubicBezTo>
                  <a:cubicBezTo>
                    <a:pt x="26086" y="1935"/>
                    <a:pt x="25185" y="1502"/>
                    <a:pt x="24251" y="1468"/>
                  </a:cubicBezTo>
                  <a:cubicBezTo>
                    <a:pt x="23918" y="1468"/>
                    <a:pt x="23551" y="1535"/>
                    <a:pt x="23217" y="1669"/>
                  </a:cubicBezTo>
                  <a:lnTo>
                    <a:pt x="23050" y="1635"/>
                  </a:lnTo>
                  <a:cubicBezTo>
                    <a:pt x="22517" y="634"/>
                    <a:pt x="21449" y="1"/>
                    <a:pt x="20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8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1" name="Google Shape;3251;p68"/>
            <p:cNvSpPr/>
            <p:nvPr/>
          </p:nvSpPr>
          <p:spPr>
            <a:xfrm>
              <a:off x="3961896" y="2304061"/>
              <a:ext cx="1140758" cy="1461593"/>
            </a:xfrm>
            <a:custGeom>
              <a:avLst/>
              <a:gdLst/>
              <a:ahLst/>
              <a:cxnLst/>
              <a:rect l="l" t="t" r="r" b="b"/>
              <a:pathLst>
                <a:path w="30123" h="38595" extrusionOk="0">
                  <a:moveTo>
                    <a:pt x="12527" y="1"/>
                  </a:moveTo>
                  <a:cubicBezTo>
                    <a:pt x="10674" y="1"/>
                    <a:pt x="8395" y="448"/>
                    <a:pt x="5939" y="1477"/>
                  </a:cubicBezTo>
                  <a:cubicBezTo>
                    <a:pt x="201" y="3878"/>
                    <a:pt x="1" y="36035"/>
                    <a:pt x="1" y="36035"/>
                  </a:cubicBezTo>
                  <a:cubicBezTo>
                    <a:pt x="2148" y="37951"/>
                    <a:pt x="5010" y="38595"/>
                    <a:pt x="7886" y="38595"/>
                  </a:cubicBezTo>
                  <a:cubicBezTo>
                    <a:pt x="13771" y="38595"/>
                    <a:pt x="19715" y="35901"/>
                    <a:pt x="19715" y="35901"/>
                  </a:cubicBezTo>
                  <a:cubicBezTo>
                    <a:pt x="19648" y="34434"/>
                    <a:pt x="19715" y="32966"/>
                    <a:pt x="19848" y="31531"/>
                  </a:cubicBezTo>
                  <a:cubicBezTo>
                    <a:pt x="20082" y="30064"/>
                    <a:pt x="22984" y="31231"/>
                    <a:pt x="26553" y="30164"/>
                  </a:cubicBezTo>
                  <a:cubicBezTo>
                    <a:pt x="30123" y="29130"/>
                    <a:pt x="29756" y="21558"/>
                    <a:pt x="29522" y="17922"/>
                  </a:cubicBezTo>
                  <a:cubicBezTo>
                    <a:pt x="29339" y="14631"/>
                    <a:pt x="27487" y="12287"/>
                    <a:pt x="25311" y="12287"/>
                  </a:cubicBezTo>
                  <a:cubicBezTo>
                    <a:pt x="25105" y="12287"/>
                    <a:pt x="24896" y="12308"/>
                    <a:pt x="24685" y="12351"/>
                  </a:cubicBezTo>
                  <a:cubicBezTo>
                    <a:pt x="22250" y="12851"/>
                    <a:pt x="22317" y="18088"/>
                    <a:pt x="21650" y="19590"/>
                  </a:cubicBezTo>
                  <a:cubicBezTo>
                    <a:pt x="21162" y="20712"/>
                    <a:pt x="20620" y="21228"/>
                    <a:pt x="19934" y="21228"/>
                  </a:cubicBezTo>
                  <a:cubicBezTo>
                    <a:pt x="19682" y="21228"/>
                    <a:pt x="19410" y="21158"/>
                    <a:pt x="19115" y="21024"/>
                  </a:cubicBezTo>
                  <a:cubicBezTo>
                    <a:pt x="18014" y="20524"/>
                    <a:pt x="17714" y="4312"/>
                    <a:pt x="17080" y="2077"/>
                  </a:cubicBezTo>
                  <a:cubicBezTo>
                    <a:pt x="16717" y="799"/>
                    <a:pt x="15002" y="1"/>
                    <a:pt x="12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2" name="Google Shape;3252;p68"/>
            <p:cNvSpPr/>
            <p:nvPr/>
          </p:nvSpPr>
          <p:spPr>
            <a:xfrm>
              <a:off x="4153940" y="2397035"/>
              <a:ext cx="119745" cy="495718"/>
            </a:xfrm>
            <a:custGeom>
              <a:avLst/>
              <a:gdLst/>
              <a:ahLst/>
              <a:cxnLst/>
              <a:rect l="l" t="t" r="r" b="b"/>
              <a:pathLst>
                <a:path w="3162" h="13090" extrusionOk="0">
                  <a:moveTo>
                    <a:pt x="3052" y="0"/>
                  </a:moveTo>
                  <a:cubicBezTo>
                    <a:pt x="3035" y="0"/>
                    <a:pt x="3018" y="7"/>
                    <a:pt x="3002" y="22"/>
                  </a:cubicBezTo>
                  <a:cubicBezTo>
                    <a:pt x="1701" y="1457"/>
                    <a:pt x="1335" y="3358"/>
                    <a:pt x="968" y="5193"/>
                  </a:cubicBezTo>
                  <a:cubicBezTo>
                    <a:pt x="467" y="7761"/>
                    <a:pt x="0" y="10330"/>
                    <a:pt x="0" y="12965"/>
                  </a:cubicBezTo>
                  <a:cubicBezTo>
                    <a:pt x="0" y="13048"/>
                    <a:pt x="59" y="13090"/>
                    <a:pt x="121" y="13090"/>
                  </a:cubicBezTo>
                  <a:cubicBezTo>
                    <a:pt x="184" y="13090"/>
                    <a:pt x="250" y="13048"/>
                    <a:pt x="267" y="12965"/>
                  </a:cubicBezTo>
                  <a:cubicBezTo>
                    <a:pt x="267" y="8729"/>
                    <a:pt x="934" y="3792"/>
                    <a:pt x="3136" y="122"/>
                  </a:cubicBezTo>
                  <a:cubicBezTo>
                    <a:pt x="3161" y="71"/>
                    <a:pt x="3108" y="0"/>
                    <a:pt x="3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3" name="Google Shape;3253;p68"/>
            <p:cNvSpPr/>
            <p:nvPr/>
          </p:nvSpPr>
          <p:spPr>
            <a:xfrm>
              <a:off x="4117281" y="2984491"/>
              <a:ext cx="66992" cy="657234"/>
            </a:xfrm>
            <a:custGeom>
              <a:avLst/>
              <a:gdLst/>
              <a:ahLst/>
              <a:cxnLst/>
              <a:rect l="l" t="t" r="r" b="b"/>
              <a:pathLst>
                <a:path w="1769" h="17355" extrusionOk="0">
                  <a:moveTo>
                    <a:pt x="1037" y="0"/>
                  </a:moveTo>
                  <a:cubicBezTo>
                    <a:pt x="983" y="0"/>
                    <a:pt x="935" y="35"/>
                    <a:pt x="935" y="88"/>
                  </a:cubicBezTo>
                  <a:cubicBezTo>
                    <a:pt x="1068" y="3024"/>
                    <a:pt x="668" y="5926"/>
                    <a:pt x="535" y="8861"/>
                  </a:cubicBezTo>
                  <a:cubicBezTo>
                    <a:pt x="368" y="11596"/>
                    <a:pt x="1" y="14532"/>
                    <a:pt x="535" y="17234"/>
                  </a:cubicBezTo>
                  <a:cubicBezTo>
                    <a:pt x="551" y="17313"/>
                    <a:pt x="627" y="17355"/>
                    <a:pt x="699" y="17355"/>
                  </a:cubicBezTo>
                  <a:cubicBezTo>
                    <a:pt x="779" y="17355"/>
                    <a:pt x="852" y="17305"/>
                    <a:pt x="835" y="17200"/>
                  </a:cubicBezTo>
                  <a:cubicBezTo>
                    <a:pt x="568" y="14198"/>
                    <a:pt x="868" y="11163"/>
                    <a:pt x="1068" y="8127"/>
                  </a:cubicBezTo>
                  <a:cubicBezTo>
                    <a:pt x="1235" y="5425"/>
                    <a:pt x="1769" y="2757"/>
                    <a:pt x="1168" y="88"/>
                  </a:cubicBezTo>
                  <a:cubicBezTo>
                    <a:pt x="1137" y="26"/>
                    <a:pt x="1085" y="0"/>
                    <a:pt x="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4" name="Google Shape;3254;p68"/>
            <p:cNvSpPr/>
            <p:nvPr/>
          </p:nvSpPr>
          <p:spPr>
            <a:xfrm>
              <a:off x="4423468" y="2402261"/>
              <a:ext cx="53889" cy="389455"/>
            </a:xfrm>
            <a:custGeom>
              <a:avLst/>
              <a:gdLst/>
              <a:ahLst/>
              <a:cxnLst/>
              <a:rect l="l" t="t" r="r" b="b"/>
              <a:pathLst>
                <a:path w="1423" h="10284" extrusionOk="0">
                  <a:moveTo>
                    <a:pt x="185" y="0"/>
                  </a:moveTo>
                  <a:cubicBezTo>
                    <a:pt x="91" y="0"/>
                    <a:pt x="0" y="88"/>
                    <a:pt x="22" y="218"/>
                  </a:cubicBezTo>
                  <a:cubicBezTo>
                    <a:pt x="55" y="685"/>
                    <a:pt x="188" y="1185"/>
                    <a:pt x="389" y="1652"/>
                  </a:cubicBezTo>
                  <a:cubicBezTo>
                    <a:pt x="922" y="2886"/>
                    <a:pt x="989" y="4154"/>
                    <a:pt x="1022" y="5455"/>
                  </a:cubicBezTo>
                  <a:cubicBezTo>
                    <a:pt x="1089" y="7056"/>
                    <a:pt x="1022" y="8657"/>
                    <a:pt x="1089" y="10258"/>
                  </a:cubicBezTo>
                  <a:cubicBezTo>
                    <a:pt x="1089" y="10275"/>
                    <a:pt x="1097" y="10283"/>
                    <a:pt x="1110" y="10283"/>
                  </a:cubicBezTo>
                  <a:cubicBezTo>
                    <a:pt x="1122" y="10283"/>
                    <a:pt x="1139" y="10275"/>
                    <a:pt x="1156" y="10258"/>
                  </a:cubicBezTo>
                  <a:cubicBezTo>
                    <a:pt x="1356" y="8457"/>
                    <a:pt x="1423" y="6622"/>
                    <a:pt x="1356" y="4821"/>
                  </a:cubicBezTo>
                  <a:cubicBezTo>
                    <a:pt x="1256" y="3253"/>
                    <a:pt x="1122" y="1485"/>
                    <a:pt x="322" y="84"/>
                  </a:cubicBezTo>
                  <a:cubicBezTo>
                    <a:pt x="287" y="26"/>
                    <a:pt x="235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5" name="Google Shape;3255;p68"/>
            <p:cNvSpPr/>
            <p:nvPr/>
          </p:nvSpPr>
          <p:spPr>
            <a:xfrm>
              <a:off x="4435625" y="2873528"/>
              <a:ext cx="53094" cy="742820"/>
            </a:xfrm>
            <a:custGeom>
              <a:avLst/>
              <a:gdLst/>
              <a:ahLst/>
              <a:cxnLst/>
              <a:rect l="l" t="t" r="r" b="b"/>
              <a:pathLst>
                <a:path w="1402" h="19615" extrusionOk="0">
                  <a:moveTo>
                    <a:pt x="1133" y="0"/>
                  </a:moveTo>
                  <a:cubicBezTo>
                    <a:pt x="1070" y="0"/>
                    <a:pt x="1002" y="52"/>
                    <a:pt x="1002" y="149"/>
                  </a:cubicBezTo>
                  <a:cubicBezTo>
                    <a:pt x="1202" y="1751"/>
                    <a:pt x="935" y="3318"/>
                    <a:pt x="868" y="4919"/>
                  </a:cubicBezTo>
                  <a:cubicBezTo>
                    <a:pt x="768" y="6587"/>
                    <a:pt x="801" y="8322"/>
                    <a:pt x="601" y="9990"/>
                  </a:cubicBezTo>
                  <a:cubicBezTo>
                    <a:pt x="301" y="13025"/>
                    <a:pt x="1" y="16528"/>
                    <a:pt x="601" y="19530"/>
                  </a:cubicBezTo>
                  <a:cubicBezTo>
                    <a:pt x="616" y="19588"/>
                    <a:pt x="663" y="19615"/>
                    <a:pt x="708" y="19615"/>
                  </a:cubicBezTo>
                  <a:cubicBezTo>
                    <a:pt x="765" y="19615"/>
                    <a:pt x="820" y="19572"/>
                    <a:pt x="801" y="19497"/>
                  </a:cubicBezTo>
                  <a:cubicBezTo>
                    <a:pt x="668" y="16061"/>
                    <a:pt x="735" y="12625"/>
                    <a:pt x="935" y="9223"/>
                  </a:cubicBezTo>
                  <a:cubicBezTo>
                    <a:pt x="1035" y="7321"/>
                    <a:pt x="801" y="5453"/>
                    <a:pt x="1135" y="3585"/>
                  </a:cubicBezTo>
                  <a:cubicBezTo>
                    <a:pt x="1369" y="2418"/>
                    <a:pt x="1402" y="1250"/>
                    <a:pt x="1235" y="83"/>
                  </a:cubicBezTo>
                  <a:cubicBezTo>
                    <a:pt x="1221" y="27"/>
                    <a:pt x="1178" y="0"/>
                    <a:pt x="1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6" name="Google Shape;3256;p68"/>
            <p:cNvSpPr/>
            <p:nvPr/>
          </p:nvSpPr>
          <p:spPr>
            <a:xfrm>
              <a:off x="4617482" y="2886253"/>
              <a:ext cx="348745" cy="435619"/>
            </a:xfrm>
            <a:custGeom>
              <a:avLst/>
              <a:gdLst/>
              <a:ahLst/>
              <a:cxnLst/>
              <a:rect l="l" t="t" r="r" b="b"/>
              <a:pathLst>
                <a:path w="9209" h="11503" extrusionOk="0">
                  <a:moveTo>
                    <a:pt x="8504" y="0"/>
                  </a:moveTo>
                  <a:cubicBezTo>
                    <a:pt x="8462" y="0"/>
                    <a:pt x="8408" y="31"/>
                    <a:pt x="8408" y="80"/>
                  </a:cubicBezTo>
                  <a:cubicBezTo>
                    <a:pt x="8709" y="1181"/>
                    <a:pt x="8575" y="2382"/>
                    <a:pt x="8709" y="3516"/>
                  </a:cubicBezTo>
                  <a:cubicBezTo>
                    <a:pt x="8942" y="5184"/>
                    <a:pt x="8675" y="6885"/>
                    <a:pt x="7941" y="8386"/>
                  </a:cubicBezTo>
                  <a:cubicBezTo>
                    <a:pt x="6984" y="10324"/>
                    <a:pt x="5107" y="10984"/>
                    <a:pt x="3173" y="10984"/>
                  </a:cubicBezTo>
                  <a:cubicBezTo>
                    <a:pt x="2278" y="10984"/>
                    <a:pt x="1370" y="10843"/>
                    <a:pt x="536" y="10621"/>
                  </a:cubicBezTo>
                  <a:cubicBezTo>
                    <a:pt x="502" y="10613"/>
                    <a:pt x="470" y="10609"/>
                    <a:pt x="439" y="10609"/>
                  </a:cubicBezTo>
                  <a:cubicBezTo>
                    <a:pt x="111" y="10609"/>
                    <a:pt x="0" y="11066"/>
                    <a:pt x="336" y="11188"/>
                  </a:cubicBezTo>
                  <a:cubicBezTo>
                    <a:pt x="1069" y="11398"/>
                    <a:pt x="1802" y="11502"/>
                    <a:pt x="2518" y="11502"/>
                  </a:cubicBezTo>
                  <a:cubicBezTo>
                    <a:pt x="4540" y="11502"/>
                    <a:pt x="6429" y="10670"/>
                    <a:pt x="7808" y="9020"/>
                  </a:cubicBezTo>
                  <a:cubicBezTo>
                    <a:pt x="8809" y="7819"/>
                    <a:pt x="9042" y="6251"/>
                    <a:pt x="9076" y="4750"/>
                  </a:cubicBezTo>
                  <a:cubicBezTo>
                    <a:pt x="9076" y="3116"/>
                    <a:pt x="9209" y="1548"/>
                    <a:pt x="8542" y="14"/>
                  </a:cubicBezTo>
                  <a:cubicBezTo>
                    <a:pt x="8533" y="5"/>
                    <a:pt x="8519" y="0"/>
                    <a:pt x="8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7" name="Google Shape;3257;p68"/>
            <p:cNvSpPr/>
            <p:nvPr/>
          </p:nvSpPr>
          <p:spPr>
            <a:xfrm>
              <a:off x="4003970" y="2565750"/>
              <a:ext cx="61160" cy="20563"/>
            </a:xfrm>
            <a:custGeom>
              <a:avLst/>
              <a:gdLst/>
              <a:ahLst/>
              <a:cxnLst/>
              <a:rect l="l" t="t" r="r" b="b"/>
              <a:pathLst>
                <a:path w="1615" h="543" extrusionOk="0">
                  <a:moveTo>
                    <a:pt x="194" y="0"/>
                  </a:moveTo>
                  <a:cubicBezTo>
                    <a:pt x="77" y="0"/>
                    <a:pt x="1" y="173"/>
                    <a:pt x="124" y="204"/>
                  </a:cubicBezTo>
                  <a:cubicBezTo>
                    <a:pt x="558" y="404"/>
                    <a:pt x="1025" y="538"/>
                    <a:pt x="1525" y="538"/>
                  </a:cubicBezTo>
                  <a:cubicBezTo>
                    <a:pt x="1533" y="541"/>
                    <a:pt x="1539" y="543"/>
                    <a:pt x="1546" y="543"/>
                  </a:cubicBezTo>
                  <a:cubicBezTo>
                    <a:pt x="1598" y="543"/>
                    <a:pt x="1614" y="434"/>
                    <a:pt x="1525" y="404"/>
                  </a:cubicBezTo>
                  <a:cubicBezTo>
                    <a:pt x="1125" y="271"/>
                    <a:pt x="691" y="104"/>
                    <a:pt x="224" y="4"/>
                  </a:cubicBezTo>
                  <a:cubicBezTo>
                    <a:pt x="214" y="1"/>
                    <a:pt x="204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8" name="Google Shape;3258;p68"/>
            <p:cNvSpPr/>
            <p:nvPr/>
          </p:nvSpPr>
          <p:spPr>
            <a:xfrm>
              <a:off x="4095278" y="2377380"/>
              <a:ext cx="59607" cy="58661"/>
            </a:xfrm>
            <a:custGeom>
              <a:avLst/>
              <a:gdLst/>
              <a:ahLst/>
              <a:cxnLst/>
              <a:rect l="l" t="t" r="r" b="b"/>
              <a:pathLst>
                <a:path w="1574" h="1549" extrusionOk="0">
                  <a:moveTo>
                    <a:pt x="166" y="0"/>
                  </a:moveTo>
                  <a:cubicBezTo>
                    <a:pt x="72" y="0"/>
                    <a:pt x="0" y="79"/>
                    <a:pt x="48" y="174"/>
                  </a:cubicBezTo>
                  <a:cubicBezTo>
                    <a:pt x="415" y="741"/>
                    <a:pt x="882" y="1175"/>
                    <a:pt x="1416" y="1542"/>
                  </a:cubicBezTo>
                  <a:cubicBezTo>
                    <a:pt x="1425" y="1547"/>
                    <a:pt x="1435" y="1549"/>
                    <a:pt x="1445" y="1549"/>
                  </a:cubicBezTo>
                  <a:cubicBezTo>
                    <a:pt x="1507" y="1549"/>
                    <a:pt x="1574" y="1466"/>
                    <a:pt x="1516" y="1409"/>
                  </a:cubicBezTo>
                  <a:cubicBezTo>
                    <a:pt x="1149" y="908"/>
                    <a:pt x="715" y="441"/>
                    <a:pt x="282" y="41"/>
                  </a:cubicBezTo>
                  <a:cubicBezTo>
                    <a:pt x="244" y="13"/>
                    <a:pt x="203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59" name="Google Shape;3259;p68"/>
            <p:cNvSpPr/>
            <p:nvPr/>
          </p:nvSpPr>
          <p:spPr>
            <a:xfrm>
              <a:off x="3920237" y="2783698"/>
              <a:ext cx="156668" cy="29008"/>
            </a:xfrm>
            <a:custGeom>
              <a:avLst/>
              <a:gdLst/>
              <a:ahLst/>
              <a:cxnLst/>
              <a:rect l="l" t="t" r="r" b="b"/>
              <a:pathLst>
                <a:path w="4137" h="766" extrusionOk="0">
                  <a:moveTo>
                    <a:pt x="2743" y="1"/>
                  </a:moveTo>
                  <a:cubicBezTo>
                    <a:pt x="1910" y="1"/>
                    <a:pt x="1086" y="211"/>
                    <a:pt x="234" y="320"/>
                  </a:cubicBezTo>
                  <a:cubicBezTo>
                    <a:pt x="0" y="320"/>
                    <a:pt x="67" y="687"/>
                    <a:pt x="300" y="720"/>
                  </a:cubicBezTo>
                  <a:cubicBezTo>
                    <a:pt x="549" y="752"/>
                    <a:pt x="794" y="766"/>
                    <a:pt x="1036" y="766"/>
                  </a:cubicBezTo>
                  <a:cubicBezTo>
                    <a:pt x="2062" y="766"/>
                    <a:pt x="3044" y="521"/>
                    <a:pt x="4070" y="387"/>
                  </a:cubicBezTo>
                  <a:cubicBezTo>
                    <a:pt x="4136" y="353"/>
                    <a:pt x="4136" y="220"/>
                    <a:pt x="4070" y="220"/>
                  </a:cubicBezTo>
                  <a:cubicBezTo>
                    <a:pt x="3621" y="59"/>
                    <a:pt x="3181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0" name="Google Shape;3260;p68"/>
            <p:cNvSpPr/>
            <p:nvPr/>
          </p:nvSpPr>
          <p:spPr>
            <a:xfrm>
              <a:off x="3942316" y="2984756"/>
              <a:ext cx="101757" cy="66613"/>
            </a:xfrm>
            <a:custGeom>
              <a:avLst/>
              <a:gdLst/>
              <a:ahLst/>
              <a:cxnLst/>
              <a:rect l="l" t="t" r="r" b="b"/>
              <a:pathLst>
                <a:path w="2687" h="1759" extrusionOk="0">
                  <a:moveTo>
                    <a:pt x="2622" y="1"/>
                  </a:moveTo>
                  <a:cubicBezTo>
                    <a:pt x="2609" y="1"/>
                    <a:pt x="2596" y="5"/>
                    <a:pt x="2586" y="14"/>
                  </a:cubicBezTo>
                  <a:cubicBezTo>
                    <a:pt x="2353" y="381"/>
                    <a:pt x="1652" y="548"/>
                    <a:pt x="1285" y="682"/>
                  </a:cubicBezTo>
                  <a:cubicBezTo>
                    <a:pt x="852" y="815"/>
                    <a:pt x="451" y="1048"/>
                    <a:pt x="151" y="1349"/>
                  </a:cubicBezTo>
                  <a:cubicBezTo>
                    <a:pt x="1" y="1499"/>
                    <a:pt x="122" y="1759"/>
                    <a:pt x="294" y="1759"/>
                  </a:cubicBezTo>
                  <a:cubicBezTo>
                    <a:pt x="313" y="1759"/>
                    <a:pt x="332" y="1755"/>
                    <a:pt x="351" y="1749"/>
                  </a:cubicBezTo>
                  <a:cubicBezTo>
                    <a:pt x="885" y="1682"/>
                    <a:pt x="1385" y="1482"/>
                    <a:pt x="1852" y="1182"/>
                  </a:cubicBezTo>
                  <a:cubicBezTo>
                    <a:pt x="2253" y="948"/>
                    <a:pt x="2553" y="515"/>
                    <a:pt x="2686" y="48"/>
                  </a:cubicBezTo>
                  <a:cubicBezTo>
                    <a:pt x="2686" y="24"/>
                    <a:pt x="2653" y="1"/>
                    <a:pt x="2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1" name="Google Shape;3261;p68"/>
            <p:cNvSpPr/>
            <p:nvPr/>
          </p:nvSpPr>
          <p:spPr>
            <a:xfrm>
              <a:off x="4019157" y="3210316"/>
              <a:ext cx="48701" cy="67144"/>
            </a:xfrm>
            <a:custGeom>
              <a:avLst/>
              <a:gdLst/>
              <a:ahLst/>
              <a:cxnLst/>
              <a:rect l="l" t="t" r="r" b="b"/>
              <a:pathLst>
                <a:path w="1286" h="1773" extrusionOk="0">
                  <a:moveTo>
                    <a:pt x="53" y="1"/>
                  </a:moveTo>
                  <a:cubicBezTo>
                    <a:pt x="25" y="1"/>
                    <a:pt x="0" y="40"/>
                    <a:pt x="23" y="63"/>
                  </a:cubicBezTo>
                  <a:cubicBezTo>
                    <a:pt x="357" y="630"/>
                    <a:pt x="457" y="1530"/>
                    <a:pt x="1124" y="1764"/>
                  </a:cubicBezTo>
                  <a:cubicBezTo>
                    <a:pt x="1136" y="1770"/>
                    <a:pt x="1149" y="1773"/>
                    <a:pt x="1162" y="1773"/>
                  </a:cubicBezTo>
                  <a:cubicBezTo>
                    <a:pt x="1222" y="1773"/>
                    <a:pt x="1285" y="1713"/>
                    <a:pt x="1258" y="1631"/>
                  </a:cubicBezTo>
                  <a:cubicBezTo>
                    <a:pt x="1158" y="1330"/>
                    <a:pt x="1024" y="1063"/>
                    <a:pt x="791" y="863"/>
                  </a:cubicBezTo>
                  <a:cubicBezTo>
                    <a:pt x="590" y="563"/>
                    <a:pt x="357" y="263"/>
                    <a:pt x="90" y="29"/>
                  </a:cubicBezTo>
                  <a:cubicBezTo>
                    <a:pt x="80" y="9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2" name="Google Shape;3262;p68"/>
            <p:cNvSpPr/>
            <p:nvPr/>
          </p:nvSpPr>
          <p:spPr>
            <a:xfrm>
              <a:off x="3922737" y="3390090"/>
              <a:ext cx="105203" cy="41165"/>
            </a:xfrm>
            <a:custGeom>
              <a:avLst/>
              <a:gdLst/>
              <a:ahLst/>
              <a:cxnLst/>
              <a:rect l="l" t="t" r="r" b="b"/>
              <a:pathLst>
                <a:path w="2778" h="1087" extrusionOk="0">
                  <a:moveTo>
                    <a:pt x="2553" y="1"/>
                  </a:moveTo>
                  <a:cubicBezTo>
                    <a:pt x="2527" y="1"/>
                    <a:pt x="2499" y="6"/>
                    <a:pt x="2469" y="19"/>
                  </a:cubicBezTo>
                  <a:cubicBezTo>
                    <a:pt x="1669" y="153"/>
                    <a:pt x="868" y="419"/>
                    <a:pt x="134" y="786"/>
                  </a:cubicBezTo>
                  <a:cubicBezTo>
                    <a:pt x="1" y="853"/>
                    <a:pt x="34" y="1087"/>
                    <a:pt x="201" y="1087"/>
                  </a:cubicBezTo>
                  <a:cubicBezTo>
                    <a:pt x="1068" y="1020"/>
                    <a:pt x="1869" y="786"/>
                    <a:pt x="2603" y="319"/>
                  </a:cubicBezTo>
                  <a:cubicBezTo>
                    <a:pt x="2777" y="261"/>
                    <a:pt x="2724" y="1"/>
                    <a:pt x="2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3" name="Google Shape;3263;p68"/>
            <p:cNvSpPr/>
            <p:nvPr/>
          </p:nvSpPr>
          <p:spPr>
            <a:xfrm>
              <a:off x="4589760" y="2414872"/>
              <a:ext cx="66310" cy="37340"/>
            </a:xfrm>
            <a:custGeom>
              <a:avLst/>
              <a:gdLst/>
              <a:ahLst/>
              <a:cxnLst/>
              <a:rect l="l" t="t" r="r" b="b"/>
              <a:pathLst>
                <a:path w="1751" h="986" extrusionOk="0">
                  <a:moveTo>
                    <a:pt x="1543" y="1"/>
                  </a:moveTo>
                  <a:cubicBezTo>
                    <a:pt x="1518" y="1"/>
                    <a:pt x="1493" y="6"/>
                    <a:pt x="1468" y="18"/>
                  </a:cubicBezTo>
                  <a:cubicBezTo>
                    <a:pt x="1201" y="118"/>
                    <a:pt x="934" y="285"/>
                    <a:pt x="701" y="452"/>
                  </a:cubicBezTo>
                  <a:cubicBezTo>
                    <a:pt x="568" y="552"/>
                    <a:pt x="467" y="619"/>
                    <a:pt x="334" y="719"/>
                  </a:cubicBezTo>
                  <a:cubicBezTo>
                    <a:pt x="267" y="786"/>
                    <a:pt x="167" y="852"/>
                    <a:pt x="67" y="886"/>
                  </a:cubicBezTo>
                  <a:cubicBezTo>
                    <a:pt x="0" y="886"/>
                    <a:pt x="0" y="986"/>
                    <a:pt x="67" y="986"/>
                  </a:cubicBezTo>
                  <a:lnTo>
                    <a:pt x="434" y="986"/>
                  </a:lnTo>
                  <a:cubicBezTo>
                    <a:pt x="601" y="952"/>
                    <a:pt x="768" y="919"/>
                    <a:pt x="901" y="852"/>
                  </a:cubicBezTo>
                  <a:cubicBezTo>
                    <a:pt x="1201" y="719"/>
                    <a:pt x="1468" y="519"/>
                    <a:pt x="1668" y="218"/>
                  </a:cubicBezTo>
                  <a:cubicBezTo>
                    <a:pt x="1750" y="110"/>
                    <a:pt x="1654" y="1"/>
                    <a:pt x="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4" name="Google Shape;3264;p68"/>
            <p:cNvSpPr/>
            <p:nvPr/>
          </p:nvSpPr>
          <p:spPr>
            <a:xfrm>
              <a:off x="4598584" y="2562077"/>
              <a:ext cx="97326" cy="38135"/>
            </a:xfrm>
            <a:custGeom>
              <a:avLst/>
              <a:gdLst/>
              <a:ahLst/>
              <a:cxnLst/>
              <a:rect l="l" t="t" r="r" b="b"/>
              <a:pathLst>
                <a:path w="2570" h="1007" extrusionOk="0">
                  <a:moveTo>
                    <a:pt x="2303" y="1"/>
                  </a:moveTo>
                  <a:cubicBezTo>
                    <a:pt x="1535" y="67"/>
                    <a:pt x="835" y="401"/>
                    <a:pt x="101" y="601"/>
                  </a:cubicBezTo>
                  <a:cubicBezTo>
                    <a:pt x="34" y="601"/>
                    <a:pt x="1" y="701"/>
                    <a:pt x="68" y="768"/>
                  </a:cubicBezTo>
                  <a:cubicBezTo>
                    <a:pt x="303" y="936"/>
                    <a:pt x="584" y="1006"/>
                    <a:pt x="875" y="1006"/>
                  </a:cubicBezTo>
                  <a:cubicBezTo>
                    <a:pt x="1448" y="1006"/>
                    <a:pt x="2060" y="733"/>
                    <a:pt x="2436" y="401"/>
                  </a:cubicBezTo>
                  <a:cubicBezTo>
                    <a:pt x="2569" y="268"/>
                    <a:pt x="2503" y="1"/>
                    <a:pt x="2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5" name="Google Shape;3265;p68"/>
            <p:cNvSpPr/>
            <p:nvPr/>
          </p:nvSpPr>
          <p:spPr>
            <a:xfrm>
              <a:off x="4580898" y="2692050"/>
              <a:ext cx="94524" cy="43134"/>
            </a:xfrm>
            <a:custGeom>
              <a:avLst/>
              <a:gdLst/>
              <a:ahLst/>
              <a:cxnLst/>
              <a:rect l="l" t="t" r="r" b="b"/>
              <a:pathLst>
                <a:path w="2496" h="1139" extrusionOk="0">
                  <a:moveTo>
                    <a:pt x="2338" y="1"/>
                  </a:moveTo>
                  <a:cubicBezTo>
                    <a:pt x="2327" y="1"/>
                    <a:pt x="2315" y="2"/>
                    <a:pt x="2303" y="5"/>
                  </a:cubicBezTo>
                  <a:cubicBezTo>
                    <a:pt x="1535" y="238"/>
                    <a:pt x="802" y="605"/>
                    <a:pt x="68" y="1005"/>
                  </a:cubicBezTo>
                  <a:cubicBezTo>
                    <a:pt x="1" y="1039"/>
                    <a:pt x="34" y="1139"/>
                    <a:pt x="134" y="1139"/>
                  </a:cubicBezTo>
                  <a:cubicBezTo>
                    <a:pt x="935" y="972"/>
                    <a:pt x="1702" y="672"/>
                    <a:pt x="2403" y="238"/>
                  </a:cubicBezTo>
                  <a:cubicBezTo>
                    <a:pt x="2495" y="176"/>
                    <a:pt x="2474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6" name="Google Shape;3266;p68"/>
            <p:cNvSpPr/>
            <p:nvPr/>
          </p:nvSpPr>
          <p:spPr>
            <a:xfrm>
              <a:off x="4909354" y="2734845"/>
              <a:ext cx="8899" cy="59418"/>
            </a:xfrm>
            <a:custGeom>
              <a:avLst/>
              <a:gdLst/>
              <a:ahLst/>
              <a:cxnLst/>
              <a:rect l="l" t="t" r="r" b="b"/>
              <a:pathLst>
                <a:path w="235" h="1569" extrusionOk="0">
                  <a:moveTo>
                    <a:pt x="118" y="0"/>
                  </a:moveTo>
                  <a:cubicBezTo>
                    <a:pt x="84" y="0"/>
                    <a:pt x="51" y="25"/>
                    <a:pt x="34" y="75"/>
                  </a:cubicBezTo>
                  <a:cubicBezTo>
                    <a:pt x="1" y="542"/>
                    <a:pt x="1" y="1043"/>
                    <a:pt x="1" y="1543"/>
                  </a:cubicBezTo>
                  <a:cubicBezTo>
                    <a:pt x="1" y="1560"/>
                    <a:pt x="18" y="1568"/>
                    <a:pt x="34" y="1568"/>
                  </a:cubicBezTo>
                  <a:cubicBezTo>
                    <a:pt x="51" y="1568"/>
                    <a:pt x="68" y="1560"/>
                    <a:pt x="68" y="1543"/>
                  </a:cubicBezTo>
                  <a:cubicBezTo>
                    <a:pt x="201" y="1076"/>
                    <a:pt x="234" y="542"/>
                    <a:pt x="201" y="75"/>
                  </a:cubicBezTo>
                  <a:cubicBezTo>
                    <a:pt x="184" y="25"/>
                    <a:pt x="151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7" name="Google Shape;3267;p68"/>
            <p:cNvSpPr/>
            <p:nvPr/>
          </p:nvSpPr>
          <p:spPr>
            <a:xfrm>
              <a:off x="5025239" y="2852737"/>
              <a:ext cx="94978" cy="70741"/>
            </a:xfrm>
            <a:custGeom>
              <a:avLst/>
              <a:gdLst/>
              <a:ahLst/>
              <a:cxnLst/>
              <a:rect l="l" t="t" r="r" b="b"/>
              <a:pathLst>
                <a:path w="2508" h="1868" extrusionOk="0">
                  <a:moveTo>
                    <a:pt x="2156" y="1"/>
                  </a:moveTo>
                  <a:cubicBezTo>
                    <a:pt x="2120" y="1"/>
                    <a:pt x="2082" y="10"/>
                    <a:pt x="2045" y="31"/>
                  </a:cubicBezTo>
                  <a:cubicBezTo>
                    <a:pt x="1244" y="432"/>
                    <a:pt x="577" y="999"/>
                    <a:pt x="76" y="1666"/>
                  </a:cubicBezTo>
                  <a:cubicBezTo>
                    <a:pt x="1" y="1767"/>
                    <a:pt x="97" y="1867"/>
                    <a:pt x="191" y="1867"/>
                  </a:cubicBezTo>
                  <a:cubicBezTo>
                    <a:pt x="222" y="1867"/>
                    <a:pt x="252" y="1857"/>
                    <a:pt x="277" y="1833"/>
                  </a:cubicBezTo>
                  <a:cubicBezTo>
                    <a:pt x="910" y="1332"/>
                    <a:pt x="1678" y="965"/>
                    <a:pt x="2311" y="432"/>
                  </a:cubicBezTo>
                  <a:cubicBezTo>
                    <a:pt x="2508" y="263"/>
                    <a:pt x="2350" y="1"/>
                    <a:pt x="2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8" name="Google Shape;3268;p68"/>
            <p:cNvSpPr/>
            <p:nvPr/>
          </p:nvSpPr>
          <p:spPr>
            <a:xfrm>
              <a:off x="5024747" y="3020355"/>
              <a:ext cx="133113" cy="30031"/>
            </a:xfrm>
            <a:custGeom>
              <a:avLst/>
              <a:gdLst/>
              <a:ahLst/>
              <a:cxnLst/>
              <a:rect l="l" t="t" r="r" b="b"/>
              <a:pathLst>
                <a:path w="3515" h="793" extrusionOk="0">
                  <a:moveTo>
                    <a:pt x="2968" y="1"/>
                  </a:moveTo>
                  <a:cubicBezTo>
                    <a:pt x="2158" y="1"/>
                    <a:pt x="1387" y="283"/>
                    <a:pt x="554" y="283"/>
                  </a:cubicBezTo>
                  <a:cubicBezTo>
                    <a:pt x="477" y="283"/>
                    <a:pt x="400" y="280"/>
                    <a:pt x="323" y="275"/>
                  </a:cubicBezTo>
                  <a:cubicBezTo>
                    <a:pt x="313" y="274"/>
                    <a:pt x="304" y="274"/>
                    <a:pt x="295" y="274"/>
                  </a:cubicBezTo>
                  <a:cubicBezTo>
                    <a:pt x="21" y="274"/>
                    <a:pt x="0" y="743"/>
                    <a:pt x="323" y="776"/>
                  </a:cubicBezTo>
                  <a:cubicBezTo>
                    <a:pt x="495" y="787"/>
                    <a:pt x="666" y="793"/>
                    <a:pt x="838" y="793"/>
                  </a:cubicBezTo>
                  <a:cubicBezTo>
                    <a:pt x="1665" y="793"/>
                    <a:pt x="2485" y="663"/>
                    <a:pt x="3258" y="442"/>
                  </a:cubicBezTo>
                  <a:cubicBezTo>
                    <a:pt x="3515" y="378"/>
                    <a:pt x="3463" y="6"/>
                    <a:pt x="3223" y="6"/>
                  </a:cubicBezTo>
                  <a:cubicBezTo>
                    <a:pt x="3213" y="6"/>
                    <a:pt x="3202" y="7"/>
                    <a:pt x="3192" y="8"/>
                  </a:cubicBezTo>
                  <a:cubicBezTo>
                    <a:pt x="3117" y="3"/>
                    <a:pt x="3042" y="1"/>
                    <a:pt x="2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69" name="Google Shape;3269;p68"/>
            <p:cNvSpPr/>
            <p:nvPr/>
          </p:nvSpPr>
          <p:spPr>
            <a:xfrm>
              <a:off x="4744577" y="2856032"/>
              <a:ext cx="108838" cy="44838"/>
            </a:xfrm>
            <a:custGeom>
              <a:avLst/>
              <a:gdLst/>
              <a:ahLst/>
              <a:cxnLst/>
              <a:rect l="l" t="t" r="r" b="b"/>
              <a:pathLst>
                <a:path w="2874" h="1184" extrusionOk="0">
                  <a:moveTo>
                    <a:pt x="229" y="0"/>
                  </a:moveTo>
                  <a:cubicBezTo>
                    <a:pt x="90" y="0"/>
                    <a:pt x="0" y="218"/>
                    <a:pt x="149" y="278"/>
                  </a:cubicBezTo>
                  <a:cubicBezTo>
                    <a:pt x="949" y="678"/>
                    <a:pt x="1817" y="978"/>
                    <a:pt x="2684" y="1178"/>
                  </a:cubicBezTo>
                  <a:cubicBezTo>
                    <a:pt x="2695" y="1182"/>
                    <a:pt x="2706" y="1184"/>
                    <a:pt x="2716" y="1184"/>
                  </a:cubicBezTo>
                  <a:cubicBezTo>
                    <a:pt x="2803" y="1184"/>
                    <a:pt x="2873" y="1071"/>
                    <a:pt x="2784" y="1012"/>
                  </a:cubicBezTo>
                  <a:cubicBezTo>
                    <a:pt x="2017" y="511"/>
                    <a:pt x="1183" y="178"/>
                    <a:pt x="282" y="11"/>
                  </a:cubicBezTo>
                  <a:cubicBezTo>
                    <a:pt x="264" y="4"/>
                    <a:pt x="246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0" name="Google Shape;3270;p68"/>
            <p:cNvSpPr/>
            <p:nvPr/>
          </p:nvSpPr>
          <p:spPr>
            <a:xfrm>
              <a:off x="4719203" y="2996079"/>
              <a:ext cx="70022" cy="71612"/>
            </a:xfrm>
            <a:custGeom>
              <a:avLst/>
              <a:gdLst/>
              <a:ahLst/>
              <a:cxnLst/>
              <a:rect l="l" t="t" r="r" b="b"/>
              <a:pathLst>
                <a:path w="1849" h="1891" extrusionOk="0">
                  <a:moveTo>
                    <a:pt x="169" y="0"/>
                  </a:moveTo>
                  <a:cubicBezTo>
                    <a:pt x="82" y="0"/>
                    <a:pt x="1" y="132"/>
                    <a:pt x="85" y="216"/>
                  </a:cubicBezTo>
                  <a:cubicBezTo>
                    <a:pt x="619" y="716"/>
                    <a:pt x="1119" y="1350"/>
                    <a:pt x="1653" y="1884"/>
                  </a:cubicBezTo>
                  <a:cubicBezTo>
                    <a:pt x="1666" y="1888"/>
                    <a:pt x="1680" y="1890"/>
                    <a:pt x="1693" y="1890"/>
                  </a:cubicBezTo>
                  <a:cubicBezTo>
                    <a:pt x="1778" y="1890"/>
                    <a:pt x="1848" y="1808"/>
                    <a:pt x="1820" y="1750"/>
                  </a:cubicBezTo>
                  <a:cubicBezTo>
                    <a:pt x="1286" y="1150"/>
                    <a:pt x="852" y="483"/>
                    <a:pt x="218" y="16"/>
                  </a:cubicBezTo>
                  <a:cubicBezTo>
                    <a:pt x="203" y="5"/>
                    <a:pt x="186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1" name="Google Shape;3271;p68"/>
            <p:cNvSpPr/>
            <p:nvPr/>
          </p:nvSpPr>
          <p:spPr>
            <a:xfrm>
              <a:off x="5044553" y="3225313"/>
              <a:ext cx="120957" cy="30410"/>
            </a:xfrm>
            <a:custGeom>
              <a:avLst/>
              <a:gdLst/>
              <a:ahLst/>
              <a:cxnLst/>
              <a:rect l="l" t="t" r="r" b="b"/>
              <a:pathLst>
                <a:path w="3194" h="803" extrusionOk="0">
                  <a:moveTo>
                    <a:pt x="167" y="67"/>
                  </a:moveTo>
                  <a:cubicBezTo>
                    <a:pt x="0" y="67"/>
                    <a:pt x="0" y="301"/>
                    <a:pt x="167" y="301"/>
                  </a:cubicBezTo>
                  <a:cubicBezTo>
                    <a:pt x="1068" y="434"/>
                    <a:pt x="1968" y="601"/>
                    <a:pt x="2869" y="801"/>
                  </a:cubicBezTo>
                  <a:cubicBezTo>
                    <a:pt x="2879" y="802"/>
                    <a:pt x="2889" y="803"/>
                    <a:pt x="2898" y="803"/>
                  </a:cubicBezTo>
                  <a:cubicBezTo>
                    <a:pt x="3110" y="803"/>
                    <a:pt x="3194" y="463"/>
                    <a:pt x="3002" y="367"/>
                  </a:cubicBezTo>
                  <a:cubicBezTo>
                    <a:pt x="2135" y="0"/>
                    <a:pt x="1068" y="100"/>
                    <a:pt x="167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2" name="Google Shape;3272;p68"/>
            <p:cNvSpPr/>
            <p:nvPr/>
          </p:nvSpPr>
          <p:spPr>
            <a:xfrm>
              <a:off x="4995283" y="3360588"/>
              <a:ext cx="46769" cy="121752"/>
            </a:xfrm>
            <a:custGeom>
              <a:avLst/>
              <a:gdLst/>
              <a:ahLst/>
              <a:cxnLst/>
              <a:rect l="l" t="t" r="r" b="b"/>
              <a:pathLst>
                <a:path w="1235" h="3215" extrusionOk="0">
                  <a:moveTo>
                    <a:pt x="221" y="1"/>
                  </a:moveTo>
                  <a:cubicBezTo>
                    <a:pt x="134" y="1"/>
                    <a:pt x="47" y="65"/>
                    <a:pt x="67" y="164"/>
                  </a:cubicBezTo>
                  <a:cubicBezTo>
                    <a:pt x="300" y="1098"/>
                    <a:pt x="0" y="2366"/>
                    <a:pt x="734" y="3133"/>
                  </a:cubicBezTo>
                  <a:cubicBezTo>
                    <a:pt x="778" y="3189"/>
                    <a:pt x="849" y="3215"/>
                    <a:pt x="923" y="3215"/>
                  </a:cubicBezTo>
                  <a:cubicBezTo>
                    <a:pt x="1071" y="3215"/>
                    <a:pt x="1234" y="3111"/>
                    <a:pt x="1234" y="2933"/>
                  </a:cubicBezTo>
                  <a:cubicBezTo>
                    <a:pt x="1134" y="1966"/>
                    <a:pt x="634" y="1032"/>
                    <a:pt x="367" y="98"/>
                  </a:cubicBezTo>
                  <a:cubicBezTo>
                    <a:pt x="340" y="30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3" name="Google Shape;3273;p68"/>
            <p:cNvSpPr/>
            <p:nvPr/>
          </p:nvSpPr>
          <p:spPr>
            <a:xfrm>
              <a:off x="4856296" y="3404064"/>
              <a:ext cx="31621" cy="130765"/>
            </a:xfrm>
            <a:custGeom>
              <a:avLst/>
              <a:gdLst/>
              <a:ahLst/>
              <a:cxnLst/>
              <a:rect l="l" t="t" r="r" b="b"/>
              <a:pathLst>
                <a:path w="835" h="3453" extrusionOk="0">
                  <a:moveTo>
                    <a:pt x="384" y="0"/>
                  </a:moveTo>
                  <a:cubicBezTo>
                    <a:pt x="309" y="0"/>
                    <a:pt x="234" y="50"/>
                    <a:pt x="201" y="150"/>
                  </a:cubicBezTo>
                  <a:cubicBezTo>
                    <a:pt x="1" y="1218"/>
                    <a:pt x="201" y="2285"/>
                    <a:pt x="401" y="3353"/>
                  </a:cubicBezTo>
                  <a:cubicBezTo>
                    <a:pt x="418" y="3419"/>
                    <a:pt x="476" y="3453"/>
                    <a:pt x="535" y="3453"/>
                  </a:cubicBezTo>
                  <a:cubicBezTo>
                    <a:pt x="593" y="3453"/>
                    <a:pt x="651" y="3419"/>
                    <a:pt x="668" y="3353"/>
                  </a:cubicBezTo>
                  <a:cubicBezTo>
                    <a:pt x="835" y="2285"/>
                    <a:pt x="768" y="1185"/>
                    <a:pt x="568" y="150"/>
                  </a:cubicBezTo>
                  <a:cubicBezTo>
                    <a:pt x="535" y="50"/>
                    <a:pt x="460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4" name="Google Shape;3274;p68"/>
            <p:cNvSpPr/>
            <p:nvPr/>
          </p:nvSpPr>
          <p:spPr>
            <a:xfrm>
              <a:off x="4352271" y="2245664"/>
              <a:ext cx="54343" cy="117473"/>
            </a:xfrm>
            <a:custGeom>
              <a:avLst/>
              <a:gdLst/>
              <a:ahLst/>
              <a:cxnLst/>
              <a:rect l="l" t="t" r="r" b="b"/>
              <a:pathLst>
                <a:path w="1435" h="3102" extrusionOk="0">
                  <a:moveTo>
                    <a:pt x="995" y="1"/>
                  </a:moveTo>
                  <a:cubicBezTo>
                    <a:pt x="935" y="1"/>
                    <a:pt x="876" y="27"/>
                    <a:pt x="834" y="83"/>
                  </a:cubicBezTo>
                  <a:cubicBezTo>
                    <a:pt x="434" y="884"/>
                    <a:pt x="0" y="2185"/>
                    <a:pt x="334" y="3052"/>
                  </a:cubicBezTo>
                  <a:cubicBezTo>
                    <a:pt x="334" y="3085"/>
                    <a:pt x="359" y="3102"/>
                    <a:pt x="388" y="3102"/>
                  </a:cubicBezTo>
                  <a:cubicBezTo>
                    <a:pt x="417" y="3102"/>
                    <a:pt x="451" y="3085"/>
                    <a:pt x="467" y="3052"/>
                  </a:cubicBezTo>
                  <a:cubicBezTo>
                    <a:pt x="1001" y="2285"/>
                    <a:pt x="1435" y="1051"/>
                    <a:pt x="1201" y="150"/>
                  </a:cubicBezTo>
                  <a:cubicBezTo>
                    <a:pt x="1162" y="53"/>
                    <a:pt x="1078" y="1"/>
                    <a:pt x="9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5" name="Google Shape;3275;p68"/>
            <p:cNvSpPr/>
            <p:nvPr/>
          </p:nvSpPr>
          <p:spPr>
            <a:xfrm>
              <a:off x="4498263" y="2301297"/>
              <a:ext cx="45633" cy="65856"/>
            </a:xfrm>
            <a:custGeom>
              <a:avLst/>
              <a:gdLst/>
              <a:ahLst/>
              <a:cxnLst/>
              <a:rect l="l" t="t" r="r" b="b"/>
              <a:pathLst>
                <a:path w="1205" h="1739" extrusionOk="0">
                  <a:moveTo>
                    <a:pt x="1096" y="0"/>
                  </a:moveTo>
                  <a:cubicBezTo>
                    <a:pt x="1067" y="0"/>
                    <a:pt x="1038" y="15"/>
                    <a:pt x="1015" y="49"/>
                  </a:cubicBezTo>
                  <a:cubicBezTo>
                    <a:pt x="715" y="549"/>
                    <a:pt x="348" y="1016"/>
                    <a:pt x="48" y="1550"/>
                  </a:cubicBezTo>
                  <a:cubicBezTo>
                    <a:pt x="1" y="1644"/>
                    <a:pt x="87" y="1738"/>
                    <a:pt x="177" y="1738"/>
                  </a:cubicBezTo>
                  <a:cubicBezTo>
                    <a:pt x="214" y="1738"/>
                    <a:pt x="252" y="1722"/>
                    <a:pt x="282" y="1683"/>
                  </a:cubicBezTo>
                  <a:cubicBezTo>
                    <a:pt x="615" y="1183"/>
                    <a:pt x="1049" y="749"/>
                    <a:pt x="1182" y="149"/>
                  </a:cubicBezTo>
                  <a:cubicBezTo>
                    <a:pt x="1205" y="60"/>
                    <a:pt x="1153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6" name="Google Shape;3276;p68"/>
            <p:cNvSpPr/>
            <p:nvPr/>
          </p:nvSpPr>
          <p:spPr>
            <a:xfrm>
              <a:off x="4188365" y="2310462"/>
              <a:ext cx="38855" cy="42982"/>
            </a:xfrm>
            <a:custGeom>
              <a:avLst/>
              <a:gdLst/>
              <a:ahLst/>
              <a:cxnLst/>
              <a:rect l="l" t="t" r="r" b="b"/>
              <a:pathLst>
                <a:path w="1026" h="1135" extrusionOk="0">
                  <a:moveTo>
                    <a:pt x="152" y="0"/>
                  </a:moveTo>
                  <a:cubicBezTo>
                    <a:pt x="68" y="0"/>
                    <a:pt x="1" y="87"/>
                    <a:pt x="59" y="173"/>
                  </a:cubicBezTo>
                  <a:cubicBezTo>
                    <a:pt x="292" y="507"/>
                    <a:pt x="559" y="841"/>
                    <a:pt x="859" y="1107"/>
                  </a:cubicBezTo>
                  <a:cubicBezTo>
                    <a:pt x="878" y="1126"/>
                    <a:pt x="899" y="1134"/>
                    <a:pt x="920" y="1134"/>
                  </a:cubicBezTo>
                  <a:cubicBezTo>
                    <a:pt x="974" y="1134"/>
                    <a:pt x="1026" y="1080"/>
                    <a:pt x="1026" y="1007"/>
                  </a:cubicBezTo>
                  <a:cubicBezTo>
                    <a:pt x="926" y="574"/>
                    <a:pt x="626" y="173"/>
                    <a:pt x="192" y="7"/>
                  </a:cubicBezTo>
                  <a:cubicBezTo>
                    <a:pt x="179" y="2"/>
                    <a:pt x="165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7" name="Google Shape;3277;p68"/>
            <p:cNvSpPr/>
            <p:nvPr/>
          </p:nvSpPr>
          <p:spPr>
            <a:xfrm>
              <a:off x="4591010" y="2925791"/>
              <a:ext cx="129705" cy="54457"/>
            </a:xfrm>
            <a:custGeom>
              <a:avLst/>
              <a:gdLst/>
              <a:ahLst/>
              <a:cxnLst/>
              <a:rect l="l" t="t" r="r" b="b"/>
              <a:pathLst>
                <a:path w="3425" h="1438" extrusionOk="0">
                  <a:moveTo>
                    <a:pt x="3137" y="1"/>
                  </a:moveTo>
                  <a:cubicBezTo>
                    <a:pt x="3126" y="1"/>
                    <a:pt x="3115" y="2"/>
                    <a:pt x="3103" y="4"/>
                  </a:cubicBezTo>
                  <a:cubicBezTo>
                    <a:pt x="2036" y="270"/>
                    <a:pt x="1002" y="704"/>
                    <a:pt x="68" y="1305"/>
                  </a:cubicBezTo>
                  <a:cubicBezTo>
                    <a:pt x="1" y="1338"/>
                    <a:pt x="1" y="1438"/>
                    <a:pt x="101" y="1438"/>
                  </a:cubicBezTo>
                  <a:cubicBezTo>
                    <a:pt x="1202" y="1338"/>
                    <a:pt x="2236" y="737"/>
                    <a:pt x="3236" y="304"/>
                  </a:cubicBezTo>
                  <a:cubicBezTo>
                    <a:pt x="3425" y="241"/>
                    <a:pt x="3318" y="1"/>
                    <a:pt x="3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8" name="Google Shape;3278;p68"/>
            <p:cNvSpPr/>
            <p:nvPr/>
          </p:nvSpPr>
          <p:spPr>
            <a:xfrm>
              <a:off x="4577452" y="3121887"/>
              <a:ext cx="57411" cy="74907"/>
            </a:xfrm>
            <a:custGeom>
              <a:avLst/>
              <a:gdLst/>
              <a:ahLst/>
              <a:cxnLst/>
              <a:rect l="l" t="t" r="r" b="b"/>
              <a:pathLst>
                <a:path w="1516" h="1978" extrusionOk="0">
                  <a:moveTo>
                    <a:pt x="1318" y="1"/>
                  </a:moveTo>
                  <a:cubicBezTo>
                    <a:pt x="1271" y="1"/>
                    <a:pt x="1225" y="20"/>
                    <a:pt x="1193" y="63"/>
                  </a:cubicBezTo>
                  <a:cubicBezTo>
                    <a:pt x="1026" y="363"/>
                    <a:pt x="792" y="630"/>
                    <a:pt x="592" y="897"/>
                  </a:cubicBezTo>
                  <a:cubicBezTo>
                    <a:pt x="392" y="1230"/>
                    <a:pt x="192" y="1564"/>
                    <a:pt x="25" y="1897"/>
                  </a:cubicBezTo>
                  <a:cubicBezTo>
                    <a:pt x="1" y="1946"/>
                    <a:pt x="30" y="1977"/>
                    <a:pt x="61" y="1977"/>
                  </a:cubicBezTo>
                  <a:cubicBezTo>
                    <a:pt x="72" y="1977"/>
                    <a:pt x="83" y="1973"/>
                    <a:pt x="92" y="1964"/>
                  </a:cubicBezTo>
                  <a:cubicBezTo>
                    <a:pt x="359" y="1697"/>
                    <a:pt x="692" y="1464"/>
                    <a:pt x="959" y="1197"/>
                  </a:cubicBezTo>
                  <a:cubicBezTo>
                    <a:pt x="1226" y="897"/>
                    <a:pt x="1393" y="563"/>
                    <a:pt x="1493" y="196"/>
                  </a:cubicBezTo>
                  <a:cubicBezTo>
                    <a:pt x="1516" y="83"/>
                    <a:pt x="1416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79" name="Google Shape;3279;p68"/>
            <p:cNvSpPr/>
            <p:nvPr/>
          </p:nvSpPr>
          <p:spPr>
            <a:xfrm>
              <a:off x="4770405" y="3107761"/>
              <a:ext cx="31621" cy="113345"/>
            </a:xfrm>
            <a:custGeom>
              <a:avLst/>
              <a:gdLst/>
              <a:ahLst/>
              <a:cxnLst/>
              <a:rect l="l" t="t" r="r" b="b"/>
              <a:pathLst>
                <a:path w="835" h="2993" extrusionOk="0">
                  <a:moveTo>
                    <a:pt x="723" y="0"/>
                  </a:moveTo>
                  <a:cubicBezTo>
                    <a:pt x="678" y="0"/>
                    <a:pt x="630" y="25"/>
                    <a:pt x="601" y="69"/>
                  </a:cubicBezTo>
                  <a:cubicBezTo>
                    <a:pt x="34" y="769"/>
                    <a:pt x="101" y="2037"/>
                    <a:pt x="1" y="2904"/>
                  </a:cubicBezTo>
                  <a:cubicBezTo>
                    <a:pt x="1" y="2958"/>
                    <a:pt x="48" y="2992"/>
                    <a:pt x="98" y="2992"/>
                  </a:cubicBezTo>
                  <a:cubicBezTo>
                    <a:pt x="141" y="2992"/>
                    <a:pt x="185" y="2966"/>
                    <a:pt x="201" y="2904"/>
                  </a:cubicBezTo>
                  <a:cubicBezTo>
                    <a:pt x="267" y="2437"/>
                    <a:pt x="367" y="1970"/>
                    <a:pt x="468" y="1536"/>
                  </a:cubicBezTo>
                  <a:cubicBezTo>
                    <a:pt x="634" y="1069"/>
                    <a:pt x="734" y="602"/>
                    <a:pt x="834" y="135"/>
                  </a:cubicBezTo>
                  <a:cubicBezTo>
                    <a:pt x="834" y="42"/>
                    <a:pt x="782" y="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0" name="Google Shape;3280;p68"/>
            <p:cNvSpPr/>
            <p:nvPr/>
          </p:nvSpPr>
          <p:spPr>
            <a:xfrm>
              <a:off x="4893713" y="3298821"/>
              <a:ext cx="35749" cy="40445"/>
            </a:xfrm>
            <a:custGeom>
              <a:avLst/>
              <a:gdLst/>
              <a:ahLst/>
              <a:cxnLst/>
              <a:rect l="l" t="t" r="r" b="b"/>
              <a:pathLst>
                <a:path w="944" h="1068" extrusionOk="0">
                  <a:moveTo>
                    <a:pt x="341" y="1"/>
                  </a:moveTo>
                  <a:cubicBezTo>
                    <a:pt x="170" y="1"/>
                    <a:pt x="1" y="129"/>
                    <a:pt x="80" y="328"/>
                  </a:cubicBezTo>
                  <a:cubicBezTo>
                    <a:pt x="147" y="661"/>
                    <a:pt x="380" y="928"/>
                    <a:pt x="714" y="1061"/>
                  </a:cubicBezTo>
                  <a:cubicBezTo>
                    <a:pt x="727" y="1066"/>
                    <a:pt x="741" y="1068"/>
                    <a:pt x="755" y="1068"/>
                  </a:cubicBezTo>
                  <a:cubicBezTo>
                    <a:pt x="846" y="1068"/>
                    <a:pt x="943" y="977"/>
                    <a:pt x="914" y="861"/>
                  </a:cubicBezTo>
                  <a:cubicBezTo>
                    <a:pt x="914" y="761"/>
                    <a:pt x="881" y="628"/>
                    <a:pt x="814" y="561"/>
                  </a:cubicBezTo>
                  <a:cubicBezTo>
                    <a:pt x="714" y="461"/>
                    <a:pt x="647" y="328"/>
                    <a:pt x="614" y="194"/>
                  </a:cubicBezTo>
                  <a:cubicBezTo>
                    <a:pt x="574" y="59"/>
                    <a:pt x="457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1" name="Google Shape;3281;p68"/>
            <p:cNvSpPr/>
            <p:nvPr/>
          </p:nvSpPr>
          <p:spPr>
            <a:xfrm>
              <a:off x="4986421" y="3135596"/>
              <a:ext cx="55631" cy="24388"/>
            </a:xfrm>
            <a:custGeom>
              <a:avLst/>
              <a:gdLst/>
              <a:ahLst/>
              <a:cxnLst/>
              <a:rect l="l" t="t" r="r" b="b"/>
              <a:pathLst>
                <a:path w="1469" h="644" extrusionOk="0">
                  <a:moveTo>
                    <a:pt x="1101" y="1"/>
                  </a:moveTo>
                  <a:cubicBezTo>
                    <a:pt x="835" y="1"/>
                    <a:pt x="601" y="68"/>
                    <a:pt x="334" y="101"/>
                  </a:cubicBezTo>
                  <a:cubicBezTo>
                    <a:pt x="1" y="134"/>
                    <a:pt x="1" y="601"/>
                    <a:pt x="334" y="635"/>
                  </a:cubicBezTo>
                  <a:cubicBezTo>
                    <a:pt x="386" y="640"/>
                    <a:pt x="438" y="643"/>
                    <a:pt x="491" y="643"/>
                  </a:cubicBezTo>
                  <a:cubicBezTo>
                    <a:pt x="747" y="643"/>
                    <a:pt x="1014" y="578"/>
                    <a:pt x="1235" y="468"/>
                  </a:cubicBezTo>
                  <a:cubicBezTo>
                    <a:pt x="1468" y="334"/>
                    <a:pt x="13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2" name="Google Shape;3282;p68"/>
            <p:cNvSpPr/>
            <p:nvPr/>
          </p:nvSpPr>
          <p:spPr>
            <a:xfrm>
              <a:off x="4833006" y="2988808"/>
              <a:ext cx="53283" cy="70060"/>
            </a:xfrm>
            <a:custGeom>
              <a:avLst/>
              <a:gdLst/>
              <a:ahLst/>
              <a:cxnLst/>
              <a:rect l="l" t="t" r="r" b="b"/>
              <a:pathLst>
                <a:path w="1407" h="1850" extrusionOk="0">
                  <a:moveTo>
                    <a:pt x="224" y="1"/>
                  </a:moveTo>
                  <a:cubicBezTo>
                    <a:pt x="110" y="1"/>
                    <a:pt x="0" y="87"/>
                    <a:pt x="49" y="208"/>
                  </a:cubicBezTo>
                  <a:cubicBezTo>
                    <a:pt x="316" y="808"/>
                    <a:pt x="649" y="1342"/>
                    <a:pt x="1116" y="1809"/>
                  </a:cubicBezTo>
                  <a:cubicBezTo>
                    <a:pt x="1145" y="1837"/>
                    <a:pt x="1181" y="1849"/>
                    <a:pt x="1218" y="1849"/>
                  </a:cubicBezTo>
                  <a:cubicBezTo>
                    <a:pt x="1311" y="1849"/>
                    <a:pt x="1407" y="1771"/>
                    <a:pt x="1383" y="1675"/>
                  </a:cubicBezTo>
                  <a:cubicBezTo>
                    <a:pt x="1183" y="1042"/>
                    <a:pt x="816" y="474"/>
                    <a:pt x="349" y="41"/>
                  </a:cubicBezTo>
                  <a:cubicBezTo>
                    <a:pt x="312" y="13"/>
                    <a:pt x="26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3" name="Google Shape;3283;p68"/>
            <p:cNvSpPr/>
            <p:nvPr/>
          </p:nvSpPr>
          <p:spPr>
            <a:xfrm>
              <a:off x="4867582" y="3123856"/>
              <a:ext cx="31962" cy="39006"/>
            </a:xfrm>
            <a:custGeom>
              <a:avLst/>
              <a:gdLst/>
              <a:ahLst/>
              <a:cxnLst/>
              <a:rect l="l" t="t" r="r" b="b"/>
              <a:pathLst>
                <a:path w="844" h="1030" extrusionOk="0">
                  <a:moveTo>
                    <a:pt x="221" y="0"/>
                  </a:moveTo>
                  <a:cubicBezTo>
                    <a:pt x="96" y="0"/>
                    <a:pt x="0" y="149"/>
                    <a:pt x="103" y="278"/>
                  </a:cubicBezTo>
                  <a:cubicBezTo>
                    <a:pt x="237" y="444"/>
                    <a:pt x="370" y="678"/>
                    <a:pt x="437" y="911"/>
                  </a:cubicBezTo>
                  <a:cubicBezTo>
                    <a:pt x="464" y="993"/>
                    <a:pt x="540" y="1030"/>
                    <a:pt x="617" y="1030"/>
                  </a:cubicBezTo>
                  <a:cubicBezTo>
                    <a:pt x="730" y="1030"/>
                    <a:pt x="843" y="950"/>
                    <a:pt x="804" y="811"/>
                  </a:cubicBezTo>
                  <a:cubicBezTo>
                    <a:pt x="737" y="511"/>
                    <a:pt x="570" y="211"/>
                    <a:pt x="337" y="44"/>
                  </a:cubicBezTo>
                  <a:cubicBezTo>
                    <a:pt x="298" y="14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4" name="Google Shape;3284;p68"/>
            <p:cNvSpPr/>
            <p:nvPr/>
          </p:nvSpPr>
          <p:spPr>
            <a:xfrm>
              <a:off x="4623389" y="3385469"/>
              <a:ext cx="78126" cy="43020"/>
            </a:xfrm>
            <a:custGeom>
              <a:avLst/>
              <a:gdLst/>
              <a:ahLst/>
              <a:cxnLst/>
              <a:rect l="l" t="t" r="r" b="b"/>
              <a:pathLst>
                <a:path w="2063" h="1136" extrusionOk="0">
                  <a:moveTo>
                    <a:pt x="289" y="0"/>
                  </a:moveTo>
                  <a:cubicBezTo>
                    <a:pt x="67" y="0"/>
                    <a:pt x="0" y="346"/>
                    <a:pt x="247" y="408"/>
                  </a:cubicBezTo>
                  <a:cubicBezTo>
                    <a:pt x="747" y="575"/>
                    <a:pt x="1247" y="808"/>
                    <a:pt x="1714" y="1108"/>
                  </a:cubicBezTo>
                  <a:cubicBezTo>
                    <a:pt x="1739" y="1127"/>
                    <a:pt x="1767" y="1135"/>
                    <a:pt x="1796" y="1135"/>
                  </a:cubicBezTo>
                  <a:cubicBezTo>
                    <a:pt x="1923" y="1135"/>
                    <a:pt x="2063" y="977"/>
                    <a:pt x="1981" y="842"/>
                  </a:cubicBezTo>
                  <a:cubicBezTo>
                    <a:pt x="1614" y="308"/>
                    <a:pt x="947" y="174"/>
                    <a:pt x="347" y="8"/>
                  </a:cubicBezTo>
                  <a:cubicBezTo>
                    <a:pt x="326" y="3"/>
                    <a:pt x="307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5" name="Google Shape;3285;p68"/>
            <p:cNvSpPr/>
            <p:nvPr/>
          </p:nvSpPr>
          <p:spPr>
            <a:xfrm>
              <a:off x="4357535" y="2492432"/>
              <a:ext cx="68052" cy="51617"/>
            </a:xfrm>
            <a:custGeom>
              <a:avLst/>
              <a:gdLst/>
              <a:ahLst/>
              <a:cxnLst/>
              <a:rect l="l" t="t" r="r" b="b"/>
              <a:pathLst>
                <a:path w="1797" h="1363" extrusionOk="0">
                  <a:moveTo>
                    <a:pt x="219" y="1"/>
                  </a:moveTo>
                  <a:cubicBezTo>
                    <a:pt x="79" y="1"/>
                    <a:pt x="1" y="150"/>
                    <a:pt x="61" y="272"/>
                  </a:cubicBezTo>
                  <a:cubicBezTo>
                    <a:pt x="228" y="572"/>
                    <a:pt x="495" y="839"/>
                    <a:pt x="795" y="1039"/>
                  </a:cubicBezTo>
                  <a:cubicBezTo>
                    <a:pt x="998" y="1191"/>
                    <a:pt x="1240" y="1363"/>
                    <a:pt x="1491" y="1363"/>
                  </a:cubicBezTo>
                  <a:cubicBezTo>
                    <a:pt x="1570" y="1363"/>
                    <a:pt x="1650" y="1346"/>
                    <a:pt x="1729" y="1306"/>
                  </a:cubicBezTo>
                  <a:cubicBezTo>
                    <a:pt x="1763" y="1306"/>
                    <a:pt x="1796" y="1239"/>
                    <a:pt x="1763" y="1206"/>
                  </a:cubicBezTo>
                  <a:cubicBezTo>
                    <a:pt x="1529" y="972"/>
                    <a:pt x="1296" y="772"/>
                    <a:pt x="1062" y="572"/>
                  </a:cubicBezTo>
                  <a:cubicBezTo>
                    <a:pt x="862" y="305"/>
                    <a:pt x="562" y="139"/>
                    <a:pt x="262" y="5"/>
                  </a:cubicBezTo>
                  <a:cubicBezTo>
                    <a:pt x="247" y="2"/>
                    <a:pt x="233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6" name="Google Shape;3286;p68"/>
            <p:cNvSpPr/>
            <p:nvPr/>
          </p:nvSpPr>
          <p:spPr>
            <a:xfrm>
              <a:off x="4206012" y="2607522"/>
              <a:ext cx="110315" cy="99447"/>
            </a:xfrm>
            <a:custGeom>
              <a:avLst/>
              <a:gdLst/>
              <a:ahLst/>
              <a:cxnLst/>
              <a:rect l="l" t="t" r="r" b="b"/>
              <a:pathLst>
                <a:path w="2913" h="2626" extrusionOk="0">
                  <a:moveTo>
                    <a:pt x="2756" y="0"/>
                  </a:moveTo>
                  <a:cubicBezTo>
                    <a:pt x="2727" y="0"/>
                    <a:pt x="2694" y="11"/>
                    <a:pt x="2661" y="35"/>
                  </a:cubicBezTo>
                  <a:cubicBezTo>
                    <a:pt x="1761" y="802"/>
                    <a:pt x="727" y="1503"/>
                    <a:pt x="26" y="2537"/>
                  </a:cubicBezTo>
                  <a:cubicBezTo>
                    <a:pt x="1" y="2562"/>
                    <a:pt x="33" y="2626"/>
                    <a:pt x="80" y="2626"/>
                  </a:cubicBezTo>
                  <a:cubicBezTo>
                    <a:pt x="94" y="2626"/>
                    <a:pt x="110" y="2620"/>
                    <a:pt x="126" y="2603"/>
                  </a:cubicBezTo>
                  <a:cubicBezTo>
                    <a:pt x="1127" y="1936"/>
                    <a:pt x="2061" y="1102"/>
                    <a:pt x="2862" y="202"/>
                  </a:cubicBezTo>
                  <a:cubicBezTo>
                    <a:pt x="2912" y="101"/>
                    <a:pt x="2848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7" name="Google Shape;3287;p68"/>
            <p:cNvSpPr/>
            <p:nvPr/>
          </p:nvSpPr>
          <p:spPr>
            <a:xfrm>
              <a:off x="4121522" y="2556472"/>
              <a:ext cx="38779" cy="57979"/>
            </a:xfrm>
            <a:custGeom>
              <a:avLst/>
              <a:gdLst/>
              <a:ahLst/>
              <a:cxnLst/>
              <a:rect l="l" t="t" r="r" b="b"/>
              <a:pathLst>
                <a:path w="1024" h="1531" extrusionOk="0">
                  <a:moveTo>
                    <a:pt x="168" y="0"/>
                  </a:moveTo>
                  <a:cubicBezTo>
                    <a:pt x="82" y="0"/>
                    <a:pt x="0" y="60"/>
                    <a:pt x="22" y="149"/>
                  </a:cubicBezTo>
                  <a:cubicBezTo>
                    <a:pt x="122" y="682"/>
                    <a:pt x="423" y="1149"/>
                    <a:pt x="790" y="1516"/>
                  </a:cubicBezTo>
                  <a:cubicBezTo>
                    <a:pt x="799" y="1526"/>
                    <a:pt x="809" y="1530"/>
                    <a:pt x="819" y="1530"/>
                  </a:cubicBezTo>
                  <a:cubicBezTo>
                    <a:pt x="842" y="1530"/>
                    <a:pt x="866" y="1507"/>
                    <a:pt x="890" y="1483"/>
                  </a:cubicBezTo>
                  <a:cubicBezTo>
                    <a:pt x="1023" y="949"/>
                    <a:pt x="556" y="449"/>
                    <a:pt x="289" y="49"/>
                  </a:cubicBezTo>
                  <a:cubicBezTo>
                    <a:pt x="256" y="15"/>
                    <a:pt x="21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8" name="Google Shape;3288;p68"/>
            <p:cNvSpPr/>
            <p:nvPr/>
          </p:nvSpPr>
          <p:spPr>
            <a:xfrm>
              <a:off x="4040251" y="2883110"/>
              <a:ext cx="82140" cy="25146"/>
            </a:xfrm>
            <a:custGeom>
              <a:avLst/>
              <a:gdLst/>
              <a:ahLst/>
              <a:cxnLst/>
              <a:rect l="l" t="t" r="r" b="b"/>
              <a:pathLst>
                <a:path w="2169" h="664" extrusionOk="0">
                  <a:moveTo>
                    <a:pt x="647" y="1"/>
                  </a:moveTo>
                  <a:cubicBezTo>
                    <a:pt x="467" y="1"/>
                    <a:pt x="284" y="22"/>
                    <a:pt x="100" y="63"/>
                  </a:cubicBezTo>
                  <a:cubicBezTo>
                    <a:pt x="0" y="63"/>
                    <a:pt x="0" y="263"/>
                    <a:pt x="134" y="263"/>
                  </a:cubicBezTo>
                  <a:cubicBezTo>
                    <a:pt x="801" y="330"/>
                    <a:pt x="1434" y="463"/>
                    <a:pt x="2068" y="664"/>
                  </a:cubicBezTo>
                  <a:cubicBezTo>
                    <a:pt x="2102" y="664"/>
                    <a:pt x="2168" y="597"/>
                    <a:pt x="2102" y="564"/>
                  </a:cubicBezTo>
                  <a:cubicBezTo>
                    <a:pt x="1701" y="188"/>
                    <a:pt x="1188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89" name="Google Shape;3289;p68"/>
            <p:cNvSpPr/>
            <p:nvPr/>
          </p:nvSpPr>
          <p:spPr>
            <a:xfrm>
              <a:off x="3980869" y="3508626"/>
              <a:ext cx="106301" cy="36431"/>
            </a:xfrm>
            <a:custGeom>
              <a:avLst/>
              <a:gdLst/>
              <a:ahLst/>
              <a:cxnLst/>
              <a:rect l="l" t="t" r="r" b="b"/>
              <a:pathLst>
                <a:path w="2807" h="962" extrusionOk="0">
                  <a:moveTo>
                    <a:pt x="2617" y="0"/>
                  </a:moveTo>
                  <a:cubicBezTo>
                    <a:pt x="2592" y="0"/>
                    <a:pt x="2564" y="7"/>
                    <a:pt x="2535" y="25"/>
                  </a:cubicBezTo>
                  <a:cubicBezTo>
                    <a:pt x="1802" y="425"/>
                    <a:pt x="968" y="492"/>
                    <a:pt x="134" y="658"/>
                  </a:cubicBezTo>
                  <a:cubicBezTo>
                    <a:pt x="0" y="692"/>
                    <a:pt x="0" y="859"/>
                    <a:pt x="134" y="925"/>
                  </a:cubicBezTo>
                  <a:cubicBezTo>
                    <a:pt x="298" y="950"/>
                    <a:pt x="462" y="962"/>
                    <a:pt x="627" y="962"/>
                  </a:cubicBezTo>
                  <a:cubicBezTo>
                    <a:pt x="1366" y="962"/>
                    <a:pt x="2096" y="716"/>
                    <a:pt x="2669" y="225"/>
                  </a:cubicBezTo>
                  <a:cubicBezTo>
                    <a:pt x="2807" y="170"/>
                    <a:pt x="2739" y="0"/>
                    <a:pt x="2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0" name="Google Shape;3290;p68"/>
            <p:cNvSpPr/>
            <p:nvPr/>
          </p:nvSpPr>
          <p:spPr>
            <a:xfrm>
              <a:off x="4515836" y="3568462"/>
              <a:ext cx="101378" cy="61274"/>
            </a:xfrm>
            <a:custGeom>
              <a:avLst/>
              <a:gdLst/>
              <a:ahLst/>
              <a:cxnLst/>
              <a:rect l="l" t="t" r="r" b="b"/>
              <a:pathLst>
                <a:path w="2677" h="1618" extrusionOk="0">
                  <a:moveTo>
                    <a:pt x="171" y="1"/>
                  </a:moveTo>
                  <a:cubicBezTo>
                    <a:pt x="63" y="1"/>
                    <a:pt x="1" y="187"/>
                    <a:pt x="118" y="246"/>
                  </a:cubicBezTo>
                  <a:cubicBezTo>
                    <a:pt x="485" y="446"/>
                    <a:pt x="852" y="680"/>
                    <a:pt x="1185" y="913"/>
                  </a:cubicBezTo>
                  <a:cubicBezTo>
                    <a:pt x="1552" y="1213"/>
                    <a:pt x="1919" y="1447"/>
                    <a:pt x="2353" y="1614"/>
                  </a:cubicBezTo>
                  <a:cubicBezTo>
                    <a:pt x="2365" y="1616"/>
                    <a:pt x="2378" y="1617"/>
                    <a:pt x="2390" y="1617"/>
                  </a:cubicBezTo>
                  <a:cubicBezTo>
                    <a:pt x="2543" y="1617"/>
                    <a:pt x="2676" y="1434"/>
                    <a:pt x="2553" y="1280"/>
                  </a:cubicBezTo>
                  <a:cubicBezTo>
                    <a:pt x="2186" y="1013"/>
                    <a:pt x="1819" y="780"/>
                    <a:pt x="1385" y="580"/>
                  </a:cubicBezTo>
                  <a:cubicBezTo>
                    <a:pt x="1018" y="379"/>
                    <a:pt x="652" y="179"/>
                    <a:pt x="218" y="12"/>
                  </a:cubicBezTo>
                  <a:cubicBezTo>
                    <a:pt x="202" y="4"/>
                    <a:pt x="186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1" name="Google Shape;3291;p68"/>
            <p:cNvSpPr/>
            <p:nvPr/>
          </p:nvSpPr>
          <p:spPr>
            <a:xfrm>
              <a:off x="4526591" y="3495409"/>
              <a:ext cx="63167" cy="31432"/>
            </a:xfrm>
            <a:custGeom>
              <a:avLst/>
              <a:gdLst/>
              <a:ahLst/>
              <a:cxnLst/>
              <a:rect l="l" t="t" r="r" b="b"/>
              <a:pathLst>
                <a:path w="1668" h="830" extrusionOk="0">
                  <a:moveTo>
                    <a:pt x="297" y="0"/>
                  </a:moveTo>
                  <a:cubicBezTo>
                    <a:pt x="242" y="0"/>
                    <a:pt x="188" y="3"/>
                    <a:pt x="134" y="7"/>
                  </a:cubicBezTo>
                  <a:cubicBezTo>
                    <a:pt x="34" y="40"/>
                    <a:pt x="1" y="140"/>
                    <a:pt x="67" y="207"/>
                  </a:cubicBezTo>
                  <a:cubicBezTo>
                    <a:pt x="234" y="374"/>
                    <a:pt x="401" y="474"/>
                    <a:pt x="601" y="540"/>
                  </a:cubicBezTo>
                  <a:cubicBezTo>
                    <a:pt x="835" y="641"/>
                    <a:pt x="1035" y="741"/>
                    <a:pt x="1268" y="807"/>
                  </a:cubicBezTo>
                  <a:cubicBezTo>
                    <a:pt x="1303" y="823"/>
                    <a:pt x="1336" y="830"/>
                    <a:pt x="1365" y="830"/>
                  </a:cubicBezTo>
                  <a:cubicBezTo>
                    <a:pt x="1594" y="830"/>
                    <a:pt x="1667" y="425"/>
                    <a:pt x="1402" y="307"/>
                  </a:cubicBezTo>
                  <a:cubicBezTo>
                    <a:pt x="1051" y="103"/>
                    <a:pt x="676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2" name="Google Shape;3292;p68"/>
            <p:cNvSpPr/>
            <p:nvPr/>
          </p:nvSpPr>
          <p:spPr>
            <a:xfrm>
              <a:off x="4524319" y="2833006"/>
              <a:ext cx="59948" cy="52867"/>
            </a:xfrm>
            <a:custGeom>
              <a:avLst/>
              <a:gdLst/>
              <a:ahLst/>
              <a:cxnLst/>
              <a:rect l="l" t="t" r="r" b="b"/>
              <a:pathLst>
                <a:path w="1583" h="1396" extrusionOk="0">
                  <a:moveTo>
                    <a:pt x="1420" y="1"/>
                  </a:moveTo>
                  <a:cubicBezTo>
                    <a:pt x="1400" y="1"/>
                    <a:pt x="1380" y="6"/>
                    <a:pt x="1362" y="19"/>
                  </a:cubicBezTo>
                  <a:cubicBezTo>
                    <a:pt x="861" y="385"/>
                    <a:pt x="428" y="819"/>
                    <a:pt x="27" y="1319"/>
                  </a:cubicBezTo>
                  <a:cubicBezTo>
                    <a:pt x="0" y="1346"/>
                    <a:pt x="39" y="1395"/>
                    <a:pt x="90" y="1395"/>
                  </a:cubicBezTo>
                  <a:cubicBezTo>
                    <a:pt x="102" y="1395"/>
                    <a:pt x="115" y="1393"/>
                    <a:pt x="127" y="1386"/>
                  </a:cubicBezTo>
                  <a:cubicBezTo>
                    <a:pt x="628" y="1053"/>
                    <a:pt x="1095" y="652"/>
                    <a:pt x="1528" y="185"/>
                  </a:cubicBezTo>
                  <a:cubicBezTo>
                    <a:pt x="1583" y="104"/>
                    <a:pt x="1505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3" name="Google Shape;3293;p68"/>
            <p:cNvSpPr/>
            <p:nvPr/>
          </p:nvSpPr>
          <p:spPr>
            <a:xfrm>
              <a:off x="4525341" y="3025202"/>
              <a:ext cx="35408" cy="12876"/>
            </a:xfrm>
            <a:custGeom>
              <a:avLst/>
              <a:gdLst/>
              <a:ahLst/>
              <a:cxnLst/>
              <a:rect l="l" t="t" r="r" b="b"/>
              <a:pathLst>
                <a:path w="935" h="340" extrusionOk="0">
                  <a:moveTo>
                    <a:pt x="376" y="0"/>
                  </a:moveTo>
                  <a:cubicBezTo>
                    <a:pt x="318" y="0"/>
                    <a:pt x="259" y="4"/>
                    <a:pt x="200" y="14"/>
                  </a:cubicBezTo>
                  <a:cubicBezTo>
                    <a:pt x="0" y="14"/>
                    <a:pt x="0" y="314"/>
                    <a:pt x="200" y="314"/>
                  </a:cubicBezTo>
                  <a:cubicBezTo>
                    <a:pt x="300" y="331"/>
                    <a:pt x="401" y="339"/>
                    <a:pt x="501" y="339"/>
                  </a:cubicBezTo>
                  <a:cubicBezTo>
                    <a:pt x="601" y="339"/>
                    <a:pt x="701" y="331"/>
                    <a:pt x="801" y="314"/>
                  </a:cubicBezTo>
                  <a:cubicBezTo>
                    <a:pt x="934" y="281"/>
                    <a:pt x="934" y="81"/>
                    <a:pt x="801" y="47"/>
                  </a:cubicBezTo>
                  <a:cubicBezTo>
                    <a:pt x="659" y="24"/>
                    <a:pt x="518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4" name="Google Shape;3294;p68"/>
            <p:cNvSpPr/>
            <p:nvPr/>
          </p:nvSpPr>
          <p:spPr>
            <a:xfrm>
              <a:off x="4176662" y="3496924"/>
              <a:ext cx="94561" cy="39536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67" y="0"/>
                  </a:moveTo>
                  <a:cubicBezTo>
                    <a:pt x="34" y="0"/>
                    <a:pt x="1" y="33"/>
                    <a:pt x="67" y="67"/>
                  </a:cubicBezTo>
                  <a:cubicBezTo>
                    <a:pt x="835" y="367"/>
                    <a:pt x="1635" y="734"/>
                    <a:pt x="2436" y="1034"/>
                  </a:cubicBezTo>
                  <a:cubicBezTo>
                    <a:pt x="2442" y="1041"/>
                    <a:pt x="2449" y="1043"/>
                    <a:pt x="2454" y="1043"/>
                  </a:cubicBezTo>
                  <a:cubicBezTo>
                    <a:pt x="2479" y="1043"/>
                    <a:pt x="2496" y="994"/>
                    <a:pt x="2469" y="967"/>
                  </a:cubicBezTo>
                  <a:cubicBezTo>
                    <a:pt x="1669" y="601"/>
                    <a:pt x="868" y="267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5" name="Google Shape;3295;p68"/>
            <p:cNvSpPr/>
            <p:nvPr/>
          </p:nvSpPr>
          <p:spPr>
            <a:xfrm>
              <a:off x="4189652" y="3405693"/>
              <a:ext cx="84034" cy="33326"/>
            </a:xfrm>
            <a:custGeom>
              <a:avLst/>
              <a:gdLst/>
              <a:ahLst/>
              <a:cxnLst/>
              <a:rect l="l" t="t" r="r" b="b"/>
              <a:pathLst>
                <a:path w="2219" h="880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725" y="374"/>
                    <a:pt x="1392" y="641"/>
                    <a:pt x="2093" y="875"/>
                  </a:cubicBezTo>
                  <a:cubicBezTo>
                    <a:pt x="2104" y="878"/>
                    <a:pt x="2114" y="880"/>
                    <a:pt x="2123" y="880"/>
                  </a:cubicBezTo>
                  <a:cubicBezTo>
                    <a:pt x="2199" y="880"/>
                    <a:pt x="2219" y="771"/>
                    <a:pt x="2159" y="741"/>
                  </a:cubicBezTo>
                  <a:cubicBezTo>
                    <a:pt x="1459" y="441"/>
                    <a:pt x="758" y="208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6" name="Google Shape;3296;p68"/>
            <p:cNvSpPr/>
            <p:nvPr/>
          </p:nvSpPr>
          <p:spPr>
            <a:xfrm>
              <a:off x="4203210" y="3257995"/>
              <a:ext cx="89373" cy="33363"/>
            </a:xfrm>
            <a:custGeom>
              <a:avLst/>
              <a:gdLst/>
              <a:ahLst/>
              <a:cxnLst/>
              <a:rect l="l" t="t" r="r" b="b"/>
              <a:pathLst>
                <a:path w="2360" h="881" extrusionOk="0">
                  <a:moveTo>
                    <a:pt x="2170" y="0"/>
                  </a:moveTo>
                  <a:cubicBezTo>
                    <a:pt x="2158" y="0"/>
                    <a:pt x="2147" y="2"/>
                    <a:pt x="2135" y="5"/>
                  </a:cubicBezTo>
                  <a:cubicBezTo>
                    <a:pt x="1801" y="71"/>
                    <a:pt x="1501" y="171"/>
                    <a:pt x="1201" y="338"/>
                  </a:cubicBezTo>
                  <a:cubicBezTo>
                    <a:pt x="902" y="548"/>
                    <a:pt x="548" y="677"/>
                    <a:pt x="189" y="677"/>
                  </a:cubicBezTo>
                  <a:cubicBezTo>
                    <a:pt x="149" y="677"/>
                    <a:pt x="108" y="675"/>
                    <a:pt x="67" y="672"/>
                  </a:cubicBezTo>
                  <a:cubicBezTo>
                    <a:pt x="34" y="672"/>
                    <a:pt x="0" y="738"/>
                    <a:pt x="34" y="772"/>
                  </a:cubicBezTo>
                  <a:cubicBezTo>
                    <a:pt x="218" y="847"/>
                    <a:pt x="416" y="881"/>
                    <a:pt x="617" y="881"/>
                  </a:cubicBezTo>
                  <a:cubicBezTo>
                    <a:pt x="1215" y="881"/>
                    <a:pt x="1844" y="587"/>
                    <a:pt x="2268" y="238"/>
                  </a:cubicBezTo>
                  <a:cubicBezTo>
                    <a:pt x="2360" y="147"/>
                    <a:pt x="2285" y="0"/>
                    <a:pt x="2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7" name="Google Shape;3297;p68"/>
            <p:cNvSpPr/>
            <p:nvPr/>
          </p:nvSpPr>
          <p:spPr>
            <a:xfrm>
              <a:off x="4204460" y="3143208"/>
              <a:ext cx="88464" cy="45482"/>
            </a:xfrm>
            <a:custGeom>
              <a:avLst/>
              <a:gdLst/>
              <a:ahLst/>
              <a:cxnLst/>
              <a:rect l="l" t="t" r="r" b="b"/>
              <a:pathLst>
                <a:path w="2336" h="1201" extrusionOk="0">
                  <a:moveTo>
                    <a:pt x="2202" y="0"/>
                  </a:moveTo>
                  <a:cubicBezTo>
                    <a:pt x="1802" y="67"/>
                    <a:pt x="1435" y="200"/>
                    <a:pt x="1135" y="434"/>
                  </a:cubicBezTo>
                  <a:cubicBezTo>
                    <a:pt x="768" y="667"/>
                    <a:pt x="401" y="867"/>
                    <a:pt x="67" y="1101"/>
                  </a:cubicBezTo>
                  <a:cubicBezTo>
                    <a:pt x="1" y="1134"/>
                    <a:pt x="34" y="1201"/>
                    <a:pt x="67" y="1201"/>
                  </a:cubicBezTo>
                  <a:cubicBezTo>
                    <a:pt x="935" y="1201"/>
                    <a:pt x="1735" y="834"/>
                    <a:pt x="2302" y="200"/>
                  </a:cubicBezTo>
                  <a:cubicBezTo>
                    <a:pt x="2336" y="100"/>
                    <a:pt x="2302" y="0"/>
                    <a:pt x="2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8" name="Google Shape;3298;p68"/>
            <p:cNvSpPr/>
            <p:nvPr/>
          </p:nvSpPr>
          <p:spPr>
            <a:xfrm>
              <a:off x="4205710" y="2884208"/>
              <a:ext cx="81345" cy="53018"/>
            </a:xfrm>
            <a:custGeom>
              <a:avLst/>
              <a:gdLst/>
              <a:ahLst/>
              <a:cxnLst/>
              <a:rect l="l" t="t" r="r" b="b"/>
              <a:pathLst>
                <a:path w="2148" h="1400" extrusionOk="0">
                  <a:moveTo>
                    <a:pt x="68" y="1"/>
                  </a:moveTo>
                  <a:cubicBezTo>
                    <a:pt x="34" y="1"/>
                    <a:pt x="1" y="68"/>
                    <a:pt x="34" y="101"/>
                  </a:cubicBezTo>
                  <a:cubicBezTo>
                    <a:pt x="268" y="334"/>
                    <a:pt x="535" y="535"/>
                    <a:pt x="835" y="701"/>
                  </a:cubicBezTo>
                  <a:cubicBezTo>
                    <a:pt x="1168" y="935"/>
                    <a:pt x="1502" y="1168"/>
                    <a:pt x="1836" y="1368"/>
                  </a:cubicBezTo>
                  <a:cubicBezTo>
                    <a:pt x="1871" y="1390"/>
                    <a:pt x="1907" y="1399"/>
                    <a:pt x="1940" y="1399"/>
                  </a:cubicBezTo>
                  <a:cubicBezTo>
                    <a:pt x="2061" y="1399"/>
                    <a:pt x="2148" y="1273"/>
                    <a:pt x="2069" y="1168"/>
                  </a:cubicBezTo>
                  <a:cubicBezTo>
                    <a:pt x="1602" y="501"/>
                    <a:pt x="868" y="68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299" name="Google Shape;3299;p68"/>
            <p:cNvSpPr/>
            <p:nvPr/>
          </p:nvSpPr>
          <p:spPr>
            <a:xfrm>
              <a:off x="4320118" y="2958738"/>
              <a:ext cx="135764" cy="45936"/>
            </a:xfrm>
            <a:custGeom>
              <a:avLst/>
              <a:gdLst/>
              <a:ahLst/>
              <a:cxnLst/>
              <a:rect l="l" t="t" r="r" b="b"/>
              <a:pathLst>
                <a:path w="3585" h="1213" extrusionOk="0">
                  <a:moveTo>
                    <a:pt x="3485" y="1"/>
                  </a:moveTo>
                  <a:cubicBezTo>
                    <a:pt x="2317" y="1"/>
                    <a:pt x="1150" y="301"/>
                    <a:pt x="149" y="935"/>
                  </a:cubicBezTo>
                  <a:cubicBezTo>
                    <a:pt x="0" y="994"/>
                    <a:pt x="63" y="1212"/>
                    <a:pt x="197" y="1212"/>
                  </a:cubicBezTo>
                  <a:cubicBezTo>
                    <a:pt x="213" y="1212"/>
                    <a:pt x="231" y="1209"/>
                    <a:pt x="249" y="1202"/>
                  </a:cubicBezTo>
                  <a:cubicBezTo>
                    <a:pt x="1383" y="968"/>
                    <a:pt x="2450" y="601"/>
                    <a:pt x="3518" y="134"/>
                  </a:cubicBezTo>
                  <a:cubicBezTo>
                    <a:pt x="3585" y="101"/>
                    <a:pt x="3551" y="34"/>
                    <a:pt x="3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0" name="Google Shape;3300;p68"/>
            <p:cNvSpPr/>
            <p:nvPr/>
          </p:nvSpPr>
          <p:spPr>
            <a:xfrm>
              <a:off x="4330798" y="3087349"/>
              <a:ext cx="77028" cy="28440"/>
            </a:xfrm>
            <a:custGeom>
              <a:avLst/>
              <a:gdLst/>
              <a:ahLst/>
              <a:cxnLst/>
              <a:rect l="l" t="t" r="r" b="b"/>
              <a:pathLst>
                <a:path w="2034" h="751" extrusionOk="0">
                  <a:moveTo>
                    <a:pt x="408" y="0"/>
                  </a:moveTo>
                  <a:cubicBezTo>
                    <a:pt x="361" y="0"/>
                    <a:pt x="314" y="2"/>
                    <a:pt x="267" y="7"/>
                  </a:cubicBezTo>
                  <a:cubicBezTo>
                    <a:pt x="100" y="7"/>
                    <a:pt x="0" y="241"/>
                    <a:pt x="167" y="308"/>
                  </a:cubicBezTo>
                  <a:cubicBezTo>
                    <a:pt x="734" y="574"/>
                    <a:pt x="1368" y="741"/>
                    <a:pt x="2002" y="741"/>
                  </a:cubicBezTo>
                  <a:cubicBezTo>
                    <a:pt x="2008" y="748"/>
                    <a:pt x="2014" y="751"/>
                    <a:pt x="2018" y="751"/>
                  </a:cubicBezTo>
                  <a:cubicBezTo>
                    <a:pt x="2034" y="751"/>
                    <a:pt x="2028" y="708"/>
                    <a:pt x="2002" y="708"/>
                  </a:cubicBezTo>
                  <a:cubicBezTo>
                    <a:pt x="1539" y="368"/>
                    <a:pt x="990" y="0"/>
                    <a:pt x="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1" name="Google Shape;3301;p68"/>
            <p:cNvSpPr/>
            <p:nvPr/>
          </p:nvSpPr>
          <p:spPr>
            <a:xfrm>
              <a:off x="4360148" y="2699776"/>
              <a:ext cx="57487" cy="72559"/>
            </a:xfrm>
            <a:custGeom>
              <a:avLst/>
              <a:gdLst/>
              <a:ahLst/>
              <a:cxnLst/>
              <a:rect l="l" t="t" r="r" b="b"/>
              <a:pathLst>
                <a:path w="1518" h="1916" extrusionOk="0">
                  <a:moveTo>
                    <a:pt x="240" y="0"/>
                  </a:moveTo>
                  <a:cubicBezTo>
                    <a:pt x="112" y="0"/>
                    <a:pt x="0" y="114"/>
                    <a:pt x="26" y="268"/>
                  </a:cubicBezTo>
                  <a:cubicBezTo>
                    <a:pt x="159" y="568"/>
                    <a:pt x="326" y="868"/>
                    <a:pt x="560" y="1101"/>
                  </a:cubicBezTo>
                  <a:cubicBezTo>
                    <a:pt x="826" y="1402"/>
                    <a:pt x="1160" y="1635"/>
                    <a:pt x="1460" y="1902"/>
                  </a:cubicBezTo>
                  <a:cubicBezTo>
                    <a:pt x="1460" y="1912"/>
                    <a:pt x="1466" y="1916"/>
                    <a:pt x="1473" y="1916"/>
                  </a:cubicBezTo>
                  <a:cubicBezTo>
                    <a:pt x="1491" y="1916"/>
                    <a:pt x="1517" y="1892"/>
                    <a:pt x="1494" y="1869"/>
                  </a:cubicBezTo>
                  <a:cubicBezTo>
                    <a:pt x="1460" y="1502"/>
                    <a:pt x="1327" y="1135"/>
                    <a:pt x="1160" y="801"/>
                  </a:cubicBezTo>
                  <a:cubicBezTo>
                    <a:pt x="926" y="501"/>
                    <a:pt x="660" y="234"/>
                    <a:pt x="359" y="34"/>
                  </a:cubicBezTo>
                  <a:cubicBezTo>
                    <a:pt x="320" y="11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2" name="Google Shape;3302;p68"/>
            <p:cNvSpPr/>
            <p:nvPr/>
          </p:nvSpPr>
          <p:spPr>
            <a:xfrm>
              <a:off x="4344696" y="3213346"/>
              <a:ext cx="85700" cy="54040"/>
            </a:xfrm>
            <a:custGeom>
              <a:avLst/>
              <a:gdLst/>
              <a:ahLst/>
              <a:cxnLst/>
              <a:rect l="l" t="t" r="r" b="b"/>
              <a:pathLst>
                <a:path w="2263" h="1427" extrusionOk="0">
                  <a:moveTo>
                    <a:pt x="306" y="0"/>
                  </a:moveTo>
                  <a:cubicBezTo>
                    <a:pt x="260" y="0"/>
                    <a:pt x="214" y="5"/>
                    <a:pt x="167" y="16"/>
                  </a:cubicBezTo>
                  <a:cubicBezTo>
                    <a:pt x="67" y="49"/>
                    <a:pt x="0" y="183"/>
                    <a:pt x="67" y="283"/>
                  </a:cubicBezTo>
                  <a:cubicBezTo>
                    <a:pt x="234" y="617"/>
                    <a:pt x="734" y="750"/>
                    <a:pt x="1068" y="950"/>
                  </a:cubicBezTo>
                  <a:cubicBezTo>
                    <a:pt x="1401" y="1150"/>
                    <a:pt x="1768" y="1317"/>
                    <a:pt x="2168" y="1417"/>
                  </a:cubicBezTo>
                  <a:cubicBezTo>
                    <a:pt x="2175" y="1423"/>
                    <a:pt x="2182" y="1426"/>
                    <a:pt x="2190" y="1426"/>
                  </a:cubicBezTo>
                  <a:cubicBezTo>
                    <a:pt x="2224" y="1426"/>
                    <a:pt x="2262" y="1377"/>
                    <a:pt x="2235" y="1350"/>
                  </a:cubicBezTo>
                  <a:cubicBezTo>
                    <a:pt x="1935" y="1050"/>
                    <a:pt x="1635" y="783"/>
                    <a:pt x="1301" y="550"/>
                  </a:cubicBezTo>
                  <a:cubicBezTo>
                    <a:pt x="1033" y="341"/>
                    <a:pt x="686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3" name="Google Shape;3303;p68"/>
            <p:cNvSpPr/>
            <p:nvPr/>
          </p:nvSpPr>
          <p:spPr>
            <a:xfrm>
              <a:off x="4349733" y="3364072"/>
              <a:ext cx="82140" cy="22305"/>
            </a:xfrm>
            <a:custGeom>
              <a:avLst/>
              <a:gdLst/>
              <a:ahLst/>
              <a:cxnLst/>
              <a:rect l="l" t="t" r="r" b="b"/>
              <a:pathLst>
                <a:path w="2169" h="589" extrusionOk="0">
                  <a:moveTo>
                    <a:pt x="426" y="1"/>
                  </a:moveTo>
                  <a:cubicBezTo>
                    <a:pt x="362" y="1"/>
                    <a:pt x="298" y="2"/>
                    <a:pt x="234" y="6"/>
                  </a:cubicBezTo>
                  <a:cubicBezTo>
                    <a:pt x="34" y="6"/>
                    <a:pt x="1" y="272"/>
                    <a:pt x="167" y="339"/>
                  </a:cubicBezTo>
                  <a:cubicBezTo>
                    <a:pt x="551" y="501"/>
                    <a:pt x="947" y="589"/>
                    <a:pt x="1341" y="589"/>
                  </a:cubicBezTo>
                  <a:cubicBezTo>
                    <a:pt x="1597" y="589"/>
                    <a:pt x="1852" y="552"/>
                    <a:pt x="2102" y="473"/>
                  </a:cubicBezTo>
                  <a:cubicBezTo>
                    <a:pt x="2169" y="473"/>
                    <a:pt x="2169" y="373"/>
                    <a:pt x="2102" y="373"/>
                  </a:cubicBezTo>
                  <a:cubicBezTo>
                    <a:pt x="1562" y="133"/>
                    <a:pt x="9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4" name="Google Shape;3304;p68"/>
            <p:cNvSpPr/>
            <p:nvPr/>
          </p:nvSpPr>
          <p:spPr>
            <a:xfrm>
              <a:off x="4538293" y="3301055"/>
              <a:ext cx="20753" cy="35939"/>
            </a:xfrm>
            <a:custGeom>
              <a:avLst/>
              <a:gdLst/>
              <a:ahLst/>
              <a:cxnLst/>
              <a:rect l="l" t="t" r="r" b="b"/>
              <a:pathLst>
                <a:path w="548" h="949" extrusionOk="0">
                  <a:moveTo>
                    <a:pt x="477" y="0"/>
                  </a:moveTo>
                  <a:cubicBezTo>
                    <a:pt x="458" y="0"/>
                    <a:pt x="437" y="11"/>
                    <a:pt x="425" y="35"/>
                  </a:cubicBezTo>
                  <a:cubicBezTo>
                    <a:pt x="325" y="335"/>
                    <a:pt x="192" y="602"/>
                    <a:pt x="25" y="869"/>
                  </a:cubicBezTo>
                  <a:cubicBezTo>
                    <a:pt x="1" y="918"/>
                    <a:pt x="48" y="949"/>
                    <a:pt x="88" y="949"/>
                  </a:cubicBezTo>
                  <a:cubicBezTo>
                    <a:pt x="103" y="949"/>
                    <a:pt x="116" y="945"/>
                    <a:pt x="125" y="936"/>
                  </a:cubicBezTo>
                  <a:cubicBezTo>
                    <a:pt x="292" y="669"/>
                    <a:pt x="425" y="402"/>
                    <a:pt x="526" y="102"/>
                  </a:cubicBezTo>
                  <a:cubicBezTo>
                    <a:pt x="547" y="37"/>
                    <a:pt x="513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5" name="Google Shape;3305;p68"/>
            <p:cNvSpPr/>
            <p:nvPr/>
          </p:nvSpPr>
          <p:spPr>
            <a:xfrm>
              <a:off x="4337425" y="3491849"/>
              <a:ext cx="80549" cy="48171"/>
            </a:xfrm>
            <a:custGeom>
              <a:avLst/>
              <a:gdLst/>
              <a:ahLst/>
              <a:cxnLst/>
              <a:rect l="l" t="t" r="r" b="b"/>
              <a:pathLst>
                <a:path w="2127" h="1272" extrusionOk="0">
                  <a:moveTo>
                    <a:pt x="2060" y="1"/>
                  </a:moveTo>
                  <a:cubicBezTo>
                    <a:pt x="1326" y="101"/>
                    <a:pt x="659" y="401"/>
                    <a:pt x="125" y="935"/>
                  </a:cubicBezTo>
                  <a:cubicBezTo>
                    <a:pt x="1" y="1059"/>
                    <a:pt x="109" y="1271"/>
                    <a:pt x="287" y="1271"/>
                  </a:cubicBezTo>
                  <a:cubicBezTo>
                    <a:pt x="300" y="1271"/>
                    <a:pt x="313" y="1270"/>
                    <a:pt x="326" y="1268"/>
                  </a:cubicBezTo>
                  <a:cubicBezTo>
                    <a:pt x="993" y="1035"/>
                    <a:pt x="1627" y="634"/>
                    <a:pt x="2094" y="101"/>
                  </a:cubicBezTo>
                  <a:cubicBezTo>
                    <a:pt x="2127" y="67"/>
                    <a:pt x="2094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6" name="Google Shape;3306;p68"/>
            <p:cNvSpPr/>
            <p:nvPr/>
          </p:nvSpPr>
          <p:spPr>
            <a:xfrm>
              <a:off x="3805261" y="3778230"/>
              <a:ext cx="1076303" cy="843100"/>
            </a:xfrm>
            <a:custGeom>
              <a:avLst/>
              <a:gdLst/>
              <a:ahLst/>
              <a:cxnLst/>
              <a:rect l="l" t="t" r="r" b="b"/>
              <a:pathLst>
                <a:path w="28421" h="22263" extrusionOk="0">
                  <a:moveTo>
                    <a:pt x="9151" y="1"/>
                  </a:moveTo>
                  <a:cubicBezTo>
                    <a:pt x="4863" y="1"/>
                    <a:pt x="1301" y="218"/>
                    <a:pt x="368" y="878"/>
                  </a:cubicBezTo>
                  <a:cubicBezTo>
                    <a:pt x="1" y="1145"/>
                    <a:pt x="1735" y="18124"/>
                    <a:pt x="4404" y="20859"/>
                  </a:cubicBezTo>
                  <a:cubicBezTo>
                    <a:pt x="5125" y="21599"/>
                    <a:pt x="10235" y="22263"/>
                    <a:pt x="15056" y="22263"/>
                  </a:cubicBezTo>
                  <a:cubicBezTo>
                    <a:pt x="18713" y="22263"/>
                    <a:pt x="22203" y="21881"/>
                    <a:pt x="23484" y="20859"/>
                  </a:cubicBezTo>
                  <a:cubicBezTo>
                    <a:pt x="26453" y="18491"/>
                    <a:pt x="28421" y="811"/>
                    <a:pt x="28421" y="811"/>
                  </a:cubicBezTo>
                  <a:cubicBezTo>
                    <a:pt x="28421" y="811"/>
                    <a:pt x="17432" y="1"/>
                    <a:pt x="9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07" name="Google Shape;3307;p68"/>
            <p:cNvSpPr/>
            <p:nvPr/>
          </p:nvSpPr>
          <p:spPr>
            <a:xfrm>
              <a:off x="3720619" y="3600880"/>
              <a:ext cx="1248119" cy="315154"/>
            </a:xfrm>
            <a:custGeom>
              <a:avLst/>
              <a:gdLst/>
              <a:ahLst/>
              <a:cxnLst/>
              <a:rect l="l" t="t" r="r" b="b"/>
              <a:pathLst>
                <a:path w="32958" h="8322" extrusionOk="0">
                  <a:moveTo>
                    <a:pt x="10250" y="1"/>
                  </a:moveTo>
                  <a:cubicBezTo>
                    <a:pt x="5563" y="1"/>
                    <a:pt x="1839" y="107"/>
                    <a:pt x="1368" y="424"/>
                  </a:cubicBezTo>
                  <a:cubicBezTo>
                    <a:pt x="1" y="1325"/>
                    <a:pt x="701" y="5328"/>
                    <a:pt x="1769" y="6695"/>
                  </a:cubicBezTo>
                  <a:cubicBezTo>
                    <a:pt x="2501" y="7626"/>
                    <a:pt x="12414" y="8321"/>
                    <a:pt x="20601" y="8321"/>
                  </a:cubicBezTo>
                  <a:cubicBezTo>
                    <a:pt x="26206" y="8321"/>
                    <a:pt x="31002" y="7995"/>
                    <a:pt x="31490" y="7196"/>
                  </a:cubicBezTo>
                  <a:cubicBezTo>
                    <a:pt x="32657" y="5227"/>
                    <a:pt x="32958" y="524"/>
                    <a:pt x="31590" y="424"/>
                  </a:cubicBezTo>
                  <a:cubicBezTo>
                    <a:pt x="30726" y="359"/>
                    <a:pt x="18864" y="1"/>
                    <a:pt x="10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3308" name="Google Shape;3308;p68"/>
          <p:cNvGrpSpPr/>
          <p:nvPr/>
        </p:nvGrpSpPr>
        <p:grpSpPr>
          <a:xfrm rot="354580">
            <a:off x="1399575" y="1288125"/>
            <a:ext cx="697628" cy="1463642"/>
            <a:chOff x="4303600" y="-2397000"/>
            <a:chExt cx="1138321" cy="2388227"/>
          </a:xfrm>
        </p:grpSpPr>
        <p:sp>
          <p:nvSpPr>
            <p:cNvPr id="3309" name="Google Shape;3309;p68"/>
            <p:cNvSpPr/>
            <p:nvPr/>
          </p:nvSpPr>
          <p:spPr>
            <a:xfrm>
              <a:off x="4303600" y="-2397000"/>
              <a:ext cx="1138321" cy="2388227"/>
            </a:xfrm>
            <a:custGeom>
              <a:avLst/>
              <a:gdLst/>
              <a:ahLst/>
              <a:cxnLst/>
              <a:rect l="l" t="t" r="r" b="b"/>
              <a:pathLst>
                <a:path w="17771" h="37284" fill="none" extrusionOk="0">
                  <a:moveTo>
                    <a:pt x="12014" y="20279"/>
                  </a:moveTo>
                  <a:cubicBezTo>
                    <a:pt x="10668" y="21335"/>
                    <a:pt x="9532" y="22629"/>
                    <a:pt x="8635" y="24081"/>
                  </a:cubicBezTo>
                  <a:cubicBezTo>
                    <a:pt x="9215" y="20121"/>
                    <a:pt x="9770" y="16213"/>
                    <a:pt x="10008" y="14734"/>
                  </a:cubicBezTo>
                  <a:cubicBezTo>
                    <a:pt x="11460" y="14312"/>
                    <a:pt x="15236" y="13018"/>
                    <a:pt x="15922" y="10721"/>
                  </a:cubicBezTo>
                  <a:cubicBezTo>
                    <a:pt x="16662" y="8238"/>
                    <a:pt x="16371" y="6100"/>
                    <a:pt x="14259" y="5492"/>
                  </a:cubicBezTo>
                  <a:cubicBezTo>
                    <a:pt x="14391" y="4595"/>
                    <a:pt x="14470" y="2614"/>
                    <a:pt x="12859" y="1954"/>
                  </a:cubicBezTo>
                  <a:cubicBezTo>
                    <a:pt x="12516" y="1822"/>
                    <a:pt x="12173" y="1743"/>
                    <a:pt x="11803" y="1743"/>
                  </a:cubicBezTo>
                  <a:cubicBezTo>
                    <a:pt x="11433" y="792"/>
                    <a:pt x="10588" y="159"/>
                    <a:pt x="9585" y="79"/>
                  </a:cubicBezTo>
                  <a:cubicBezTo>
                    <a:pt x="8397" y="0"/>
                    <a:pt x="7737" y="871"/>
                    <a:pt x="7420" y="1532"/>
                  </a:cubicBezTo>
                  <a:cubicBezTo>
                    <a:pt x="6892" y="1426"/>
                    <a:pt x="6364" y="1479"/>
                    <a:pt x="5888" y="1716"/>
                  </a:cubicBezTo>
                  <a:cubicBezTo>
                    <a:pt x="4647" y="2297"/>
                    <a:pt x="4647" y="4119"/>
                    <a:pt x="4832" y="5334"/>
                  </a:cubicBezTo>
                  <a:cubicBezTo>
                    <a:pt x="2297" y="5730"/>
                    <a:pt x="2403" y="9453"/>
                    <a:pt x="4198" y="11354"/>
                  </a:cubicBezTo>
                  <a:cubicBezTo>
                    <a:pt x="5519" y="12754"/>
                    <a:pt x="7631" y="13942"/>
                    <a:pt x="8714" y="14523"/>
                  </a:cubicBezTo>
                  <a:cubicBezTo>
                    <a:pt x="8450" y="16213"/>
                    <a:pt x="7842" y="20411"/>
                    <a:pt x="7235" y="24742"/>
                  </a:cubicBezTo>
                  <a:cubicBezTo>
                    <a:pt x="6892" y="23553"/>
                    <a:pt x="6047" y="20939"/>
                    <a:pt x="4251" y="18800"/>
                  </a:cubicBezTo>
                  <a:cubicBezTo>
                    <a:pt x="1848" y="15922"/>
                    <a:pt x="0" y="16160"/>
                    <a:pt x="0" y="16160"/>
                  </a:cubicBezTo>
                  <a:cubicBezTo>
                    <a:pt x="0" y="16160"/>
                    <a:pt x="211" y="20860"/>
                    <a:pt x="2878" y="23606"/>
                  </a:cubicBezTo>
                  <a:cubicBezTo>
                    <a:pt x="4938" y="25771"/>
                    <a:pt x="6496" y="25666"/>
                    <a:pt x="7129" y="25507"/>
                  </a:cubicBezTo>
                  <a:cubicBezTo>
                    <a:pt x="6337" y="31237"/>
                    <a:pt x="5624" y="36941"/>
                    <a:pt x="5941" y="37073"/>
                  </a:cubicBezTo>
                  <a:cubicBezTo>
                    <a:pt x="6575" y="37284"/>
                    <a:pt x="6892" y="36413"/>
                    <a:pt x="7103" y="34749"/>
                  </a:cubicBezTo>
                  <a:cubicBezTo>
                    <a:pt x="7209" y="34036"/>
                    <a:pt x="7816" y="29864"/>
                    <a:pt x="8450" y="25455"/>
                  </a:cubicBezTo>
                  <a:cubicBezTo>
                    <a:pt x="9189" y="25507"/>
                    <a:pt x="10826" y="25375"/>
                    <a:pt x="13335" y="24266"/>
                  </a:cubicBezTo>
                  <a:cubicBezTo>
                    <a:pt x="16873" y="22708"/>
                    <a:pt x="17771" y="17903"/>
                    <a:pt x="17771" y="17903"/>
                  </a:cubicBezTo>
                  <a:cubicBezTo>
                    <a:pt x="17771" y="17903"/>
                    <a:pt x="15024" y="17956"/>
                    <a:pt x="12014" y="20279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0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0" name="Google Shape;3310;p68"/>
            <p:cNvSpPr/>
            <p:nvPr/>
          </p:nvSpPr>
          <p:spPr>
            <a:xfrm>
              <a:off x="4643540" y="-1517525"/>
              <a:ext cx="306183" cy="1495556"/>
            </a:xfrm>
            <a:custGeom>
              <a:avLst/>
              <a:gdLst/>
              <a:ahLst/>
              <a:cxnLst/>
              <a:rect l="l" t="t" r="r" b="b"/>
              <a:pathLst>
                <a:path w="4780" h="23348" extrusionOk="0">
                  <a:moveTo>
                    <a:pt x="3512" y="1"/>
                  </a:moveTo>
                  <a:cubicBezTo>
                    <a:pt x="3512" y="1"/>
                    <a:pt x="0" y="23079"/>
                    <a:pt x="634" y="23316"/>
                  </a:cubicBezTo>
                  <a:cubicBezTo>
                    <a:pt x="697" y="23337"/>
                    <a:pt x="756" y="23348"/>
                    <a:pt x="813" y="23348"/>
                  </a:cubicBezTo>
                  <a:cubicBezTo>
                    <a:pt x="1330" y="23348"/>
                    <a:pt x="1606" y="22492"/>
                    <a:pt x="1796" y="20993"/>
                  </a:cubicBezTo>
                  <a:cubicBezTo>
                    <a:pt x="2034" y="19356"/>
                    <a:pt x="4780" y="344"/>
                    <a:pt x="4780" y="344"/>
                  </a:cubicBezTo>
                  <a:lnTo>
                    <a:pt x="3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1" name="Google Shape;3311;p68"/>
            <p:cNvSpPr/>
            <p:nvPr/>
          </p:nvSpPr>
          <p:spPr>
            <a:xfrm>
              <a:off x="4760248" y="-2390595"/>
              <a:ext cx="312973" cy="289849"/>
            </a:xfrm>
            <a:custGeom>
              <a:avLst/>
              <a:gdLst/>
              <a:ahLst/>
              <a:cxnLst/>
              <a:rect l="l" t="t" r="r" b="b"/>
              <a:pathLst>
                <a:path w="4886" h="4525" extrusionOk="0">
                  <a:moveTo>
                    <a:pt x="2297" y="0"/>
                  </a:moveTo>
                  <a:cubicBezTo>
                    <a:pt x="475" y="0"/>
                    <a:pt x="0" y="2197"/>
                    <a:pt x="0" y="2197"/>
                  </a:cubicBezTo>
                  <a:cubicBezTo>
                    <a:pt x="0" y="2197"/>
                    <a:pt x="2150" y="4524"/>
                    <a:pt x="2390" y="4524"/>
                  </a:cubicBezTo>
                  <a:cubicBezTo>
                    <a:pt x="2396" y="4524"/>
                    <a:pt x="2400" y="4523"/>
                    <a:pt x="2403" y="4521"/>
                  </a:cubicBezTo>
                  <a:cubicBezTo>
                    <a:pt x="2535" y="4415"/>
                    <a:pt x="4885" y="2197"/>
                    <a:pt x="4885" y="2197"/>
                  </a:cubicBezTo>
                  <a:cubicBezTo>
                    <a:pt x="4885" y="2197"/>
                    <a:pt x="4410" y="111"/>
                    <a:pt x="2456" y="6"/>
                  </a:cubicBezTo>
                  <a:cubicBezTo>
                    <a:pt x="2402" y="2"/>
                    <a:pt x="2349" y="0"/>
                    <a:pt x="2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2" name="Google Shape;3312;p68"/>
            <p:cNvSpPr/>
            <p:nvPr/>
          </p:nvSpPr>
          <p:spPr>
            <a:xfrm>
              <a:off x="4557258" y="-2302071"/>
              <a:ext cx="703708" cy="571307"/>
            </a:xfrm>
            <a:custGeom>
              <a:avLst/>
              <a:gdLst/>
              <a:ahLst/>
              <a:cxnLst/>
              <a:rect l="l" t="t" r="r" b="b"/>
              <a:pathLst>
                <a:path w="10986" h="8919" extrusionOk="0">
                  <a:moveTo>
                    <a:pt x="2961" y="1"/>
                  </a:moveTo>
                  <a:cubicBezTo>
                    <a:pt x="2627" y="1"/>
                    <a:pt x="2280" y="69"/>
                    <a:pt x="1928" y="234"/>
                  </a:cubicBezTo>
                  <a:cubicBezTo>
                    <a:pt x="1" y="1159"/>
                    <a:pt x="1083" y="5040"/>
                    <a:pt x="1083" y="5040"/>
                  </a:cubicBezTo>
                  <a:cubicBezTo>
                    <a:pt x="1083" y="5040"/>
                    <a:pt x="5543" y="8918"/>
                    <a:pt x="6126" y="8918"/>
                  </a:cubicBezTo>
                  <a:cubicBezTo>
                    <a:pt x="6152" y="8918"/>
                    <a:pt x="6170" y="8911"/>
                    <a:pt x="6180" y="8895"/>
                  </a:cubicBezTo>
                  <a:cubicBezTo>
                    <a:pt x="6417" y="8526"/>
                    <a:pt x="10220" y="4459"/>
                    <a:pt x="10220" y="4459"/>
                  </a:cubicBezTo>
                  <a:cubicBezTo>
                    <a:pt x="10220" y="4459"/>
                    <a:pt x="10985" y="1317"/>
                    <a:pt x="8899" y="472"/>
                  </a:cubicBezTo>
                  <a:cubicBezTo>
                    <a:pt x="8542" y="318"/>
                    <a:pt x="8168" y="244"/>
                    <a:pt x="7798" y="244"/>
                  </a:cubicBezTo>
                  <a:cubicBezTo>
                    <a:pt x="6965" y="244"/>
                    <a:pt x="6156" y="622"/>
                    <a:pt x="5625" y="1317"/>
                  </a:cubicBezTo>
                  <a:cubicBezTo>
                    <a:pt x="5625" y="1317"/>
                    <a:pt x="4432" y="1"/>
                    <a:pt x="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3" name="Google Shape;3313;p68"/>
            <p:cNvSpPr/>
            <p:nvPr/>
          </p:nvSpPr>
          <p:spPr>
            <a:xfrm>
              <a:off x="4449005" y="-2057957"/>
              <a:ext cx="926940" cy="614928"/>
            </a:xfrm>
            <a:custGeom>
              <a:avLst/>
              <a:gdLst/>
              <a:ahLst/>
              <a:cxnLst/>
              <a:rect l="l" t="t" r="r" b="b"/>
              <a:pathLst>
                <a:path w="14471" h="9600" extrusionOk="0">
                  <a:moveTo>
                    <a:pt x="10717" y="0"/>
                  </a:moveTo>
                  <a:cubicBezTo>
                    <a:pt x="7989" y="0"/>
                    <a:pt x="6602" y="2629"/>
                    <a:pt x="6602" y="2629"/>
                  </a:cubicBezTo>
                  <a:cubicBezTo>
                    <a:pt x="6602" y="2629"/>
                    <a:pt x="5613" y="32"/>
                    <a:pt x="3036" y="32"/>
                  </a:cubicBezTo>
                  <a:cubicBezTo>
                    <a:pt x="2951" y="32"/>
                    <a:pt x="2863" y="35"/>
                    <a:pt x="2773" y="41"/>
                  </a:cubicBezTo>
                  <a:cubicBezTo>
                    <a:pt x="1" y="226"/>
                    <a:pt x="54" y="4107"/>
                    <a:pt x="1928" y="6061"/>
                  </a:cubicBezTo>
                  <a:cubicBezTo>
                    <a:pt x="3803" y="8015"/>
                    <a:pt x="7157" y="9600"/>
                    <a:pt x="7157" y="9600"/>
                  </a:cubicBezTo>
                  <a:cubicBezTo>
                    <a:pt x="7157" y="9600"/>
                    <a:pt x="12807" y="8279"/>
                    <a:pt x="13626" y="5428"/>
                  </a:cubicBezTo>
                  <a:cubicBezTo>
                    <a:pt x="14471" y="2629"/>
                    <a:pt x="13996" y="252"/>
                    <a:pt x="11065" y="15"/>
                  </a:cubicBezTo>
                  <a:cubicBezTo>
                    <a:pt x="10946" y="5"/>
                    <a:pt x="10830" y="0"/>
                    <a:pt x="10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4" name="Google Shape;3314;p68"/>
            <p:cNvSpPr/>
            <p:nvPr/>
          </p:nvSpPr>
          <p:spPr>
            <a:xfrm>
              <a:off x="4303600" y="-1362192"/>
              <a:ext cx="473623" cy="603014"/>
            </a:xfrm>
            <a:custGeom>
              <a:avLst/>
              <a:gdLst/>
              <a:ahLst/>
              <a:cxnLst/>
              <a:rect l="l" t="t" r="r" b="b"/>
              <a:pathLst>
                <a:path w="7394" h="9414" extrusionOk="0">
                  <a:moveTo>
                    <a:pt x="108" y="0"/>
                  </a:moveTo>
                  <a:cubicBezTo>
                    <a:pt x="37" y="0"/>
                    <a:pt x="0" y="5"/>
                    <a:pt x="0" y="5"/>
                  </a:cubicBezTo>
                  <a:cubicBezTo>
                    <a:pt x="0" y="5"/>
                    <a:pt x="211" y="4679"/>
                    <a:pt x="2878" y="7451"/>
                  </a:cubicBezTo>
                  <a:cubicBezTo>
                    <a:pt x="4427" y="9078"/>
                    <a:pt x="5713" y="9414"/>
                    <a:pt x="6511" y="9414"/>
                  </a:cubicBezTo>
                  <a:cubicBezTo>
                    <a:pt x="7073" y="9414"/>
                    <a:pt x="7393" y="9247"/>
                    <a:pt x="7393" y="9247"/>
                  </a:cubicBezTo>
                  <a:cubicBezTo>
                    <a:pt x="7393" y="9247"/>
                    <a:pt x="6654" y="5524"/>
                    <a:pt x="4251" y="2645"/>
                  </a:cubicBezTo>
                  <a:cubicBezTo>
                    <a:pt x="2189" y="175"/>
                    <a:pt x="535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5" name="Google Shape;3315;p68"/>
            <p:cNvSpPr/>
            <p:nvPr/>
          </p:nvSpPr>
          <p:spPr>
            <a:xfrm>
              <a:off x="4814374" y="-1251954"/>
              <a:ext cx="627547" cy="485409"/>
            </a:xfrm>
            <a:custGeom>
              <a:avLst/>
              <a:gdLst/>
              <a:ahLst/>
              <a:cxnLst/>
              <a:rect l="l" t="t" r="r" b="b"/>
              <a:pathLst>
                <a:path w="9797" h="7578" extrusionOk="0">
                  <a:moveTo>
                    <a:pt x="9797" y="0"/>
                  </a:moveTo>
                  <a:cubicBezTo>
                    <a:pt x="9796" y="0"/>
                    <a:pt x="7050" y="80"/>
                    <a:pt x="4040" y="2403"/>
                  </a:cubicBezTo>
                  <a:cubicBezTo>
                    <a:pt x="2271" y="3750"/>
                    <a:pt x="898" y="5493"/>
                    <a:pt x="0" y="7526"/>
                  </a:cubicBezTo>
                  <a:cubicBezTo>
                    <a:pt x="0" y="7526"/>
                    <a:pt x="226" y="7578"/>
                    <a:pt x="672" y="7578"/>
                  </a:cubicBezTo>
                  <a:cubicBezTo>
                    <a:pt x="1494" y="7578"/>
                    <a:pt x="3067" y="7400"/>
                    <a:pt x="5361" y="6390"/>
                  </a:cubicBezTo>
                  <a:cubicBezTo>
                    <a:pt x="8899" y="4806"/>
                    <a:pt x="9797" y="0"/>
                    <a:pt x="9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3316" name="Google Shape;3316;p68"/>
          <p:cNvGrpSpPr/>
          <p:nvPr/>
        </p:nvGrpSpPr>
        <p:grpSpPr>
          <a:xfrm rot="1434405">
            <a:off x="-503574" y="3157581"/>
            <a:ext cx="1653827" cy="539960"/>
            <a:chOff x="2564525" y="5223525"/>
            <a:chExt cx="2556110" cy="834547"/>
          </a:xfrm>
        </p:grpSpPr>
        <p:sp>
          <p:nvSpPr>
            <p:cNvPr id="3317" name="Google Shape;3317;p68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8" name="Google Shape;3318;p68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19" name="Google Shape;3319;p68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0" name="Google Shape;3320;p68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1" name="Google Shape;3321;p68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2" name="Google Shape;3322;p68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3" name="Google Shape;3323;p68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4" name="Google Shape;3324;p68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5" name="Google Shape;3325;p68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6" name="Google Shape;3326;p68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grpSp>
        <p:nvGrpSpPr>
          <p:cNvPr id="3327" name="Google Shape;3327;p68"/>
          <p:cNvGrpSpPr/>
          <p:nvPr/>
        </p:nvGrpSpPr>
        <p:grpSpPr>
          <a:xfrm rot="375986">
            <a:off x="7747565" y="1263873"/>
            <a:ext cx="1719436" cy="916246"/>
            <a:chOff x="7463504" y="3075665"/>
            <a:chExt cx="2603050" cy="1387103"/>
          </a:xfrm>
        </p:grpSpPr>
        <p:sp>
          <p:nvSpPr>
            <p:cNvPr id="3328" name="Google Shape;3328;p68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29" name="Google Shape;3329;p68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0" name="Google Shape;3330;p68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1" name="Google Shape;3331;p68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2" name="Google Shape;3332;p68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3" name="Google Shape;3333;p68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4" name="Google Shape;3334;p68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5" name="Google Shape;3335;p68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6" name="Google Shape;3336;p68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7" name="Google Shape;3337;p68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8" name="Google Shape;3338;p68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39" name="Google Shape;3339;p68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0" name="Google Shape;3340;p68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1" name="Google Shape;3341;p68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2" name="Google Shape;3342;p68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3" name="Google Shape;3343;p68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4" name="Google Shape;3344;p68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5" name="Google Shape;3345;p68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6" name="Google Shape;3346;p68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7" name="Google Shape;3347;p68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8" name="Google Shape;3348;p68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49" name="Google Shape;3349;p68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0" name="Google Shape;3350;p68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1" name="Google Shape;3351;p68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2" name="Google Shape;3352;p68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3" name="Google Shape;3353;p68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4" name="Google Shape;3354;p68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5" name="Google Shape;3355;p68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6" name="Google Shape;3356;p68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7" name="Google Shape;3357;p68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8" name="Google Shape;3358;p68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59" name="Google Shape;3359;p68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  <p:sp>
          <p:nvSpPr>
            <p:cNvPr id="3360" name="Google Shape;3360;p68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9A9F0B-35D8-93C0-0327-72B0CFC27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8CB5A3-03DD-4CF7-E22D-AF2C2E00CBDB}"/>
              </a:ext>
            </a:extLst>
          </p:cNvPr>
          <p:cNvSpPr txBox="1">
            <a:spLocks/>
          </p:cNvSpPr>
          <p:nvPr/>
        </p:nvSpPr>
        <p:spPr>
          <a:xfrm>
            <a:off x="843953" y="318856"/>
            <a:ext cx="4300779" cy="57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1537A-7820-1F9F-3BD3-95E007B00F66}"/>
              </a:ext>
            </a:extLst>
          </p:cNvPr>
          <p:cNvGrpSpPr/>
          <p:nvPr/>
        </p:nvGrpSpPr>
        <p:grpSpPr>
          <a:xfrm>
            <a:off x="4354175" y="1417504"/>
            <a:ext cx="2820692" cy="1686460"/>
            <a:chOff x="6876789" y="2605337"/>
            <a:chExt cx="3256767" cy="1947185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FB4F681C-D593-14F9-E176-095C286DB55D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D9F753-42F8-6AE8-62B2-01A3A84A5927}"/>
                </a:ext>
              </a:extLst>
            </p:cNvPr>
            <p:cNvSpPr txBox="1"/>
            <p:nvPr/>
          </p:nvSpPr>
          <p:spPr>
            <a:xfrm>
              <a:off x="7129505" y="2978965"/>
              <a:ext cx="2765879" cy="138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Where was your father last week 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oogle Shape;448;p23">
            <a:extLst>
              <a:ext uri="{FF2B5EF4-FFF2-40B4-BE49-F238E27FC236}">
                <a16:creationId xmlns:a16="http://schemas.microsoft.com/office/drawing/2014/main" id="{A3F02DD2-C1D2-E415-9A78-72CE31C13068}"/>
              </a:ext>
            </a:extLst>
          </p:cNvPr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34" name="Google Shape;449;p23">
              <a:extLst>
                <a:ext uri="{FF2B5EF4-FFF2-40B4-BE49-F238E27FC236}">
                  <a16:creationId xmlns:a16="http://schemas.microsoft.com/office/drawing/2014/main" id="{837A7854-D412-FA35-421A-3F07E3F5BD90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37" name="Google Shape;450;p23">
                <a:extLst>
                  <a:ext uri="{FF2B5EF4-FFF2-40B4-BE49-F238E27FC236}">
                    <a16:creationId xmlns:a16="http://schemas.microsoft.com/office/drawing/2014/main" id="{8A22CF23-4435-D0EC-A0EC-22D1709EDF2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51;p23">
                <a:extLst>
                  <a:ext uri="{FF2B5EF4-FFF2-40B4-BE49-F238E27FC236}">
                    <a16:creationId xmlns:a16="http://schemas.microsoft.com/office/drawing/2014/main" id="{714C6220-91DB-497D-D256-CBD1E8F20BE8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52;p23">
                <a:extLst>
                  <a:ext uri="{FF2B5EF4-FFF2-40B4-BE49-F238E27FC236}">
                    <a16:creationId xmlns:a16="http://schemas.microsoft.com/office/drawing/2014/main" id="{C976DADA-CB89-A5CF-1329-88EFA24596FB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53;p23">
                <a:extLst>
                  <a:ext uri="{FF2B5EF4-FFF2-40B4-BE49-F238E27FC236}">
                    <a16:creationId xmlns:a16="http://schemas.microsoft.com/office/drawing/2014/main" id="{BCB4B6D3-88DB-9AFB-0852-780989DF365E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54;p23">
                <a:extLst>
                  <a:ext uri="{FF2B5EF4-FFF2-40B4-BE49-F238E27FC236}">
                    <a16:creationId xmlns:a16="http://schemas.microsoft.com/office/drawing/2014/main" id="{CCFA3210-DFD4-C100-75F5-0CE22222BB23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55;p23">
                <a:extLst>
                  <a:ext uri="{FF2B5EF4-FFF2-40B4-BE49-F238E27FC236}">
                    <a16:creationId xmlns:a16="http://schemas.microsoft.com/office/drawing/2014/main" id="{03AD826A-2907-5D93-B127-A94F3B011253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56;p23">
                <a:extLst>
                  <a:ext uri="{FF2B5EF4-FFF2-40B4-BE49-F238E27FC236}">
                    <a16:creationId xmlns:a16="http://schemas.microsoft.com/office/drawing/2014/main" id="{2DF2D04B-6A98-EDE1-BFCC-59FF6FFB534E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57;p23">
                <a:extLst>
                  <a:ext uri="{FF2B5EF4-FFF2-40B4-BE49-F238E27FC236}">
                    <a16:creationId xmlns:a16="http://schemas.microsoft.com/office/drawing/2014/main" id="{25B4AA6C-9006-D061-0F31-B3F6C96EF990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8;p23">
                <a:extLst>
                  <a:ext uri="{FF2B5EF4-FFF2-40B4-BE49-F238E27FC236}">
                    <a16:creationId xmlns:a16="http://schemas.microsoft.com/office/drawing/2014/main" id="{7B283AC1-1B64-5F6B-F8EE-9B5CA59729F5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59;p23">
                <a:extLst>
                  <a:ext uri="{FF2B5EF4-FFF2-40B4-BE49-F238E27FC236}">
                    <a16:creationId xmlns:a16="http://schemas.microsoft.com/office/drawing/2014/main" id="{18B9C82D-4B7D-441E-A698-A99D0CE1CD80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60;p23">
                <a:extLst>
                  <a:ext uri="{FF2B5EF4-FFF2-40B4-BE49-F238E27FC236}">
                    <a16:creationId xmlns:a16="http://schemas.microsoft.com/office/drawing/2014/main" id="{86CE43F2-8C7E-C29F-A1F8-1191B6DEDA7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461;p23">
              <a:extLst>
                <a:ext uri="{FF2B5EF4-FFF2-40B4-BE49-F238E27FC236}">
                  <a16:creationId xmlns:a16="http://schemas.microsoft.com/office/drawing/2014/main" id="{B7F7C414-EB6F-EE8C-1509-28FE6E80CF7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;p23">
              <a:extLst>
                <a:ext uri="{FF2B5EF4-FFF2-40B4-BE49-F238E27FC236}">
                  <a16:creationId xmlns:a16="http://schemas.microsoft.com/office/drawing/2014/main" id="{492A69E2-7FC0-0FF0-88CF-D2F6ACCFDF4E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333;p23">
            <a:extLst>
              <a:ext uri="{FF2B5EF4-FFF2-40B4-BE49-F238E27FC236}">
                <a16:creationId xmlns:a16="http://schemas.microsoft.com/office/drawing/2014/main" id="{FD5ACAC5-2A3A-647D-7E5F-6BB3642C0CC4}"/>
              </a:ext>
            </a:extLst>
          </p:cNvPr>
          <p:cNvGrpSpPr/>
          <p:nvPr/>
        </p:nvGrpSpPr>
        <p:grpSpPr>
          <a:xfrm>
            <a:off x="7970789" y="851145"/>
            <a:ext cx="420904" cy="498241"/>
            <a:chOff x="5350141" y="100301"/>
            <a:chExt cx="420904" cy="498241"/>
          </a:xfrm>
        </p:grpSpPr>
        <p:sp>
          <p:nvSpPr>
            <p:cNvPr id="49" name="Google Shape;334;p23">
              <a:extLst>
                <a:ext uri="{FF2B5EF4-FFF2-40B4-BE49-F238E27FC236}">
                  <a16:creationId xmlns:a16="http://schemas.microsoft.com/office/drawing/2014/main" id="{DB0EB538-70FA-2128-830A-C43EAE35E8F1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;p23">
              <a:extLst>
                <a:ext uri="{FF2B5EF4-FFF2-40B4-BE49-F238E27FC236}">
                  <a16:creationId xmlns:a16="http://schemas.microsoft.com/office/drawing/2014/main" id="{28A9CA1C-1063-1ACB-7F39-FAFF0F661BB3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270;p41">
            <a:extLst>
              <a:ext uri="{FF2B5EF4-FFF2-40B4-BE49-F238E27FC236}">
                <a16:creationId xmlns:a16="http://schemas.microsoft.com/office/drawing/2014/main" id="{1C35F23E-9E2B-F8D3-14F5-FFF662080D3F}"/>
              </a:ext>
            </a:extLst>
          </p:cNvPr>
          <p:cNvGrpSpPr/>
          <p:nvPr/>
        </p:nvGrpSpPr>
        <p:grpSpPr>
          <a:xfrm>
            <a:off x="5085216" y="-103678"/>
            <a:ext cx="563996" cy="527253"/>
            <a:chOff x="866242" y="485071"/>
            <a:chExt cx="900377" cy="841720"/>
          </a:xfrm>
        </p:grpSpPr>
        <p:sp>
          <p:nvSpPr>
            <p:cNvPr id="82" name="Google Shape;1271;p41">
              <a:extLst>
                <a:ext uri="{FF2B5EF4-FFF2-40B4-BE49-F238E27FC236}">
                  <a16:creationId xmlns:a16="http://schemas.microsoft.com/office/drawing/2014/main" id="{EC40108F-6583-A792-7B52-82609A577520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72;p41">
              <a:extLst>
                <a:ext uri="{FF2B5EF4-FFF2-40B4-BE49-F238E27FC236}">
                  <a16:creationId xmlns:a16="http://schemas.microsoft.com/office/drawing/2014/main" id="{88F10D0F-FCFD-5C5F-23F6-2160C1E13472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3;p41">
              <a:extLst>
                <a:ext uri="{FF2B5EF4-FFF2-40B4-BE49-F238E27FC236}">
                  <a16:creationId xmlns:a16="http://schemas.microsoft.com/office/drawing/2014/main" id="{46015715-E3CE-7355-0855-701BA90F02E8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4;p41">
              <a:extLst>
                <a:ext uri="{FF2B5EF4-FFF2-40B4-BE49-F238E27FC236}">
                  <a16:creationId xmlns:a16="http://schemas.microsoft.com/office/drawing/2014/main" id="{7CAC2FC9-CEEE-DCBB-7396-AE62D797E523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311;p41">
            <a:extLst>
              <a:ext uri="{FF2B5EF4-FFF2-40B4-BE49-F238E27FC236}">
                <a16:creationId xmlns:a16="http://schemas.microsoft.com/office/drawing/2014/main" id="{A9481FB9-A66F-1A36-590F-32EDB3AD77A2}"/>
              </a:ext>
            </a:extLst>
          </p:cNvPr>
          <p:cNvGrpSpPr/>
          <p:nvPr/>
        </p:nvGrpSpPr>
        <p:grpSpPr>
          <a:xfrm>
            <a:off x="136256" y="131576"/>
            <a:ext cx="634917" cy="651671"/>
            <a:chOff x="891532" y="2489185"/>
            <a:chExt cx="855063" cy="877626"/>
          </a:xfrm>
        </p:grpSpPr>
        <p:sp>
          <p:nvSpPr>
            <p:cNvPr id="3" name="Google Shape;1312;p41">
              <a:extLst>
                <a:ext uri="{FF2B5EF4-FFF2-40B4-BE49-F238E27FC236}">
                  <a16:creationId xmlns:a16="http://schemas.microsoft.com/office/drawing/2014/main" id="{3119B63C-B5E5-C259-F6C4-FA3DC21B1FED}"/>
                </a:ext>
              </a:extLst>
            </p:cNvPr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13;p41">
              <a:extLst>
                <a:ext uri="{FF2B5EF4-FFF2-40B4-BE49-F238E27FC236}">
                  <a16:creationId xmlns:a16="http://schemas.microsoft.com/office/drawing/2014/main" id="{5C8EC944-10DE-5505-5910-E99A0EB9494C}"/>
                </a:ext>
              </a:extLst>
            </p:cNvPr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14;p41">
              <a:extLst>
                <a:ext uri="{FF2B5EF4-FFF2-40B4-BE49-F238E27FC236}">
                  <a16:creationId xmlns:a16="http://schemas.microsoft.com/office/drawing/2014/main" id="{55D92BF5-346A-C22A-691D-A39FDAAAF5CD}"/>
                </a:ext>
              </a:extLst>
            </p:cNvPr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15;p41">
              <a:extLst>
                <a:ext uri="{FF2B5EF4-FFF2-40B4-BE49-F238E27FC236}">
                  <a16:creationId xmlns:a16="http://schemas.microsoft.com/office/drawing/2014/main" id="{B1A865B7-8A80-A1E5-BA25-958E7F2A3E4B}"/>
                </a:ext>
              </a:extLst>
            </p:cNvPr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16;p41">
              <a:extLst>
                <a:ext uri="{FF2B5EF4-FFF2-40B4-BE49-F238E27FC236}">
                  <a16:creationId xmlns:a16="http://schemas.microsoft.com/office/drawing/2014/main" id="{A23B8863-A727-42D7-3487-69882D52B3CD}"/>
                </a:ext>
              </a:extLst>
            </p:cNvPr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631;p26">
            <a:extLst>
              <a:ext uri="{FF2B5EF4-FFF2-40B4-BE49-F238E27FC236}">
                <a16:creationId xmlns:a16="http://schemas.microsoft.com/office/drawing/2014/main" id="{4CC9A98A-4E57-E8F2-3E41-77CD0917FBF7}"/>
              </a:ext>
            </a:extLst>
          </p:cNvPr>
          <p:cNvGrpSpPr/>
          <p:nvPr/>
        </p:nvGrpSpPr>
        <p:grpSpPr>
          <a:xfrm>
            <a:off x="5159567" y="3798416"/>
            <a:ext cx="1507264" cy="1513562"/>
            <a:chOff x="1339725" y="238075"/>
            <a:chExt cx="2758000" cy="2769525"/>
          </a:xfrm>
        </p:grpSpPr>
        <p:sp>
          <p:nvSpPr>
            <p:cNvPr id="26" name="Google Shape;632;p26">
              <a:extLst>
                <a:ext uri="{FF2B5EF4-FFF2-40B4-BE49-F238E27FC236}">
                  <a16:creationId xmlns:a16="http://schemas.microsoft.com/office/drawing/2014/main" id="{68F43E65-9E6F-CFA2-7C72-BF110756218A}"/>
                </a:ext>
              </a:extLst>
            </p:cNvPr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3;p26">
              <a:extLst>
                <a:ext uri="{FF2B5EF4-FFF2-40B4-BE49-F238E27FC236}">
                  <a16:creationId xmlns:a16="http://schemas.microsoft.com/office/drawing/2014/main" id="{3A9CAF59-F819-E7AF-43D1-DC75B54E8B4A}"/>
                </a:ext>
              </a:extLst>
            </p:cNvPr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34;p26">
              <a:extLst>
                <a:ext uri="{FF2B5EF4-FFF2-40B4-BE49-F238E27FC236}">
                  <a16:creationId xmlns:a16="http://schemas.microsoft.com/office/drawing/2014/main" id="{1097ACB8-57AD-3765-4A1F-9C7EA180AFC1}"/>
                </a:ext>
              </a:extLst>
            </p:cNvPr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35;p26">
              <a:extLst>
                <a:ext uri="{FF2B5EF4-FFF2-40B4-BE49-F238E27FC236}">
                  <a16:creationId xmlns:a16="http://schemas.microsoft.com/office/drawing/2014/main" id="{CB3C3BAD-E347-657E-F8BA-9E3F6882A990}"/>
                </a:ext>
              </a:extLst>
            </p:cNvPr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36;p26">
              <a:extLst>
                <a:ext uri="{FF2B5EF4-FFF2-40B4-BE49-F238E27FC236}">
                  <a16:creationId xmlns:a16="http://schemas.microsoft.com/office/drawing/2014/main" id="{46E117B4-73D7-838F-5EB6-5314F31F42EB}"/>
                </a:ext>
              </a:extLst>
            </p:cNvPr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37;p26">
              <a:extLst>
                <a:ext uri="{FF2B5EF4-FFF2-40B4-BE49-F238E27FC236}">
                  <a16:creationId xmlns:a16="http://schemas.microsoft.com/office/drawing/2014/main" id="{2358D333-16FB-65F4-D6FF-CB6AB0396941}"/>
                </a:ext>
              </a:extLst>
            </p:cNvPr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38;p26">
              <a:extLst>
                <a:ext uri="{FF2B5EF4-FFF2-40B4-BE49-F238E27FC236}">
                  <a16:creationId xmlns:a16="http://schemas.microsoft.com/office/drawing/2014/main" id="{4C6BCCE1-565E-7D24-053B-ECF2CB5D057E}"/>
                </a:ext>
              </a:extLst>
            </p:cNvPr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39;p26">
              <a:extLst>
                <a:ext uri="{FF2B5EF4-FFF2-40B4-BE49-F238E27FC236}">
                  <a16:creationId xmlns:a16="http://schemas.microsoft.com/office/drawing/2014/main" id="{1B7F3090-9F75-90C4-B3B0-1BF73E157CB3}"/>
                </a:ext>
              </a:extLst>
            </p:cNvPr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0;p26">
              <a:extLst>
                <a:ext uri="{FF2B5EF4-FFF2-40B4-BE49-F238E27FC236}">
                  <a16:creationId xmlns:a16="http://schemas.microsoft.com/office/drawing/2014/main" id="{7CA4B47A-ECEC-FD1B-AE7F-DC4F0B66BA96}"/>
                </a:ext>
              </a:extLst>
            </p:cNvPr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1;p26">
              <a:extLst>
                <a:ext uri="{FF2B5EF4-FFF2-40B4-BE49-F238E27FC236}">
                  <a16:creationId xmlns:a16="http://schemas.microsoft.com/office/drawing/2014/main" id="{7DF4820B-BF97-8C3A-4BD6-FF9281BAF9AA}"/>
                </a:ext>
              </a:extLst>
            </p:cNvPr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2;p26">
              <a:extLst>
                <a:ext uri="{FF2B5EF4-FFF2-40B4-BE49-F238E27FC236}">
                  <a16:creationId xmlns:a16="http://schemas.microsoft.com/office/drawing/2014/main" id="{5D42C0DD-0DB8-01AF-4FEC-001F9FB36C96}"/>
                </a:ext>
              </a:extLst>
            </p:cNvPr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3;p26">
              <a:extLst>
                <a:ext uri="{FF2B5EF4-FFF2-40B4-BE49-F238E27FC236}">
                  <a16:creationId xmlns:a16="http://schemas.microsoft.com/office/drawing/2014/main" id="{52C6E7A5-3A28-7FD6-C455-EAA147FBC5B2}"/>
                </a:ext>
              </a:extLst>
            </p:cNvPr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44;p26">
              <a:extLst>
                <a:ext uri="{FF2B5EF4-FFF2-40B4-BE49-F238E27FC236}">
                  <a16:creationId xmlns:a16="http://schemas.microsoft.com/office/drawing/2014/main" id="{FE21D8AA-D6B0-60CB-9FF1-1E18E498B032}"/>
                </a:ext>
              </a:extLst>
            </p:cNvPr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5;p26">
              <a:extLst>
                <a:ext uri="{FF2B5EF4-FFF2-40B4-BE49-F238E27FC236}">
                  <a16:creationId xmlns:a16="http://schemas.microsoft.com/office/drawing/2014/main" id="{9EC7F68E-323A-6A96-4B78-0F7318556024}"/>
                </a:ext>
              </a:extLst>
            </p:cNvPr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46;p26">
              <a:extLst>
                <a:ext uri="{FF2B5EF4-FFF2-40B4-BE49-F238E27FC236}">
                  <a16:creationId xmlns:a16="http://schemas.microsoft.com/office/drawing/2014/main" id="{537911BB-410F-BBC2-5463-F13A285D2292}"/>
                </a:ext>
              </a:extLst>
            </p:cNvPr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47;p26">
              <a:extLst>
                <a:ext uri="{FF2B5EF4-FFF2-40B4-BE49-F238E27FC236}">
                  <a16:creationId xmlns:a16="http://schemas.microsoft.com/office/drawing/2014/main" id="{BF24E158-68BD-7166-A8B0-69A696DC9AAA}"/>
                </a:ext>
              </a:extLst>
            </p:cNvPr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48;p26">
              <a:extLst>
                <a:ext uri="{FF2B5EF4-FFF2-40B4-BE49-F238E27FC236}">
                  <a16:creationId xmlns:a16="http://schemas.microsoft.com/office/drawing/2014/main" id="{CC577FA2-F8A4-33B8-490E-BBA435DD877F}"/>
                </a:ext>
              </a:extLst>
            </p:cNvPr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9;p26">
              <a:extLst>
                <a:ext uri="{FF2B5EF4-FFF2-40B4-BE49-F238E27FC236}">
                  <a16:creationId xmlns:a16="http://schemas.microsoft.com/office/drawing/2014/main" id="{647FC3FF-1ECC-44A1-735D-366710C629F5}"/>
                </a:ext>
              </a:extLst>
            </p:cNvPr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0;p26">
              <a:extLst>
                <a:ext uri="{FF2B5EF4-FFF2-40B4-BE49-F238E27FC236}">
                  <a16:creationId xmlns:a16="http://schemas.microsoft.com/office/drawing/2014/main" id="{6FFE0A42-DEEF-248D-4C72-FFA059145427}"/>
                </a:ext>
              </a:extLst>
            </p:cNvPr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1;p26">
              <a:extLst>
                <a:ext uri="{FF2B5EF4-FFF2-40B4-BE49-F238E27FC236}">
                  <a16:creationId xmlns:a16="http://schemas.microsoft.com/office/drawing/2014/main" id="{A554023A-76F2-8385-1B11-CD1F5837DE12}"/>
                </a:ext>
              </a:extLst>
            </p:cNvPr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2;p26">
              <a:extLst>
                <a:ext uri="{FF2B5EF4-FFF2-40B4-BE49-F238E27FC236}">
                  <a16:creationId xmlns:a16="http://schemas.microsoft.com/office/drawing/2014/main" id="{B833B92B-3147-4732-E7B3-A1A5DCEFC1AE}"/>
                </a:ext>
              </a:extLst>
            </p:cNvPr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3;p26">
              <a:extLst>
                <a:ext uri="{FF2B5EF4-FFF2-40B4-BE49-F238E27FC236}">
                  <a16:creationId xmlns:a16="http://schemas.microsoft.com/office/drawing/2014/main" id="{DC392CC4-E6B2-DA20-CAAD-066094EFD3D1}"/>
                </a:ext>
              </a:extLst>
            </p:cNvPr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4;p26">
              <a:extLst>
                <a:ext uri="{FF2B5EF4-FFF2-40B4-BE49-F238E27FC236}">
                  <a16:creationId xmlns:a16="http://schemas.microsoft.com/office/drawing/2014/main" id="{5A580674-FC72-93C6-33B7-04297D057676}"/>
                </a:ext>
              </a:extLst>
            </p:cNvPr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5;p26">
              <a:extLst>
                <a:ext uri="{FF2B5EF4-FFF2-40B4-BE49-F238E27FC236}">
                  <a16:creationId xmlns:a16="http://schemas.microsoft.com/office/drawing/2014/main" id="{BAA32383-8613-8465-D669-23387157D3EC}"/>
                </a:ext>
              </a:extLst>
            </p:cNvPr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6;p26">
              <a:extLst>
                <a:ext uri="{FF2B5EF4-FFF2-40B4-BE49-F238E27FC236}">
                  <a16:creationId xmlns:a16="http://schemas.microsoft.com/office/drawing/2014/main" id="{7A357CD5-4A40-5B79-7357-D6D2099B225F}"/>
                </a:ext>
              </a:extLst>
            </p:cNvPr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57;p26">
              <a:extLst>
                <a:ext uri="{FF2B5EF4-FFF2-40B4-BE49-F238E27FC236}">
                  <a16:creationId xmlns:a16="http://schemas.microsoft.com/office/drawing/2014/main" id="{DFCD245C-75B1-7A48-208A-68E7A0C98320}"/>
                </a:ext>
              </a:extLst>
            </p:cNvPr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58;p26">
              <a:extLst>
                <a:ext uri="{FF2B5EF4-FFF2-40B4-BE49-F238E27FC236}">
                  <a16:creationId xmlns:a16="http://schemas.microsoft.com/office/drawing/2014/main" id="{AE9F3976-B978-7B95-3164-99345E5E628B}"/>
                </a:ext>
              </a:extLst>
            </p:cNvPr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9;p26">
              <a:extLst>
                <a:ext uri="{FF2B5EF4-FFF2-40B4-BE49-F238E27FC236}">
                  <a16:creationId xmlns:a16="http://schemas.microsoft.com/office/drawing/2014/main" id="{E6BE9F61-2A5A-6D76-B71D-E1FAF1CA93B8}"/>
                </a:ext>
              </a:extLst>
            </p:cNvPr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0;p26">
              <a:extLst>
                <a:ext uri="{FF2B5EF4-FFF2-40B4-BE49-F238E27FC236}">
                  <a16:creationId xmlns:a16="http://schemas.microsoft.com/office/drawing/2014/main" id="{3D1ED515-690D-EF6D-263E-560E1C32FB0D}"/>
                </a:ext>
              </a:extLst>
            </p:cNvPr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1;p26">
              <a:extLst>
                <a:ext uri="{FF2B5EF4-FFF2-40B4-BE49-F238E27FC236}">
                  <a16:creationId xmlns:a16="http://schemas.microsoft.com/office/drawing/2014/main" id="{F9B98CAA-6DEA-A0E1-6322-5CCE4712CBED}"/>
                </a:ext>
              </a:extLst>
            </p:cNvPr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2;p26">
              <a:extLst>
                <a:ext uri="{FF2B5EF4-FFF2-40B4-BE49-F238E27FC236}">
                  <a16:creationId xmlns:a16="http://schemas.microsoft.com/office/drawing/2014/main" id="{FEF5B611-0705-E2FF-A864-C0C116DBF882}"/>
                </a:ext>
              </a:extLst>
            </p:cNvPr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3;p26">
              <a:extLst>
                <a:ext uri="{FF2B5EF4-FFF2-40B4-BE49-F238E27FC236}">
                  <a16:creationId xmlns:a16="http://schemas.microsoft.com/office/drawing/2014/main" id="{79AC4680-3F68-D9A0-D615-E3600B863100}"/>
                </a:ext>
              </a:extLst>
            </p:cNvPr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64;p26">
              <a:extLst>
                <a:ext uri="{FF2B5EF4-FFF2-40B4-BE49-F238E27FC236}">
                  <a16:creationId xmlns:a16="http://schemas.microsoft.com/office/drawing/2014/main" id="{1A07BA94-597F-03E4-3B63-03AE0D1C5A65}"/>
                </a:ext>
              </a:extLst>
            </p:cNvPr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65;p26">
              <a:extLst>
                <a:ext uri="{FF2B5EF4-FFF2-40B4-BE49-F238E27FC236}">
                  <a16:creationId xmlns:a16="http://schemas.microsoft.com/office/drawing/2014/main" id="{A26BD902-25A9-84CB-5007-A713CAA2F880}"/>
                </a:ext>
              </a:extLst>
            </p:cNvPr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66;p26">
              <a:extLst>
                <a:ext uri="{FF2B5EF4-FFF2-40B4-BE49-F238E27FC236}">
                  <a16:creationId xmlns:a16="http://schemas.microsoft.com/office/drawing/2014/main" id="{933DA4B2-EBC8-4B5A-995B-E421E1E56C51}"/>
                </a:ext>
              </a:extLst>
            </p:cNvPr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67;p26">
              <a:extLst>
                <a:ext uri="{FF2B5EF4-FFF2-40B4-BE49-F238E27FC236}">
                  <a16:creationId xmlns:a16="http://schemas.microsoft.com/office/drawing/2014/main" id="{C0B94F12-8E4B-D944-5761-A2C9054583D8}"/>
                </a:ext>
              </a:extLst>
            </p:cNvPr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68;p26">
              <a:extLst>
                <a:ext uri="{FF2B5EF4-FFF2-40B4-BE49-F238E27FC236}">
                  <a16:creationId xmlns:a16="http://schemas.microsoft.com/office/drawing/2014/main" id="{B2138A7A-6969-9142-8FE6-95F7D4B89650}"/>
                </a:ext>
              </a:extLst>
            </p:cNvPr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9;p26">
              <a:extLst>
                <a:ext uri="{FF2B5EF4-FFF2-40B4-BE49-F238E27FC236}">
                  <a16:creationId xmlns:a16="http://schemas.microsoft.com/office/drawing/2014/main" id="{403CB835-CA38-42A8-AEB5-A562C6363ED6}"/>
                </a:ext>
              </a:extLst>
            </p:cNvPr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0;p26">
              <a:extLst>
                <a:ext uri="{FF2B5EF4-FFF2-40B4-BE49-F238E27FC236}">
                  <a16:creationId xmlns:a16="http://schemas.microsoft.com/office/drawing/2014/main" id="{1E01759E-79CE-3EF9-DDF3-8902D4D27865}"/>
                </a:ext>
              </a:extLst>
            </p:cNvPr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1;p26">
              <a:extLst>
                <a:ext uri="{FF2B5EF4-FFF2-40B4-BE49-F238E27FC236}">
                  <a16:creationId xmlns:a16="http://schemas.microsoft.com/office/drawing/2014/main" id="{95002B7A-1E20-2977-6819-A45462EE4EA4}"/>
                </a:ext>
              </a:extLst>
            </p:cNvPr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2;p26">
              <a:extLst>
                <a:ext uri="{FF2B5EF4-FFF2-40B4-BE49-F238E27FC236}">
                  <a16:creationId xmlns:a16="http://schemas.microsoft.com/office/drawing/2014/main" id="{7D8A1EC6-4581-EC97-34F2-1A0A3392626E}"/>
                </a:ext>
              </a:extLst>
            </p:cNvPr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3;p26">
              <a:extLst>
                <a:ext uri="{FF2B5EF4-FFF2-40B4-BE49-F238E27FC236}">
                  <a16:creationId xmlns:a16="http://schemas.microsoft.com/office/drawing/2014/main" id="{20DB296A-7651-4EE9-9575-62AF1717B151}"/>
                </a:ext>
              </a:extLst>
            </p:cNvPr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4;p26">
              <a:extLst>
                <a:ext uri="{FF2B5EF4-FFF2-40B4-BE49-F238E27FC236}">
                  <a16:creationId xmlns:a16="http://schemas.microsoft.com/office/drawing/2014/main" id="{19636BF9-D572-3AF4-117E-9FAF2F891E5D}"/>
                </a:ext>
              </a:extLst>
            </p:cNvPr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5;p26">
              <a:extLst>
                <a:ext uri="{FF2B5EF4-FFF2-40B4-BE49-F238E27FC236}">
                  <a16:creationId xmlns:a16="http://schemas.microsoft.com/office/drawing/2014/main" id="{21F58CD9-180D-3C7F-2A0D-9DCF6711EDD4}"/>
                </a:ext>
              </a:extLst>
            </p:cNvPr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6;p26">
              <a:extLst>
                <a:ext uri="{FF2B5EF4-FFF2-40B4-BE49-F238E27FC236}">
                  <a16:creationId xmlns:a16="http://schemas.microsoft.com/office/drawing/2014/main" id="{9FA58DEE-2EB0-431E-B694-2A4C254AAA0D}"/>
                </a:ext>
              </a:extLst>
            </p:cNvPr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7;p26">
              <a:extLst>
                <a:ext uri="{FF2B5EF4-FFF2-40B4-BE49-F238E27FC236}">
                  <a16:creationId xmlns:a16="http://schemas.microsoft.com/office/drawing/2014/main" id="{AEF7FE45-71D4-C931-6DFD-EEF0EC724F60}"/>
                </a:ext>
              </a:extLst>
            </p:cNvPr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8;p26">
              <a:extLst>
                <a:ext uri="{FF2B5EF4-FFF2-40B4-BE49-F238E27FC236}">
                  <a16:creationId xmlns:a16="http://schemas.microsoft.com/office/drawing/2014/main" id="{E78A8763-9AC0-4C5F-5868-B1CA54435C7D}"/>
                </a:ext>
              </a:extLst>
            </p:cNvPr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9;p26">
              <a:extLst>
                <a:ext uri="{FF2B5EF4-FFF2-40B4-BE49-F238E27FC236}">
                  <a16:creationId xmlns:a16="http://schemas.microsoft.com/office/drawing/2014/main" id="{DE16183E-661F-D3B7-EBF6-B5D0802DAB29}"/>
                </a:ext>
              </a:extLst>
            </p:cNvPr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0;p26">
              <a:extLst>
                <a:ext uri="{FF2B5EF4-FFF2-40B4-BE49-F238E27FC236}">
                  <a16:creationId xmlns:a16="http://schemas.microsoft.com/office/drawing/2014/main" id="{C774351B-31FE-0E55-C077-717720744C10}"/>
                </a:ext>
              </a:extLst>
            </p:cNvPr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1;p26">
              <a:extLst>
                <a:ext uri="{FF2B5EF4-FFF2-40B4-BE49-F238E27FC236}">
                  <a16:creationId xmlns:a16="http://schemas.microsoft.com/office/drawing/2014/main" id="{2B3002B7-9EBA-A1A8-E23E-9ADC67FA74E8}"/>
                </a:ext>
              </a:extLst>
            </p:cNvPr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2;p26">
              <a:extLst>
                <a:ext uri="{FF2B5EF4-FFF2-40B4-BE49-F238E27FC236}">
                  <a16:creationId xmlns:a16="http://schemas.microsoft.com/office/drawing/2014/main" id="{C10D7F77-AB19-E159-BB51-0AF04639A444}"/>
                </a:ext>
              </a:extLst>
            </p:cNvPr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3;p26">
              <a:extLst>
                <a:ext uri="{FF2B5EF4-FFF2-40B4-BE49-F238E27FC236}">
                  <a16:creationId xmlns:a16="http://schemas.microsoft.com/office/drawing/2014/main" id="{66645567-BB58-3773-1CBA-002B0404BBBB}"/>
                </a:ext>
              </a:extLst>
            </p:cNvPr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4;p26">
              <a:extLst>
                <a:ext uri="{FF2B5EF4-FFF2-40B4-BE49-F238E27FC236}">
                  <a16:creationId xmlns:a16="http://schemas.microsoft.com/office/drawing/2014/main" id="{A21A7FFE-8B83-08D6-52A0-8CD2679A7D8A}"/>
                </a:ext>
              </a:extLst>
            </p:cNvPr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5;p26">
              <a:extLst>
                <a:ext uri="{FF2B5EF4-FFF2-40B4-BE49-F238E27FC236}">
                  <a16:creationId xmlns:a16="http://schemas.microsoft.com/office/drawing/2014/main" id="{A0AC43BF-19A6-A703-F94F-6A03CDD40385}"/>
                </a:ext>
              </a:extLst>
            </p:cNvPr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6;p26">
              <a:extLst>
                <a:ext uri="{FF2B5EF4-FFF2-40B4-BE49-F238E27FC236}">
                  <a16:creationId xmlns:a16="http://schemas.microsoft.com/office/drawing/2014/main" id="{2DB49159-801C-33A2-6D1A-A30D5615564A}"/>
                </a:ext>
              </a:extLst>
            </p:cNvPr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7;p26">
              <a:extLst>
                <a:ext uri="{FF2B5EF4-FFF2-40B4-BE49-F238E27FC236}">
                  <a16:creationId xmlns:a16="http://schemas.microsoft.com/office/drawing/2014/main" id="{E8648E85-8DD3-0913-30F1-88902C59252D}"/>
                </a:ext>
              </a:extLst>
            </p:cNvPr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8;p26">
              <a:extLst>
                <a:ext uri="{FF2B5EF4-FFF2-40B4-BE49-F238E27FC236}">
                  <a16:creationId xmlns:a16="http://schemas.microsoft.com/office/drawing/2014/main" id="{26DC5881-4454-1214-130A-6A5267B0796C}"/>
                </a:ext>
              </a:extLst>
            </p:cNvPr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9;p26">
              <a:extLst>
                <a:ext uri="{FF2B5EF4-FFF2-40B4-BE49-F238E27FC236}">
                  <a16:creationId xmlns:a16="http://schemas.microsoft.com/office/drawing/2014/main" id="{68F36600-CBEC-4EE1-83A6-AE9B9F41F659}"/>
                </a:ext>
              </a:extLst>
            </p:cNvPr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90;p26">
              <a:extLst>
                <a:ext uri="{FF2B5EF4-FFF2-40B4-BE49-F238E27FC236}">
                  <a16:creationId xmlns:a16="http://schemas.microsoft.com/office/drawing/2014/main" id="{8529E00D-CE43-AFA0-6A6B-26FCB369D525}"/>
                </a:ext>
              </a:extLst>
            </p:cNvPr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91;p26">
              <a:extLst>
                <a:ext uri="{FF2B5EF4-FFF2-40B4-BE49-F238E27FC236}">
                  <a16:creationId xmlns:a16="http://schemas.microsoft.com/office/drawing/2014/main" id="{5C1B1D4A-4A9D-4C78-05DC-C98063DCE23B}"/>
                </a:ext>
              </a:extLst>
            </p:cNvPr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92;p26">
              <a:extLst>
                <a:ext uri="{FF2B5EF4-FFF2-40B4-BE49-F238E27FC236}">
                  <a16:creationId xmlns:a16="http://schemas.microsoft.com/office/drawing/2014/main" id="{504A3979-EA6D-9C97-4554-33CD117DEE73}"/>
                </a:ext>
              </a:extLst>
            </p:cNvPr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93;p26">
              <a:extLst>
                <a:ext uri="{FF2B5EF4-FFF2-40B4-BE49-F238E27FC236}">
                  <a16:creationId xmlns:a16="http://schemas.microsoft.com/office/drawing/2014/main" id="{8BB26F43-38C7-61C0-7486-C2B45E745719}"/>
                </a:ext>
              </a:extLst>
            </p:cNvPr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94;p26">
              <a:extLst>
                <a:ext uri="{FF2B5EF4-FFF2-40B4-BE49-F238E27FC236}">
                  <a16:creationId xmlns:a16="http://schemas.microsoft.com/office/drawing/2014/main" id="{98A482F5-63BB-A808-AFCF-AEA7240B7F56}"/>
                </a:ext>
              </a:extLst>
            </p:cNvPr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95;p26">
              <a:extLst>
                <a:ext uri="{FF2B5EF4-FFF2-40B4-BE49-F238E27FC236}">
                  <a16:creationId xmlns:a16="http://schemas.microsoft.com/office/drawing/2014/main" id="{B1509DA8-25A1-8AA2-0118-DCA3EDE84754}"/>
                </a:ext>
              </a:extLst>
            </p:cNvPr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96;p26">
              <a:extLst>
                <a:ext uri="{FF2B5EF4-FFF2-40B4-BE49-F238E27FC236}">
                  <a16:creationId xmlns:a16="http://schemas.microsoft.com/office/drawing/2014/main" id="{9455AA29-C00A-B415-C56B-89DB520C189E}"/>
                </a:ext>
              </a:extLst>
            </p:cNvPr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97;p26">
              <a:extLst>
                <a:ext uri="{FF2B5EF4-FFF2-40B4-BE49-F238E27FC236}">
                  <a16:creationId xmlns:a16="http://schemas.microsoft.com/office/drawing/2014/main" id="{27DDFA0A-0844-0EF7-CCDC-33F4BCDDA67E}"/>
                </a:ext>
              </a:extLst>
            </p:cNvPr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98;p26">
              <a:extLst>
                <a:ext uri="{FF2B5EF4-FFF2-40B4-BE49-F238E27FC236}">
                  <a16:creationId xmlns:a16="http://schemas.microsoft.com/office/drawing/2014/main" id="{AD9C67DD-0A50-4A88-4E0A-2B1F40367C86}"/>
                </a:ext>
              </a:extLst>
            </p:cNvPr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9;p26">
              <a:extLst>
                <a:ext uri="{FF2B5EF4-FFF2-40B4-BE49-F238E27FC236}">
                  <a16:creationId xmlns:a16="http://schemas.microsoft.com/office/drawing/2014/main" id="{155AEC1E-F854-9CAE-BB0E-CDB093FB3867}"/>
                </a:ext>
              </a:extLst>
            </p:cNvPr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0;p26">
              <a:extLst>
                <a:ext uri="{FF2B5EF4-FFF2-40B4-BE49-F238E27FC236}">
                  <a16:creationId xmlns:a16="http://schemas.microsoft.com/office/drawing/2014/main" id="{2BF7FD18-FDAE-26F5-7606-095717471333}"/>
                </a:ext>
              </a:extLst>
            </p:cNvPr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1;p26">
              <a:extLst>
                <a:ext uri="{FF2B5EF4-FFF2-40B4-BE49-F238E27FC236}">
                  <a16:creationId xmlns:a16="http://schemas.microsoft.com/office/drawing/2014/main" id="{FA86875B-9EE4-FA93-AAEE-18C9945C40E4}"/>
                </a:ext>
              </a:extLst>
            </p:cNvPr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2;p26">
              <a:extLst>
                <a:ext uri="{FF2B5EF4-FFF2-40B4-BE49-F238E27FC236}">
                  <a16:creationId xmlns:a16="http://schemas.microsoft.com/office/drawing/2014/main" id="{2CCC844E-2956-D6A9-8218-1F5E20E1A73D}"/>
                </a:ext>
              </a:extLst>
            </p:cNvPr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3;p26">
              <a:extLst>
                <a:ext uri="{FF2B5EF4-FFF2-40B4-BE49-F238E27FC236}">
                  <a16:creationId xmlns:a16="http://schemas.microsoft.com/office/drawing/2014/main" id="{4BF8A867-CF19-6C22-BDE3-96614D9CED05}"/>
                </a:ext>
              </a:extLst>
            </p:cNvPr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6EB606-4F9C-BAD7-8EDE-4096AF30F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4C0381-6739-65C9-FF5C-B284C5D8C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3" y="987272"/>
            <a:ext cx="3771361" cy="2514241"/>
          </a:xfrm>
          <a:prstGeom prst="rect">
            <a:avLst/>
          </a:prstGeom>
        </p:spPr>
      </p:pic>
      <p:sp>
        <p:nvSpPr>
          <p:cNvPr id="13" name="q2">
            <a:extLst>
              <a:ext uri="{FF2B5EF4-FFF2-40B4-BE49-F238E27FC236}">
                <a16:creationId xmlns:a16="http://schemas.microsoft.com/office/drawing/2014/main" id="{E4A84DB2-F788-4C02-9615-65D3D73ED69E}"/>
              </a:ext>
            </a:extLst>
          </p:cNvPr>
          <p:cNvSpPr txBox="1">
            <a:spLocks/>
          </p:cNvSpPr>
          <p:nvPr/>
        </p:nvSpPr>
        <p:spPr>
          <a:xfrm>
            <a:off x="4688511" y="861167"/>
            <a:ext cx="3178097" cy="58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000" dirty="0">
                <a:latin typeface="Comic Sans MS" panose="030F0702030302020204" pitchFamily="66" charset="0"/>
              </a:rPr>
              <a:t>1. My father/ last week.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567541-5DCA-40D1-CA8E-C96A2F505CDD}"/>
              </a:ext>
            </a:extLst>
          </p:cNvPr>
          <p:cNvGrpSpPr/>
          <p:nvPr/>
        </p:nvGrpSpPr>
        <p:grpSpPr>
          <a:xfrm>
            <a:off x="5923035" y="3080038"/>
            <a:ext cx="3201140" cy="1847497"/>
            <a:chOff x="9863059" y="3969338"/>
            <a:chExt cx="2080617" cy="2131052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FF9EBF8-58A8-68F3-496A-A4D970893070}"/>
                </a:ext>
              </a:extLst>
            </p:cNvPr>
            <p:cNvSpPr/>
            <p:nvPr/>
          </p:nvSpPr>
          <p:spPr>
            <a:xfrm>
              <a:off x="9863059" y="3969338"/>
              <a:ext cx="2080617" cy="1511358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FE4A17-42C1-6EAE-CADD-04BEF01F3348}"/>
                </a:ext>
              </a:extLst>
            </p:cNvPr>
            <p:cNvSpPr txBox="1"/>
            <p:nvPr/>
          </p:nvSpPr>
          <p:spPr>
            <a:xfrm>
              <a:off x="9987718" y="4218813"/>
              <a:ext cx="1831298" cy="1881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My father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was in Turkey.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736A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DDCBF-BAED-318E-D6B4-6E47753E2E11}"/>
              </a:ext>
            </a:extLst>
          </p:cNvPr>
          <p:cNvGrpSpPr/>
          <p:nvPr/>
        </p:nvGrpSpPr>
        <p:grpSpPr>
          <a:xfrm>
            <a:off x="2899800" y="3682556"/>
            <a:ext cx="2222481" cy="1478164"/>
            <a:chOff x="9863059" y="3969338"/>
            <a:chExt cx="2080617" cy="1705034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181804D1-B64C-E835-11F8-D19CCF0C094A}"/>
                </a:ext>
              </a:extLst>
            </p:cNvPr>
            <p:cNvSpPr/>
            <p:nvPr/>
          </p:nvSpPr>
          <p:spPr>
            <a:xfrm>
              <a:off x="9863059" y="3969338"/>
              <a:ext cx="2080617" cy="1511358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3EAA0D-4FD9-2BE1-DEE2-6DB45309AAA9}"/>
                </a:ext>
              </a:extLst>
            </p:cNvPr>
            <p:cNvSpPr txBox="1"/>
            <p:nvPr/>
          </p:nvSpPr>
          <p:spPr>
            <a:xfrm>
              <a:off x="9987718" y="4218813"/>
              <a:ext cx="1831298" cy="145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He was in Turkey.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736A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6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8CB5A3-03DD-4CF7-E22D-AF2C2E00CBDB}"/>
              </a:ext>
            </a:extLst>
          </p:cNvPr>
          <p:cNvSpPr txBox="1">
            <a:spLocks/>
          </p:cNvSpPr>
          <p:nvPr/>
        </p:nvSpPr>
        <p:spPr>
          <a:xfrm>
            <a:off x="843953" y="318856"/>
            <a:ext cx="4300779" cy="57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C4269-2467-E9AB-ED97-38F4CE53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2"/>
          <a:stretch/>
        </p:blipFill>
        <p:spPr>
          <a:xfrm>
            <a:off x="4765176" y="877930"/>
            <a:ext cx="4179557" cy="233958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1537A-7820-1F9F-3BD3-95E007B00F66}"/>
              </a:ext>
            </a:extLst>
          </p:cNvPr>
          <p:cNvGrpSpPr/>
          <p:nvPr/>
        </p:nvGrpSpPr>
        <p:grpSpPr>
          <a:xfrm>
            <a:off x="269369" y="2044715"/>
            <a:ext cx="2820692" cy="1686460"/>
            <a:chOff x="6876789" y="2605337"/>
            <a:chExt cx="3256767" cy="1947185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FB4F681C-D593-14F9-E176-095C286DB55D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D9F753-42F8-6AE8-62B2-01A3A84A5927}"/>
                </a:ext>
              </a:extLst>
            </p:cNvPr>
            <p:cNvSpPr txBox="1"/>
            <p:nvPr/>
          </p:nvSpPr>
          <p:spPr>
            <a:xfrm>
              <a:off x="7129505" y="2978965"/>
              <a:ext cx="2765879" cy="138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Where were you last month?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ADDCBF-BAED-318E-D6B4-6E47753E2E11}"/>
              </a:ext>
            </a:extLst>
          </p:cNvPr>
          <p:cNvGrpSpPr/>
          <p:nvPr/>
        </p:nvGrpSpPr>
        <p:grpSpPr>
          <a:xfrm>
            <a:off x="3069478" y="3336059"/>
            <a:ext cx="2411970" cy="1310258"/>
            <a:chOff x="9863059" y="3969338"/>
            <a:chExt cx="2080617" cy="1511358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181804D1-B64C-E835-11F8-D19CCF0C094A}"/>
                </a:ext>
              </a:extLst>
            </p:cNvPr>
            <p:cNvSpPr/>
            <p:nvPr/>
          </p:nvSpPr>
          <p:spPr>
            <a:xfrm>
              <a:off x="9863059" y="3969338"/>
              <a:ext cx="2080617" cy="1511358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3EAA0D-4FD9-2BE1-DEE2-6DB45309AAA9}"/>
                </a:ext>
              </a:extLst>
            </p:cNvPr>
            <p:cNvSpPr txBox="1"/>
            <p:nvPr/>
          </p:nvSpPr>
          <p:spPr>
            <a:xfrm>
              <a:off x="9987718" y="4218813"/>
              <a:ext cx="1831298" cy="102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 was in America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oogle Shape;448;p23">
            <a:extLst>
              <a:ext uri="{FF2B5EF4-FFF2-40B4-BE49-F238E27FC236}">
                <a16:creationId xmlns:a16="http://schemas.microsoft.com/office/drawing/2014/main" id="{A3F02DD2-C1D2-E415-9A78-72CE31C13068}"/>
              </a:ext>
            </a:extLst>
          </p:cNvPr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34" name="Google Shape;449;p23">
              <a:extLst>
                <a:ext uri="{FF2B5EF4-FFF2-40B4-BE49-F238E27FC236}">
                  <a16:creationId xmlns:a16="http://schemas.microsoft.com/office/drawing/2014/main" id="{837A7854-D412-FA35-421A-3F07E3F5BD90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37" name="Google Shape;450;p23">
                <a:extLst>
                  <a:ext uri="{FF2B5EF4-FFF2-40B4-BE49-F238E27FC236}">
                    <a16:creationId xmlns:a16="http://schemas.microsoft.com/office/drawing/2014/main" id="{8A22CF23-4435-D0EC-A0EC-22D1709EDF2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51;p23">
                <a:extLst>
                  <a:ext uri="{FF2B5EF4-FFF2-40B4-BE49-F238E27FC236}">
                    <a16:creationId xmlns:a16="http://schemas.microsoft.com/office/drawing/2014/main" id="{714C6220-91DB-497D-D256-CBD1E8F20BE8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52;p23">
                <a:extLst>
                  <a:ext uri="{FF2B5EF4-FFF2-40B4-BE49-F238E27FC236}">
                    <a16:creationId xmlns:a16="http://schemas.microsoft.com/office/drawing/2014/main" id="{C976DADA-CB89-A5CF-1329-88EFA24596FB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53;p23">
                <a:extLst>
                  <a:ext uri="{FF2B5EF4-FFF2-40B4-BE49-F238E27FC236}">
                    <a16:creationId xmlns:a16="http://schemas.microsoft.com/office/drawing/2014/main" id="{BCB4B6D3-88DB-9AFB-0852-780989DF365E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54;p23">
                <a:extLst>
                  <a:ext uri="{FF2B5EF4-FFF2-40B4-BE49-F238E27FC236}">
                    <a16:creationId xmlns:a16="http://schemas.microsoft.com/office/drawing/2014/main" id="{CCFA3210-DFD4-C100-75F5-0CE22222BB23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55;p23">
                <a:extLst>
                  <a:ext uri="{FF2B5EF4-FFF2-40B4-BE49-F238E27FC236}">
                    <a16:creationId xmlns:a16="http://schemas.microsoft.com/office/drawing/2014/main" id="{03AD826A-2907-5D93-B127-A94F3B011253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56;p23">
                <a:extLst>
                  <a:ext uri="{FF2B5EF4-FFF2-40B4-BE49-F238E27FC236}">
                    <a16:creationId xmlns:a16="http://schemas.microsoft.com/office/drawing/2014/main" id="{2DF2D04B-6A98-EDE1-BFCC-59FF6FFB534E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57;p23">
                <a:extLst>
                  <a:ext uri="{FF2B5EF4-FFF2-40B4-BE49-F238E27FC236}">
                    <a16:creationId xmlns:a16="http://schemas.microsoft.com/office/drawing/2014/main" id="{25B4AA6C-9006-D061-0F31-B3F6C96EF990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8;p23">
                <a:extLst>
                  <a:ext uri="{FF2B5EF4-FFF2-40B4-BE49-F238E27FC236}">
                    <a16:creationId xmlns:a16="http://schemas.microsoft.com/office/drawing/2014/main" id="{7B283AC1-1B64-5F6B-F8EE-9B5CA59729F5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59;p23">
                <a:extLst>
                  <a:ext uri="{FF2B5EF4-FFF2-40B4-BE49-F238E27FC236}">
                    <a16:creationId xmlns:a16="http://schemas.microsoft.com/office/drawing/2014/main" id="{18B9C82D-4B7D-441E-A698-A99D0CE1CD80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60;p23">
                <a:extLst>
                  <a:ext uri="{FF2B5EF4-FFF2-40B4-BE49-F238E27FC236}">
                    <a16:creationId xmlns:a16="http://schemas.microsoft.com/office/drawing/2014/main" id="{86CE43F2-8C7E-C29F-A1F8-1191B6DEDA7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461;p23">
              <a:extLst>
                <a:ext uri="{FF2B5EF4-FFF2-40B4-BE49-F238E27FC236}">
                  <a16:creationId xmlns:a16="http://schemas.microsoft.com/office/drawing/2014/main" id="{B7F7C414-EB6F-EE8C-1509-28FE6E80CF7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;p23">
              <a:extLst>
                <a:ext uri="{FF2B5EF4-FFF2-40B4-BE49-F238E27FC236}">
                  <a16:creationId xmlns:a16="http://schemas.microsoft.com/office/drawing/2014/main" id="{492A69E2-7FC0-0FF0-88CF-D2F6ACCFDF4E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333;p23">
            <a:extLst>
              <a:ext uri="{FF2B5EF4-FFF2-40B4-BE49-F238E27FC236}">
                <a16:creationId xmlns:a16="http://schemas.microsoft.com/office/drawing/2014/main" id="{FD5ACAC5-2A3A-647D-7E5F-6BB3642C0CC4}"/>
              </a:ext>
            </a:extLst>
          </p:cNvPr>
          <p:cNvGrpSpPr/>
          <p:nvPr/>
        </p:nvGrpSpPr>
        <p:grpSpPr>
          <a:xfrm>
            <a:off x="3868984" y="1524936"/>
            <a:ext cx="420904" cy="498241"/>
            <a:chOff x="5350141" y="100301"/>
            <a:chExt cx="420904" cy="498241"/>
          </a:xfrm>
        </p:grpSpPr>
        <p:sp>
          <p:nvSpPr>
            <p:cNvPr id="49" name="Google Shape;334;p23">
              <a:extLst>
                <a:ext uri="{FF2B5EF4-FFF2-40B4-BE49-F238E27FC236}">
                  <a16:creationId xmlns:a16="http://schemas.microsoft.com/office/drawing/2014/main" id="{DB0EB538-70FA-2128-830A-C43EAE35E8F1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;p23">
              <a:extLst>
                <a:ext uri="{FF2B5EF4-FFF2-40B4-BE49-F238E27FC236}">
                  <a16:creationId xmlns:a16="http://schemas.microsoft.com/office/drawing/2014/main" id="{28A9CA1C-1063-1ACB-7F39-FAFF0F661BB3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463;p23">
            <a:extLst>
              <a:ext uri="{FF2B5EF4-FFF2-40B4-BE49-F238E27FC236}">
                <a16:creationId xmlns:a16="http://schemas.microsoft.com/office/drawing/2014/main" id="{0B0B1436-9DDD-0520-E1D2-67570A1E3634}"/>
              </a:ext>
            </a:extLst>
          </p:cNvPr>
          <p:cNvGrpSpPr/>
          <p:nvPr/>
        </p:nvGrpSpPr>
        <p:grpSpPr>
          <a:xfrm>
            <a:off x="7249792" y="3883592"/>
            <a:ext cx="1308967" cy="1186813"/>
            <a:chOff x="1664354" y="4088694"/>
            <a:chExt cx="1037582" cy="940754"/>
          </a:xfrm>
        </p:grpSpPr>
        <p:grpSp>
          <p:nvGrpSpPr>
            <p:cNvPr id="59" name="Google Shape;464;p23">
              <a:extLst>
                <a:ext uri="{FF2B5EF4-FFF2-40B4-BE49-F238E27FC236}">
                  <a16:creationId xmlns:a16="http://schemas.microsoft.com/office/drawing/2014/main" id="{CCAC092F-B5FD-ADB0-FEF0-F9AE3A9FAB65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63" name="Google Shape;465;p23">
                <a:extLst>
                  <a:ext uri="{FF2B5EF4-FFF2-40B4-BE49-F238E27FC236}">
                    <a16:creationId xmlns:a16="http://schemas.microsoft.com/office/drawing/2014/main" id="{E2018723-4C83-59F4-0BA9-A7560D733B13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66;p23">
                <a:extLst>
                  <a:ext uri="{FF2B5EF4-FFF2-40B4-BE49-F238E27FC236}">
                    <a16:creationId xmlns:a16="http://schemas.microsoft.com/office/drawing/2014/main" id="{DD78350D-0809-485A-8E71-D7FBD245E07D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67;p23">
                <a:extLst>
                  <a:ext uri="{FF2B5EF4-FFF2-40B4-BE49-F238E27FC236}">
                    <a16:creationId xmlns:a16="http://schemas.microsoft.com/office/drawing/2014/main" id="{9686B753-C249-06E4-F21D-BBA36102D4E6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68;p23">
                <a:extLst>
                  <a:ext uri="{FF2B5EF4-FFF2-40B4-BE49-F238E27FC236}">
                    <a16:creationId xmlns:a16="http://schemas.microsoft.com/office/drawing/2014/main" id="{AB2536C1-9FA5-9631-FA47-5179C46CE879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69;p23">
                <a:extLst>
                  <a:ext uri="{FF2B5EF4-FFF2-40B4-BE49-F238E27FC236}">
                    <a16:creationId xmlns:a16="http://schemas.microsoft.com/office/drawing/2014/main" id="{1B1941BD-A456-3478-78E5-9DE42C3C070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70;p23">
                <a:extLst>
                  <a:ext uri="{FF2B5EF4-FFF2-40B4-BE49-F238E27FC236}">
                    <a16:creationId xmlns:a16="http://schemas.microsoft.com/office/drawing/2014/main" id="{768A0C88-CE50-000E-3378-C2FB597B267D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71;p23">
                <a:extLst>
                  <a:ext uri="{FF2B5EF4-FFF2-40B4-BE49-F238E27FC236}">
                    <a16:creationId xmlns:a16="http://schemas.microsoft.com/office/drawing/2014/main" id="{E4FE45C5-603E-A92A-39F2-2A791B6FEF1D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472;p23">
              <a:extLst>
                <a:ext uri="{FF2B5EF4-FFF2-40B4-BE49-F238E27FC236}">
                  <a16:creationId xmlns:a16="http://schemas.microsoft.com/office/drawing/2014/main" id="{404343F3-6802-E323-7375-838D5B1CC257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61" name="Google Shape;473;p23">
                <a:extLst>
                  <a:ext uri="{FF2B5EF4-FFF2-40B4-BE49-F238E27FC236}">
                    <a16:creationId xmlns:a16="http://schemas.microsoft.com/office/drawing/2014/main" id="{834DEAC5-0A2E-A41A-5361-E6AAF8174534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74;p23">
                <a:extLst>
                  <a:ext uri="{FF2B5EF4-FFF2-40B4-BE49-F238E27FC236}">
                    <a16:creationId xmlns:a16="http://schemas.microsoft.com/office/drawing/2014/main" id="{A3729792-C175-71A1-8EDE-AD9E8AE7B59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539;p23">
            <a:extLst>
              <a:ext uri="{FF2B5EF4-FFF2-40B4-BE49-F238E27FC236}">
                <a16:creationId xmlns:a16="http://schemas.microsoft.com/office/drawing/2014/main" id="{6DD5C84C-8125-6B51-7360-E3D3CCD7CBB1}"/>
              </a:ext>
            </a:extLst>
          </p:cNvPr>
          <p:cNvGrpSpPr/>
          <p:nvPr/>
        </p:nvGrpSpPr>
        <p:grpSpPr>
          <a:xfrm>
            <a:off x="101362" y="601277"/>
            <a:ext cx="884232" cy="497711"/>
            <a:chOff x="6451118" y="1964685"/>
            <a:chExt cx="884232" cy="497711"/>
          </a:xfrm>
        </p:grpSpPr>
        <p:sp>
          <p:nvSpPr>
            <p:cNvPr id="71" name="Google Shape;540;p23">
              <a:extLst>
                <a:ext uri="{FF2B5EF4-FFF2-40B4-BE49-F238E27FC236}">
                  <a16:creationId xmlns:a16="http://schemas.microsoft.com/office/drawing/2014/main" id="{F29E1542-90D9-AB59-1BAE-8136FB13A869}"/>
                </a:ext>
              </a:extLst>
            </p:cNvPr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1;p23">
              <a:extLst>
                <a:ext uri="{FF2B5EF4-FFF2-40B4-BE49-F238E27FC236}">
                  <a16:creationId xmlns:a16="http://schemas.microsoft.com/office/drawing/2014/main" id="{4E1E4B3F-34B3-642F-D3F2-276FD414CDF5}"/>
                </a:ext>
              </a:extLst>
            </p:cNvPr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2;p23">
              <a:extLst>
                <a:ext uri="{FF2B5EF4-FFF2-40B4-BE49-F238E27FC236}">
                  <a16:creationId xmlns:a16="http://schemas.microsoft.com/office/drawing/2014/main" id="{A97B1F49-9F9D-2727-A106-40EBFD37AF10}"/>
                </a:ext>
              </a:extLst>
            </p:cNvPr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551;p23">
            <a:extLst>
              <a:ext uri="{FF2B5EF4-FFF2-40B4-BE49-F238E27FC236}">
                <a16:creationId xmlns:a16="http://schemas.microsoft.com/office/drawing/2014/main" id="{0D45ED97-D230-0F02-3CBD-A3EE6E06D519}"/>
              </a:ext>
            </a:extLst>
          </p:cNvPr>
          <p:cNvGrpSpPr/>
          <p:nvPr/>
        </p:nvGrpSpPr>
        <p:grpSpPr>
          <a:xfrm>
            <a:off x="7763584" y="-160573"/>
            <a:ext cx="536463" cy="705466"/>
            <a:chOff x="8490510" y="1991557"/>
            <a:chExt cx="536463" cy="705466"/>
          </a:xfrm>
        </p:grpSpPr>
        <p:grpSp>
          <p:nvGrpSpPr>
            <p:cNvPr id="75" name="Google Shape;552;p23">
              <a:extLst>
                <a:ext uri="{FF2B5EF4-FFF2-40B4-BE49-F238E27FC236}">
                  <a16:creationId xmlns:a16="http://schemas.microsoft.com/office/drawing/2014/main" id="{20241FB0-4D9F-95FE-CB79-BEAE93FA24E9}"/>
                </a:ext>
              </a:extLst>
            </p:cNvPr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78" name="Google Shape;553;p23">
                <a:extLst>
                  <a:ext uri="{FF2B5EF4-FFF2-40B4-BE49-F238E27FC236}">
                    <a16:creationId xmlns:a16="http://schemas.microsoft.com/office/drawing/2014/main" id="{8F4EF5C0-F93E-E84C-8A9D-0344BD08AA67}"/>
                  </a:ext>
                </a:extLst>
              </p:cNvPr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4;p23">
                <a:extLst>
                  <a:ext uri="{FF2B5EF4-FFF2-40B4-BE49-F238E27FC236}">
                    <a16:creationId xmlns:a16="http://schemas.microsoft.com/office/drawing/2014/main" id="{78B591E8-FD8D-FF95-88CE-789DD0765CFF}"/>
                  </a:ext>
                </a:extLst>
              </p:cNvPr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" name="Google Shape;555;p23">
              <a:extLst>
                <a:ext uri="{FF2B5EF4-FFF2-40B4-BE49-F238E27FC236}">
                  <a16:creationId xmlns:a16="http://schemas.microsoft.com/office/drawing/2014/main" id="{6268A4C8-132F-7E22-891F-2A696B83E0F3}"/>
                </a:ext>
              </a:extLst>
            </p:cNvPr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6;p23">
              <a:extLst>
                <a:ext uri="{FF2B5EF4-FFF2-40B4-BE49-F238E27FC236}">
                  <a16:creationId xmlns:a16="http://schemas.microsoft.com/office/drawing/2014/main" id="{AB06F6B7-49DF-E87A-59E4-B408E3C61016}"/>
                </a:ext>
              </a:extLst>
            </p:cNvPr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270;p41">
            <a:extLst>
              <a:ext uri="{FF2B5EF4-FFF2-40B4-BE49-F238E27FC236}">
                <a16:creationId xmlns:a16="http://schemas.microsoft.com/office/drawing/2014/main" id="{1C35F23E-9E2B-F8D3-14F5-FFF662080D3F}"/>
              </a:ext>
            </a:extLst>
          </p:cNvPr>
          <p:cNvGrpSpPr/>
          <p:nvPr/>
        </p:nvGrpSpPr>
        <p:grpSpPr>
          <a:xfrm>
            <a:off x="5085216" y="-103678"/>
            <a:ext cx="563996" cy="527253"/>
            <a:chOff x="866242" y="485071"/>
            <a:chExt cx="900377" cy="841720"/>
          </a:xfrm>
        </p:grpSpPr>
        <p:sp>
          <p:nvSpPr>
            <p:cNvPr id="82" name="Google Shape;1271;p41">
              <a:extLst>
                <a:ext uri="{FF2B5EF4-FFF2-40B4-BE49-F238E27FC236}">
                  <a16:creationId xmlns:a16="http://schemas.microsoft.com/office/drawing/2014/main" id="{EC40108F-6583-A792-7B52-82609A577520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72;p41">
              <a:extLst>
                <a:ext uri="{FF2B5EF4-FFF2-40B4-BE49-F238E27FC236}">
                  <a16:creationId xmlns:a16="http://schemas.microsoft.com/office/drawing/2014/main" id="{88F10D0F-FCFD-5C5F-23F6-2160C1E13472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3;p41">
              <a:extLst>
                <a:ext uri="{FF2B5EF4-FFF2-40B4-BE49-F238E27FC236}">
                  <a16:creationId xmlns:a16="http://schemas.microsoft.com/office/drawing/2014/main" id="{46015715-E3CE-7355-0855-701BA90F02E8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4;p41">
              <a:extLst>
                <a:ext uri="{FF2B5EF4-FFF2-40B4-BE49-F238E27FC236}">
                  <a16:creationId xmlns:a16="http://schemas.microsoft.com/office/drawing/2014/main" id="{7CAC2FC9-CEEE-DCBB-7396-AE62D797E523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9625D6-38C5-EA44-BD83-6397BD128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3" name="q2">
            <a:extLst>
              <a:ext uri="{FF2B5EF4-FFF2-40B4-BE49-F238E27FC236}">
                <a16:creationId xmlns:a16="http://schemas.microsoft.com/office/drawing/2014/main" id="{9D1FB4E3-9665-42BC-91C9-D457792740C2}"/>
              </a:ext>
            </a:extLst>
          </p:cNvPr>
          <p:cNvSpPr txBox="1">
            <a:spLocks/>
          </p:cNvSpPr>
          <p:nvPr/>
        </p:nvSpPr>
        <p:spPr>
          <a:xfrm>
            <a:off x="607628" y="1145546"/>
            <a:ext cx="2931613" cy="58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400" dirty="0">
                <a:latin typeface="Comic Sans MS" panose="030F0702030302020204" pitchFamily="66" charset="0"/>
              </a:rPr>
              <a:t>2. I/ last month.</a:t>
            </a:r>
          </a:p>
        </p:txBody>
      </p:sp>
    </p:spTree>
    <p:extLst>
      <p:ext uri="{BB962C8B-B14F-4D97-AF65-F5344CB8AC3E}">
        <p14:creationId xmlns:p14="http://schemas.microsoft.com/office/powerpoint/2010/main" val="20279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E2B65-2294-04AB-D39E-71C51337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580" y="859739"/>
            <a:ext cx="3789154" cy="2273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28CB5A3-03DD-4CF7-E22D-AF2C2E00CBDB}"/>
              </a:ext>
            </a:extLst>
          </p:cNvPr>
          <p:cNvSpPr txBox="1">
            <a:spLocks/>
          </p:cNvSpPr>
          <p:nvPr/>
        </p:nvSpPr>
        <p:spPr>
          <a:xfrm>
            <a:off x="843953" y="318856"/>
            <a:ext cx="4300779" cy="57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1537A-7820-1F9F-3BD3-95E007B00F66}"/>
              </a:ext>
            </a:extLst>
          </p:cNvPr>
          <p:cNvGrpSpPr/>
          <p:nvPr/>
        </p:nvGrpSpPr>
        <p:grpSpPr>
          <a:xfrm>
            <a:off x="230542" y="2053694"/>
            <a:ext cx="2820692" cy="1686460"/>
            <a:chOff x="6876789" y="2605337"/>
            <a:chExt cx="3256767" cy="1947185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FB4F681C-D593-14F9-E176-095C286DB55D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D9F753-42F8-6AE8-62B2-01A3A84A5927}"/>
                </a:ext>
              </a:extLst>
            </p:cNvPr>
            <p:cNvSpPr txBox="1"/>
            <p:nvPr/>
          </p:nvSpPr>
          <p:spPr>
            <a:xfrm>
              <a:off x="7129505" y="2978965"/>
              <a:ext cx="2765879" cy="138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Where were your cousins last year?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ADDCBF-BAED-318E-D6B4-6E47753E2E11}"/>
              </a:ext>
            </a:extLst>
          </p:cNvPr>
          <p:cNvGrpSpPr/>
          <p:nvPr/>
        </p:nvGrpSpPr>
        <p:grpSpPr>
          <a:xfrm>
            <a:off x="4416788" y="3353485"/>
            <a:ext cx="2641209" cy="1310258"/>
            <a:chOff x="9863059" y="3969338"/>
            <a:chExt cx="2080617" cy="1511358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181804D1-B64C-E835-11F8-D19CCF0C094A}"/>
                </a:ext>
              </a:extLst>
            </p:cNvPr>
            <p:cNvSpPr/>
            <p:nvPr/>
          </p:nvSpPr>
          <p:spPr>
            <a:xfrm>
              <a:off x="9863059" y="3969338"/>
              <a:ext cx="2080617" cy="1511358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3EAA0D-4FD9-2BE1-DEE2-6DB45309AAA9}"/>
                </a:ext>
              </a:extLst>
            </p:cNvPr>
            <p:cNvSpPr txBox="1"/>
            <p:nvPr/>
          </p:nvSpPr>
          <p:spPr>
            <a:xfrm>
              <a:off x="9987718" y="4218813"/>
              <a:ext cx="1831298" cy="95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They were in England.</a:t>
              </a:r>
            </a:p>
          </p:txBody>
        </p:sp>
      </p:grpSp>
      <p:grpSp>
        <p:nvGrpSpPr>
          <p:cNvPr id="33" name="Google Shape;448;p23">
            <a:extLst>
              <a:ext uri="{FF2B5EF4-FFF2-40B4-BE49-F238E27FC236}">
                <a16:creationId xmlns:a16="http://schemas.microsoft.com/office/drawing/2014/main" id="{A3F02DD2-C1D2-E415-9A78-72CE31C13068}"/>
              </a:ext>
            </a:extLst>
          </p:cNvPr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34" name="Google Shape;449;p23">
              <a:extLst>
                <a:ext uri="{FF2B5EF4-FFF2-40B4-BE49-F238E27FC236}">
                  <a16:creationId xmlns:a16="http://schemas.microsoft.com/office/drawing/2014/main" id="{837A7854-D412-FA35-421A-3F07E3F5BD90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37" name="Google Shape;450;p23">
                <a:extLst>
                  <a:ext uri="{FF2B5EF4-FFF2-40B4-BE49-F238E27FC236}">
                    <a16:creationId xmlns:a16="http://schemas.microsoft.com/office/drawing/2014/main" id="{8A22CF23-4435-D0EC-A0EC-22D1709EDF2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51;p23">
                <a:extLst>
                  <a:ext uri="{FF2B5EF4-FFF2-40B4-BE49-F238E27FC236}">
                    <a16:creationId xmlns:a16="http://schemas.microsoft.com/office/drawing/2014/main" id="{714C6220-91DB-497D-D256-CBD1E8F20BE8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52;p23">
                <a:extLst>
                  <a:ext uri="{FF2B5EF4-FFF2-40B4-BE49-F238E27FC236}">
                    <a16:creationId xmlns:a16="http://schemas.microsoft.com/office/drawing/2014/main" id="{C976DADA-CB89-A5CF-1329-88EFA24596FB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53;p23">
                <a:extLst>
                  <a:ext uri="{FF2B5EF4-FFF2-40B4-BE49-F238E27FC236}">
                    <a16:creationId xmlns:a16="http://schemas.microsoft.com/office/drawing/2014/main" id="{BCB4B6D3-88DB-9AFB-0852-780989DF365E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54;p23">
                <a:extLst>
                  <a:ext uri="{FF2B5EF4-FFF2-40B4-BE49-F238E27FC236}">
                    <a16:creationId xmlns:a16="http://schemas.microsoft.com/office/drawing/2014/main" id="{CCFA3210-DFD4-C100-75F5-0CE22222BB23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55;p23">
                <a:extLst>
                  <a:ext uri="{FF2B5EF4-FFF2-40B4-BE49-F238E27FC236}">
                    <a16:creationId xmlns:a16="http://schemas.microsoft.com/office/drawing/2014/main" id="{03AD826A-2907-5D93-B127-A94F3B011253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56;p23">
                <a:extLst>
                  <a:ext uri="{FF2B5EF4-FFF2-40B4-BE49-F238E27FC236}">
                    <a16:creationId xmlns:a16="http://schemas.microsoft.com/office/drawing/2014/main" id="{2DF2D04B-6A98-EDE1-BFCC-59FF6FFB534E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57;p23">
                <a:extLst>
                  <a:ext uri="{FF2B5EF4-FFF2-40B4-BE49-F238E27FC236}">
                    <a16:creationId xmlns:a16="http://schemas.microsoft.com/office/drawing/2014/main" id="{25B4AA6C-9006-D061-0F31-B3F6C96EF990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8;p23">
                <a:extLst>
                  <a:ext uri="{FF2B5EF4-FFF2-40B4-BE49-F238E27FC236}">
                    <a16:creationId xmlns:a16="http://schemas.microsoft.com/office/drawing/2014/main" id="{7B283AC1-1B64-5F6B-F8EE-9B5CA59729F5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59;p23">
                <a:extLst>
                  <a:ext uri="{FF2B5EF4-FFF2-40B4-BE49-F238E27FC236}">
                    <a16:creationId xmlns:a16="http://schemas.microsoft.com/office/drawing/2014/main" id="{18B9C82D-4B7D-441E-A698-A99D0CE1CD80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60;p23">
                <a:extLst>
                  <a:ext uri="{FF2B5EF4-FFF2-40B4-BE49-F238E27FC236}">
                    <a16:creationId xmlns:a16="http://schemas.microsoft.com/office/drawing/2014/main" id="{86CE43F2-8C7E-C29F-A1F8-1191B6DEDA7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461;p23">
              <a:extLst>
                <a:ext uri="{FF2B5EF4-FFF2-40B4-BE49-F238E27FC236}">
                  <a16:creationId xmlns:a16="http://schemas.microsoft.com/office/drawing/2014/main" id="{B7F7C414-EB6F-EE8C-1509-28FE6E80CF7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;p23">
              <a:extLst>
                <a:ext uri="{FF2B5EF4-FFF2-40B4-BE49-F238E27FC236}">
                  <a16:creationId xmlns:a16="http://schemas.microsoft.com/office/drawing/2014/main" id="{492A69E2-7FC0-0FF0-88CF-D2F6ACCFDF4E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333;p23">
            <a:extLst>
              <a:ext uri="{FF2B5EF4-FFF2-40B4-BE49-F238E27FC236}">
                <a16:creationId xmlns:a16="http://schemas.microsoft.com/office/drawing/2014/main" id="{FD5ACAC5-2A3A-647D-7E5F-6BB3642C0CC4}"/>
              </a:ext>
            </a:extLst>
          </p:cNvPr>
          <p:cNvGrpSpPr/>
          <p:nvPr/>
        </p:nvGrpSpPr>
        <p:grpSpPr>
          <a:xfrm>
            <a:off x="4512282" y="1615935"/>
            <a:ext cx="420904" cy="498241"/>
            <a:chOff x="5350141" y="100301"/>
            <a:chExt cx="420904" cy="498241"/>
          </a:xfrm>
        </p:grpSpPr>
        <p:sp>
          <p:nvSpPr>
            <p:cNvPr id="49" name="Google Shape;334;p23">
              <a:extLst>
                <a:ext uri="{FF2B5EF4-FFF2-40B4-BE49-F238E27FC236}">
                  <a16:creationId xmlns:a16="http://schemas.microsoft.com/office/drawing/2014/main" id="{DB0EB538-70FA-2128-830A-C43EAE35E8F1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;p23">
              <a:extLst>
                <a:ext uri="{FF2B5EF4-FFF2-40B4-BE49-F238E27FC236}">
                  <a16:creationId xmlns:a16="http://schemas.microsoft.com/office/drawing/2014/main" id="{28A9CA1C-1063-1ACB-7F39-FAFF0F661BB3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463;p23">
            <a:extLst>
              <a:ext uri="{FF2B5EF4-FFF2-40B4-BE49-F238E27FC236}">
                <a16:creationId xmlns:a16="http://schemas.microsoft.com/office/drawing/2014/main" id="{0B0B1436-9DDD-0520-E1D2-67570A1E3634}"/>
              </a:ext>
            </a:extLst>
          </p:cNvPr>
          <p:cNvGrpSpPr/>
          <p:nvPr/>
        </p:nvGrpSpPr>
        <p:grpSpPr>
          <a:xfrm>
            <a:off x="7249792" y="3883592"/>
            <a:ext cx="1308967" cy="1186813"/>
            <a:chOff x="1664354" y="4088694"/>
            <a:chExt cx="1037582" cy="940754"/>
          </a:xfrm>
        </p:grpSpPr>
        <p:grpSp>
          <p:nvGrpSpPr>
            <p:cNvPr id="59" name="Google Shape;464;p23">
              <a:extLst>
                <a:ext uri="{FF2B5EF4-FFF2-40B4-BE49-F238E27FC236}">
                  <a16:creationId xmlns:a16="http://schemas.microsoft.com/office/drawing/2014/main" id="{CCAC092F-B5FD-ADB0-FEF0-F9AE3A9FAB65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63" name="Google Shape;465;p23">
                <a:extLst>
                  <a:ext uri="{FF2B5EF4-FFF2-40B4-BE49-F238E27FC236}">
                    <a16:creationId xmlns:a16="http://schemas.microsoft.com/office/drawing/2014/main" id="{E2018723-4C83-59F4-0BA9-A7560D733B13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66;p23">
                <a:extLst>
                  <a:ext uri="{FF2B5EF4-FFF2-40B4-BE49-F238E27FC236}">
                    <a16:creationId xmlns:a16="http://schemas.microsoft.com/office/drawing/2014/main" id="{DD78350D-0809-485A-8E71-D7FBD245E07D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67;p23">
                <a:extLst>
                  <a:ext uri="{FF2B5EF4-FFF2-40B4-BE49-F238E27FC236}">
                    <a16:creationId xmlns:a16="http://schemas.microsoft.com/office/drawing/2014/main" id="{9686B753-C249-06E4-F21D-BBA36102D4E6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68;p23">
                <a:extLst>
                  <a:ext uri="{FF2B5EF4-FFF2-40B4-BE49-F238E27FC236}">
                    <a16:creationId xmlns:a16="http://schemas.microsoft.com/office/drawing/2014/main" id="{AB2536C1-9FA5-9631-FA47-5179C46CE879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69;p23">
                <a:extLst>
                  <a:ext uri="{FF2B5EF4-FFF2-40B4-BE49-F238E27FC236}">
                    <a16:creationId xmlns:a16="http://schemas.microsoft.com/office/drawing/2014/main" id="{1B1941BD-A456-3478-78E5-9DE42C3C070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70;p23">
                <a:extLst>
                  <a:ext uri="{FF2B5EF4-FFF2-40B4-BE49-F238E27FC236}">
                    <a16:creationId xmlns:a16="http://schemas.microsoft.com/office/drawing/2014/main" id="{768A0C88-CE50-000E-3378-C2FB597B267D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71;p23">
                <a:extLst>
                  <a:ext uri="{FF2B5EF4-FFF2-40B4-BE49-F238E27FC236}">
                    <a16:creationId xmlns:a16="http://schemas.microsoft.com/office/drawing/2014/main" id="{E4FE45C5-603E-A92A-39F2-2A791B6FEF1D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472;p23">
              <a:extLst>
                <a:ext uri="{FF2B5EF4-FFF2-40B4-BE49-F238E27FC236}">
                  <a16:creationId xmlns:a16="http://schemas.microsoft.com/office/drawing/2014/main" id="{404343F3-6802-E323-7375-838D5B1CC257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61" name="Google Shape;473;p23">
                <a:extLst>
                  <a:ext uri="{FF2B5EF4-FFF2-40B4-BE49-F238E27FC236}">
                    <a16:creationId xmlns:a16="http://schemas.microsoft.com/office/drawing/2014/main" id="{834DEAC5-0A2E-A41A-5361-E6AAF8174534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74;p23">
                <a:extLst>
                  <a:ext uri="{FF2B5EF4-FFF2-40B4-BE49-F238E27FC236}">
                    <a16:creationId xmlns:a16="http://schemas.microsoft.com/office/drawing/2014/main" id="{A3729792-C175-71A1-8EDE-AD9E8AE7B59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539;p23">
            <a:extLst>
              <a:ext uri="{FF2B5EF4-FFF2-40B4-BE49-F238E27FC236}">
                <a16:creationId xmlns:a16="http://schemas.microsoft.com/office/drawing/2014/main" id="{6DD5C84C-8125-6B51-7360-E3D3CCD7CBB1}"/>
              </a:ext>
            </a:extLst>
          </p:cNvPr>
          <p:cNvGrpSpPr/>
          <p:nvPr/>
        </p:nvGrpSpPr>
        <p:grpSpPr>
          <a:xfrm>
            <a:off x="101362" y="601277"/>
            <a:ext cx="884232" cy="497711"/>
            <a:chOff x="6451118" y="1964685"/>
            <a:chExt cx="884232" cy="497711"/>
          </a:xfrm>
        </p:grpSpPr>
        <p:sp>
          <p:nvSpPr>
            <p:cNvPr id="71" name="Google Shape;540;p23">
              <a:extLst>
                <a:ext uri="{FF2B5EF4-FFF2-40B4-BE49-F238E27FC236}">
                  <a16:creationId xmlns:a16="http://schemas.microsoft.com/office/drawing/2014/main" id="{F29E1542-90D9-AB59-1BAE-8136FB13A869}"/>
                </a:ext>
              </a:extLst>
            </p:cNvPr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1;p23">
              <a:extLst>
                <a:ext uri="{FF2B5EF4-FFF2-40B4-BE49-F238E27FC236}">
                  <a16:creationId xmlns:a16="http://schemas.microsoft.com/office/drawing/2014/main" id="{4E1E4B3F-34B3-642F-D3F2-276FD414CDF5}"/>
                </a:ext>
              </a:extLst>
            </p:cNvPr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2;p23">
              <a:extLst>
                <a:ext uri="{FF2B5EF4-FFF2-40B4-BE49-F238E27FC236}">
                  <a16:creationId xmlns:a16="http://schemas.microsoft.com/office/drawing/2014/main" id="{A97B1F49-9F9D-2727-A106-40EBFD37AF10}"/>
                </a:ext>
              </a:extLst>
            </p:cNvPr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551;p23">
            <a:extLst>
              <a:ext uri="{FF2B5EF4-FFF2-40B4-BE49-F238E27FC236}">
                <a16:creationId xmlns:a16="http://schemas.microsoft.com/office/drawing/2014/main" id="{0D45ED97-D230-0F02-3CBD-A3EE6E06D519}"/>
              </a:ext>
            </a:extLst>
          </p:cNvPr>
          <p:cNvGrpSpPr/>
          <p:nvPr/>
        </p:nvGrpSpPr>
        <p:grpSpPr>
          <a:xfrm>
            <a:off x="7763584" y="-160573"/>
            <a:ext cx="536463" cy="705466"/>
            <a:chOff x="8490510" y="1991557"/>
            <a:chExt cx="536463" cy="705466"/>
          </a:xfrm>
        </p:grpSpPr>
        <p:grpSp>
          <p:nvGrpSpPr>
            <p:cNvPr id="75" name="Google Shape;552;p23">
              <a:extLst>
                <a:ext uri="{FF2B5EF4-FFF2-40B4-BE49-F238E27FC236}">
                  <a16:creationId xmlns:a16="http://schemas.microsoft.com/office/drawing/2014/main" id="{20241FB0-4D9F-95FE-CB79-BEAE93FA24E9}"/>
                </a:ext>
              </a:extLst>
            </p:cNvPr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78" name="Google Shape;553;p23">
                <a:extLst>
                  <a:ext uri="{FF2B5EF4-FFF2-40B4-BE49-F238E27FC236}">
                    <a16:creationId xmlns:a16="http://schemas.microsoft.com/office/drawing/2014/main" id="{8F4EF5C0-F93E-E84C-8A9D-0344BD08AA67}"/>
                  </a:ext>
                </a:extLst>
              </p:cNvPr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4;p23">
                <a:extLst>
                  <a:ext uri="{FF2B5EF4-FFF2-40B4-BE49-F238E27FC236}">
                    <a16:creationId xmlns:a16="http://schemas.microsoft.com/office/drawing/2014/main" id="{78B591E8-FD8D-FF95-88CE-789DD0765CFF}"/>
                  </a:ext>
                </a:extLst>
              </p:cNvPr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" name="Google Shape;555;p23">
              <a:extLst>
                <a:ext uri="{FF2B5EF4-FFF2-40B4-BE49-F238E27FC236}">
                  <a16:creationId xmlns:a16="http://schemas.microsoft.com/office/drawing/2014/main" id="{6268A4C8-132F-7E22-891F-2A696B83E0F3}"/>
                </a:ext>
              </a:extLst>
            </p:cNvPr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6;p23">
              <a:extLst>
                <a:ext uri="{FF2B5EF4-FFF2-40B4-BE49-F238E27FC236}">
                  <a16:creationId xmlns:a16="http://schemas.microsoft.com/office/drawing/2014/main" id="{AB06F6B7-49DF-E87A-59E4-B408E3C61016}"/>
                </a:ext>
              </a:extLst>
            </p:cNvPr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270;p41">
            <a:extLst>
              <a:ext uri="{FF2B5EF4-FFF2-40B4-BE49-F238E27FC236}">
                <a16:creationId xmlns:a16="http://schemas.microsoft.com/office/drawing/2014/main" id="{1C35F23E-9E2B-F8D3-14F5-FFF662080D3F}"/>
              </a:ext>
            </a:extLst>
          </p:cNvPr>
          <p:cNvGrpSpPr/>
          <p:nvPr/>
        </p:nvGrpSpPr>
        <p:grpSpPr>
          <a:xfrm>
            <a:off x="5085216" y="-103678"/>
            <a:ext cx="563996" cy="527253"/>
            <a:chOff x="866242" y="485071"/>
            <a:chExt cx="900377" cy="841720"/>
          </a:xfrm>
        </p:grpSpPr>
        <p:sp>
          <p:nvSpPr>
            <p:cNvPr id="82" name="Google Shape;1271;p41">
              <a:extLst>
                <a:ext uri="{FF2B5EF4-FFF2-40B4-BE49-F238E27FC236}">
                  <a16:creationId xmlns:a16="http://schemas.microsoft.com/office/drawing/2014/main" id="{EC40108F-6583-A792-7B52-82609A577520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72;p41">
              <a:extLst>
                <a:ext uri="{FF2B5EF4-FFF2-40B4-BE49-F238E27FC236}">
                  <a16:creationId xmlns:a16="http://schemas.microsoft.com/office/drawing/2014/main" id="{88F10D0F-FCFD-5C5F-23F6-2160C1E13472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3;p41">
              <a:extLst>
                <a:ext uri="{FF2B5EF4-FFF2-40B4-BE49-F238E27FC236}">
                  <a16:creationId xmlns:a16="http://schemas.microsoft.com/office/drawing/2014/main" id="{46015715-E3CE-7355-0855-701BA90F02E8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4;p41">
              <a:extLst>
                <a:ext uri="{FF2B5EF4-FFF2-40B4-BE49-F238E27FC236}">
                  <a16:creationId xmlns:a16="http://schemas.microsoft.com/office/drawing/2014/main" id="{7CAC2FC9-CEEE-DCBB-7396-AE62D797E523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D4EF5F-9A79-BCAD-9A08-83F201293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4" name="q2">
            <a:extLst>
              <a:ext uri="{FF2B5EF4-FFF2-40B4-BE49-F238E27FC236}">
                <a16:creationId xmlns:a16="http://schemas.microsoft.com/office/drawing/2014/main" id="{D7D821D3-F145-A8C0-C9FF-218060B733BC}"/>
              </a:ext>
            </a:extLst>
          </p:cNvPr>
          <p:cNvSpPr txBox="1">
            <a:spLocks/>
          </p:cNvSpPr>
          <p:nvPr/>
        </p:nvSpPr>
        <p:spPr>
          <a:xfrm>
            <a:off x="607628" y="1145546"/>
            <a:ext cx="3682260" cy="58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400" dirty="0">
                <a:latin typeface="Comic Sans MS" panose="030F0702030302020204" pitchFamily="66" charset="0"/>
              </a:rPr>
              <a:t>3. My cousins/ last year.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708264-02E2-A662-3581-1D085EA72245}"/>
              </a:ext>
            </a:extLst>
          </p:cNvPr>
          <p:cNvGrpSpPr/>
          <p:nvPr/>
        </p:nvGrpSpPr>
        <p:grpSpPr>
          <a:xfrm>
            <a:off x="1287100" y="3658821"/>
            <a:ext cx="3200240" cy="1416609"/>
            <a:chOff x="9863059" y="3969338"/>
            <a:chExt cx="2080617" cy="163403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0258E459-D79A-C8E2-E0B9-317C6E5F68BF}"/>
                </a:ext>
              </a:extLst>
            </p:cNvPr>
            <p:cNvSpPr/>
            <p:nvPr/>
          </p:nvSpPr>
          <p:spPr>
            <a:xfrm>
              <a:off x="9863059" y="3969338"/>
              <a:ext cx="2080617" cy="1511358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rgbClr val="FFFFFF"/>
            </a:solidFill>
            <a:ln w="25400" cap="flat" cmpd="sng" algn="ctr">
              <a:solidFill>
                <a:srgbClr val="A0E4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E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1F4912-E56E-8A32-B757-9107E0075BB6}"/>
                </a:ext>
              </a:extLst>
            </p:cNvPr>
            <p:cNvSpPr txBox="1"/>
            <p:nvPr/>
          </p:nvSpPr>
          <p:spPr>
            <a:xfrm>
              <a:off x="9987718" y="4218813"/>
              <a:ext cx="1831298" cy="138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My cousins were in England.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4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855144E-7DD6-FB1F-A05B-BC699C47F130}"/>
              </a:ext>
            </a:extLst>
          </p:cNvPr>
          <p:cNvSpPr/>
          <p:nvPr/>
        </p:nvSpPr>
        <p:spPr>
          <a:xfrm>
            <a:off x="2704398" y="1509591"/>
            <a:ext cx="78999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/>
                <a:latin typeface="Modern Love Grunge" panose="04070805081005020601" pitchFamily="82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662F71-6ACE-A608-B816-8660BD06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57" y="2571751"/>
            <a:ext cx="7970892" cy="2566385"/>
          </a:xfrm>
          <a:prstGeom prst="rect">
            <a:avLst/>
          </a:prstGeom>
        </p:spPr>
      </p:pic>
      <p:pic>
        <p:nvPicPr>
          <p:cNvPr id="20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C88DD8F6-5535-BB1C-628C-18B77AB9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84319" y="1877069"/>
            <a:ext cx="1153261" cy="111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505C60-CE6F-DEAF-7BAE-83D2193259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  <p:grpSp>
        <p:nvGrpSpPr>
          <p:cNvPr id="24" name="Google Shape;362;p23">
            <a:extLst>
              <a:ext uri="{FF2B5EF4-FFF2-40B4-BE49-F238E27FC236}">
                <a16:creationId xmlns:a16="http://schemas.microsoft.com/office/drawing/2014/main" id="{868B9B15-EDFB-7EBF-FBC1-24821A702476}"/>
              </a:ext>
            </a:extLst>
          </p:cNvPr>
          <p:cNvGrpSpPr/>
          <p:nvPr/>
        </p:nvGrpSpPr>
        <p:grpSpPr>
          <a:xfrm>
            <a:off x="6342830" y="434801"/>
            <a:ext cx="1088181" cy="608604"/>
            <a:chOff x="3168309" y="474596"/>
            <a:chExt cx="1088181" cy="608604"/>
          </a:xfrm>
        </p:grpSpPr>
        <p:grpSp>
          <p:nvGrpSpPr>
            <p:cNvPr id="25" name="Google Shape;363;p23">
              <a:extLst>
                <a:ext uri="{FF2B5EF4-FFF2-40B4-BE49-F238E27FC236}">
                  <a16:creationId xmlns:a16="http://schemas.microsoft.com/office/drawing/2014/main" id="{E362C058-03F7-3754-9A18-6745E8AC8228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29" name="Google Shape;364;p23">
                <a:extLst>
                  <a:ext uri="{FF2B5EF4-FFF2-40B4-BE49-F238E27FC236}">
                    <a16:creationId xmlns:a16="http://schemas.microsoft.com/office/drawing/2014/main" id="{845A4903-805E-00C8-2E5B-F44B783EAAC3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65;p23">
                <a:extLst>
                  <a:ext uri="{FF2B5EF4-FFF2-40B4-BE49-F238E27FC236}">
                    <a16:creationId xmlns:a16="http://schemas.microsoft.com/office/drawing/2014/main" id="{47ACB1C2-9656-B5E0-F670-9E78BBEB0F09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366;p23">
              <a:extLst>
                <a:ext uri="{FF2B5EF4-FFF2-40B4-BE49-F238E27FC236}">
                  <a16:creationId xmlns:a16="http://schemas.microsoft.com/office/drawing/2014/main" id="{5E0FEE19-1F91-3C2B-DBBB-EF81D12621E6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27" name="Google Shape;367;p23">
                <a:extLst>
                  <a:ext uri="{FF2B5EF4-FFF2-40B4-BE49-F238E27FC236}">
                    <a16:creationId xmlns:a16="http://schemas.microsoft.com/office/drawing/2014/main" id="{9A6A6F33-66FE-699E-DFCC-3093B378534F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68;p23">
                <a:extLst>
                  <a:ext uri="{FF2B5EF4-FFF2-40B4-BE49-F238E27FC236}">
                    <a16:creationId xmlns:a16="http://schemas.microsoft.com/office/drawing/2014/main" id="{EC7BC534-91B8-5406-554A-54DEC6AE23B5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" name="Google Shape;389;p23">
            <a:extLst>
              <a:ext uri="{FF2B5EF4-FFF2-40B4-BE49-F238E27FC236}">
                <a16:creationId xmlns:a16="http://schemas.microsoft.com/office/drawing/2014/main" id="{2E7A3E4C-A018-6F0C-932D-1308EBE6F126}"/>
              </a:ext>
            </a:extLst>
          </p:cNvPr>
          <p:cNvGrpSpPr/>
          <p:nvPr/>
        </p:nvGrpSpPr>
        <p:grpSpPr>
          <a:xfrm>
            <a:off x="3863437" y="-156630"/>
            <a:ext cx="641763" cy="660328"/>
            <a:chOff x="2775700" y="-243577"/>
            <a:chExt cx="641763" cy="660328"/>
          </a:xfrm>
        </p:grpSpPr>
        <p:grpSp>
          <p:nvGrpSpPr>
            <p:cNvPr id="32" name="Google Shape;390;p23">
              <a:extLst>
                <a:ext uri="{FF2B5EF4-FFF2-40B4-BE49-F238E27FC236}">
                  <a16:creationId xmlns:a16="http://schemas.microsoft.com/office/drawing/2014/main" id="{80A764A1-D26B-753F-3370-45BE3AA47802}"/>
                </a:ext>
              </a:extLst>
            </p:cNvPr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6" name="Google Shape;391;p23">
                <a:extLst>
                  <a:ext uri="{FF2B5EF4-FFF2-40B4-BE49-F238E27FC236}">
                    <a16:creationId xmlns:a16="http://schemas.microsoft.com/office/drawing/2014/main" id="{00B5A86F-7F9C-4000-379B-DC0B2165D944}"/>
                  </a:ext>
                </a:extLst>
              </p:cNvPr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92;p23">
                <a:extLst>
                  <a:ext uri="{FF2B5EF4-FFF2-40B4-BE49-F238E27FC236}">
                    <a16:creationId xmlns:a16="http://schemas.microsoft.com/office/drawing/2014/main" id="{F1A242E6-4B92-AEB0-5B0C-4973CE500E50}"/>
                  </a:ext>
                </a:extLst>
              </p:cNvPr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93;p23">
              <a:extLst>
                <a:ext uri="{FF2B5EF4-FFF2-40B4-BE49-F238E27FC236}">
                  <a16:creationId xmlns:a16="http://schemas.microsoft.com/office/drawing/2014/main" id="{C442FB04-1317-1D1F-AF42-AD8325476741}"/>
                </a:ext>
              </a:extLst>
            </p:cNvPr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4" name="Google Shape;394;p23">
                <a:extLst>
                  <a:ext uri="{FF2B5EF4-FFF2-40B4-BE49-F238E27FC236}">
                    <a16:creationId xmlns:a16="http://schemas.microsoft.com/office/drawing/2014/main" id="{2A9FC934-C6CF-33F5-7CB8-6BA7539CD2C5}"/>
                  </a:ext>
                </a:extLst>
              </p:cNvPr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95;p23">
                <a:extLst>
                  <a:ext uri="{FF2B5EF4-FFF2-40B4-BE49-F238E27FC236}">
                    <a16:creationId xmlns:a16="http://schemas.microsoft.com/office/drawing/2014/main" id="{7EF05AF9-8907-277D-6D1F-87C1463E1646}"/>
                  </a:ext>
                </a:extLst>
              </p:cNvPr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401;p23">
            <a:extLst>
              <a:ext uri="{FF2B5EF4-FFF2-40B4-BE49-F238E27FC236}">
                <a16:creationId xmlns:a16="http://schemas.microsoft.com/office/drawing/2014/main" id="{4221F0C0-7E84-27EE-9673-A2F13520126D}"/>
              </a:ext>
            </a:extLst>
          </p:cNvPr>
          <p:cNvGrpSpPr/>
          <p:nvPr/>
        </p:nvGrpSpPr>
        <p:grpSpPr>
          <a:xfrm>
            <a:off x="8557081" y="4390587"/>
            <a:ext cx="853058" cy="594507"/>
            <a:chOff x="1739309" y="566891"/>
            <a:chExt cx="853058" cy="594507"/>
          </a:xfrm>
        </p:grpSpPr>
        <p:grpSp>
          <p:nvGrpSpPr>
            <p:cNvPr id="39" name="Google Shape;402;p23">
              <a:extLst>
                <a:ext uri="{FF2B5EF4-FFF2-40B4-BE49-F238E27FC236}">
                  <a16:creationId xmlns:a16="http://schemas.microsoft.com/office/drawing/2014/main" id="{96159373-395B-AD40-0292-80E62B6ACF14}"/>
                </a:ext>
              </a:extLst>
            </p:cNvPr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3" name="Google Shape;403;p23">
                <a:extLst>
                  <a:ext uri="{FF2B5EF4-FFF2-40B4-BE49-F238E27FC236}">
                    <a16:creationId xmlns:a16="http://schemas.microsoft.com/office/drawing/2014/main" id="{ED662827-9077-B342-026B-7BDA82215739}"/>
                  </a:ext>
                </a:extLst>
              </p:cNvPr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23">
                <a:extLst>
                  <a:ext uri="{FF2B5EF4-FFF2-40B4-BE49-F238E27FC236}">
                    <a16:creationId xmlns:a16="http://schemas.microsoft.com/office/drawing/2014/main" id="{10A27055-2F06-9C63-70B6-F2B6B4A38315}"/>
                  </a:ext>
                </a:extLst>
              </p:cNvPr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5;p23">
              <a:extLst>
                <a:ext uri="{FF2B5EF4-FFF2-40B4-BE49-F238E27FC236}">
                  <a16:creationId xmlns:a16="http://schemas.microsoft.com/office/drawing/2014/main" id="{F3C6213D-2E4F-9128-A55A-6DF7E51173EF}"/>
                </a:ext>
              </a:extLst>
            </p:cNvPr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1" name="Google Shape;406;p23">
                <a:extLst>
                  <a:ext uri="{FF2B5EF4-FFF2-40B4-BE49-F238E27FC236}">
                    <a16:creationId xmlns:a16="http://schemas.microsoft.com/office/drawing/2014/main" id="{714DDDCD-6081-CDC6-AFDE-EEED5989387A}"/>
                  </a:ext>
                </a:extLst>
              </p:cNvPr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7;p23">
                <a:extLst>
                  <a:ext uri="{FF2B5EF4-FFF2-40B4-BE49-F238E27FC236}">
                    <a16:creationId xmlns:a16="http://schemas.microsoft.com/office/drawing/2014/main" id="{4B00FB56-6330-B5FC-FEA7-F9BC66E0830D}"/>
                  </a:ext>
                </a:extLst>
              </p:cNvPr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581;p23">
            <a:extLst>
              <a:ext uri="{FF2B5EF4-FFF2-40B4-BE49-F238E27FC236}">
                <a16:creationId xmlns:a16="http://schemas.microsoft.com/office/drawing/2014/main" id="{909D0AC9-D293-B759-99CC-78B90F84A017}"/>
              </a:ext>
            </a:extLst>
          </p:cNvPr>
          <p:cNvGrpSpPr/>
          <p:nvPr/>
        </p:nvGrpSpPr>
        <p:grpSpPr>
          <a:xfrm>
            <a:off x="8798907" y="2777909"/>
            <a:ext cx="851139" cy="910474"/>
            <a:chOff x="1637980" y="2854741"/>
            <a:chExt cx="851139" cy="910474"/>
          </a:xfrm>
        </p:grpSpPr>
        <p:grpSp>
          <p:nvGrpSpPr>
            <p:cNvPr id="50" name="Google Shape;582;p23">
              <a:extLst>
                <a:ext uri="{FF2B5EF4-FFF2-40B4-BE49-F238E27FC236}">
                  <a16:creationId xmlns:a16="http://schemas.microsoft.com/office/drawing/2014/main" id="{A0979D9A-2097-CF99-3864-489F9B51C57F}"/>
                </a:ext>
              </a:extLst>
            </p:cNvPr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4" name="Google Shape;583;p23">
                <a:extLst>
                  <a:ext uri="{FF2B5EF4-FFF2-40B4-BE49-F238E27FC236}">
                    <a16:creationId xmlns:a16="http://schemas.microsoft.com/office/drawing/2014/main" id="{ED91F9E2-74C6-C698-1D95-14558A70F628}"/>
                  </a:ext>
                </a:extLst>
              </p:cNvPr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84;p23">
                <a:extLst>
                  <a:ext uri="{FF2B5EF4-FFF2-40B4-BE49-F238E27FC236}">
                    <a16:creationId xmlns:a16="http://schemas.microsoft.com/office/drawing/2014/main" id="{956E3312-9549-4A50-972B-F42D4B27F8BE}"/>
                  </a:ext>
                </a:extLst>
              </p:cNvPr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85;p23">
                <a:extLst>
                  <a:ext uri="{FF2B5EF4-FFF2-40B4-BE49-F238E27FC236}">
                    <a16:creationId xmlns:a16="http://schemas.microsoft.com/office/drawing/2014/main" id="{81F93656-2DC7-DDF4-62ED-515ACC1FBB95}"/>
                  </a:ext>
                </a:extLst>
              </p:cNvPr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86;p23">
              <a:extLst>
                <a:ext uri="{FF2B5EF4-FFF2-40B4-BE49-F238E27FC236}">
                  <a16:creationId xmlns:a16="http://schemas.microsoft.com/office/drawing/2014/main" id="{5421F1C0-296E-5330-516F-88DE253599E0}"/>
                </a:ext>
              </a:extLst>
            </p:cNvPr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2" name="Google Shape;587;p23">
                <a:extLst>
                  <a:ext uri="{FF2B5EF4-FFF2-40B4-BE49-F238E27FC236}">
                    <a16:creationId xmlns:a16="http://schemas.microsoft.com/office/drawing/2014/main" id="{CDEA17B8-4595-C139-5B54-9A2C680F4F3B}"/>
                  </a:ext>
                </a:extLst>
              </p:cNvPr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88;p23">
                <a:extLst>
                  <a:ext uri="{FF2B5EF4-FFF2-40B4-BE49-F238E27FC236}">
                    <a16:creationId xmlns:a16="http://schemas.microsoft.com/office/drawing/2014/main" id="{3F4EFEB6-9D02-D55F-D14F-02B5E09C9996}"/>
                  </a:ext>
                </a:extLst>
              </p:cNvPr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" name="Google Shape;356;p23">
            <a:extLst>
              <a:ext uri="{FF2B5EF4-FFF2-40B4-BE49-F238E27FC236}">
                <a16:creationId xmlns:a16="http://schemas.microsoft.com/office/drawing/2014/main" id="{82A11A22-4E9F-28D2-B142-7C0F1081A49E}"/>
              </a:ext>
            </a:extLst>
          </p:cNvPr>
          <p:cNvGrpSpPr/>
          <p:nvPr/>
        </p:nvGrpSpPr>
        <p:grpSpPr>
          <a:xfrm>
            <a:off x="2264797" y="1115725"/>
            <a:ext cx="800177" cy="752193"/>
            <a:chOff x="734290" y="251983"/>
            <a:chExt cx="800177" cy="752193"/>
          </a:xfrm>
        </p:grpSpPr>
        <p:sp>
          <p:nvSpPr>
            <p:cNvPr id="58" name="Google Shape;357;p23">
              <a:extLst>
                <a:ext uri="{FF2B5EF4-FFF2-40B4-BE49-F238E27FC236}">
                  <a16:creationId xmlns:a16="http://schemas.microsoft.com/office/drawing/2014/main" id="{E45CBA98-CABF-A9BC-7703-E161FD7EFA1A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8;p23">
              <a:extLst>
                <a:ext uri="{FF2B5EF4-FFF2-40B4-BE49-F238E27FC236}">
                  <a16:creationId xmlns:a16="http://schemas.microsoft.com/office/drawing/2014/main" id="{160A6AD6-031F-865C-ADF0-8B731142F3E5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396;p23">
            <a:extLst>
              <a:ext uri="{FF2B5EF4-FFF2-40B4-BE49-F238E27FC236}">
                <a16:creationId xmlns:a16="http://schemas.microsoft.com/office/drawing/2014/main" id="{AC5BF0DA-3134-39A4-A3F3-ED196727EE8D}"/>
              </a:ext>
            </a:extLst>
          </p:cNvPr>
          <p:cNvGrpSpPr/>
          <p:nvPr/>
        </p:nvGrpSpPr>
        <p:grpSpPr>
          <a:xfrm>
            <a:off x="263863" y="-220349"/>
            <a:ext cx="730914" cy="557013"/>
            <a:chOff x="1588573" y="-296128"/>
            <a:chExt cx="730914" cy="557013"/>
          </a:xfrm>
        </p:grpSpPr>
        <p:sp>
          <p:nvSpPr>
            <p:cNvPr id="61" name="Google Shape;397;p23">
              <a:extLst>
                <a:ext uri="{FF2B5EF4-FFF2-40B4-BE49-F238E27FC236}">
                  <a16:creationId xmlns:a16="http://schemas.microsoft.com/office/drawing/2014/main" id="{789CE958-443E-95E8-6512-8A1170011C56}"/>
                </a:ext>
              </a:extLst>
            </p:cNvPr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398;p23">
              <a:extLst>
                <a:ext uri="{FF2B5EF4-FFF2-40B4-BE49-F238E27FC236}">
                  <a16:creationId xmlns:a16="http://schemas.microsoft.com/office/drawing/2014/main" id="{12F71246-D348-FCA7-27CC-696C79DD8790}"/>
                </a:ext>
              </a:extLst>
            </p:cNvPr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63" name="Google Shape;399;p23">
                <a:extLst>
                  <a:ext uri="{FF2B5EF4-FFF2-40B4-BE49-F238E27FC236}">
                    <a16:creationId xmlns:a16="http://schemas.microsoft.com/office/drawing/2014/main" id="{6A5C2AB3-F55A-4E76-BC3C-844E0FD90976}"/>
                  </a:ext>
                </a:extLst>
              </p:cNvPr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00;p23">
                <a:extLst>
                  <a:ext uri="{FF2B5EF4-FFF2-40B4-BE49-F238E27FC236}">
                    <a16:creationId xmlns:a16="http://schemas.microsoft.com/office/drawing/2014/main" id="{A22BE687-10EA-44AD-02B7-5EF9BA9F0377}"/>
                  </a:ext>
                </a:extLst>
              </p:cNvPr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417;p23">
            <a:extLst>
              <a:ext uri="{FF2B5EF4-FFF2-40B4-BE49-F238E27FC236}">
                <a16:creationId xmlns:a16="http://schemas.microsoft.com/office/drawing/2014/main" id="{525D0EA9-94A1-F1DE-05A7-DBBCF7ECAA7E}"/>
              </a:ext>
            </a:extLst>
          </p:cNvPr>
          <p:cNvGrpSpPr/>
          <p:nvPr/>
        </p:nvGrpSpPr>
        <p:grpSpPr>
          <a:xfrm>
            <a:off x="-636102" y="1781693"/>
            <a:ext cx="1277205" cy="1131333"/>
            <a:chOff x="-182869" y="835238"/>
            <a:chExt cx="1277205" cy="1131333"/>
          </a:xfrm>
        </p:grpSpPr>
        <p:sp>
          <p:nvSpPr>
            <p:cNvPr id="66" name="Google Shape;418;p23">
              <a:extLst>
                <a:ext uri="{FF2B5EF4-FFF2-40B4-BE49-F238E27FC236}">
                  <a16:creationId xmlns:a16="http://schemas.microsoft.com/office/drawing/2014/main" id="{01AA88FA-6C8E-6E17-18E6-07C0A088009A}"/>
                </a:ext>
              </a:extLst>
            </p:cNvPr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419;p23">
              <a:extLst>
                <a:ext uri="{FF2B5EF4-FFF2-40B4-BE49-F238E27FC236}">
                  <a16:creationId xmlns:a16="http://schemas.microsoft.com/office/drawing/2014/main" id="{D0B1ACDF-02F2-7630-262A-8F7DDC2A5D31}"/>
                </a:ext>
              </a:extLst>
            </p:cNvPr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71" name="Google Shape;420;p23">
                <a:extLst>
                  <a:ext uri="{FF2B5EF4-FFF2-40B4-BE49-F238E27FC236}">
                    <a16:creationId xmlns:a16="http://schemas.microsoft.com/office/drawing/2014/main" id="{D381F4A6-9F23-9894-52B4-FB6EE6452EF7}"/>
                  </a:ext>
                </a:extLst>
              </p:cNvPr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1;p23">
                <a:extLst>
                  <a:ext uri="{FF2B5EF4-FFF2-40B4-BE49-F238E27FC236}">
                    <a16:creationId xmlns:a16="http://schemas.microsoft.com/office/drawing/2014/main" id="{98D41748-0032-1F78-30C8-C99773DEB5AA}"/>
                  </a:ext>
                </a:extLst>
              </p:cNvPr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422;p23">
              <a:extLst>
                <a:ext uri="{FF2B5EF4-FFF2-40B4-BE49-F238E27FC236}">
                  <a16:creationId xmlns:a16="http://schemas.microsoft.com/office/drawing/2014/main" id="{C75886FF-8A3F-D723-BBEB-EF472E5318C1}"/>
                </a:ext>
              </a:extLst>
            </p:cNvPr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69" name="Google Shape;423;p23">
                <a:extLst>
                  <a:ext uri="{FF2B5EF4-FFF2-40B4-BE49-F238E27FC236}">
                    <a16:creationId xmlns:a16="http://schemas.microsoft.com/office/drawing/2014/main" id="{E0303D68-6777-1AAF-D9A7-D1D34D82645A}"/>
                  </a:ext>
                </a:extLst>
              </p:cNvPr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4;p23">
                <a:extLst>
                  <a:ext uri="{FF2B5EF4-FFF2-40B4-BE49-F238E27FC236}">
                    <a16:creationId xmlns:a16="http://schemas.microsoft.com/office/drawing/2014/main" id="{1D54B816-CBB8-DD13-07CA-5FB3F0BF3E2A}"/>
                  </a:ext>
                </a:extLst>
              </p:cNvPr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5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C5F6576-545F-18C8-385C-6DE347BBAA2E}"/>
              </a:ext>
            </a:extLst>
          </p:cNvPr>
          <p:cNvSpPr txBox="1">
            <a:spLocks/>
          </p:cNvSpPr>
          <p:nvPr/>
        </p:nvSpPr>
        <p:spPr>
          <a:xfrm>
            <a:off x="2262124" y="4054726"/>
            <a:ext cx="44558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50" dirty="0">
                <a:latin typeface="Comic Sans MS" panose="030F0702030302020204" pitchFamily="66" charset="0"/>
              </a:rPr>
              <a:t>Yes, they were.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D6EAE7-D687-734C-82FE-6249EA1F8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5142029-00C7-8777-1D11-73DE6395D628}"/>
              </a:ext>
            </a:extLst>
          </p:cNvPr>
          <p:cNvSpPr txBox="1">
            <a:spLocks/>
          </p:cNvSpPr>
          <p:nvPr/>
        </p:nvSpPr>
        <p:spPr>
          <a:xfrm>
            <a:off x="1072413" y="49830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5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Were they in Vietnam?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38816E-ECA9-1240-FFD3-F7858FF0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529" y="1317060"/>
            <a:ext cx="3463814" cy="23092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4B3A87-3AC4-26AC-C508-3D9BC5D8CEF2}"/>
              </a:ext>
            </a:extLst>
          </p:cNvPr>
          <p:cNvSpPr/>
          <p:nvPr/>
        </p:nvSpPr>
        <p:spPr>
          <a:xfrm>
            <a:off x="3162093" y="1315605"/>
            <a:ext cx="376409" cy="40296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Google Shape;631;p26">
            <a:extLst>
              <a:ext uri="{FF2B5EF4-FFF2-40B4-BE49-F238E27FC236}">
                <a16:creationId xmlns:a16="http://schemas.microsoft.com/office/drawing/2014/main" id="{3D1E8FF4-46A4-4A67-B7C4-4C16ADF370C1}"/>
              </a:ext>
            </a:extLst>
          </p:cNvPr>
          <p:cNvGrpSpPr/>
          <p:nvPr/>
        </p:nvGrpSpPr>
        <p:grpSpPr>
          <a:xfrm>
            <a:off x="242969" y="3824054"/>
            <a:ext cx="1597380" cy="1288440"/>
            <a:chOff x="1339725" y="238075"/>
            <a:chExt cx="2758000" cy="2769525"/>
          </a:xfrm>
        </p:grpSpPr>
        <p:sp>
          <p:nvSpPr>
            <p:cNvPr id="21" name="Google Shape;632;p26">
              <a:extLst>
                <a:ext uri="{FF2B5EF4-FFF2-40B4-BE49-F238E27FC236}">
                  <a16:creationId xmlns:a16="http://schemas.microsoft.com/office/drawing/2014/main" id="{8E27806F-F281-89E6-60B3-46D8A2B1F26B}"/>
                </a:ext>
              </a:extLst>
            </p:cNvPr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3;p26">
              <a:extLst>
                <a:ext uri="{FF2B5EF4-FFF2-40B4-BE49-F238E27FC236}">
                  <a16:creationId xmlns:a16="http://schemas.microsoft.com/office/drawing/2014/main" id="{FBA4CBD4-DF2D-C0F4-C8DF-DE5445AD53DC}"/>
                </a:ext>
              </a:extLst>
            </p:cNvPr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4;p26">
              <a:extLst>
                <a:ext uri="{FF2B5EF4-FFF2-40B4-BE49-F238E27FC236}">
                  <a16:creationId xmlns:a16="http://schemas.microsoft.com/office/drawing/2014/main" id="{AE8A9719-D799-F871-7758-E64304B726BF}"/>
                </a:ext>
              </a:extLst>
            </p:cNvPr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5;p26">
              <a:extLst>
                <a:ext uri="{FF2B5EF4-FFF2-40B4-BE49-F238E27FC236}">
                  <a16:creationId xmlns:a16="http://schemas.microsoft.com/office/drawing/2014/main" id="{16714232-27DF-DA5D-7A5A-81671DD84E6C}"/>
                </a:ext>
              </a:extLst>
            </p:cNvPr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6;p26">
              <a:extLst>
                <a:ext uri="{FF2B5EF4-FFF2-40B4-BE49-F238E27FC236}">
                  <a16:creationId xmlns:a16="http://schemas.microsoft.com/office/drawing/2014/main" id="{4AD3CCC2-F00D-72ED-397A-36C9CB2C98EA}"/>
                </a:ext>
              </a:extLst>
            </p:cNvPr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7;p26">
              <a:extLst>
                <a:ext uri="{FF2B5EF4-FFF2-40B4-BE49-F238E27FC236}">
                  <a16:creationId xmlns:a16="http://schemas.microsoft.com/office/drawing/2014/main" id="{A5EC0D0A-35BA-662B-9098-B3D275732D48}"/>
                </a:ext>
              </a:extLst>
            </p:cNvPr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8;p26">
              <a:extLst>
                <a:ext uri="{FF2B5EF4-FFF2-40B4-BE49-F238E27FC236}">
                  <a16:creationId xmlns:a16="http://schemas.microsoft.com/office/drawing/2014/main" id="{C86A274F-2660-0C86-DC58-591AEAA3D5CA}"/>
                </a:ext>
              </a:extLst>
            </p:cNvPr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9;p26">
              <a:extLst>
                <a:ext uri="{FF2B5EF4-FFF2-40B4-BE49-F238E27FC236}">
                  <a16:creationId xmlns:a16="http://schemas.microsoft.com/office/drawing/2014/main" id="{7C3F4317-F25E-8B4C-BF54-C37C401716EE}"/>
                </a:ext>
              </a:extLst>
            </p:cNvPr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0;p26">
              <a:extLst>
                <a:ext uri="{FF2B5EF4-FFF2-40B4-BE49-F238E27FC236}">
                  <a16:creationId xmlns:a16="http://schemas.microsoft.com/office/drawing/2014/main" id="{F5F54312-10CD-A41D-461C-F6F0E57E0549}"/>
                </a:ext>
              </a:extLst>
            </p:cNvPr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1;p26">
              <a:extLst>
                <a:ext uri="{FF2B5EF4-FFF2-40B4-BE49-F238E27FC236}">
                  <a16:creationId xmlns:a16="http://schemas.microsoft.com/office/drawing/2014/main" id="{6B101F23-7302-EF8D-7298-69479C780BB8}"/>
                </a:ext>
              </a:extLst>
            </p:cNvPr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2;p26">
              <a:extLst>
                <a:ext uri="{FF2B5EF4-FFF2-40B4-BE49-F238E27FC236}">
                  <a16:creationId xmlns:a16="http://schemas.microsoft.com/office/drawing/2014/main" id="{C1D0EFE1-CA34-DBEB-1F43-5C548F3A06B2}"/>
                </a:ext>
              </a:extLst>
            </p:cNvPr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3;p26">
              <a:extLst>
                <a:ext uri="{FF2B5EF4-FFF2-40B4-BE49-F238E27FC236}">
                  <a16:creationId xmlns:a16="http://schemas.microsoft.com/office/drawing/2014/main" id="{6FEE6D17-1AAF-6580-D3A5-5FFA18D92B96}"/>
                </a:ext>
              </a:extLst>
            </p:cNvPr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4;p26">
              <a:extLst>
                <a:ext uri="{FF2B5EF4-FFF2-40B4-BE49-F238E27FC236}">
                  <a16:creationId xmlns:a16="http://schemas.microsoft.com/office/drawing/2014/main" id="{0516CCBB-2D80-C39A-9EBF-09E0B2218BA5}"/>
                </a:ext>
              </a:extLst>
            </p:cNvPr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5;p26">
              <a:extLst>
                <a:ext uri="{FF2B5EF4-FFF2-40B4-BE49-F238E27FC236}">
                  <a16:creationId xmlns:a16="http://schemas.microsoft.com/office/drawing/2014/main" id="{CEAB0A7E-5162-BDD3-BFF4-054044072F61}"/>
                </a:ext>
              </a:extLst>
            </p:cNvPr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46;p26">
              <a:extLst>
                <a:ext uri="{FF2B5EF4-FFF2-40B4-BE49-F238E27FC236}">
                  <a16:creationId xmlns:a16="http://schemas.microsoft.com/office/drawing/2014/main" id="{A0AC87F2-D188-EA9D-473B-1E72B59F7F39}"/>
                </a:ext>
              </a:extLst>
            </p:cNvPr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47;p26">
              <a:extLst>
                <a:ext uri="{FF2B5EF4-FFF2-40B4-BE49-F238E27FC236}">
                  <a16:creationId xmlns:a16="http://schemas.microsoft.com/office/drawing/2014/main" id="{86D05AAF-73F1-3FA2-2210-D5774D273FE0}"/>
                </a:ext>
              </a:extLst>
            </p:cNvPr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48;p26">
              <a:extLst>
                <a:ext uri="{FF2B5EF4-FFF2-40B4-BE49-F238E27FC236}">
                  <a16:creationId xmlns:a16="http://schemas.microsoft.com/office/drawing/2014/main" id="{E989020D-52B9-63DA-0AF7-00FFBB890A02}"/>
                </a:ext>
              </a:extLst>
            </p:cNvPr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49;p26">
              <a:extLst>
                <a:ext uri="{FF2B5EF4-FFF2-40B4-BE49-F238E27FC236}">
                  <a16:creationId xmlns:a16="http://schemas.microsoft.com/office/drawing/2014/main" id="{69AE12E0-AD16-3CCF-41BA-4664DEC64E3A}"/>
                </a:ext>
              </a:extLst>
            </p:cNvPr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0;p26">
              <a:extLst>
                <a:ext uri="{FF2B5EF4-FFF2-40B4-BE49-F238E27FC236}">
                  <a16:creationId xmlns:a16="http://schemas.microsoft.com/office/drawing/2014/main" id="{1EDBB6FE-1576-4D14-3FE7-D4C6D7DADE72}"/>
                </a:ext>
              </a:extLst>
            </p:cNvPr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1;p26">
              <a:extLst>
                <a:ext uri="{FF2B5EF4-FFF2-40B4-BE49-F238E27FC236}">
                  <a16:creationId xmlns:a16="http://schemas.microsoft.com/office/drawing/2014/main" id="{B6187DFF-3268-872C-CDE4-2DCDC8C1FE1D}"/>
                </a:ext>
              </a:extLst>
            </p:cNvPr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2;p26">
              <a:extLst>
                <a:ext uri="{FF2B5EF4-FFF2-40B4-BE49-F238E27FC236}">
                  <a16:creationId xmlns:a16="http://schemas.microsoft.com/office/drawing/2014/main" id="{5A3845C0-DE8D-3989-D0EA-BBE0D04D78C4}"/>
                </a:ext>
              </a:extLst>
            </p:cNvPr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3;p26">
              <a:extLst>
                <a:ext uri="{FF2B5EF4-FFF2-40B4-BE49-F238E27FC236}">
                  <a16:creationId xmlns:a16="http://schemas.microsoft.com/office/drawing/2014/main" id="{F2F0E5E8-68F6-41F6-BB3D-05BAD11C5A9A}"/>
                </a:ext>
              </a:extLst>
            </p:cNvPr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4;p26">
              <a:extLst>
                <a:ext uri="{FF2B5EF4-FFF2-40B4-BE49-F238E27FC236}">
                  <a16:creationId xmlns:a16="http://schemas.microsoft.com/office/drawing/2014/main" id="{12B7191F-C82D-355B-5A63-EA07A9D5D488}"/>
                </a:ext>
              </a:extLst>
            </p:cNvPr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5;p26">
              <a:extLst>
                <a:ext uri="{FF2B5EF4-FFF2-40B4-BE49-F238E27FC236}">
                  <a16:creationId xmlns:a16="http://schemas.microsoft.com/office/drawing/2014/main" id="{1EB13744-0583-BFCD-E3B2-12B8DBF2DD36}"/>
                </a:ext>
              </a:extLst>
            </p:cNvPr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56;p26">
              <a:extLst>
                <a:ext uri="{FF2B5EF4-FFF2-40B4-BE49-F238E27FC236}">
                  <a16:creationId xmlns:a16="http://schemas.microsoft.com/office/drawing/2014/main" id="{B8909565-41F9-B8B2-34BB-85A904AC3824}"/>
                </a:ext>
              </a:extLst>
            </p:cNvPr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57;p26">
              <a:extLst>
                <a:ext uri="{FF2B5EF4-FFF2-40B4-BE49-F238E27FC236}">
                  <a16:creationId xmlns:a16="http://schemas.microsoft.com/office/drawing/2014/main" id="{43EAD0F1-A0D5-E8C2-16AC-2A93C9858188}"/>
                </a:ext>
              </a:extLst>
            </p:cNvPr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58;p26">
              <a:extLst>
                <a:ext uri="{FF2B5EF4-FFF2-40B4-BE49-F238E27FC236}">
                  <a16:creationId xmlns:a16="http://schemas.microsoft.com/office/drawing/2014/main" id="{4922E4F0-5DD1-74C6-2B8A-E40B7D2FC39A}"/>
                </a:ext>
              </a:extLst>
            </p:cNvPr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59;p26">
              <a:extLst>
                <a:ext uri="{FF2B5EF4-FFF2-40B4-BE49-F238E27FC236}">
                  <a16:creationId xmlns:a16="http://schemas.microsoft.com/office/drawing/2014/main" id="{0DDD85E0-218C-DD60-FF4A-8C4414A02799}"/>
                </a:ext>
              </a:extLst>
            </p:cNvPr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0;p26">
              <a:extLst>
                <a:ext uri="{FF2B5EF4-FFF2-40B4-BE49-F238E27FC236}">
                  <a16:creationId xmlns:a16="http://schemas.microsoft.com/office/drawing/2014/main" id="{7B38E3FC-A537-EFAC-E19F-2D107486AA4B}"/>
                </a:ext>
              </a:extLst>
            </p:cNvPr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61;p26">
              <a:extLst>
                <a:ext uri="{FF2B5EF4-FFF2-40B4-BE49-F238E27FC236}">
                  <a16:creationId xmlns:a16="http://schemas.microsoft.com/office/drawing/2014/main" id="{26FED074-D609-2B2F-E985-69682CC421FB}"/>
                </a:ext>
              </a:extLst>
            </p:cNvPr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62;p26">
              <a:extLst>
                <a:ext uri="{FF2B5EF4-FFF2-40B4-BE49-F238E27FC236}">
                  <a16:creationId xmlns:a16="http://schemas.microsoft.com/office/drawing/2014/main" id="{1E03DE64-C7DA-FF89-D9B2-C13E376E3059}"/>
                </a:ext>
              </a:extLst>
            </p:cNvPr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3;p26">
              <a:extLst>
                <a:ext uri="{FF2B5EF4-FFF2-40B4-BE49-F238E27FC236}">
                  <a16:creationId xmlns:a16="http://schemas.microsoft.com/office/drawing/2014/main" id="{6C0074B6-E6C1-7AD4-ED58-7D860E3766E0}"/>
                </a:ext>
              </a:extLst>
            </p:cNvPr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4;p26">
              <a:extLst>
                <a:ext uri="{FF2B5EF4-FFF2-40B4-BE49-F238E27FC236}">
                  <a16:creationId xmlns:a16="http://schemas.microsoft.com/office/drawing/2014/main" id="{92E629E1-8852-F89A-A426-A7643F26E086}"/>
                </a:ext>
              </a:extLst>
            </p:cNvPr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5;p26">
              <a:extLst>
                <a:ext uri="{FF2B5EF4-FFF2-40B4-BE49-F238E27FC236}">
                  <a16:creationId xmlns:a16="http://schemas.microsoft.com/office/drawing/2014/main" id="{8623530F-D262-A1A7-FE7C-F3E3318E799E}"/>
                </a:ext>
              </a:extLst>
            </p:cNvPr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66;p26">
              <a:extLst>
                <a:ext uri="{FF2B5EF4-FFF2-40B4-BE49-F238E27FC236}">
                  <a16:creationId xmlns:a16="http://schemas.microsoft.com/office/drawing/2014/main" id="{0646398A-6CB2-9770-7191-0110276A7FCD}"/>
                </a:ext>
              </a:extLst>
            </p:cNvPr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67;p26">
              <a:extLst>
                <a:ext uri="{FF2B5EF4-FFF2-40B4-BE49-F238E27FC236}">
                  <a16:creationId xmlns:a16="http://schemas.microsoft.com/office/drawing/2014/main" id="{8ECC67DD-6061-8050-AEF5-FB78CBF666B2}"/>
                </a:ext>
              </a:extLst>
            </p:cNvPr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68;p26">
              <a:extLst>
                <a:ext uri="{FF2B5EF4-FFF2-40B4-BE49-F238E27FC236}">
                  <a16:creationId xmlns:a16="http://schemas.microsoft.com/office/drawing/2014/main" id="{8674603B-CCFB-1E15-6968-73E90DF928BF}"/>
                </a:ext>
              </a:extLst>
            </p:cNvPr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69;p26">
              <a:extLst>
                <a:ext uri="{FF2B5EF4-FFF2-40B4-BE49-F238E27FC236}">
                  <a16:creationId xmlns:a16="http://schemas.microsoft.com/office/drawing/2014/main" id="{A6E8BF3D-DC31-30C1-D7A5-B99432E696C7}"/>
                </a:ext>
              </a:extLst>
            </p:cNvPr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0;p26">
              <a:extLst>
                <a:ext uri="{FF2B5EF4-FFF2-40B4-BE49-F238E27FC236}">
                  <a16:creationId xmlns:a16="http://schemas.microsoft.com/office/drawing/2014/main" id="{7B2118EA-EBE0-8A20-280C-CF4A99168FB9}"/>
                </a:ext>
              </a:extLst>
            </p:cNvPr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1;p26">
              <a:extLst>
                <a:ext uri="{FF2B5EF4-FFF2-40B4-BE49-F238E27FC236}">
                  <a16:creationId xmlns:a16="http://schemas.microsoft.com/office/drawing/2014/main" id="{B2424208-D43F-B3F5-FC4D-2A0052F5CB03}"/>
                </a:ext>
              </a:extLst>
            </p:cNvPr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2;p26">
              <a:extLst>
                <a:ext uri="{FF2B5EF4-FFF2-40B4-BE49-F238E27FC236}">
                  <a16:creationId xmlns:a16="http://schemas.microsoft.com/office/drawing/2014/main" id="{6988E24D-CE07-B006-E30B-F3BCC5F2F331}"/>
                </a:ext>
              </a:extLst>
            </p:cNvPr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3;p26">
              <a:extLst>
                <a:ext uri="{FF2B5EF4-FFF2-40B4-BE49-F238E27FC236}">
                  <a16:creationId xmlns:a16="http://schemas.microsoft.com/office/drawing/2014/main" id="{AA8DA906-F86D-0A8A-2F87-AF301B3F5805}"/>
                </a:ext>
              </a:extLst>
            </p:cNvPr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4;p26">
              <a:extLst>
                <a:ext uri="{FF2B5EF4-FFF2-40B4-BE49-F238E27FC236}">
                  <a16:creationId xmlns:a16="http://schemas.microsoft.com/office/drawing/2014/main" id="{F092A46C-F12A-FDD7-2B40-59B12A5DB6F9}"/>
                </a:ext>
              </a:extLst>
            </p:cNvPr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5;p26">
              <a:extLst>
                <a:ext uri="{FF2B5EF4-FFF2-40B4-BE49-F238E27FC236}">
                  <a16:creationId xmlns:a16="http://schemas.microsoft.com/office/drawing/2014/main" id="{87B72231-64DF-C86D-B812-9397ABB98902}"/>
                </a:ext>
              </a:extLst>
            </p:cNvPr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6;p26">
              <a:extLst>
                <a:ext uri="{FF2B5EF4-FFF2-40B4-BE49-F238E27FC236}">
                  <a16:creationId xmlns:a16="http://schemas.microsoft.com/office/drawing/2014/main" id="{A2D54EB3-1DC3-BF54-723B-23A1DDF4A956}"/>
                </a:ext>
              </a:extLst>
            </p:cNvPr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7;p26">
              <a:extLst>
                <a:ext uri="{FF2B5EF4-FFF2-40B4-BE49-F238E27FC236}">
                  <a16:creationId xmlns:a16="http://schemas.microsoft.com/office/drawing/2014/main" id="{2A04A4EF-E2E1-2700-975F-996274DBD813}"/>
                </a:ext>
              </a:extLst>
            </p:cNvPr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8;p26">
              <a:extLst>
                <a:ext uri="{FF2B5EF4-FFF2-40B4-BE49-F238E27FC236}">
                  <a16:creationId xmlns:a16="http://schemas.microsoft.com/office/drawing/2014/main" id="{C26E79CD-A903-36F2-5ADA-66B27821C64C}"/>
                </a:ext>
              </a:extLst>
            </p:cNvPr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9;p26">
              <a:extLst>
                <a:ext uri="{FF2B5EF4-FFF2-40B4-BE49-F238E27FC236}">
                  <a16:creationId xmlns:a16="http://schemas.microsoft.com/office/drawing/2014/main" id="{6712DE8E-BA62-2C2D-BF22-1EDB4FC7730B}"/>
                </a:ext>
              </a:extLst>
            </p:cNvPr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0;p26">
              <a:extLst>
                <a:ext uri="{FF2B5EF4-FFF2-40B4-BE49-F238E27FC236}">
                  <a16:creationId xmlns:a16="http://schemas.microsoft.com/office/drawing/2014/main" id="{7913E5B4-5C05-392F-E1A1-3B71E1609E95}"/>
                </a:ext>
              </a:extLst>
            </p:cNvPr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81;p26">
              <a:extLst>
                <a:ext uri="{FF2B5EF4-FFF2-40B4-BE49-F238E27FC236}">
                  <a16:creationId xmlns:a16="http://schemas.microsoft.com/office/drawing/2014/main" id="{EE3F1366-5A33-5445-46C1-86616099AAAC}"/>
                </a:ext>
              </a:extLst>
            </p:cNvPr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82;p26">
              <a:extLst>
                <a:ext uri="{FF2B5EF4-FFF2-40B4-BE49-F238E27FC236}">
                  <a16:creationId xmlns:a16="http://schemas.microsoft.com/office/drawing/2014/main" id="{1B338596-7A3F-D169-04B2-A88832391768}"/>
                </a:ext>
              </a:extLst>
            </p:cNvPr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83;p26">
              <a:extLst>
                <a:ext uri="{FF2B5EF4-FFF2-40B4-BE49-F238E27FC236}">
                  <a16:creationId xmlns:a16="http://schemas.microsoft.com/office/drawing/2014/main" id="{9F858782-26C6-7D05-7929-A226E48BA496}"/>
                </a:ext>
              </a:extLst>
            </p:cNvPr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84;p26">
              <a:extLst>
                <a:ext uri="{FF2B5EF4-FFF2-40B4-BE49-F238E27FC236}">
                  <a16:creationId xmlns:a16="http://schemas.microsoft.com/office/drawing/2014/main" id="{F6D4CD9B-E7E1-6F25-F873-F70A6A9BC211}"/>
                </a:ext>
              </a:extLst>
            </p:cNvPr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85;p26">
              <a:extLst>
                <a:ext uri="{FF2B5EF4-FFF2-40B4-BE49-F238E27FC236}">
                  <a16:creationId xmlns:a16="http://schemas.microsoft.com/office/drawing/2014/main" id="{66751AEE-4D9C-1097-63C8-0D4406E78409}"/>
                </a:ext>
              </a:extLst>
            </p:cNvPr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86;p26">
              <a:extLst>
                <a:ext uri="{FF2B5EF4-FFF2-40B4-BE49-F238E27FC236}">
                  <a16:creationId xmlns:a16="http://schemas.microsoft.com/office/drawing/2014/main" id="{79140B4E-9C22-41D0-A81C-4C6F93AF9ACF}"/>
                </a:ext>
              </a:extLst>
            </p:cNvPr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87;p26">
              <a:extLst>
                <a:ext uri="{FF2B5EF4-FFF2-40B4-BE49-F238E27FC236}">
                  <a16:creationId xmlns:a16="http://schemas.microsoft.com/office/drawing/2014/main" id="{59DD5E6D-1801-E95A-3EA3-A5DB13CF0373}"/>
                </a:ext>
              </a:extLst>
            </p:cNvPr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88;p26">
              <a:extLst>
                <a:ext uri="{FF2B5EF4-FFF2-40B4-BE49-F238E27FC236}">
                  <a16:creationId xmlns:a16="http://schemas.microsoft.com/office/drawing/2014/main" id="{0B4DA4A7-E870-E759-008F-97BADAEEE4BA}"/>
                </a:ext>
              </a:extLst>
            </p:cNvPr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89;p26">
              <a:extLst>
                <a:ext uri="{FF2B5EF4-FFF2-40B4-BE49-F238E27FC236}">
                  <a16:creationId xmlns:a16="http://schemas.microsoft.com/office/drawing/2014/main" id="{83B3A8E7-BA48-8C09-9B1A-95DA05891ADA}"/>
                </a:ext>
              </a:extLst>
            </p:cNvPr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0;p26">
              <a:extLst>
                <a:ext uri="{FF2B5EF4-FFF2-40B4-BE49-F238E27FC236}">
                  <a16:creationId xmlns:a16="http://schemas.microsoft.com/office/drawing/2014/main" id="{5CE5F073-552A-DA6A-A913-F2E6DA522BD3}"/>
                </a:ext>
              </a:extLst>
            </p:cNvPr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1;p26">
              <a:extLst>
                <a:ext uri="{FF2B5EF4-FFF2-40B4-BE49-F238E27FC236}">
                  <a16:creationId xmlns:a16="http://schemas.microsoft.com/office/drawing/2014/main" id="{308B06CA-D7C9-CC0D-92B5-C420F3795930}"/>
                </a:ext>
              </a:extLst>
            </p:cNvPr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2;p26">
              <a:extLst>
                <a:ext uri="{FF2B5EF4-FFF2-40B4-BE49-F238E27FC236}">
                  <a16:creationId xmlns:a16="http://schemas.microsoft.com/office/drawing/2014/main" id="{843AD415-8832-7F02-C341-462220C585C2}"/>
                </a:ext>
              </a:extLst>
            </p:cNvPr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3;p26">
              <a:extLst>
                <a:ext uri="{FF2B5EF4-FFF2-40B4-BE49-F238E27FC236}">
                  <a16:creationId xmlns:a16="http://schemas.microsoft.com/office/drawing/2014/main" id="{DDBE8174-93E2-F043-F03B-60E49E4BBAC5}"/>
                </a:ext>
              </a:extLst>
            </p:cNvPr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4;p26">
              <a:extLst>
                <a:ext uri="{FF2B5EF4-FFF2-40B4-BE49-F238E27FC236}">
                  <a16:creationId xmlns:a16="http://schemas.microsoft.com/office/drawing/2014/main" id="{71B364FF-6B9D-0A58-C124-B72A26FE4D61}"/>
                </a:ext>
              </a:extLst>
            </p:cNvPr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5;p26">
              <a:extLst>
                <a:ext uri="{FF2B5EF4-FFF2-40B4-BE49-F238E27FC236}">
                  <a16:creationId xmlns:a16="http://schemas.microsoft.com/office/drawing/2014/main" id="{D66F186A-CF90-F355-0868-A141436BDF14}"/>
                </a:ext>
              </a:extLst>
            </p:cNvPr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96;p26">
              <a:extLst>
                <a:ext uri="{FF2B5EF4-FFF2-40B4-BE49-F238E27FC236}">
                  <a16:creationId xmlns:a16="http://schemas.microsoft.com/office/drawing/2014/main" id="{E1363C86-F489-23AB-5753-BD0C0A3DCE09}"/>
                </a:ext>
              </a:extLst>
            </p:cNvPr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97;p26">
              <a:extLst>
                <a:ext uri="{FF2B5EF4-FFF2-40B4-BE49-F238E27FC236}">
                  <a16:creationId xmlns:a16="http://schemas.microsoft.com/office/drawing/2014/main" id="{97B696D7-2C91-1D6B-0C8C-EB88A320EBE7}"/>
                </a:ext>
              </a:extLst>
            </p:cNvPr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98;p26">
              <a:extLst>
                <a:ext uri="{FF2B5EF4-FFF2-40B4-BE49-F238E27FC236}">
                  <a16:creationId xmlns:a16="http://schemas.microsoft.com/office/drawing/2014/main" id="{914912B2-B37F-464B-E503-309C1B5C29CD}"/>
                </a:ext>
              </a:extLst>
            </p:cNvPr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99;p26">
              <a:extLst>
                <a:ext uri="{FF2B5EF4-FFF2-40B4-BE49-F238E27FC236}">
                  <a16:creationId xmlns:a16="http://schemas.microsoft.com/office/drawing/2014/main" id="{E69648F5-40E0-D648-780A-8CDB8DB378A9}"/>
                </a:ext>
              </a:extLst>
            </p:cNvPr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00;p26">
              <a:extLst>
                <a:ext uri="{FF2B5EF4-FFF2-40B4-BE49-F238E27FC236}">
                  <a16:creationId xmlns:a16="http://schemas.microsoft.com/office/drawing/2014/main" id="{06F3D245-AC6F-39D5-C7F8-5D412A2E01F7}"/>
                </a:ext>
              </a:extLst>
            </p:cNvPr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01;p26">
              <a:extLst>
                <a:ext uri="{FF2B5EF4-FFF2-40B4-BE49-F238E27FC236}">
                  <a16:creationId xmlns:a16="http://schemas.microsoft.com/office/drawing/2014/main" id="{44225374-93AF-C64A-AC65-4C3A2744361E}"/>
                </a:ext>
              </a:extLst>
            </p:cNvPr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02;p26">
              <a:extLst>
                <a:ext uri="{FF2B5EF4-FFF2-40B4-BE49-F238E27FC236}">
                  <a16:creationId xmlns:a16="http://schemas.microsoft.com/office/drawing/2014/main" id="{6D7E553C-A00D-B653-65F4-2EAE3E4E3B0B}"/>
                </a:ext>
              </a:extLst>
            </p:cNvPr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03;p26">
              <a:extLst>
                <a:ext uri="{FF2B5EF4-FFF2-40B4-BE49-F238E27FC236}">
                  <a16:creationId xmlns:a16="http://schemas.microsoft.com/office/drawing/2014/main" id="{0321534D-83B3-320B-3C5D-F3EAE3B4AC4C}"/>
                </a:ext>
              </a:extLst>
            </p:cNvPr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719;p27">
            <a:extLst>
              <a:ext uri="{FF2B5EF4-FFF2-40B4-BE49-F238E27FC236}">
                <a16:creationId xmlns:a16="http://schemas.microsoft.com/office/drawing/2014/main" id="{9DFF8A54-6C01-E451-B813-AA5F69D6AE76}"/>
              </a:ext>
            </a:extLst>
          </p:cNvPr>
          <p:cNvGrpSpPr/>
          <p:nvPr/>
        </p:nvGrpSpPr>
        <p:grpSpPr>
          <a:xfrm>
            <a:off x="-397425" y="690868"/>
            <a:ext cx="1490486" cy="960916"/>
            <a:chOff x="-75881" y="2283499"/>
            <a:chExt cx="772313" cy="497910"/>
          </a:xfrm>
        </p:grpSpPr>
        <p:sp>
          <p:nvSpPr>
            <p:cNvPr id="94" name="Google Shape;720;p27">
              <a:extLst>
                <a:ext uri="{FF2B5EF4-FFF2-40B4-BE49-F238E27FC236}">
                  <a16:creationId xmlns:a16="http://schemas.microsoft.com/office/drawing/2014/main" id="{3F611671-E137-DEA0-4DB6-BE75D0F8B669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21;p27">
              <a:extLst>
                <a:ext uri="{FF2B5EF4-FFF2-40B4-BE49-F238E27FC236}">
                  <a16:creationId xmlns:a16="http://schemas.microsoft.com/office/drawing/2014/main" id="{CD92AC01-40BF-5395-043A-9B310F92B4BD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4791;p85">
            <a:extLst>
              <a:ext uri="{FF2B5EF4-FFF2-40B4-BE49-F238E27FC236}">
                <a16:creationId xmlns:a16="http://schemas.microsoft.com/office/drawing/2014/main" id="{C868D5F7-1811-48FD-8404-2D0E13FC913B}"/>
              </a:ext>
            </a:extLst>
          </p:cNvPr>
          <p:cNvGrpSpPr/>
          <p:nvPr/>
        </p:nvGrpSpPr>
        <p:grpSpPr>
          <a:xfrm rot="21005578">
            <a:off x="7779495" y="2002398"/>
            <a:ext cx="620542" cy="661487"/>
            <a:chOff x="5219325" y="3513113"/>
            <a:chExt cx="1617850" cy="1724600"/>
          </a:xfrm>
        </p:grpSpPr>
        <p:sp>
          <p:nvSpPr>
            <p:cNvPr id="97" name="Google Shape;4792;p85">
              <a:extLst>
                <a:ext uri="{FF2B5EF4-FFF2-40B4-BE49-F238E27FC236}">
                  <a16:creationId xmlns:a16="http://schemas.microsoft.com/office/drawing/2014/main" id="{63E1073B-CE41-B2F6-B543-0451B9F3EFB6}"/>
                </a:ext>
              </a:extLst>
            </p:cNvPr>
            <p:cNvSpPr/>
            <p:nvPr/>
          </p:nvSpPr>
          <p:spPr>
            <a:xfrm>
              <a:off x="5219325" y="3513113"/>
              <a:ext cx="1617850" cy="1724600"/>
            </a:xfrm>
            <a:custGeom>
              <a:avLst/>
              <a:gdLst/>
              <a:ahLst/>
              <a:cxnLst/>
              <a:rect l="l" t="t" r="r" b="b"/>
              <a:pathLst>
                <a:path w="64714" h="68984" extrusionOk="0">
                  <a:moveTo>
                    <a:pt x="32657" y="0"/>
                  </a:moveTo>
                  <a:cubicBezTo>
                    <a:pt x="29855" y="0"/>
                    <a:pt x="28854" y="1668"/>
                    <a:pt x="28587" y="2402"/>
                  </a:cubicBezTo>
                  <a:cubicBezTo>
                    <a:pt x="28487" y="2636"/>
                    <a:pt x="28387" y="2903"/>
                    <a:pt x="28354" y="3169"/>
                  </a:cubicBezTo>
                  <a:cubicBezTo>
                    <a:pt x="27987" y="3236"/>
                    <a:pt x="27620" y="3303"/>
                    <a:pt x="27220" y="3370"/>
                  </a:cubicBezTo>
                  <a:cubicBezTo>
                    <a:pt x="26152" y="3036"/>
                    <a:pt x="25051" y="2869"/>
                    <a:pt x="23951" y="2836"/>
                  </a:cubicBezTo>
                  <a:cubicBezTo>
                    <a:pt x="21115" y="2836"/>
                    <a:pt x="20148" y="4504"/>
                    <a:pt x="19848" y="5238"/>
                  </a:cubicBezTo>
                  <a:cubicBezTo>
                    <a:pt x="19814" y="5338"/>
                    <a:pt x="19748" y="5471"/>
                    <a:pt x="19714" y="5605"/>
                  </a:cubicBezTo>
                  <a:cubicBezTo>
                    <a:pt x="18146" y="6272"/>
                    <a:pt x="16645" y="7072"/>
                    <a:pt x="15211" y="8006"/>
                  </a:cubicBezTo>
                  <a:cubicBezTo>
                    <a:pt x="14944" y="8106"/>
                    <a:pt x="14644" y="8173"/>
                    <a:pt x="14377" y="8273"/>
                  </a:cubicBezTo>
                  <a:cubicBezTo>
                    <a:pt x="8973" y="9974"/>
                    <a:pt x="6471" y="12476"/>
                    <a:pt x="7372" y="15345"/>
                  </a:cubicBezTo>
                  <a:cubicBezTo>
                    <a:pt x="4437" y="19214"/>
                    <a:pt x="2635" y="23784"/>
                    <a:pt x="2102" y="28588"/>
                  </a:cubicBezTo>
                  <a:cubicBezTo>
                    <a:pt x="2035" y="29021"/>
                    <a:pt x="2002" y="29388"/>
                    <a:pt x="2002" y="29822"/>
                  </a:cubicBezTo>
                  <a:cubicBezTo>
                    <a:pt x="968" y="30823"/>
                    <a:pt x="367" y="32157"/>
                    <a:pt x="234" y="33591"/>
                  </a:cubicBezTo>
                  <a:cubicBezTo>
                    <a:pt x="0" y="35960"/>
                    <a:pt x="734" y="38228"/>
                    <a:pt x="1334" y="40029"/>
                  </a:cubicBezTo>
                  <a:cubicBezTo>
                    <a:pt x="1401" y="40296"/>
                    <a:pt x="1501" y="40563"/>
                    <a:pt x="1568" y="40830"/>
                  </a:cubicBezTo>
                  <a:cubicBezTo>
                    <a:pt x="3336" y="46467"/>
                    <a:pt x="5371" y="52004"/>
                    <a:pt x="7672" y="57442"/>
                  </a:cubicBezTo>
                  <a:cubicBezTo>
                    <a:pt x="7772" y="57708"/>
                    <a:pt x="7906" y="58009"/>
                    <a:pt x="8039" y="58309"/>
                  </a:cubicBezTo>
                  <a:cubicBezTo>
                    <a:pt x="8139" y="58642"/>
                    <a:pt x="8273" y="58976"/>
                    <a:pt x="8406" y="59310"/>
                  </a:cubicBezTo>
                  <a:cubicBezTo>
                    <a:pt x="8540" y="59643"/>
                    <a:pt x="8673" y="60010"/>
                    <a:pt x="8840" y="60377"/>
                  </a:cubicBezTo>
                  <a:lnTo>
                    <a:pt x="9340" y="61711"/>
                  </a:lnTo>
                  <a:cubicBezTo>
                    <a:pt x="9874" y="63179"/>
                    <a:pt x="10441" y="64680"/>
                    <a:pt x="10941" y="65881"/>
                  </a:cubicBezTo>
                  <a:cubicBezTo>
                    <a:pt x="11342" y="66882"/>
                    <a:pt x="12242" y="67582"/>
                    <a:pt x="13276" y="67782"/>
                  </a:cubicBezTo>
                  <a:cubicBezTo>
                    <a:pt x="16112" y="68316"/>
                    <a:pt x="18980" y="68650"/>
                    <a:pt x="21882" y="68850"/>
                  </a:cubicBezTo>
                  <a:cubicBezTo>
                    <a:pt x="22683" y="68883"/>
                    <a:pt x="23517" y="68916"/>
                    <a:pt x="24318" y="68950"/>
                  </a:cubicBezTo>
                  <a:cubicBezTo>
                    <a:pt x="25118" y="68983"/>
                    <a:pt x="25952" y="68983"/>
                    <a:pt x="26753" y="68983"/>
                  </a:cubicBezTo>
                  <a:lnTo>
                    <a:pt x="28454" y="68983"/>
                  </a:lnTo>
                  <a:cubicBezTo>
                    <a:pt x="30355" y="68950"/>
                    <a:pt x="32290" y="68816"/>
                    <a:pt x="34191" y="68683"/>
                  </a:cubicBezTo>
                  <a:lnTo>
                    <a:pt x="35759" y="68516"/>
                  </a:lnTo>
                  <a:cubicBezTo>
                    <a:pt x="38494" y="68216"/>
                    <a:pt x="41296" y="67782"/>
                    <a:pt x="44098" y="67215"/>
                  </a:cubicBezTo>
                  <a:lnTo>
                    <a:pt x="44399" y="67149"/>
                  </a:lnTo>
                  <a:lnTo>
                    <a:pt x="44599" y="67115"/>
                  </a:lnTo>
                  <a:lnTo>
                    <a:pt x="44632" y="67115"/>
                  </a:lnTo>
                  <a:cubicBezTo>
                    <a:pt x="45032" y="67015"/>
                    <a:pt x="45433" y="66948"/>
                    <a:pt x="45833" y="66848"/>
                  </a:cubicBezTo>
                  <a:cubicBezTo>
                    <a:pt x="50303" y="65848"/>
                    <a:pt x="54673" y="64547"/>
                    <a:pt x="58909" y="62912"/>
                  </a:cubicBezTo>
                  <a:cubicBezTo>
                    <a:pt x="59976" y="62512"/>
                    <a:pt x="60744" y="61578"/>
                    <a:pt x="60910" y="60444"/>
                  </a:cubicBezTo>
                  <a:cubicBezTo>
                    <a:pt x="61110" y="59376"/>
                    <a:pt x="61277" y="58109"/>
                    <a:pt x="61411" y="56908"/>
                  </a:cubicBezTo>
                  <a:lnTo>
                    <a:pt x="61577" y="55640"/>
                  </a:lnTo>
                  <a:cubicBezTo>
                    <a:pt x="61644" y="55240"/>
                    <a:pt x="61678" y="54806"/>
                    <a:pt x="61744" y="54406"/>
                  </a:cubicBezTo>
                  <a:cubicBezTo>
                    <a:pt x="61878" y="53405"/>
                    <a:pt x="62044" y="52104"/>
                    <a:pt x="62211" y="51104"/>
                  </a:cubicBezTo>
                  <a:cubicBezTo>
                    <a:pt x="63212" y="45300"/>
                    <a:pt x="63879" y="39429"/>
                    <a:pt x="64279" y="33558"/>
                  </a:cubicBezTo>
                  <a:cubicBezTo>
                    <a:pt x="64313" y="33258"/>
                    <a:pt x="64346" y="32991"/>
                    <a:pt x="64346" y="32724"/>
                  </a:cubicBezTo>
                  <a:cubicBezTo>
                    <a:pt x="64513" y="30823"/>
                    <a:pt x="64713" y="28454"/>
                    <a:pt x="63946" y="26186"/>
                  </a:cubicBezTo>
                  <a:cubicBezTo>
                    <a:pt x="63512" y="24852"/>
                    <a:pt x="62645" y="23684"/>
                    <a:pt x="61444" y="22917"/>
                  </a:cubicBezTo>
                  <a:cubicBezTo>
                    <a:pt x="61377" y="22650"/>
                    <a:pt x="61277" y="22383"/>
                    <a:pt x="61211" y="22116"/>
                  </a:cubicBezTo>
                  <a:cubicBezTo>
                    <a:pt x="61144" y="21950"/>
                    <a:pt x="61077" y="21749"/>
                    <a:pt x="61010" y="21583"/>
                  </a:cubicBezTo>
                  <a:cubicBezTo>
                    <a:pt x="60910" y="21282"/>
                    <a:pt x="60810" y="20982"/>
                    <a:pt x="60677" y="20715"/>
                  </a:cubicBezTo>
                  <a:cubicBezTo>
                    <a:pt x="60310" y="19815"/>
                    <a:pt x="59910" y="18914"/>
                    <a:pt x="59443" y="18080"/>
                  </a:cubicBezTo>
                  <a:cubicBezTo>
                    <a:pt x="59910" y="17213"/>
                    <a:pt x="60010" y="16212"/>
                    <a:pt x="59709" y="15278"/>
                  </a:cubicBezTo>
                  <a:cubicBezTo>
                    <a:pt x="59409" y="14277"/>
                    <a:pt x="58475" y="12643"/>
                    <a:pt x="55473" y="12543"/>
                  </a:cubicBezTo>
                  <a:cubicBezTo>
                    <a:pt x="53939" y="10842"/>
                    <a:pt x="52204" y="9374"/>
                    <a:pt x="50303" y="8106"/>
                  </a:cubicBezTo>
                  <a:cubicBezTo>
                    <a:pt x="49669" y="7239"/>
                    <a:pt x="48702" y="6672"/>
                    <a:pt x="47668" y="6505"/>
                  </a:cubicBezTo>
                  <a:cubicBezTo>
                    <a:pt x="46500" y="5905"/>
                    <a:pt x="45266" y="5338"/>
                    <a:pt x="44032" y="4904"/>
                  </a:cubicBezTo>
                  <a:cubicBezTo>
                    <a:pt x="42697" y="3336"/>
                    <a:pt x="40429" y="2169"/>
                    <a:pt x="38494" y="1401"/>
                  </a:cubicBezTo>
                  <a:cubicBezTo>
                    <a:pt x="37260" y="868"/>
                    <a:pt x="34758" y="0"/>
                    <a:pt x="32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793;p85">
              <a:extLst>
                <a:ext uri="{FF2B5EF4-FFF2-40B4-BE49-F238E27FC236}">
                  <a16:creationId xmlns:a16="http://schemas.microsoft.com/office/drawing/2014/main" id="{82163B6D-29FB-BB17-104E-03BD8BA7D1AE}"/>
                </a:ext>
              </a:extLst>
            </p:cNvPr>
            <p:cNvSpPr/>
            <p:nvPr/>
          </p:nvSpPr>
          <p:spPr>
            <a:xfrm>
              <a:off x="5311050" y="3664038"/>
              <a:ext cx="1429375" cy="1245950"/>
            </a:xfrm>
            <a:custGeom>
              <a:avLst/>
              <a:gdLst/>
              <a:ahLst/>
              <a:cxnLst/>
              <a:rect l="l" t="t" r="r" b="b"/>
              <a:pathLst>
                <a:path w="57175" h="49838" extrusionOk="0">
                  <a:moveTo>
                    <a:pt x="29142" y="0"/>
                  </a:moveTo>
                  <a:cubicBezTo>
                    <a:pt x="28002" y="0"/>
                    <a:pt x="26849" y="66"/>
                    <a:pt x="25685" y="201"/>
                  </a:cubicBezTo>
                  <a:cubicBezTo>
                    <a:pt x="10775" y="1969"/>
                    <a:pt x="0" y="14411"/>
                    <a:pt x="1602" y="28055"/>
                  </a:cubicBezTo>
                  <a:cubicBezTo>
                    <a:pt x="3047" y="40633"/>
                    <a:pt x="14531" y="49838"/>
                    <a:pt x="28000" y="49838"/>
                  </a:cubicBezTo>
                  <a:cubicBezTo>
                    <a:pt x="29139" y="49838"/>
                    <a:pt x="30293" y="49772"/>
                    <a:pt x="31456" y="49637"/>
                  </a:cubicBezTo>
                  <a:cubicBezTo>
                    <a:pt x="46367" y="47869"/>
                    <a:pt x="57175" y="35427"/>
                    <a:pt x="55573" y="21783"/>
                  </a:cubicBezTo>
                  <a:cubicBezTo>
                    <a:pt x="54097" y="9205"/>
                    <a:pt x="42611" y="0"/>
                    <a:pt x="29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94;p85">
              <a:extLst>
                <a:ext uri="{FF2B5EF4-FFF2-40B4-BE49-F238E27FC236}">
                  <a16:creationId xmlns:a16="http://schemas.microsoft.com/office/drawing/2014/main" id="{A7196CD2-8075-8D15-439D-1D07FC3075F5}"/>
                </a:ext>
              </a:extLst>
            </p:cNvPr>
            <p:cNvSpPr/>
            <p:nvPr/>
          </p:nvSpPr>
          <p:spPr>
            <a:xfrm>
              <a:off x="5345250" y="4060163"/>
              <a:ext cx="1394350" cy="849850"/>
            </a:xfrm>
            <a:custGeom>
              <a:avLst/>
              <a:gdLst/>
              <a:ahLst/>
              <a:cxnLst/>
              <a:rect l="l" t="t" r="r" b="b"/>
              <a:pathLst>
                <a:path w="55774" h="33994" extrusionOk="0">
                  <a:moveTo>
                    <a:pt x="52671" y="1"/>
                  </a:moveTo>
                  <a:cubicBezTo>
                    <a:pt x="50269" y="301"/>
                    <a:pt x="48001" y="1635"/>
                    <a:pt x="47067" y="3870"/>
                  </a:cubicBezTo>
                  <a:cubicBezTo>
                    <a:pt x="45822" y="2074"/>
                    <a:pt x="43892" y="1193"/>
                    <a:pt x="41970" y="1193"/>
                  </a:cubicBezTo>
                  <a:cubicBezTo>
                    <a:pt x="39824" y="1193"/>
                    <a:pt x="37688" y="2291"/>
                    <a:pt x="36526" y="4437"/>
                  </a:cubicBezTo>
                  <a:cubicBezTo>
                    <a:pt x="35463" y="2943"/>
                    <a:pt x="33862" y="2235"/>
                    <a:pt x="32277" y="2235"/>
                  </a:cubicBezTo>
                  <a:cubicBezTo>
                    <a:pt x="30181" y="2235"/>
                    <a:pt x="28113" y="3473"/>
                    <a:pt x="27353" y="5772"/>
                  </a:cubicBezTo>
                  <a:cubicBezTo>
                    <a:pt x="26186" y="4381"/>
                    <a:pt x="24384" y="3695"/>
                    <a:pt x="22578" y="3695"/>
                  </a:cubicBezTo>
                  <a:cubicBezTo>
                    <a:pt x="20613" y="3695"/>
                    <a:pt x="18643" y="4507"/>
                    <a:pt x="17479" y="6105"/>
                  </a:cubicBezTo>
                  <a:cubicBezTo>
                    <a:pt x="15985" y="4792"/>
                    <a:pt x="14182" y="4179"/>
                    <a:pt x="12405" y="4179"/>
                  </a:cubicBezTo>
                  <a:cubicBezTo>
                    <a:pt x="9262" y="4179"/>
                    <a:pt x="6200" y="6095"/>
                    <a:pt x="5070" y="9441"/>
                  </a:cubicBezTo>
                  <a:cubicBezTo>
                    <a:pt x="3769" y="8107"/>
                    <a:pt x="2035" y="7273"/>
                    <a:pt x="200" y="7073"/>
                  </a:cubicBezTo>
                  <a:cubicBezTo>
                    <a:pt x="0" y="8774"/>
                    <a:pt x="0" y="10508"/>
                    <a:pt x="200" y="12243"/>
                  </a:cubicBezTo>
                  <a:cubicBezTo>
                    <a:pt x="1676" y="24819"/>
                    <a:pt x="13157" y="33993"/>
                    <a:pt x="26622" y="33993"/>
                  </a:cubicBezTo>
                  <a:cubicBezTo>
                    <a:pt x="27765" y="33993"/>
                    <a:pt x="28922" y="33927"/>
                    <a:pt x="30088" y="33792"/>
                  </a:cubicBezTo>
                  <a:cubicBezTo>
                    <a:pt x="44999" y="32057"/>
                    <a:pt x="55773" y="19582"/>
                    <a:pt x="54205" y="5938"/>
                  </a:cubicBezTo>
                  <a:cubicBezTo>
                    <a:pt x="53939" y="3904"/>
                    <a:pt x="53438" y="1902"/>
                    <a:pt x="52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95;p85">
              <a:extLst>
                <a:ext uri="{FF2B5EF4-FFF2-40B4-BE49-F238E27FC236}">
                  <a16:creationId xmlns:a16="http://schemas.microsoft.com/office/drawing/2014/main" id="{140A0FED-E578-71FB-C6A6-95796DAB9B77}"/>
                </a:ext>
              </a:extLst>
            </p:cNvPr>
            <p:cNvSpPr/>
            <p:nvPr/>
          </p:nvSpPr>
          <p:spPr>
            <a:xfrm>
              <a:off x="5299375" y="4145013"/>
              <a:ext cx="1460225" cy="1013150"/>
            </a:xfrm>
            <a:custGeom>
              <a:avLst/>
              <a:gdLst/>
              <a:ahLst/>
              <a:cxnLst/>
              <a:rect l="l" t="t" r="r" b="b"/>
              <a:pathLst>
                <a:path w="58409" h="40526" extrusionOk="0">
                  <a:moveTo>
                    <a:pt x="55271" y="1"/>
                  </a:moveTo>
                  <a:cubicBezTo>
                    <a:pt x="54183" y="1"/>
                    <a:pt x="52969" y="580"/>
                    <a:pt x="52004" y="1444"/>
                  </a:cubicBezTo>
                  <a:cubicBezTo>
                    <a:pt x="50770" y="2544"/>
                    <a:pt x="50003" y="4045"/>
                    <a:pt x="49336" y="5547"/>
                  </a:cubicBezTo>
                  <a:cubicBezTo>
                    <a:pt x="49136" y="3545"/>
                    <a:pt x="47768" y="1844"/>
                    <a:pt x="45900" y="1143"/>
                  </a:cubicBezTo>
                  <a:cubicBezTo>
                    <a:pt x="45343" y="949"/>
                    <a:pt x="44806" y="860"/>
                    <a:pt x="44295" y="860"/>
                  </a:cubicBezTo>
                  <a:cubicBezTo>
                    <a:pt x="41562" y="860"/>
                    <a:pt x="39552" y="3411"/>
                    <a:pt x="38962" y="6080"/>
                  </a:cubicBezTo>
                  <a:cubicBezTo>
                    <a:pt x="38361" y="3961"/>
                    <a:pt x="36410" y="2532"/>
                    <a:pt x="34247" y="2532"/>
                  </a:cubicBezTo>
                  <a:cubicBezTo>
                    <a:pt x="34129" y="2532"/>
                    <a:pt x="34010" y="2536"/>
                    <a:pt x="33891" y="2544"/>
                  </a:cubicBezTo>
                  <a:cubicBezTo>
                    <a:pt x="32690" y="2678"/>
                    <a:pt x="31590" y="3278"/>
                    <a:pt x="30822" y="4146"/>
                  </a:cubicBezTo>
                  <a:cubicBezTo>
                    <a:pt x="30089" y="4746"/>
                    <a:pt x="29488" y="5480"/>
                    <a:pt x="29088" y="6347"/>
                  </a:cubicBezTo>
                  <a:cubicBezTo>
                    <a:pt x="28521" y="5613"/>
                    <a:pt x="27754" y="5013"/>
                    <a:pt x="26920" y="4613"/>
                  </a:cubicBezTo>
                  <a:cubicBezTo>
                    <a:pt x="26058" y="3992"/>
                    <a:pt x="25101" y="3711"/>
                    <a:pt x="24167" y="3711"/>
                  </a:cubicBezTo>
                  <a:cubicBezTo>
                    <a:pt x="21738" y="3711"/>
                    <a:pt x="19462" y="5611"/>
                    <a:pt x="19414" y="8382"/>
                  </a:cubicBezTo>
                  <a:cubicBezTo>
                    <a:pt x="18383" y="6197"/>
                    <a:pt x="16323" y="4374"/>
                    <a:pt x="14057" y="4374"/>
                  </a:cubicBezTo>
                  <a:cubicBezTo>
                    <a:pt x="13243" y="4374"/>
                    <a:pt x="12404" y="4609"/>
                    <a:pt x="11575" y="5146"/>
                  </a:cubicBezTo>
                  <a:cubicBezTo>
                    <a:pt x="9874" y="6247"/>
                    <a:pt x="8974" y="8248"/>
                    <a:pt x="9207" y="10250"/>
                  </a:cubicBezTo>
                  <a:cubicBezTo>
                    <a:pt x="8240" y="8916"/>
                    <a:pt x="7139" y="7648"/>
                    <a:pt x="5671" y="6847"/>
                  </a:cubicBezTo>
                  <a:cubicBezTo>
                    <a:pt x="4817" y="6376"/>
                    <a:pt x="3861" y="6099"/>
                    <a:pt x="2988" y="6099"/>
                  </a:cubicBezTo>
                  <a:cubicBezTo>
                    <a:pt x="1577" y="6099"/>
                    <a:pt x="386" y="6822"/>
                    <a:pt x="201" y="8615"/>
                  </a:cubicBezTo>
                  <a:cubicBezTo>
                    <a:pt x="0" y="10617"/>
                    <a:pt x="834" y="12718"/>
                    <a:pt x="1401" y="14620"/>
                  </a:cubicBezTo>
                  <a:cubicBezTo>
                    <a:pt x="3103" y="20157"/>
                    <a:pt x="5104" y="25594"/>
                    <a:pt x="7406" y="30931"/>
                  </a:cubicBezTo>
                  <a:cubicBezTo>
                    <a:pt x="8373" y="33266"/>
                    <a:pt x="9641" y="36969"/>
                    <a:pt x="10675" y="39404"/>
                  </a:cubicBezTo>
                  <a:cubicBezTo>
                    <a:pt x="13585" y="39951"/>
                    <a:pt x="17969" y="40525"/>
                    <a:pt x="23476" y="40525"/>
                  </a:cubicBezTo>
                  <a:cubicBezTo>
                    <a:pt x="31728" y="40525"/>
                    <a:pt x="42501" y="39236"/>
                    <a:pt x="54606" y="34634"/>
                  </a:cubicBezTo>
                  <a:cubicBezTo>
                    <a:pt x="55006" y="31965"/>
                    <a:pt x="55440" y="27863"/>
                    <a:pt x="55874" y="25261"/>
                  </a:cubicBezTo>
                  <a:cubicBezTo>
                    <a:pt x="56874" y="19557"/>
                    <a:pt x="57542" y="13786"/>
                    <a:pt x="57942" y="8015"/>
                  </a:cubicBezTo>
                  <a:cubicBezTo>
                    <a:pt x="58075" y="6047"/>
                    <a:pt x="58409" y="3812"/>
                    <a:pt x="57742" y="1911"/>
                  </a:cubicBezTo>
                  <a:cubicBezTo>
                    <a:pt x="57265" y="547"/>
                    <a:pt x="56327" y="1"/>
                    <a:pt x="55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96;p85">
              <a:extLst>
                <a:ext uri="{FF2B5EF4-FFF2-40B4-BE49-F238E27FC236}">
                  <a16:creationId xmlns:a16="http://schemas.microsoft.com/office/drawing/2014/main" id="{F45F1DF5-B221-A082-B2F7-89439CADD3E3}"/>
                </a:ext>
              </a:extLst>
            </p:cNvPr>
            <p:cNvSpPr/>
            <p:nvPr/>
          </p:nvSpPr>
          <p:spPr>
            <a:xfrm>
              <a:off x="6022400" y="4287838"/>
              <a:ext cx="111750" cy="856475"/>
            </a:xfrm>
            <a:custGeom>
              <a:avLst/>
              <a:gdLst/>
              <a:ahLst/>
              <a:cxnLst/>
              <a:rect l="l" t="t" r="r" b="b"/>
              <a:pathLst>
                <a:path w="4470" h="34259" extrusionOk="0">
                  <a:moveTo>
                    <a:pt x="534" y="0"/>
                  </a:moveTo>
                  <a:cubicBezTo>
                    <a:pt x="400" y="200"/>
                    <a:pt x="267" y="401"/>
                    <a:pt x="167" y="634"/>
                  </a:cubicBezTo>
                  <a:cubicBezTo>
                    <a:pt x="134" y="567"/>
                    <a:pt x="33" y="501"/>
                    <a:pt x="0" y="401"/>
                  </a:cubicBezTo>
                  <a:lnTo>
                    <a:pt x="0" y="401"/>
                  </a:lnTo>
                  <a:cubicBezTo>
                    <a:pt x="334" y="4303"/>
                    <a:pt x="967" y="10074"/>
                    <a:pt x="1701" y="16546"/>
                  </a:cubicBezTo>
                  <a:cubicBezTo>
                    <a:pt x="2569" y="24018"/>
                    <a:pt x="3436" y="30522"/>
                    <a:pt x="4003" y="34258"/>
                  </a:cubicBezTo>
                  <a:lnTo>
                    <a:pt x="4470" y="34225"/>
                  </a:lnTo>
                  <a:cubicBezTo>
                    <a:pt x="4170" y="30455"/>
                    <a:pt x="3503" y="23884"/>
                    <a:pt x="2602" y="16445"/>
                  </a:cubicBezTo>
                  <a:cubicBezTo>
                    <a:pt x="1835" y="9774"/>
                    <a:pt x="1068" y="3836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97;p85">
              <a:extLst>
                <a:ext uri="{FF2B5EF4-FFF2-40B4-BE49-F238E27FC236}">
                  <a16:creationId xmlns:a16="http://schemas.microsoft.com/office/drawing/2014/main" id="{788431ED-E334-F212-C087-60E417129BFD}"/>
                </a:ext>
              </a:extLst>
            </p:cNvPr>
            <p:cNvSpPr/>
            <p:nvPr/>
          </p:nvSpPr>
          <p:spPr>
            <a:xfrm>
              <a:off x="5768050" y="4325363"/>
              <a:ext cx="160975" cy="832275"/>
            </a:xfrm>
            <a:custGeom>
              <a:avLst/>
              <a:gdLst/>
              <a:ahLst/>
              <a:cxnLst/>
              <a:rect l="l" t="t" r="r" b="b"/>
              <a:pathLst>
                <a:path w="6439" h="33291" extrusionOk="0">
                  <a:moveTo>
                    <a:pt x="0" y="0"/>
                  </a:moveTo>
                  <a:lnTo>
                    <a:pt x="67" y="434"/>
                  </a:lnTo>
                  <a:cubicBezTo>
                    <a:pt x="667" y="4504"/>
                    <a:pt x="1568" y="10108"/>
                    <a:pt x="2635" y="16279"/>
                  </a:cubicBezTo>
                  <a:cubicBezTo>
                    <a:pt x="3703" y="22450"/>
                    <a:pt x="4770" y="28054"/>
                    <a:pt x="5604" y="32057"/>
                  </a:cubicBezTo>
                  <a:cubicBezTo>
                    <a:pt x="5671" y="32490"/>
                    <a:pt x="5771" y="32891"/>
                    <a:pt x="5838" y="33291"/>
                  </a:cubicBezTo>
                  <a:lnTo>
                    <a:pt x="6438" y="33291"/>
                  </a:lnTo>
                  <a:cubicBezTo>
                    <a:pt x="6371" y="32891"/>
                    <a:pt x="6305" y="32424"/>
                    <a:pt x="6238" y="31957"/>
                  </a:cubicBezTo>
                  <a:cubicBezTo>
                    <a:pt x="5571" y="27887"/>
                    <a:pt x="4603" y="22316"/>
                    <a:pt x="3536" y="16145"/>
                  </a:cubicBezTo>
                  <a:cubicBezTo>
                    <a:pt x="2469" y="10041"/>
                    <a:pt x="1501" y="4537"/>
                    <a:pt x="734" y="501"/>
                  </a:cubicBezTo>
                  <a:cubicBezTo>
                    <a:pt x="701" y="734"/>
                    <a:pt x="667" y="934"/>
                    <a:pt x="667" y="1168"/>
                  </a:cubicBezTo>
                  <a:cubicBezTo>
                    <a:pt x="501" y="768"/>
                    <a:pt x="267" y="36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98;p85">
              <a:extLst>
                <a:ext uri="{FF2B5EF4-FFF2-40B4-BE49-F238E27FC236}">
                  <a16:creationId xmlns:a16="http://schemas.microsoft.com/office/drawing/2014/main" id="{FFE1BB4E-CEA6-B147-2C2B-F49FDD22CE26}"/>
                </a:ext>
              </a:extLst>
            </p:cNvPr>
            <p:cNvSpPr/>
            <p:nvPr/>
          </p:nvSpPr>
          <p:spPr>
            <a:xfrm>
              <a:off x="5501175" y="4366213"/>
              <a:ext cx="211850" cy="783925"/>
            </a:xfrm>
            <a:custGeom>
              <a:avLst/>
              <a:gdLst/>
              <a:ahLst/>
              <a:cxnLst/>
              <a:rect l="l" t="t" r="r" b="b"/>
              <a:pathLst>
                <a:path w="8474" h="31357" extrusionOk="0">
                  <a:moveTo>
                    <a:pt x="1" y="1"/>
                  </a:moveTo>
                  <a:cubicBezTo>
                    <a:pt x="68" y="234"/>
                    <a:pt x="101" y="468"/>
                    <a:pt x="168" y="701"/>
                  </a:cubicBezTo>
                  <a:cubicBezTo>
                    <a:pt x="1168" y="4871"/>
                    <a:pt x="2569" y="10609"/>
                    <a:pt x="4137" y="16946"/>
                  </a:cubicBezTo>
                  <a:cubicBezTo>
                    <a:pt x="5471" y="22350"/>
                    <a:pt x="6706" y="27354"/>
                    <a:pt x="7706" y="31290"/>
                  </a:cubicBezTo>
                  <a:lnTo>
                    <a:pt x="8474" y="31357"/>
                  </a:lnTo>
                  <a:cubicBezTo>
                    <a:pt x="7573" y="27354"/>
                    <a:pt x="6405" y="22250"/>
                    <a:pt x="5038" y="16713"/>
                  </a:cubicBezTo>
                  <a:cubicBezTo>
                    <a:pt x="3537" y="10709"/>
                    <a:pt x="2102" y="5238"/>
                    <a:pt x="968" y="1202"/>
                  </a:cubicBezTo>
                  <a:cubicBezTo>
                    <a:pt x="668" y="768"/>
                    <a:pt x="334" y="3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9;p85">
              <a:extLst>
                <a:ext uri="{FF2B5EF4-FFF2-40B4-BE49-F238E27FC236}">
                  <a16:creationId xmlns:a16="http://schemas.microsoft.com/office/drawing/2014/main" id="{A8DC0E24-364D-9E08-3A5C-9DEFE4BA229E}"/>
                </a:ext>
              </a:extLst>
            </p:cNvPr>
            <p:cNvSpPr/>
            <p:nvPr/>
          </p:nvSpPr>
          <p:spPr>
            <a:xfrm>
              <a:off x="6267575" y="4267813"/>
              <a:ext cx="64225" cy="844800"/>
            </a:xfrm>
            <a:custGeom>
              <a:avLst/>
              <a:gdLst/>
              <a:ahLst/>
              <a:cxnLst/>
              <a:rect l="l" t="t" r="r" b="b"/>
              <a:pathLst>
                <a:path w="2569" h="33792" extrusionOk="0">
                  <a:moveTo>
                    <a:pt x="601" y="1"/>
                  </a:moveTo>
                  <a:cubicBezTo>
                    <a:pt x="467" y="368"/>
                    <a:pt x="334" y="768"/>
                    <a:pt x="234" y="1168"/>
                  </a:cubicBezTo>
                  <a:cubicBezTo>
                    <a:pt x="167" y="935"/>
                    <a:pt x="100" y="668"/>
                    <a:pt x="0" y="468"/>
                  </a:cubicBezTo>
                  <a:lnTo>
                    <a:pt x="0" y="468"/>
                  </a:lnTo>
                  <a:cubicBezTo>
                    <a:pt x="200" y="4537"/>
                    <a:pt x="500" y="10175"/>
                    <a:pt x="867" y="16413"/>
                  </a:cubicBezTo>
                  <a:cubicBezTo>
                    <a:pt x="1268" y="22650"/>
                    <a:pt x="1601" y="28321"/>
                    <a:pt x="1901" y="32424"/>
                  </a:cubicBezTo>
                  <a:cubicBezTo>
                    <a:pt x="1935" y="32924"/>
                    <a:pt x="1968" y="33358"/>
                    <a:pt x="2002" y="33792"/>
                  </a:cubicBezTo>
                  <a:lnTo>
                    <a:pt x="2569" y="33692"/>
                  </a:lnTo>
                  <a:cubicBezTo>
                    <a:pt x="2569" y="33258"/>
                    <a:pt x="2569" y="32858"/>
                    <a:pt x="2535" y="32391"/>
                  </a:cubicBezTo>
                  <a:cubicBezTo>
                    <a:pt x="2435" y="28288"/>
                    <a:pt x="2168" y="22617"/>
                    <a:pt x="1801" y="16346"/>
                  </a:cubicBezTo>
                  <a:cubicBezTo>
                    <a:pt x="1434" y="10108"/>
                    <a:pt x="1001" y="4437"/>
                    <a:pt x="634" y="368"/>
                  </a:cubicBezTo>
                  <a:cubicBezTo>
                    <a:pt x="634" y="234"/>
                    <a:pt x="634" y="10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00;p85">
              <a:extLst>
                <a:ext uri="{FF2B5EF4-FFF2-40B4-BE49-F238E27FC236}">
                  <a16:creationId xmlns:a16="http://schemas.microsoft.com/office/drawing/2014/main" id="{E26132BE-7409-6196-90A3-4DF94B6C890C}"/>
                </a:ext>
              </a:extLst>
            </p:cNvPr>
            <p:cNvSpPr/>
            <p:nvPr/>
          </p:nvSpPr>
          <p:spPr>
            <a:xfrm>
              <a:off x="6524425" y="4245313"/>
              <a:ext cx="27525" cy="813100"/>
            </a:xfrm>
            <a:custGeom>
              <a:avLst/>
              <a:gdLst/>
              <a:ahLst/>
              <a:cxnLst/>
              <a:rect l="l" t="t" r="r" b="b"/>
              <a:pathLst>
                <a:path w="1101" h="32524" extrusionOk="0">
                  <a:moveTo>
                    <a:pt x="1101" y="0"/>
                  </a:moveTo>
                  <a:cubicBezTo>
                    <a:pt x="834" y="467"/>
                    <a:pt x="634" y="934"/>
                    <a:pt x="400" y="1401"/>
                  </a:cubicBezTo>
                  <a:cubicBezTo>
                    <a:pt x="267" y="5604"/>
                    <a:pt x="100" y="11208"/>
                    <a:pt x="33" y="17346"/>
                  </a:cubicBezTo>
                  <a:cubicBezTo>
                    <a:pt x="0" y="23117"/>
                    <a:pt x="33" y="28420"/>
                    <a:pt x="100" y="32523"/>
                  </a:cubicBezTo>
                  <a:lnTo>
                    <a:pt x="801" y="32290"/>
                  </a:lnTo>
                  <a:cubicBezTo>
                    <a:pt x="867" y="28220"/>
                    <a:pt x="901" y="23017"/>
                    <a:pt x="967" y="17346"/>
                  </a:cubicBezTo>
                  <a:cubicBezTo>
                    <a:pt x="1034" y="10841"/>
                    <a:pt x="1068" y="4937"/>
                    <a:pt x="1101" y="634"/>
                  </a:cubicBez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01;p85">
              <a:extLst>
                <a:ext uri="{FF2B5EF4-FFF2-40B4-BE49-F238E27FC236}">
                  <a16:creationId xmlns:a16="http://schemas.microsoft.com/office/drawing/2014/main" id="{371C03A3-E26E-1AFA-54B1-6059B30682B5}"/>
                </a:ext>
              </a:extLst>
            </p:cNvPr>
            <p:cNvSpPr/>
            <p:nvPr/>
          </p:nvSpPr>
          <p:spPr>
            <a:xfrm>
              <a:off x="5472825" y="3775938"/>
              <a:ext cx="281900" cy="110250"/>
            </a:xfrm>
            <a:custGeom>
              <a:avLst/>
              <a:gdLst/>
              <a:ahLst/>
              <a:cxnLst/>
              <a:rect l="l" t="t" r="r" b="b"/>
              <a:pathLst>
                <a:path w="11276" h="4410" extrusionOk="0">
                  <a:moveTo>
                    <a:pt x="9478" y="0"/>
                  </a:moveTo>
                  <a:cubicBezTo>
                    <a:pt x="8389" y="0"/>
                    <a:pt x="6848" y="264"/>
                    <a:pt x="5204" y="762"/>
                  </a:cubicBezTo>
                  <a:cubicBezTo>
                    <a:pt x="2202" y="1696"/>
                    <a:pt x="1" y="3097"/>
                    <a:pt x="234" y="3898"/>
                  </a:cubicBezTo>
                  <a:cubicBezTo>
                    <a:pt x="353" y="4240"/>
                    <a:pt x="937" y="4410"/>
                    <a:pt x="1811" y="4410"/>
                  </a:cubicBezTo>
                  <a:cubicBezTo>
                    <a:pt x="2896" y="4410"/>
                    <a:pt x="4427" y="4148"/>
                    <a:pt x="6072" y="3631"/>
                  </a:cubicBezTo>
                  <a:cubicBezTo>
                    <a:pt x="9074" y="2697"/>
                    <a:pt x="11275" y="1296"/>
                    <a:pt x="11042" y="529"/>
                  </a:cubicBezTo>
                  <a:cubicBezTo>
                    <a:pt x="10938" y="171"/>
                    <a:pt x="10355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02;p85">
              <a:extLst>
                <a:ext uri="{FF2B5EF4-FFF2-40B4-BE49-F238E27FC236}">
                  <a16:creationId xmlns:a16="http://schemas.microsoft.com/office/drawing/2014/main" id="{D785A79A-480A-EA0C-06B2-2B47A4453F45}"/>
                </a:ext>
              </a:extLst>
            </p:cNvPr>
            <p:cNvSpPr/>
            <p:nvPr/>
          </p:nvSpPr>
          <p:spPr>
            <a:xfrm>
              <a:off x="6138300" y="3752163"/>
              <a:ext cx="281900" cy="110275"/>
            </a:xfrm>
            <a:custGeom>
              <a:avLst/>
              <a:gdLst/>
              <a:ahLst/>
              <a:cxnLst/>
              <a:rect l="l" t="t" r="r" b="b"/>
              <a:pathLst>
                <a:path w="11276" h="4411" extrusionOk="0">
                  <a:moveTo>
                    <a:pt x="9479" y="0"/>
                  </a:moveTo>
                  <a:cubicBezTo>
                    <a:pt x="8391" y="0"/>
                    <a:pt x="6849" y="262"/>
                    <a:pt x="5204" y="779"/>
                  </a:cubicBezTo>
                  <a:cubicBezTo>
                    <a:pt x="2236" y="1713"/>
                    <a:pt x="1" y="3114"/>
                    <a:pt x="268" y="3881"/>
                  </a:cubicBezTo>
                  <a:cubicBezTo>
                    <a:pt x="372" y="4239"/>
                    <a:pt x="955" y="4410"/>
                    <a:pt x="1832" y="4410"/>
                  </a:cubicBezTo>
                  <a:cubicBezTo>
                    <a:pt x="2920" y="4410"/>
                    <a:pt x="4461" y="4147"/>
                    <a:pt x="6105" y="3648"/>
                  </a:cubicBezTo>
                  <a:cubicBezTo>
                    <a:pt x="9074" y="2714"/>
                    <a:pt x="11275" y="1313"/>
                    <a:pt x="11042" y="512"/>
                  </a:cubicBezTo>
                  <a:cubicBezTo>
                    <a:pt x="10938" y="170"/>
                    <a:pt x="10356" y="0"/>
                    <a:pt x="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03;p85">
              <a:extLst>
                <a:ext uri="{FF2B5EF4-FFF2-40B4-BE49-F238E27FC236}">
                  <a16:creationId xmlns:a16="http://schemas.microsoft.com/office/drawing/2014/main" id="{9CA5E0DF-91D0-2E1C-C92A-815D075BCBDB}"/>
                </a:ext>
              </a:extLst>
            </p:cNvPr>
            <p:cNvSpPr/>
            <p:nvPr/>
          </p:nvSpPr>
          <p:spPr>
            <a:xfrm>
              <a:off x="5708000" y="4089563"/>
              <a:ext cx="281900" cy="110525"/>
            </a:xfrm>
            <a:custGeom>
              <a:avLst/>
              <a:gdLst/>
              <a:ahLst/>
              <a:cxnLst/>
              <a:rect l="l" t="t" r="r" b="b"/>
              <a:pathLst>
                <a:path w="11276" h="4421" extrusionOk="0">
                  <a:moveTo>
                    <a:pt x="9477" y="0"/>
                  </a:moveTo>
                  <a:cubicBezTo>
                    <a:pt x="8393" y="0"/>
                    <a:pt x="6844" y="272"/>
                    <a:pt x="5171" y="793"/>
                  </a:cubicBezTo>
                  <a:cubicBezTo>
                    <a:pt x="2202" y="1727"/>
                    <a:pt x="0" y="3095"/>
                    <a:pt x="234" y="3895"/>
                  </a:cubicBezTo>
                  <a:cubicBezTo>
                    <a:pt x="352" y="4249"/>
                    <a:pt x="927" y="4421"/>
                    <a:pt x="1790" y="4421"/>
                  </a:cubicBezTo>
                  <a:cubicBezTo>
                    <a:pt x="2876" y="4421"/>
                    <a:pt x="4417" y="4149"/>
                    <a:pt x="6071" y="3628"/>
                  </a:cubicBezTo>
                  <a:cubicBezTo>
                    <a:pt x="9040" y="2694"/>
                    <a:pt x="11275" y="1327"/>
                    <a:pt x="11008" y="526"/>
                  </a:cubicBezTo>
                  <a:cubicBezTo>
                    <a:pt x="10905" y="172"/>
                    <a:pt x="10338" y="0"/>
                    <a:pt x="9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04;p85">
              <a:extLst>
                <a:ext uri="{FF2B5EF4-FFF2-40B4-BE49-F238E27FC236}">
                  <a16:creationId xmlns:a16="http://schemas.microsoft.com/office/drawing/2014/main" id="{751F3F4E-7B29-9C05-000B-9070A03130D7}"/>
                </a:ext>
              </a:extLst>
            </p:cNvPr>
            <p:cNvSpPr/>
            <p:nvPr/>
          </p:nvSpPr>
          <p:spPr>
            <a:xfrm>
              <a:off x="6360975" y="3905613"/>
              <a:ext cx="281875" cy="110175"/>
            </a:xfrm>
            <a:custGeom>
              <a:avLst/>
              <a:gdLst/>
              <a:ahLst/>
              <a:cxnLst/>
              <a:rect l="l" t="t" r="r" b="b"/>
              <a:pathLst>
                <a:path w="11275" h="4407" extrusionOk="0">
                  <a:moveTo>
                    <a:pt x="9456" y="0"/>
                  </a:moveTo>
                  <a:cubicBezTo>
                    <a:pt x="8373" y="0"/>
                    <a:pt x="6833" y="262"/>
                    <a:pt x="5170" y="779"/>
                  </a:cubicBezTo>
                  <a:cubicBezTo>
                    <a:pt x="2202" y="1713"/>
                    <a:pt x="0" y="3081"/>
                    <a:pt x="234" y="3881"/>
                  </a:cubicBezTo>
                  <a:cubicBezTo>
                    <a:pt x="352" y="4235"/>
                    <a:pt x="927" y="4407"/>
                    <a:pt x="1789" y="4407"/>
                  </a:cubicBezTo>
                  <a:cubicBezTo>
                    <a:pt x="2875" y="4407"/>
                    <a:pt x="4416" y="4135"/>
                    <a:pt x="6071" y="3614"/>
                  </a:cubicBezTo>
                  <a:cubicBezTo>
                    <a:pt x="9040" y="2680"/>
                    <a:pt x="11275" y="1313"/>
                    <a:pt x="11008" y="512"/>
                  </a:cubicBezTo>
                  <a:cubicBezTo>
                    <a:pt x="10904" y="170"/>
                    <a:pt x="10328" y="0"/>
                    <a:pt x="9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05;p85">
              <a:extLst>
                <a:ext uri="{FF2B5EF4-FFF2-40B4-BE49-F238E27FC236}">
                  <a16:creationId xmlns:a16="http://schemas.microsoft.com/office/drawing/2014/main" id="{3027D33D-911A-DA25-4172-64833A8CA18C}"/>
                </a:ext>
              </a:extLst>
            </p:cNvPr>
            <p:cNvSpPr/>
            <p:nvPr/>
          </p:nvSpPr>
          <p:spPr>
            <a:xfrm>
              <a:off x="5743025" y="3879938"/>
              <a:ext cx="276900" cy="126950"/>
            </a:xfrm>
            <a:custGeom>
              <a:avLst/>
              <a:gdLst/>
              <a:ahLst/>
              <a:cxnLst/>
              <a:rect l="l" t="t" r="r" b="b"/>
              <a:pathLst>
                <a:path w="11076" h="5078" extrusionOk="0">
                  <a:moveTo>
                    <a:pt x="1454" y="0"/>
                  </a:moveTo>
                  <a:cubicBezTo>
                    <a:pt x="846" y="0"/>
                    <a:pt x="442" y="129"/>
                    <a:pt x="334" y="405"/>
                  </a:cubicBezTo>
                  <a:cubicBezTo>
                    <a:pt x="0" y="1172"/>
                    <a:pt x="2102" y="2773"/>
                    <a:pt x="5004" y="3907"/>
                  </a:cubicBezTo>
                  <a:cubicBezTo>
                    <a:pt x="6849" y="4658"/>
                    <a:pt x="8583" y="5078"/>
                    <a:pt x="9666" y="5078"/>
                  </a:cubicBezTo>
                  <a:cubicBezTo>
                    <a:pt x="10267" y="5078"/>
                    <a:pt x="10668" y="4949"/>
                    <a:pt x="10775" y="4675"/>
                  </a:cubicBezTo>
                  <a:cubicBezTo>
                    <a:pt x="11075" y="3907"/>
                    <a:pt x="8974" y="2306"/>
                    <a:pt x="6105" y="1139"/>
                  </a:cubicBezTo>
                  <a:cubicBezTo>
                    <a:pt x="4266" y="412"/>
                    <a:pt x="2537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06;p85">
              <a:extLst>
                <a:ext uri="{FF2B5EF4-FFF2-40B4-BE49-F238E27FC236}">
                  <a16:creationId xmlns:a16="http://schemas.microsoft.com/office/drawing/2014/main" id="{22276F7F-0EF1-DEE1-B455-08A7E738803B}"/>
                </a:ext>
              </a:extLst>
            </p:cNvPr>
            <p:cNvSpPr/>
            <p:nvPr/>
          </p:nvSpPr>
          <p:spPr>
            <a:xfrm>
              <a:off x="5999050" y="3592263"/>
              <a:ext cx="277725" cy="126975"/>
            </a:xfrm>
            <a:custGeom>
              <a:avLst/>
              <a:gdLst/>
              <a:ahLst/>
              <a:cxnLst/>
              <a:rect l="l" t="t" r="r" b="b"/>
              <a:pathLst>
                <a:path w="11109" h="5079" extrusionOk="0">
                  <a:moveTo>
                    <a:pt x="1443" y="0"/>
                  </a:moveTo>
                  <a:cubicBezTo>
                    <a:pt x="841" y="0"/>
                    <a:pt x="441" y="130"/>
                    <a:pt x="334" y="404"/>
                  </a:cubicBezTo>
                  <a:cubicBezTo>
                    <a:pt x="0" y="1171"/>
                    <a:pt x="2102" y="2772"/>
                    <a:pt x="5004" y="3940"/>
                  </a:cubicBezTo>
                  <a:cubicBezTo>
                    <a:pt x="6842" y="4666"/>
                    <a:pt x="8571" y="5078"/>
                    <a:pt x="9655" y="5078"/>
                  </a:cubicBezTo>
                  <a:cubicBezTo>
                    <a:pt x="10262" y="5078"/>
                    <a:pt x="10667" y="4949"/>
                    <a:pt x="10774" y="4673"/>
                  </a:cubicBezTo>
                  <a:cubicBezTo>
                    <a:pt x="11108" y="3906"/>
                    <a:pt x="8973" y="2338"/>
                    <a:pt x="6104" y="1171"/>
                  </a:cubicBezTo>
                  <a:cubicBezTo>
                    <a:pt x="4260" y="420"/>
                    <a:pt x="2525" y="0"/>
                    <a:pt x="1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07;p85">
              <a:extLst>
                <a:ext uri="{FF2B5EF4-FFF2-40B4-BE49-F238E27FC236}">
                  <a16:creationId xmlns:a16="http://schemas.microsoft.com/office/drawing/2014/main" id="{2BF6EDFF-BBD7-5EF4-CE99-0C80FB0425C1}"/>
                </a:ext>
              </a:extLst>
            </p:cNvPr>
            <p:cNvSpPr/>
            <p:nvPr/>
          </p:nvSpPr>
          <p:spPr>
            <a:xfrm>
              <a:off x="5781375" y="3662888"/>
              <a:ext cx="276900" cy="127400"/>
            </a:xfrm>
            <a:custGeom>
              <a:avLst/>
              <a:gdLst/>
              <a:ahLst/>
              <a:cxnLst/>
              <a:rect l="l" t="t" r="r" b="b"/>
              <a:pathLst>
                <a:path w="11076" h="5096" extrusionOk="0">
                  <a:moveTo>
                    <a:pt x="1450" y="1"/>
                  </a:moveTo>
                  <a:cubicBezTo>
                    <a:pt x="826" y="1"/>
                    <a:pt x="411" y="134"/>
                    <a:pt x="301" y="414"/>
                  </a:cubicBezTo>
                  <a:cubicBezTo>
                    <a:pt x="1" y="1181"/>
                    <a:pt x="2069" y="2749"/>
                    <a:pt x="4971" y="3917"/>
                  </a:cubicBezTo>
                  <a:cubicBezTo>
                    <a:pt x="6821" y="4682"/>
                    <a:pt x="8536" y="5095"/>
                    <a:pt x="9622" y="5095"/>
                  </a:cubicBezTo>
                  <a:cubicBezTo>
                    <a:pt x="10240" y="5095"/>
                    <a:pt x="10654" y="4962"/>
                    <a:pt x="10775" y="4684"/>
                  </a:cubicBezTo>
                  <a:cubicBezTo>
                    <a:pt x="11075" y="3917"/>
                    <a:pt x="8974" y="2349"/>
                    <a:pt x="6105" y="1148"/>
                  </a:cubicBezTo>
                  <a:cubicBezTo>
                    <a:pt x="4261" y="406"/>
                    <a:pt x="2538" y="1"/>
                    <a:pt x="1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08;p85">
              <a:extLst>
                <a:ext uri="{FF2B5EF4-FFF2-40B4-BE49-F238E27FC236}">
                  <a16:creationId xmlns:a16="http://schemas.microsoft.com/office/drawing/2014/main" id="{C6521F50-2DA8-91A5-123A-0EF6C1A7F57D}"/>
                </a:ext>
              </a:extLst>
            </p:cNvPr>
            <p:cNvSpPr/>
            <p:nvPr/>
          </p:nvSpPr>
          <p:spPr>
            <a:xfrm>
              <a:off x="5365250" y="4006413"/>
              <a:ext cx="253550" cy="175100"/>
            </a:xfrm>
            <a:custGeom>
              <a:avLst/>
              <a:gdLst/>
              <a:ahLst/>
              <a:cxnLst/>
              <a:rect l="l" t="t" r="r" b="b"/>
              <a:pathLst>
                <a:path w="10142" h="7004" extrusionOk="0">
                  <a:moveTo>
                    <a:pt x="9098" y="0"/>
                  </a:moveTo>
                  <a:cubicBezTo>
                    <a:pt x="8121" y="0"/>
                    <a:pt x="6183" y="878"/>
                    <a:pt x="4204" y="2284"/>
                  </a:cubicBezTo>
                  <a:cubicBezTo>
                    <a:pt x="1669" y="4086"/>
                    <a:pt x="1" y="6120"/>
                    <a:pt x="501" y="6787"/>
                  </a:cubicBezTo>
                  <a:cubicBezTo>
                    <a:pt x="603" y="6934"/>
                    <a:pt x="801" y="7003"/>
                    <a:pt x="1073" y="7003"/>
                  </a:cubicBezTo>
                  <a:cubicBezTo>
                    <a:pt x="2041" y="7003"/>
                    <a:pt x="3959" y="6125"/>
                    <a:pt x="5938" y="4719"/>
                  </a:cubicBezTo>
                  <a:cubicBezTo>
                    <a:pt x="8473" y="2918"/>
                    <a:pt x="10141" y="883"/>
                    <a:pt x="9674" y="216"/>
                  </a:cubicBezTo>
                  <a:cubicBezTo>
                    <a:pt x="9572" y="70"/>
                    <a:pt x="9373" y="0"/>
                    <a:pt x="9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09;p85">
              <a:extLst>
                <a:ext uri="{FF2B5EF4-FFF2-40B4-BE49-F238E27FC236}">
                  <a16:creationId xmlns:a16="http://schemas.microsoft.com/office/drawing/2014/main" id="{CE93BCCB-889E-43EA-4C3C-D04F76FD1FCE}"/>
                </a:ext>
              </a:extLst>
            </p:cNvPr>
            <p:cNvSpPr/>
            <p:nvPr/>
          </p:nvSpPr>
          <p:spPr>
            <a:xfrm>
              <a:off x="6116625" y="4015713"/>
              <a:ext cx="284400" cy="98425"/>
            </a:xfrm>
            <a:custGeom>
              <a:avLst/>
              <a:gdLst/>
              <a:ahLst/>
              <a:cxnLst/>
              <a:rect l="l" t="t" r="r" b="b"/>
              <a:pathLst>
                <a:path w="11376" h="3937" extrusionOk="0">
                  <a:moveTo>
                    <a:pt x="2267" y="0"/>
                  </a:moveTo>
                  <a:cubicBezTo>
                    <a:pt x="1095" y="0"/>
                    <a:pt x="307" y="218"/>
                    <a:pt x="201" y="645"/>
                  </a:cubicBezTo>
                  <a:cubicBezTo>
                    <a:pt x="0" y="1445"/>
                    <a:pt x="2302" y="2679"/>
                    <a:pt x="5338" y="3413"/>
                  </a:cubicBezTo>
                  <a:cubicBezTo>
                    <a:pt x="6775" y="3761"/>
                    <a:pt x="8114" y="3936"/>
                    <a:pt x="9148" y="3936"/>
                  </a:cubicBezTo>
                  <a:cubicBezTo>
                    <a:pt x="10298" y="3936"/>
                    <a:pt x="11070" y="3719"/>
                    <a:pt x="11175" y="3280"/>
                  </a:cubicBezTo>
                  <a:cubicBezTo>
                    <a:pt x="11375" y="2479"/>
                    <a:pt x="9074" y="1245"/>
                    <a:pt x="6038" y="511"/>
                  </a:cubicBezTo>
                  <a:cubicBezTo>
                    <a:pt x="4619" y="168"/>
                    <a:pt x="3295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10;p85">
              <a:extLst>
                <a:ext uri="{FF2B5EF4-FFF2-40B4-BE49-F238E27FC236}">
                  <a16:creationId xmlns:a16="http://schemas.microsoft.com/office/drawing/2014/main" id="{D7705836-5AC7-8A3A-3E3F-61CA22F7152F}"/>
                </a:ext>
              </a:extLst>
            </p:cNvPr>
            <p:cNvSpPr/>
            <p:nvPr/>
          </p:nvSpPr>
          <p:spPr>
            <a:xfrm>
              <a:off x="6654500" y="4297013"/>
              <a:ext cx="50075" cy="349425"/>
            </a:xfrm>
            <a:custGeom>
              <a:avLst/>
              <a:gdLst/>
              <a:ahLst/>
              <a:cxnLst/>
              <a:rect l="l" t="t" r="r" b="b"/>
              <a:pathLst>
                <a:path w="2003" h="13977" extrusionOk="0">
                  <a:moveTo>
                    <a:pt x="1160" y="0"/>
                  </a:moveTo>
                  <a:cubicBezTo>
                    <a:pt x="663" y="0"/>
                    <a:pt x="167" y="3123"/>
                    <a:pt x="101" y="6972"/>
                  </a:cubicBezTo>
                  <a:cubicBezTo>
                    <a:pt x="1" y="10841"/>
                    <a:pt x="334" y="13977"/>
                    <a:pt x="835" y="13977"/>
                  </a:cubicBezTo>
                  <a:cubicBezTo>
                    <a:pt x="1368" y="13977"/>
                    <a:pt x="1835" y="10875"/>
                    <a:pt x="1936" y="7005"/>
                  </a:cubicBezTo>
                  <a:cubicBezTo>
                    <a:pt x="2002" y="3136"/>
                    <a:pt x="1669" y="0"/>
                    <a:pt x="1168" y="0"/>
                  </a:cubicBezTo>
                  <a:cubicBezTo>
                    <a:pt x="1166" y="0"/>
                    <a:pt x="1163" y="0"/>
                    <a:pt x="1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11;p85">
              <a:extLst>
                <a:ext uri="{FF2B5EF4-FFF2-40B4-BE49-F238E27FC236}">
                  <a16:creationId xmlns:a16="http://schemas.microsoft.com/office/drawing/2014/main" id="{AACB71B6-8E25-8CDC-89EA-C617E5771C31}"/>
                </a:ext>
              </a:extLst>
            </p:cNvPr>
            <p:cNvSpPr/>
            <p:nvPr/>
          </p:nvSpPr>
          <p:spPr>
            <a:xfrm>
              <a:off x="6662025" y="4197738"/>
              <a:ext cx="49225" cy="59425"/>
            </a:xfrm>
            <a:custGeom>
              <a:avLst/>
              <a:gdLst/>
              <a:ahLst/>
              <a:cxnLst/>
              <a:rect l="l" t="t" r="r" b="b"/>
              <a:pathLst>
                <a:path w="1969" h="2377" extrusionOk="0">
                  <a:moveTo>
                    <a:pt x="884" y="0"/>
                  </a:moveTo>
                  <a:cubicBezTo>
                    <a:pt x="868" y="0"/>
                    <a:pt x="851" y="1"/>
                    <a:pt x="834" y="2"/>
                  </a:cubicBezTo>
                  <a:cubicBezTo>
                    <a:pt x="334" y="68"/>
                    <a:pt x="0" y="636"/>
                    <a:pt x="67" y="1303"/>
                  </a:cubicBezTo>
                  <a:cubicBezTo>
                    <a:pt x="129" y="1927"/>
                    <a:pt x="572" y="2376"/>
                    <a:pt x="1039" y="2376"/>
                  </a:cubicBezTo>
                  <a:cubicBezTo>
                    <a:pt x="1070" y="2376"/>
                    <a:pt x="1102" y="2374"/>
                    <a:pt x="1134" y="2370"/>
                  </a:cubicBezTo>
                  <a:cubicBezTo>
                    <a:pt x="1635" y="2303"/>
                    <a:pt x="1968" y="1736"/>
                    <a:pt x="1901" y="1103"/>
                  </a:cubicBezTo>
                  <a:cubicBezTo>
                    <a:pt x="1837" y="458"/>
                    <a:pt x="1368" y="0"/>
                    <a:pt x="8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520;p23">
            <a:extLst>
              <a:ext uri="{FF2B5EF4-FFF2-40B4-BE49-F238E27FC236}">
                <a16:creationId xmlns:a16="http://schemas.microsoft.com/office/drawing/2014/main" id="{F7D5454B-6781-5DBD-F914-B5A12A1F7EEE}"/>
              </a:ext>
            </a:extLst>
          </p:cNvPr>
          <p:cNvGrpSpPr/>
          <p:nvPr/>
        </p:nvGrpSpPr>
        <p:grpSpPr>
          <a:xfrm rot="20857495">
            <a:off x="7237582" y="4459093"/>
            <a:ext cx="1102200" cy="1032584"/>
            <a:chOff x="5751609" y="213662"/>
            <a:chExt cx="1480128" cy="1386642"/>
          </a:xfrm>
        </p:grpSpPr>
        <p:grpSp>
          <p:nvGrpSpPr>
            <p:cNvPr id="130" name="Google Shape;521;p23">
              <a:extLst>
                <a:ext uri="{FF2B5EF4-FFF2-40B4-BE49-F238E27FC236}">
                  <a16:creationId xmlns:a16="http://schemas.microsoft.com/office/drawing/2014/main" id="{BB40D9DD-4861-F90D-065D-420AD9B4D238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37" name="Google Shape;522;p23">
                <a:extLst>
                  <a:ext uri="{FF2B5EF4-FFF2-40B4-BE49-F238E27FC236}">
                    <a16:creationId xmlns:a16="http://schemas.microsoft.com/office/drawing/2014/main" id="{58C165BE-3D22-D6BC-ABB1-621544C4F774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23;p23">
                <a:extLst>
                  <a:ext uri="{FF2B5EF4-FFF2-40B4-BE49-F238E27FC236}">
                    <a16:creationId xmlns:a16="http://schemas.microsoft.com/office/drawing/2014/main" id="{7BF58A75-0468-6BBB-CA2B-34B491AFE05E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24;p23">
                <a:extLst>
                  <a:ext uri="{FF2B5EF4-FFF2-40B4-BE49-F238E27FC236}">
                    <a16:creationId xmlns:a16="http://schemas.microsoft.com/office/drawing/2014/main" id="{768D24E5-733F-F9D0-1FBB-FEC122F6B7AC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25;p23">
                <a:extLst>
                  <a:ext uri="{FF2B5EF4-FFF2-40B4-BE49-F238E27FC236}">
                    <a16:creationId xmlns:a16="http://schemas.microsoft.com/office/drawing/2014/main" id="{07F1B488-89C3-B0AE-01CB-65F08E6C0478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26;p23">
                <a:extLst>
                  <a:ext uri="{FF2B5EF4-FFF2-40B4-BE49-F238E27FC236}">
                    <a16:creationId xmlns:a16="http://schemas.microsoft.com/office/drawing/2014/main" id="{DFCE29BC-A80E-20F4-86C4-7A099144671F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27;p23">
                <a:extLst>
                  <a:ext uri="{FF2B5EF4-FFF2-40B4-BE49-F238E27FC236}">
                    <a16:creationId xmlns:a16="http://schemas.microsoft.com/office/drawing/2014/main" id="{0A01C49B-C9E0-E388-94B7-58FD6CD0C0A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28;p23">
                <a:extLst>
                  <a:ext uri="{FF2B5EF4-FFF2-40B4-BE49-F238E27FC236}">
                    <a16:creationId xmlns:a16="http://schemas.microsoft.com/office/drawing/2014/main" id="{175AD428-FAA8-F583-9726-28BEE9CBDD9B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29;p23">
                <a:extLst>
                  <a:ext uri="{FF2B5EF4-FFF2-40B4-BE49-F238E27FC236}">
                    <a16:creationId xmlns:a16="http://schemas.microsoft.com/office/drawing/2014/main" id="{B312DF58-1AD9-846D-5BCE-A00C22D7AD96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30;p23">
                <a:extLst>
                  <a:ext uri="{FF2B5EF4-FFF2-40B4-BE49-F238E27FC236}">
                    <a16:creationId xmlns:a16="http://schemas.microsoft.com/office/drawing/2014/main" id="{9F8F301D-5260-7E38-43EE-B2B4DE41F6D2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31;p23">
                <a:extLst>
                  <a:ext uri="{FF2B5EF4-FFF2-40B4-BE49-F238E27FC236}">
                    <a16:creationId xmlns:a16="http://schemas.microsoft.com/office/drawing/2014/main" id="{9BCBC17D-B5EF-B42A-DA01-A7A1677A8120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32;p23">
                <a:extLst>
                  <a:ext uri="{FF2B5EF4-FFF2-40B4-BE49-F238E27FC236}">
                    <a16:creationId xmlns:a16="http://schemas.microsoft.com/office/drawing/2014/main" id="{D6189DF3-585D-2C5B-0C01-159DCA590F21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533;p23">
              <a:extLst>
                <a:ext uri="{FF2B5EF4-FFF2-40B4-BE49-F238E27FC236}">
                  <a16:creationId xmlns:a16="http://schemas.microsoft.com/office/drawing/2014/main" id="{B977CFB5-FDD3-1220-3161-791DA7E78A86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35" name="Google Shape;534;p23">
                <a:extLst>
                  <a:ext uri="{FF2B5EF4-FFF2-40B4-BE49-F238E27FC236}">
                    <a16:creationId xmlns:a16="http://schemas.microsoft.com/office/drawing/2014/main" id="{B919D499-B64C-283D-274C-588AD34E39DD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35;p23">
                <a:extLst>
                  <a:ext uri="{FF2B5EF4-FFF2-40B4-BE49-F238E27FC236}">
                    <a16:creationId xmlns:a16="http://schemas.microsoft.com/office/drawing/2014/main" id="{42DC3B39-B745-C920-B2F5-214C7F8404E8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536;p23">
              <a:extLst>
                <a:ext uri="{FF2B5EF4-FFF2-40B4-BE49-F238E27FC236}">
                  <a16:creationId xmlns:a16="http://schemas.microsoft.com/office/drawing/2014/main" id="{978E78B3-7266-A09B-5B46-8AE7EBF1033A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33" name="Google Shape;537;p23">
                <a:extLst>
                  <a:ext uri="{FF2B5EF4-FFF2-40B4-BE49-F238E27FC236}">
                    <a16:creationId xmlns:a16="http://schemas.microsoft.com/office/drawing/2014/main" id="{14941C2A-E35F-C86D-05DE-F2C5A5FB35E7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38;p23">
                <a:extLst>
                  <a:ext uri="{FF2B5EF4-FFF2-40B4-BE49-F238E27FC236}">
                    <a16:creationId xmlns:a16="http://schemas.microsoft.com/office/drawing/2014/main" id="{B35516C5-3C2D-E431-719A-86D5FE90AE90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93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53"/>
          <p:cNvSpPr txBox="1">
            <a:spLocks noGrp="1"/>
          </p:cNvSpPr>
          <p:nvPr>
            <p:ph type="title"/>
          </p:nvPr>
        </p:nvSpPr>
        <p:spPr>
          <a:xfrm>
            <a:off x="1678065" y="254062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n" dirty="0">
                <a:solidFill>
                  <a:schemeClr val="accent5">
                    <a:lumMod val="50000"/>
                  </a:schemeClr>
                </a:solidFill>
                <a:latin typeface="Dancing Script" pitchFamily="2" charset="0"/>
              </a:rPr>
              <a:t>Warm-up</a:t>
            </a:r>
            <a:endParaRPr dirty="0">
              <a:solidFill>
                <a:schemeClr val="accent5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2190" name="Google Shape;2190;p53"/>
          <p:cNvSpPr txBox="1">
            <a:spLocks noGrp="1"/>
          </p:cNvSpPr>
          <p:nvPr>
            <p:ph type="title" idx="2"/>
          </p:nvPr>
        </p:nvSpPr>
        <p:spPr>
          <a:xfrm>
            <a:off x="1534659" y="1001945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600" dirty="0"/>
              <a:t>01</a:t>
            </a:r>
            <a:endParaRPr sz="6600" dirty="0"/>
          </a:p>
        </p:txBody>
      </p:sp>
      <p:sp>
        <p:nvSpPr>
          <p:cNvPr id="2191" name="Google Shape;2191;p53"/>
          <p:cNvSpPr txBox="1">
            <a:spLocks noGrp="1"/>
          </p:cNvSpPr>
          <p:nvPr>
            <p:ph type="subTitle" idx="1"/>
          </p:nvPr>
        </p:nvSpPr>
        <p:spPr>
          <a:xfrm>
            <a:off x="1208957" y="3458783"/>
            <a:ext cx="4287478" cy="4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SzPts val="1100"/>
            </a:pPr>
            <a:r>
              <a:rPr lang="en-US" sz="2100" dirty="0">
                <a:latin typeface="Comic Sans MS" panose="030F0702030302020204" pitchFamily="66" charset="0"/>
              </a:rPr>
              <a:t>Spelling bee game</a:t>
            </a:r>
            <a:endParaRPr sz="2100" dirty="0">
              <a:latin typeface="Comic Sans MS" panose="030F0702030302020204" pitchFamily="66" charset="0"/>
            </a:endParaRPr>
          </a:p>
        </p:txBody>
      </p:sp>
      <p:grpSp>
        <p:nvGrpSpPr>
          <p:cNvPr id="2192" name="Google Shape;2192;p53"/>
          <p:cNvGrpSpPr/>
          <p:nvPr/>
        </p:nvGrpSpPr>
        <p:grpSpPr>
          <a:xfrm>
            <a:off x="1278394" y="964059"/>
            <a:ext cx="1553648" cy="1421934"/>
            <a:chOff x="-164200" y="1462250"/>
            <a:chExt cx="1037425" cy="949475"/>
          </a:xfrm>
        </p:grpSpPr>
        <p:sp>
          <p:nvSpPr>
            <p:cNvPr id="2193" name="Google Shape;2193;p53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4" name="Google Shape;2194;p53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5" name="Google Shape;2195;p53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6" name="Google Shape;2196;p53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7" name="Google Shape;2197;p53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8" name="Google Shape;2198;p53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99" name="Google Shape;2199;p53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0" name="Google Shape;2200;p53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1" name="Google Shape;2201;p53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2" name="Google Shape;2202;p53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3" name="Google Shape;2203;p53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4" name="Google Shape;2204;p53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5" name="Google Shape;2205;p53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6" name="Google Shape;2206;p53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7" name="Google Shape;2207;p53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8" name="Google Shape;2208;p53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09" name="Google Shape;2209;p53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0" name="Google Shape;2210;p53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1" name="Google Shape;2211;p53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2" name="Google Shape;2212;p53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3" name="Google Shape;2213;p53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4" name="Google Shape;2214;p53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5" name="Google Shape;2215;p53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6" name="Google Shape;2216;p53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218" name="Google Shape;2218;p53"/>
          <p:cNvGrpSpPr/>
          <p:nvPr/>
        </p:nvGrpSpPr>
        <p:grpSpPr>
          <a:xfrm>
            <a:off x="5271981" y="846416"/>
            <a:ext cx="1691834" cy="1281429"/>
            <a:chOff x="6299065" y="352775"/>
            <a:chExt cx="1844765" cy="1397110"/>
          </a:xfrm>
        </p:grpSpPr>
        <p:sp>
          <p:nvSpPr>
            <p:cNvPr id="2219" name="Google Shape;2219;p53"/>
            <p:cNvSpPr/>
            <p:nvPr/>
          </p:nvSpPr>
          <p:spPr>
            <a:xfrm rot="446187">
              <a:off x="6354462" y="1233237"/>
              <a:ext cx="100910" cy="33265"/>
            </a:xfrm>
            <a:custGeom>
              <a:avLst/>
              <a:gdLst/>
              <a:ahLst/>
              <a:cxnLst/>
              <a:rect l="l" t="t" r="r" b="b"/>
              <a:pathLst>
                <a:path w="3170" h="1045" fill="none" extrusionOk="0">
                  <a:moveTo>
                    <a:pt x="3169" y="1"/>
                  </a:moveTo>
                  <a:lnTo>
                    <a:pt x="1" y="104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20" name="Google Shape;2220;p53"/>
            <p:cNvSpPr/>
            <p:nvPr/>
          </p:nvSpPr>
          <p:spPr>
            <a:xfrm rot="446187">
              <a:off x="6491623" y="1197247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grpSp>
          <p:nvGrpSpPr>
            <p:cNvPr id="2221" name="Google Shape;2221;p53"/>
            <p:cNvGrpSpPr/>
            <p:nvPr/>
          </p:nvGrpSpPr>
          <p:grpSpPr>
            <a:xfrm>
              <a:off x="6299065" y="352775"/>
              <a:ext cx="1844765" cy="1397110"/>
              <a:chOff x="6299065" y="352775"/>
              <a:chExt cx="1844765" cy="1397110"/>
            </a:xfrm>
          </p:grpSpPr>
          <p:sp>
            <p:nvSpPr>
              <p:cNvPr id="2222" name="Google Shape;2222;p53"/>
              <p:cNvSpPr/>
              <p:nvPr/>
            </p:nvSpPr>
            <p:spPr>
              <a:xfrm rot="446187">
                <a:off x="7909219" y="1436043"/>
                <a:ext cx="99764" cy="3326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5" fill="none" extrusionOk="0">
                    <a:moveTo>
                      <a:pt x="1" y="1"/>
                    </a:moveTo>
                    <a:lnTo>
                      <a:pt x="3134" y="1045"/>
                    </a:lnTo>
                  </a:path>
                </a:pathLst>
              </a:custGeom>
              <a:noFill/>
              <a:ln w="12600" cap="rnd" cmpd="sng">
                <a:solidFill>
                  <a:srgbClr val="002642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 rot="446187">
                <a:off x="6368664" y="458158"/>
                <a:ext cx="1705567" cy="1186343"/>
              </a:xfrm>
              <a:custGeom>
                <a:avLst/>
                <a:gdLst/>
                <a:ahLst/>
                <a:cxnLst/>
                <a:rect l="l" t="t" r="r" b="b"/>
                <a:pathLst>
                  <a:path w="53579" h="37268" extrusionOk="0">
                    <a:moveTo>
                      <a:pt x="26790" y="14943"/>
                    </a:moveTo>
                    <a:cubicBezTo>
                      <a:pt x="31326" y="14943"/>
                      <a:pt x="35323" y="17968"/>
                      <a:pt x="36619" y="22361"/>
                    </a:cubicBezTo>
                    <a:lnTo>
                      <a:pt x="16960" y="22361"/>
                    </a:lnTo>
                    <a:cubicBezTo>
                      <a:pt x="18220" y="17968"/>
                      <a:pt x="22217" y="14943"/>
                      <a:pt x="26790" y="14943"/>
                    </a:cubicBezTo>
                    <a:close/>
                    <a:moveTo>
                      <a:pt x="26790" y="0"/>
                    </a:moveTo>
                    <a:cubicBezTo>
                      <a:pt x="13791" y="0"/>
                      <a:pt x="2953" y="9866"/>
                      <a:pt x="1729" y="22757"/>
                    </a:cubicBezTo>
                    <a:cubicBezTo>
                      <a:pt x="649" y="23369"/>
                      <a:pt x="1" y="24485"/>
                      <a:pt x="1" y="25709"/>
                    </a:cubicBezTo>
                    <a:lnTo>
                      <a:pt x="1" y="33883"/>
                    </a:lnTo>
                    <a:cubicBezTo>
                      <a:pt x="1" y="35755"/>
                      <a:pt x="1513" y="37267"/>
                      <a:pt x="3385" y="37267"/>
                    </a:cubicBezTo>
                    <a:lnTo>
                      <a:pt x="50194" y="37267"/>
                    </a:lnTo>
                    <a:cubicBezTo>
                      <a:pt x="52030" y="37267"/>
                      <a:pt x="53579" y="35755"/>
                      <a:pt x="53579" y="33883"/>
                    </a:cubicBezTo>
                    <a:lnTo>
                      <a:pt x="53579" y="25709"/>
                    </a:lnTo>
                    <a:cubicBezTo>
                      <a:pt x="53579" y="24485"/>
                      <a:pt x="52895" y="23369"/>
                      <a:pt x="51814" y="22757"/>
                    </a:cubicBezTo>
                    <a:cubicBezTo>
                      <a:pt x="50590" y="9866"/>
                      <a:pt x="39752" y="0"/>
                      <a:pt x="26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76200" dir="3000000" algn="bl" rotWithShape="0">
                  <a:schemeClr val="dk1">
                    <a:alpha val="8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 rot="446187">
                <a:off x="6452838" y="525799"/>
                <a:ext cx="1539368" cy="1025969"/>
              </a:xfrm>
              <a:custGeom>
                <a:avLst/>
                <a:gdLst/>
                <a:ahLst/>
                <a:cxnLst/>
                <a:rect l="l" t="t" r="r" b="b"/>
                <a:pathLst>
                  <a:path w="48358" h="32230" extrusionOk="0">
                    <a:moveTo>
                      <a:pt x="24197" y="9903"/>
                    </a:moveTo>
                    <a:cubicBezTo>
                      <a:pt x="31218" y="9903"/>
                      <a:pt x="36907" y="15556"/>
                      <a:pt x="37051" y="22541"/>
                    </a:cubicBezTo>
                    <a:lnTo>
                      <a:pt x="11342" y="22541"/>
                    </a:lnTo>
                    <a:cubicBezTo>
                      <a:pt x="11450" y="15556"/>
                      <a:pt x="17175" y="9903"/>
                      <a:pt x="24197" y="9903"/>
                    </a:cubicBezTo>
                    <a:close/>
                    <a:moveTo>
                      <a:pt x="24197" y="1"/>
                    </a:moveTo>
                    <a:cubicBezTo>
                      <a:pt x="11738" y="1"/>
                      <a:pt x="1656" y="10119"/>
                      <a:pt x="1656" y="22541"/>
                    </a:cubicBezTo>
                    <a:lnTo>
                      <a:pt x="792" y="22541"/>
                    </a:lnTo>
                    <a:cubicBezTo>
                      <a:pt x="360" y="22541"/>
                      <a:pt x="0" y="22901"/>
                      <a:pt x="0" y="23297"/>
                    </a:cubicBezTo>
                    <a:lnTo>
                      <a:pt x="0" y="31471"/>
                    </a:lnTo>
                    <a:cubicBezTo>
                      <a:pt x="0" y="31903"/>
                      <a:pt x="360" y="32227"/>
                      <a:pt x="792" y="32227"/>
                    </a:cubicBezTo>
                    <a:lnTo>
                      <a:pt x="47601" y="32227"/>
                    </a:lnTo>
                    <a:cubicBezTo>
                      <a:pt x="47621" y="32228"/>
                      <a:pt x="47641" y="32229"/>
                      <a:pt x="47660" y="32229"/>
                    </a:cubicBezTo>
                    <a:cubicBezTo>
                      <a:pt x="48062" y="32229"/>
                      <a:pt x="48357" y="31883"/>
                      <a:pt x="48357" y="31471"/>
                    </a:cubicBezTo>
                    <a:lnTo>
                      <a:pt x="48357" y="23333"/>
                    </a:lnTo>
                    <a:cubicBezTo>
                      <a:pt x="48357" y="22901"/>
                      <a:pt x="48033" y="22541"/>
                      <a:pt x="47601" y="22541"/>
                    </a:cubicBezTo>
                    <a:lnTo>
                      <a:pt x="46737" y="22541"/>
                    </a:lnTo>
                    <a:cubicBezTo>
                      <a:pt x="46737" y="10119"/>
                      <a:pt x="36619" y="1"/>
                      <a:pt x="241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 rot="446187">
                <a:off x="6646192" y="121741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 rot="446187">
                <a:off x="6800761" y="123758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 rot="446187">
                <a:off x="6955330" y="125775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 rot="446187">
                <a:off x="7109900" y="127792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 rot="446187">
                <a:off x="7264469" y="129809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 rot="446187">
                <a:off x="7417870" y="131811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 rot="446187">
                <a:off x="7572440" y="133828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 rot="446187">
                <a:off x="7727009" y="135845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 rot="446187">
                <a:off x="7881578" y="137862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</p:grpSp>
        <p:sp>
          <p:nvSpPr>
            <p:cNvPr id="2234" name="Google Shape;2234;p53"/>
            <p:cNvSpPr/>
            <p:nvPr/>
          </p:nvSpPr>
          <p:spPr>
            <a:xfrm rot="446187">
              <a:off x="6498342" y="1195978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235" name="Google Shape;2235;p53"/>
          <p:cNvGrpSpPr/>
          <p:nvPr/>
        </p:nvGrpSpPr>
        <p:grpSpPr>
          <a:xfrm>
            <a:off x="6507668" y="2792126"/>
            <a:ext cx="1264257" cy="1609806"/>
            <a:chOff x="6914636" y="2627673"/>
            <a:chExt cx="1485264" cy="1890998"/>
          </a:xfrm>
        </p:grpSpPr>
        <p:sp>
          <p:nvSpPr>
            <p:cNvPr id="2236" name="Google Shape;2236;p53"/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38" name="Google Shape;2238;p53"/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39" name="Google Shape;2239;p53"/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0" name="Google Shape;2240;p53"/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1" name="Google Shape;2241;p53"/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246" name="Google Shape;2246;p53"/>
          <p:cNvGrpSpPr/>
          <p:nvPr/>
        </p:nvGrpSpPr>
        <p:grpSpPr>
          <a:xfrm rot="1046361" flipH="1">
            <a:off x="350347" y="4636019"/>
            <a:ext cx="1693749" cy="857898"/>
            <a:chOff x="0" y="6078527"/>
            <a:chExt cx="2501774" cy="1267169"/>
          </a:xfrm>
        </p:grpSpPr>
        <p:sp>
          <p:nvSpPr>
            <p:cNvPr id="2247" name="Google Shape;2247;p5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253" name="Google Shape;2253;p53"/>
          <p:cNvGrpSpPr/>
          <p:nvPr/>
        </p:nvGrpSpPr>
        <p:grpSpPr>
          <a:xfrm rot="-820655" flipH="1">
            <a:off x="8345468" y="925582"/>
            <a:ext cx="1653929" cy="539993"/>
            <a:chOff x="2564525" y="5223525"/>
            <a:chExt cx="2556110" cy="834547"/>
          </a:xfrm>
        </p:grpSpPr>
        <p:sp>
          <p:nvSpPr>
            <p:cNvPr id="2254" name="Google Shape;2254;p5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6" name="Google Shape;2256;p5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7" name="Google Shape;2257;p5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8" name="Google Shape;2258;p5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59" name="Google Shape;2259;p5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60" name="Google Shape;2260;p5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B0AFC1-87F0-2AC7-BE7E-55FA5DE94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77272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69BCC7B-75ED-25FF-0FC1-4F92CDE33E4C}"/>
              </a:ext>
            </a:extLst>
          </p:cNvPr>
          <p:cNvSpPr txBox="1">
            <a:spLocks/>
          </p:cNvSpPr>
          <p:nvPr/>
        </p:nvSpPr>
        <p:spPr>
          <a:xfrm>
            <a:off x="2076821" y="4185809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She was in England.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F097C4-33DD-300B-BFD7-3F5EFBDF4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0026CCE-6AB4-9999-6DF9-319AC9BB4F99}"/>
              </a:ext>
            </a:extLst>
          </p:cNvPr>
          <p:cNvSpPr txBox="1">
            <a:spLocks/>
          </p:cNvSpPr>
          <p:nvPr/>
        </p:nvSpPr>
        <p:spPr>
          <a:xfrm>
            <a:off x="925764" y="38499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5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Where was Jenny ?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4E38F8-C938-1083-2B27-878C7CF5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1232173"/>
            <a:ext cx="4286250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oogle Shape;336;p23">
            <a:extLst>
              <a:ext uri="{FF2B5EF4-FFF2-40B4-BE49-F238E27FC236}">
                <a16:creationId xmlns:a16="http://schemas.microsoft.com/office/drawing/2014/main" id="{0EF67B1A-F203-5462-D385-6B4E7903FD0D}"/>
              </a:ext>
            </a:extLst>
          </p:cNvPr>
          <p:cNvGrpSpPr/>
          <p:nvPr/>
        </p:nvGrpSpPr>
        <p:grpSpPr>
          <a:xfrm rot="2068388">
            <a:off x="7497542" y="1025733"/>
            <a:ext cx="892968" cy="986057"/>
            <a:chOff x="7281641" y="1136546"/>
            <a:chExt cx="892968" cy="986057"/>
          </a:xfrm>
        </p:grpSpPr>
        <p:sp>
          <p:nvSpPr>
            <p:cNvPr id="24" name="Google Shape;337;p23">
              <a:extLst>
                <a:ext uri="{FF2B5EF4-FFF2-40B4-BE49-F238E27FC236}">
                  <a16:creationId xmlns:a16="http://schemas.microsoft.com/office/drawing/2014/main" id="{EA165742-356A-CD13-28E1-8CEDD72B463E}"/>
                </a:ext>
              </a:extLst>
            </p:cNvPr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8;p23">
              <a:extLst>
                <a:ext uri="{FF2B5EF4-FFF2-40B4-BE49-F238E27FC236}">
                  <a16:creationId xmlns:a16="http://schemas.microsoft.com/office/drawing/2014/main" id="{44A50F83-06D8-1257-BA42-B3125D198B87}"/>
                </a:ext>
              </a:extLst>
            </p:cNvPr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9;p23">
              <a:extLst>
                <a:ext uri="{FF2B5EF4-FFF2-40B4-BE49-F238E27FC236}">
                  <a16:creationId xmlns:a16="http://schemas.microsoft.com/office/drawing/2014/main" id="{71F982BB-5FDC-CAA4-953F-832733B9EFEA}"/>
                </a:ext>
              </a:extLst>
            </p:cNvPr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0;p23">
              <a:extLst>
                <a:ext uri="{FF2B5EF4-FFF2-40B4-BE49-F238E27FC236}">
                  <a16:creationId xmlns:a16="http://schemas.microsoft.com/office/drawing/2014/main" id="{4347C9C2-7CA5-BFCB-8004-55CF4EE4BFF0}"/>
                </a:ext>
              </a:extLst>
            </p:cNvPr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413;p23">
            <a:extLst>
              <a:ext uri="{FF2B5EF4-FFF2-40B4-BE49-F238E27FC236}">
                <a16:creationId xmlns:a16="http://schemas.microsoft.com/office/drawing/2014/main" id="{1A0A22BC-F4E2-6A30-50B7-3405C3591E48}"/>
              </a:ext>
            </a:extLst>
          </p:cNvPr>
          <p:cNvGrpSpPr/>
          <p:nvPr/>
        </p:nvGrpSpPr>
        <p:grpSpPr>
          <a:xfrm>
            <a:off x="1349609" y="2746378"/>
            <a:ext cx="693917" cy="709106"/>
            <a:chOff x="1214230" y="1280862"/>
            <a:chExt cx="693917" cy="709106"/>
          </a:xfrm>
        </p:grpSpPr>
        <p:sp>
          <p:nvSpPr>
            <p:cNvPr id="29" name="Google Shape;414;p23">
              <a:extLst>
                <a:ext uri="{FF2B5EF4-FFF2-40B4-BE49-F238E27FC236}">
                  <a16:creationId xmlns:a16="http://schemas.microsoft.com/office/drawing/2014/main" id="{53166CC7-B71A-F42B-BF0C-4E2CDC9F90A4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5;p23">
              <a:extLst>
                <a:ext uri="{FF2B5EF4-FFF2-40B4-BE49-F238E27FC236}">
                  <a16:creationId xmlns:a16="http://schemas.microsoft.com/office/drawing/2014/main" id="{670DF387-C07D-5ED7-EB57-5BE700BD3247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6;p23">
              <a:extLst>
                <a:ext uri="{FF2B5EF4-FFF2-40B4-BE49-F238E27FC236}">
                  <a16:creationId xmlns:a16="http://schemas.microsoft.com/office/drawing/2014/main" id="{6AEF881F-B738-A380-A413-00BE05D8AE03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463;p23">
            <a:extLst>
              <a:ext uri="{FF2B5EF4-FFF2-40B4-BE49-F238E27FC236}">
                <a16:creationId xmlns:a16="http://schemas.microsoft.com/office/drawing/2014/main" id="{665F8559-400F-2412-D69D-E2938CD0046A}"/>
              </a:ext>
            </a:extLst>
          </p:cNvPr>
          <p:cNvGrpSpPr/>
          <p:nvPr/>
        </p:nvGrpSpPr>
        <p:grpSpPr>
          <a:xfrm>
            <a:off x="67421" y="4349309"/>
            <a:ext cx="1037582" cy="940754"/>
            <a:chOff x="1664354" y="4088694"/>
            <a:chExt cx="1037582" cy="940754"/>
          </a:xfrm>
        </p:grpSpPr>
        <p:grpSp>
          <p:nvGrpSpPr>
            <p:cNvPr id="33" name="Google Shape;464;p23">
              <a:extLst>
                <a:ext uri="{FF2B5EF4-FFF2-40B4-BE49-F238E27FC236}">
                  <a16:creationId xmlns:a16="http://schemas.microsoft.com/office/drawing/2014/main" id="{B3977FFA-BB07-8E2A-6275-EB577B8E7623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37" name="Google Shape;465;p23">
                <a:extLst>
                  <a:ext uri="{FF2B5EF4-FFF2-40B4-BE49-F238E27FC236}">
                    <a16:creationId xmlns:a16="http://schemas.microsoft.com/office/drawing/2014/main" id="{2E9C4DAF-DCA3-8243-5A5D-D4F32C6B4A3B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66;p23">
                <a:extLst>
                  <a:ext uri="{FF2B5EF4-FFF2-40B4-BE49-F238E27FC236}">
                    <a16:creationId xmlns:a16="http://schemas.microsoft.com/office/drawing/2014/main" id="{48BF7FAA-EDA9-AA6C-6528-DCC2EE8D600B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67;p23">
                <a:extLst>
                  <a:ext uri="{FF2B5EF4-FFF2-40B4-BE49-F238E27FC236}">
                    <a16:creationId xmlns:a16="http://schemas.microsoft.com/office/drawing/2014/main" id="{EF04A34C-75C2-72D9-D6A5-C3F584A55E44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68;p23">
                <a:extLst>
                  <a:ext uri="{FF2B5EF4-FFF2-40B4-BE49-F238E27FC236}">
                    <a16:creationId xmlns:a16="http://schemas.microsoft.com/office/drawing/2014/main" id="{2A630C7F-C88F-84A2-BD88-6DE84920B247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69;p23">
                <a:extLst>
                  <a:ext uri="{FF2B5EF4-FFF2-40B4-BE49-F238E27FC236}">
                    <a16:creationId xmlns:a16="http://schemas.microsoft.com/office/drawing/2014/main" id="{948FA67E-D99B-1474-4C05-E72F1898CFAB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70;p23">
                <a:extLst>
                  <a:ext uri="{FF2B5EF4-FFF2-40B4-BE49-F238E27FC236}">
                    <a16:creationId xmlns:a16="http://schemas.microsoft.com/office/drawing/2014/main" id="{DA8FEFFF-6B23-C618-26F8-90B8FFD58037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71;p23">
                <a:extLst>
                  <a:ext uri="{FF2B5EF4-FFF2-40B4-BE49-F238E27FC236}">
                    <a16:creationId xmlns:a16="http://schemas.microsoft.com/office/drawing/2014/main" id="{15A96DC9-352B-34E8-77ED-303101B36B78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472;p23">
              <a:extLst>
                <a:ext uri="{FF2B5EF4-FFF2-40B4-BE49-F238E27FC236}">
                  <a16:creationId xmlns:a16="http://schemas.microsoft.com/office/drawing/2014/main" id="{2330E450-303E-11C7-D860-882A25B9CF2D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35" name="Google Shape;473;p23">
                <a:extLst>
                  <a:ext uri="{FF2B5EF4-FFF2-40B4-BE49-F238E27FC236}">
                    <a16:creationId xmlns:a16="http://schemas.microsoft.com/office/drawing/2014/main" id="{AE59C3BD-A21D-1097-7ED3-BB28A92ACD20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74;p23">
                <a:extLst>
                  <a:ext uri="{FF2B5EF4-FFF2-40B4-BE49-F238E27FC236}">
                    <a16:creationId xmlns:a16="http://schemas.microsoft.com/office/drawing/2014/main" id="{C8FB9737-0AC5-4DAE-37C1-4FD4CF5C6B59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" name="Google Shape;2128;p45">
            <a:extLst>
              <a:ext uri="{FF2B5EF4-FFF2-40B4-BE49-F238E27FC236}">
                <a16:creationId xmlns:a16="http://schemas.microsoft.com/office/drawing/2014/main" id="{F41CE4E1-890E-124C-7685-9FA7E75EF0E6}"/>
              </a:ext>
            </a:extLst>
          </p:cNvPr>
          <p:cNvGrpSpPr/>
          <p:nvPr/>
        </p:nvGrpSpPr>
        <p:grpSpPr>
          <a:xfrm>
            <a:off x="6931213" y="3782156"/>
            <a:ext cx="2278374" cy="1367664"/>
            <a:chOff x="4457303" y="2947545"/>
            <a:chExt cx="3062881" cy="1601544"/>
          </a:xfrm>
        </p:grpSpPr>
        <p:grpSp>
          <p:nvGrpSpPr>
            <p:cNvPr id="45" name="Google Shape;2129;p45">
              <a:extLst>
                <a:ext uri="{FF2B5EF4-FFF2-40B4-BE49-F238E27FC236}">
                  <a16:creationId xmlns:a16="http://schemas.microsoft.com/office/drawing/2014/main" id="{F2212A08-EA61-417B-395C-F10034FFD2A2}"/>
                </a:ext>
              </a:extLst>
            </p:cNvPr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60" name="Google Shape;2130;p45">
                <a:extLst>
                  <a:ext uri="{FF2B5EF4-FFF2-40B4-BE49-F238E27FC236}">
                    <a16:creationId xmlns:a16="http://schemas.microsoft.com/office/drawing/2014/main" id="{C35F50B5-AC02-EBE8-6B58-37338E0AF922}"/>
                  </a:ext>
                </a:extLst>
              </p:cNvPr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31;p45">
                <a:extLst>
                  <a:ext uri="{FF2B5EF4-FFF2-40B4-BE49-F238E27FC236}">
                    <a16:creationId xmlns:a16="http://schemas.microsoft.com/office/drawing/2014/main" id="{8B3C046D-D2F7-F3BF-F215-6731A482982E}"/>
                  </a:ext>
                </a:extLst>
              </p:cNvPr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32;p45">
                <a:extLst>
                  <a:ext uri="{FF2B5EF4-FFF2-40B4-BE49-F238E27FC236}">
                    <a16:creationId xmlns:a16="http://schemas.microsoft.com/office/drawing/2014/main" id="{7BED338F-9305-99D1-BABD-6666A3899FAD}"/>
                  </a:ext>
                </a:extLst>
              </p:cNvPr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33;p45">
                <a:extLst>
                  <a:ext uri="{FF2B5EF4-FFF2-40B4-BE49-F238E27FC236}">
                    <a16:creationId xmlns:a16="http://schemas.microsoft.com/office/drawing/2014/main" id="{AEBA5219-25F4-A270-586E-FBA7F08FDFC1}"/>
                  </a:ext>
                </a:extLst>
              </p:cNvPr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34;p45">
                <a:extLst>
                  <a:ext uri="{FF2B5EF4-FFF2-40B4-BE49-F238E27FC236}">
                    <a16:creationId xmlns:a16="http://schemas.microsoft.com/office/drawing/2014/main" id="{4FDE6479-1C06-F469-54EA-A7FAEDE25963}"/>
                  </a:ext>
                </a:extLst>
              </p:cNvPr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35;p45">
                <a:extLst>
                  <a:ext uri="{FF2B5EF4-FFF2-40B4-BE49-F238E27FC236}">
                    <a16:creationId xmlns:a16="http://schemas.microsoft.com/office/drawing/2014/main" id="{02BE3F07-5D67-F752-1F55-D31A5F9A8E53}"/>
                  </a:ext>
                </a:extLst>
              </p:cNvPr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36;p45">
                <a:extLst>
                  <a:ext uri="{FF2B5EF4-FFF2-40B4-BE49-F238E27FC236}">
                    <a16:creationId xmlns:a16="http://schemas.microsoft.com/office/drawing/2014/main" id="{7A11AD2A-506F-A831-053F-7106193956CE}"/>
                  </a:ext>
                </a:extLst>
              </p:cNvPr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37;p45">
                <a:extLst>
                  <a:ext uri="{FF2B5EF4-FFF2-40B4-BE49-F238E27FC236}">
                    <a16:creationId xmlns:a16="http://schemas.microsoft.com/office/drawing/2014/main" id="{1BF90B7A-92B1-74AD-5408-2ABC4B50C56D}"/>
                  </a:ext>
                </a:extLst>
              </p:cNvPr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38;p45">
                <a:extLst>
                  <a:ext uri="{FF2B5EF4-FFF2-40B4-BE49-F238E27FC236}">
                    <a16:creationId xmlns:a16="http://schemas.microsoft.com/office/drawing/2014/main" id="{D20E78C2-EB46-48B9-562E-6256684AD2B1}"/>
                  </a:ext>
                </a:extLst>
              </p:cNvPr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9;p45">
                <a:extLst>
                  <a:ext uri="{FF2B5EF4-FFF2-40B4-BE49-F238E27FC236}">
                    <a16:creationId xmlns:a16="http://schemas.microsoft.com/office/drawing/2014/main" id="{794AB046-D8AB-93CB-0440-C6AD8F63A7C8}"/>
                  </a:ext>
                </a:extLst>
              </p:cNvPr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40;p45">
                <a:extLst>
                  <a:ext uri="{FF2B5EF4-FFF2-40B4-BE49-F238E27FC236}">
                    <a16:creationId xmlns:a16="http://schemas.microsoft.com/office/drawing/2014/main" id="{6F40335B-86DA-912B-E157-0258F42A2536}"/>
                  </a:ext>
                </a:extLst>
              </p:cNvPr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41;p45">
                <a:extLst>
                  <a:ext uri="{FF2B5EF4-FFF2-40B4-BE49-F238E27FC236}">
                    <a16:creationId xmlns:a16="http://schemas.microsoft.com/office/drawing/2014/main" id="{3645AEB0-C67E-6A6E-931A-063F9EBACE54}"/>
                  </a:ext>
                </a:extLst>
              </p:cNvPr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42;p45">
                <a:extLst>
                  <a:ext uri="{FF2B5EF4-FFF2-40B4-BE49-F238E27FC236}">
                    <a16:creationId xmlns:a16="http://schemas.microsoft.com/office/drawing/2014/main" id="{47A15183-4A69-CE95-89FC-3DCFB15950E4}"/>
                  </a:ext>
                </a:extLst>
              </p:cNvPr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43;p45">
                <a:extLst>
                  <a:ext uri="{FF2B5EF4-FFF2-40B4-BE49-F238E27FC236}">
                    <a16:creationId xmlns:a16="http://schemas.microsoft.com/office/drawing/2014/main" id="{FC5C02B2-62D9-CC43-526D-228A9AF6549B}"/>
                  </a:ext>
                </a:extLst>
              </p:cNvPr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44;p45">
                <a:extLst>
                  <a:ext uri="{FF2B5EF4-FFF2-40B4-BE49-F238E27FC236}">
                    <a16:creationId xmlns:a16="http://schemas.microsoft.com/office/drawing/2014/main" id="{EB5F5957-381C-505E-BDC8-7C6EB768BA71}"/>
                  </a:ext>
                </a:extLst>
              </p:cNvPr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45;p45">
                <a:extLst>
                  <a:ext uri="{FF2B5EF4-FFF2-40B4-BE49-F238E27FC236}">
                    <a16:creationId xmlns:a16="http://schemas.microsoft.com/office/drawing/2014/main" id="{24E2F8BE-E460-A0A4-CECE-1455BB5385CE}"/>
                  </a:ext>
                </a:extLst>
              </p:cNvPr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46;p45">
                <a:extLst>
                  <a:ext uri="{FF2B5EF4-FFF2-40B4-BE49-F238E27FC236}">
                    <a16:creationId xmlns:a16="http://schemas.microsoft.com/office/drawing/2014/main" id="{E7DCB279-021D-1DC1-61A9-9876BC9DB6DD}"/>
                  </a:ext>
                </a:extLst>
              </p:cNvPr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47;p45">
                <a:extLst>
                  <a:ext uri="{FF2B5EF4-FFF2-40B4-BE49-F238E27FC236}">
                    <a16:creationId xmlns:a16="http://schemas.microsoft.com/office/drawing/2014/main" id="{AB0DCB0B-4D87-BBA7-0F51-A835DF283138}"/>
                  </a:ext>
                </a:extLst>
              </p:cNvPr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48;p45">
                <a:extLst>
                  <a:ext uri="{FF2B5EF4-FFF2-40B4-BE49-F238E27FC236}">
                    <a16:creationId xmlns:a16="http://schemas.microsoft.com/office/drawing/2014/main" id="{A9247799-6429-5FE2-E1F5-CA5F172022FA}"/>
                  </a:ext>
                </a:extLst>
              </p:cNvPr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49;p45">
                <a:extLst>
                  <a:ext uri="{FF2B5EF4-FFF2-40B4-BE49-F238E27FC236}">
                    <a16:creationId xmlns:a16="http://schemas.microsoft.com/office/drawing/2014/main" id="{5F8CCE42-550F-824E-E842-736C624446C9}"/>
                  </a:ext>
                </a:extLst>
              </p:cNvPr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50;p45">
                <a:extLst>
                  <a:ext uri="{FF2B5EF4-FFF2-40B4-BE49-F238E27FC236}">
                    <a16:creationId xmlns:a16="http://schemas.microsoft.com/office/drawing/2014/main" id="{A907A134-6B21-DACC-8DEA-713B6A95F01B}"/>
                  </a:ext>
                </a:extLst>
              </p:cNvPr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51;p45">
                <a:extLst>
                  <a:ext uri="{FF2B5EF4-FFF2-40B4-BE49-F238E27FC236}">
                    <a16:creationId xmlns:a16="http://schemas.microsoft.com/office/drawing/2014/main" id="{35639DDB-69F2-EEA4-A5B0-655F97F89ECB}"/>
                  </a:ext>
                </a:extLst>
              </p:cNvPr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52;p45">
                <a:extLst>
                  <a:ext uri="{FF2B5EF4-FFF2-40B4-BE49-F238E27FC236}">
                    <a16:creationId xmlns:a16="http://schemas.microsoft.com/office/drawing/2014/main" id="{220347AB-686B-3A01-A8D8-4FF3BB39E2EA}"/>
                  </a:ext>
                </a:extLst>
              </p:cNvPr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53;p45">
                <a:extLst>
                  <a:ext uri="{FF2B5EF4-FFF2-40B4-BE49-F238E27FC236}">
                    <a16:creationId xmlns:a16="http://schemas.microsoft.com/office/drawing/2014/main" id="{5CFC31DA-60F8-B7D3-58E8-BE3DAAD57069}"/>
                  </a:ext>
                </a:extLst>
              </p:cNvPr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54;p45">
                <a:extLst>
                  <a:ext uri="{FF2B5EF4-FFF2-40B4-BE49-F238E27FC236}">
                    <a16:creationId xmlns:a16="http://schemas.microsoft.com/office/drawing/2014/main" id="{42CF1717-D8B5-47A5-5648-64A483347678}"/>
                  </a:ext>
                </a:extLst>
              </p:cNvPr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55;p45">
                <a:extLst>
                  <a:ext uri="{FF2B5EF4-FFF2-40B4-BE49-F238E27FC236}">
                    <a16:creationId xmlns:a16="http://schemas.microsoft.com/office/drawing/2014/main" id="{24A3AED1-F474-2AF6-112E-3A7DF3482390}"/>
                  </a:ext>
                </a:extLst>
              </p:cNvPr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56;p45">
                <a:extLst>
                  <a:ext uri="{FF2B5EF4-FFF2-40B4-BE49-F238E27FC236}">
                    <a16:creationId xmlns:a16="http://schemas.microsoft.com/office/drawing/2014/main" id="{A43538BA-0A3B-7EC2-AC59-0B66B52AC78A}"/>
                  </a:ext>
                </a:extLst>
              </p:cNvPr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57;p45">
                <a:extLst>
                  <a:ext uri="{FF2B5EF4-FFF2-40B4-BE49-F238E27FC236}">
                    <a16:creationId xmlns:a16="http://schemas.microsoft.com/office/drawing/2014/main" id="{BFCDB4EC-FCE1-5AE8-BB4E-268ED341B0C4}"/>
                  </a:ext>
                </a:extLst>
              </p:cNvPr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58;p45">
                <a:extLst>
                  <a:ext uri="{FF2B5EF4-FFF2-40B4-BE49-F238E27FC236}">
                    <a16:creationId xmlns:a16="http://schemas.microsoft.com/office/drawing/2014/main" id="{C75347AE-57FC-E23E-7A5C-5592D5F16574}"/>
                  </a:ext>
                </a:extLst>
              </p:cNvPr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59;p45">
                <a:extLst>
                  <a:ext uri="{FF2B5EF4-FFF2-40B4-BE49-F238E27FC236}">
                    <a16:creationId xmlns:a16="http://schemas.microsoft.com/office/drawing/2014/main" id="{7A2AFA7B-FB86-4173-37C9-ADEE36670F40}"/>
                  </a:ext>
                </a:extLst>
              </p:cNvPr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60;p45">
                <a:extLst>
                  <a:ext uri="{FF2B5EF4-FFF2-40B4-BE49-F238E27FC236}">
                    <a16:creationId xmlns:a16="http://schemas.microsoft.com/office/drawing/2014/main" id="{FED74138-53CB-8B16-CC4E-C1D72299396F}"/>
                  </a:ext>
                </a:extLst>
              </p:cNvPr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61;p45">
                <a:extLst>
                  <a:ext uri="{FF2B5EF4-FFF2-40B4-BE49-F238E27FC236}">
                    <a16:creationId xmlns:a16="http://schemas.microsoft.com/office/drawing/2014/main" id="{5C9144D7-E31E-B43E-85C7-6CDF19D22764}"/>
                  </a:ext>
                </a:extLst>
              </p:cNvPr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62;p45">
                <a:extLst>
                  <a:ext uri="{FF2B5EF4-FFF2-40B4-BE49-F238E27FC236}">
                    <a16:creationId xmlns:a16="http://schemas.microsoft.com/office/drawing/2014/main" id="{294A364B-02FC-975A-13A7-CE510B760969}"/>
                  </a:ext>
                </a:extLst>
              </p:cNvPr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63;p45">
                <a:extLst>
                  <a:ext uri="{FF2B5EF4-FFF2-40B4-BE49-F238E27FC236}">
                    <a16:creationId xmlns:a16="http://schemas.microsoft.com/office/drawing/2014/main" id="{D9C50813-AF67-1522-3FB2-DE72AC1971E7}"/>
                  </a:ext>
                </a:extLst>
              </p:cNvPr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64;p45">
                <a:extLst>
                  <a:ext uri="{FF2B5EF4-FFF2-40B4-BE49-F238E27FC236}">
                    <a16:creationId xmlns:a16="http://schemas.microsoft.com/office/drawing/2014/main" id="{E48EF3D1-084D-ACF7-2366-EC060DB7C711}"/>
                  </a:ext>
                </a:extLst>
              </p:cNvPr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65;p45">
                <a:extLst>
                  <a:ext uri="{FF2B5EF4-FFF2-40B4-BE49-F238E27FC236}">
                    <a16:creationId xmlns:a16="http://schemas.microsoft.com/office/drawing/2014/main" id="{45501CEE-F571-045C-A1BA-C49047714AE2}"/>
                  </a:ext>
                </a:extLst>
              </p:cNvPr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66;p45">
                <a:extLst>
                  <a:ext uri="{FF2B5EF4-FFF2-40B4-BE49-F238E27FC236}">
                    <a16:creationId xmlns:a16="http://schemas.microsoft.com/office/drawing/2014/main" id="{5C3F1364-F8DE-1F61-2D6D-78901057FCD1}"/>
                  </a:ext>
                </a:extLst>
              </p:cNvPr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67;p45">
                <a:extLst>
                  <a:ext uri="{FF2B5EF4-FFF2-40B4-BE49-F238E27FC236}">
                    <a16:creationId xmlns:a16="http://schemas.microsoft.com/office/drawing/2014/main" id="{B8833FF4-A860-690A-377D-3377E43B720B}"/>
                  </a:ext>
                </a:extLst>
              </p:cNvPr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68;p45">
                <a:extLst>
                  <a:ext uri="{FF2B5EF4-FFF2-40B4-BE49-F238E27FC236}">
                    <a16:creationId xmlns:a16="http://schemas.microsoft.com/office/drawing/2014/main" id="{FD1048BC-6422-060E-0139-2193DC7A102F}"/>
                  </a:ext>
                </a:extLst>
              </p:cNvPr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69;p45">
                <a:extLst>
                  <a:ext uri="{FF2B5EF4-FFF2-40B4-BE49-F238E27FC236}">
                    <a16:creationId xmlns:a16="http://schemas.microsoft.com/office/drawing/2014/main" id="{3E06A80C-B8D6-AFCD-30B2-115F1CF90B30}"/>
                  </a:ext>
                </a:extLst>
              </p:cNvPr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70;p45">
                <a:extLst>
                  <a:ext uri="{FF2B5EF4-FFF2-40B4-BE49-F238E27FC236}">
                    <a16:creationId xmlns:a16="http://schemas.microsoft.com/office/drawing/2014/main" id="{3C2519D0-E190-226D-FE2E-5A63E223C79D}"/>
                  </a:ext>
                </a:extLst>
              </p:cNvPr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71;p45">
                <a:extLst>
                  <a:ext uri="{FF2B5EF4-FFF2-40B4-BE49-F238E27FC236}">
                    <a16:creationId xmlns:a16="http://schemas.microsoft.com/office/drawing/2014/main" id="{D8028022-86A9-D5C0-FFA7-3775302C5225}"/>
                  </a:ext>
                </a:extLst>
              </p:cNvPr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72;p45">
                <a:extLst>
                  <a:ext uri="{FF2B5EF4-FFF2-40B4-BE49-F238E27FC236}">
                    <a16:creationId xmlns:a16="http://schemas.microsoft.com/office/drawing/2014/main" id="{498ED5A0-CA57-74BC-D007-ED9CE734F0F2}"/>
                  </a:ext>
                </a:extLst>
              </p:cNvPr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73;p45">
                <a:extLst>
                  <a:ext uri="{FF2B5EF4-FFF2-40B4-BE49-F238E27FC236}">
                    <a16:creationId xmlns:a16="http://schemas.microsoft.com/office/drawing/2014/main" id="{3CDC9B01-720F-7363-D49B-300967BC45EE}"/>
                  </a:ext>
                </a:extLst>
              </p:cNvPr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74;p45">
                <a:extLst>
                  <a:ext uri="{FF2B5EF4-FFF2-40B4-BE49-F238E27FC236}">
                    <a16:creationId xmlns:a16="http://schemas.microsoft.com/office/drawing/2014/main" id="{AAFE3DA6-5FB2-6048-9F91-FFA323ADAD03}"/>
                  </a:ext>
                </a:extLst>
              </p:cNvPr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75;p45">
                <a:extLst>
                  <a:ext uri="{FF2B5EF4-FFF2-40B4-BE49-F238E27FC236}">
                    <a16:creationId xmlns:a16="http://schemas.microsoft.com/office/drawing/2014/main" id="{3F447E83-4B35-F456-7951-C90940CF851D}"/>
                  </a:ext>
                </a:extLst>
              </p:cNvPr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76;p45">
                <a:extLst>
                  <a:ext uri="{FF2B5EF4-FFF2-40B4-BE49-F238E27FC236}">
                    <a16:creationId xmlns:a16="http://schemas.microsoft.com/office/drawing/2014/main" id="{17C99485-40CA-76BF-42F9-4F098ABA276C}"/>
                  </a:ext>
                </a:extLst>
              </p:cNvPr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77;p45">
                <a:extLst>
                  <a:ext uri="{FF2B5EF4-FFF2-40B4-BE49-F238E27FC236}">
                    <a16:creationId xmlns:a16="http://schemas.microsoft.com/office/drawing/2014/main" id="{D445044E-29DF-91EC-5327-A76CCE78D3AB}"/>
                  </a:ext>
                </a:extLst>
              </p:cNvPr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78;p45">
                <a:extLst>
                  <a:ext uri="{FF2B5EF4-FFF2-40B4-BE49-F238E27FC236}">
                    <a16:creationId xmlns:a16="http://schemas.microsoft.com/office/drawing/2014/main" id="{CBC70C5A-2C35-049B-5530-97FDA8F7C63C}"/>
                  </a:ext>
                </a:extLst>
              </p:cNvPr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79;p45">
                <a:extLst>
                  <a:ext uri="{FF2B5EF4-FFF2-40B4-BE49-F238E27FC236}">
                    <a16:creationId xmlns:a16="http://schemas.microsoft.com/office/drawing/2014/main" id="{31275B12-2759-4A56-2A4F-01F1791E39F2}"/>
                  </a:ext>
                </a:extLst>
              </p:cNvPr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80;p45">
                <a:extLst>
                  <a:ext uri="{FF2B5EF4-FFF2-40B4-BE49-F238E27FC236}">
                    <a16:creationId xmlns:a16="http://schemas.microsoft.com/office/drawing/2014/main" id="{03CB6304-A2CF-B340-2FAB-93455874CEA6}"/>
                  </a:ext>
                </a:extLst>
              </p:cNvPr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81;p45">
                <a:extLst>
                  <a:ext uri="{FF2B5EF4-FFF2-40B4-BE49-F238E27FC236}">
                    <a16:creationId xmlns:a16="http://schemas.microsoft.com/office/drawing/2014/main" id="{200FBA8F-4D0D-51A2-D8BB-42CC2668C8BC}"/>
                  </a:ext>
                </a:extLst>
              </p:cNvPr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82;p45">
                <a:extLst>
                  <a:ext uri="{FF2B5EF4-FFF2-40B4-BE49-F238E27FC236}">
                    <a16:creationId xmlns:a16="http://schemas.microsoft.com/office/drawing/2014/main" id="{3C009DDF-9613-99F7-1A2A-F649D5118939}"/>
                  </a:ext>
                </a:extLst>
              </p:cNvPr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83;p45">
                <a:extLst>
                  <a:ext uri="{FF2B5EF4-FFF2-40B4-BE49-F238E27FC236}">
                    <a16:creationId xmlns:a16="http://schemas.microsoft.com/office/drawing/2014/main" id="{62E991AA-42D0-607F-1245-9EF3FD2BDA8E}"/>
                  </a:ext>
                </a:extLst>
              </p:cNvPr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84;p45">
                <a:extLst>
                  <a:ext uri="{FF2B5EF4-FFF2-40B4-BE49-F238E27FC236}">
                    <a16:creationId xmlns:a16="http://schemas.microsoft.com/office/drawing/2014/main" id="{E26D9119-11A5-D03D-239D-57BE6D6E34AA}"/>
                  </a:ext>
                </a:extLst>
              </p:cNvPr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85;p45">
                <a:extLst>
                  <a:ext uri="{FF2B5EF4-FFF2-40B4-BE49-F238E27FC236}">
                    <a16:creationId xmlns:a16="http://schemas.microsoft.com/office/drawing/2014/main" id="{51C638FD-7389-DA70-59FD-34889558DFAA}"/>
                  </a:ext>
                </a:extLst>
              </p:cNvPr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86;p45">
                <a:extLst>
                  <a:ext uri="{FF2B5EF4-FFF2-40B4-BE49-F238E27FC236}">
                    <a16:creationId xmlns:a16="http://schemas.microsoft.com/office/drawing/2014/main" id="{EB78EC31-A0A2-A730-A6E4-59856D370978}"/>
                  </a:ext>
                </a:extLst>
              </p:cNvPr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87;p45">
                <a:extLst>
                  <a:ext uri="{FF2B5EF4-FFF2-40B4-BE49-F238E27FC236}">
                    <a16:creationId xmlns:a16="http://schemas.microsoft.com/office/drawing/2014/main" id="{4467743C-3D27-2C2C-8365-223B0650D432}"/>
                  </a:ext>
                </a:extLst>
              </p:cNvPr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88;p45">
                <a:extLst>
                  <a:ext uri="{FF2B5EF4-FFF2-40B4-BE49-F238E27FC236}">
                    <a16:creationId xmlns:a16="http://schemas.microsoft.com/office/drawing/2014/main" id="{D6BC939A-1496-6EE5-E750-540A3D4F3933}"/>
                  </a:ext>
                </a:extLst>
              </p:cNvPr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89;p45">
                <a:extLst>
                  <a:ext uri="{FF2B5EF4-FFF2-40B4-BE49-F238E27FC236}">
                    <a16:creationId xmlns:a16="http://schemas.microsoft.com/office/drawing/2014/main" id="{1851CB84-4124-C1A8-7C05-48EDB7D6415D}"/>
                  </a:ext>
                </a:extLst>
              </p:cNvPr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90;p45">
                <a:extLst>
                  <a:ext uri="{FF2B5EF4-FFF2-40B4-BE49-F238E27FC236}">
                    <a16:creationId xmlns:a16="http://schemas.microsoft.com/office/drawing/2014/main" id="{ACD4DE71-F7A2-425F-4BE6-C8BFB08CF2E7}"/>
                  </a:ext>
                </a:extLst>
              </p:cNvPr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91;p45">
                <a:extLst>
                  <a:ext uri="{FF2B5EF4-FFF2-40B4-BE49-F238E27FC236}">
                    <a16:creationId xmlns:a16="http://schemas.microsoft.com/office/drawing/2014/main" id="{DE87BD54-0F12-CA6F-AFF1-49C7586BE178}"/>
                  </a:ext>
                </a:extLst>
              </p:cNvPr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92;p45">
                <a:extLst>
                  <a:ext uri="{FF2B5EF4-FFF2-40B4-BE49-F238E27FC236}">
                    <a16:creationId xmlns:a16="http://schemas.microsoft.com/office/drawing/2014/main" id="{22A79A75-7DBB-4B75-EDEF-4DC9483EF936}"/>
                  </a:ext>
                </a:extLst>
              </p:cNvPr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93;p45">
                <a:extLst>
                  <a:ext uri="{FF2B5EF4-FFF2-40B4-BE49-F238E27FC236}">
                    <a16:creationId xmlns:a16="http://schemas.microsoft.com/office/drawing/2014/main" id="{641E837F-0F2E-05B5-5D2C-F182C981B2E7}"/>
                  </a:ext>
                </a:extLst>
              </p:cNvPr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94;p45">
                <a:extLst>
                  <a:ext uri="{FF2B5EF4-FFF2-40B4-BE49-F238E27FC236}">
                    <a16:creationId xmlns:a16="http://schemas.microsoft.com/office/drawing/2014/main" id="{D680A912-AF90-0683-2255-E3221B2D0CE1}"/>
                  </a:ext>
                </a:extLst>
              </p:cNvPr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95;p45">
                <a:extLst>
                  <a:ext uri="{FF2B5EF4-FFF2-40B4-BE49-F238E27FC236}">
                    <a16:creationId xmlns:a16="http://schemas.microsoft.com/office/drawing/2014/main" id="{5DADA328-D966-3EBF-8BAA-3C3ACD5B9ECF}"/>
                  </a:ext>
                </a:extLst>
              </p:cNvPr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96;p45">
                <a:extLst>
                  <a:ext uri="{FF2B5EF4-FFF2-40B4-BE49-F238E27FC236}">
                    <a16:creationId xmlns:a16="http://schemas.microsoft.com/office/drawing/2014/main" id="{097A4756-A9F1-AF0B-24C2-5E5A535D3B26}"/>
                  </a:ext>
                </a:extLst>
              </p:cNvPr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97;p45">
                <a:extLst>
                  <a:ext uri="{FF2B5EF4-FFF2-40B4-BE49-F238E27FC236}">
                    <a16:creationId xmlns:a16="http://schemas.microsoft.com/office/drawing/2014/main" id="{12B1AFA3-8FE2-95D0-FBA4-8EA4D8A9A59E}"/>
                  </a:ext>
                </a:extLst>
              </p:cNvPr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98;p45">
                <a:extLst>
                  <a:ext uri="{FF2B5EF4-FFF2-40B4-BE49-F238E27FC236}">
                    <a16:creationId xmlns:a16="http://schemas.microsoft.com/office/drawing/2014/main" id="{21B4529F-BCC4-6243-691F-DC167705E0EF}"/>
                  </a:ext>
                </a:extLst>
              </p:cNvPr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99;p45">
                <a:extLst>
                  <a:ext uri="{FF2B5EF4-FFF2-40B4-BE49-F238E27FC236}">
                    <a16:creationId xmlns:a16="http://schemas.microsoft.com/office/drawing/2014/main" id="{7F4EECA9-5A99-DC43-8D12-2291513D4C7D}"/>
                  </a:ext>
                </a:extLst>
              </p:cNvPr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00;p45">
                <a:extLst>
                  <a:ext uri="{FF2B5EF4-FFF2-40B4-BE49-F238E27FC236}">
                    <a16:creationId xmlns:a16="http://schemas.microsoft.com/office/drawing/2014/main" id="{EB1889B0-6068-50B8-A985-38A2148E482E}"/>
                  </a:ext>
                </a:extLst>
              </p:cNvPr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01;p45">
                <a:extLst>
                  <a:ext uri="{FF2B5EF4-FFF2-40B4-BE49-F238E27FC236}">
                    <a16:creationId xmlns:a16="http://schemas.microsoft.com/office/drawing/2014/main" id="{13056DEF-E9C5-3EFC-DD35-C845A74820B0}"/>
                  </a:ext>
                </a:extLst>
              </p:cNvPr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02;p45">
                <a:extLst>
                  <a:ext uri="{FF2B5EF4-FFF2-40B4-BE49-F238E27FC236}">
                    <a16:creationId xmlns:a16="http://schemas.microsoft.com/office/drawing/2014/main" id="{66C0E4EB-30C6-16E2-F875-C8EFBCBC3338}"/>
                  </a:ext>
                </a:extLst>
              </p:cNvPr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203;p45">
                <a:extLst>
                  <a:ext uri="{FF2B5EF4-FFF2-40B4-BE49-F238E27FC236}">
                    <a16:creationId xmlns:a16="http://schemas.microsoft.com/office/drawing/2014/main" id="{3DC2E4E1-6926-8550-918B-09D76A938845}"/>
                  </a:ext>
                </a:extLst>
              </p:cNvPr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204;p45">
                <a:extLst>
                  <a:ext uri="{FF2B5EF4-FFF2-40B4-BE49-F238E27FC236}">
                    <a16:creationId xmlns:a16="http://schemas.microsoft.com/office/drawing/2014/main" id="{BE51A6E0-04EA-6B85-66EA-14FC19B6562C}"/>
                  </a:ext>
                </a:extLst>
              </p:cNvPr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205;p45">
                <a:extLst>
                  <a:ext uri="{FF2B5EF4-FFF2-40B4-BE49-F238E27FC236}">
                    <a16:creationId xmlns:a16="http://schemas.microsoft.com/office/drawing/2014/main" id="{B4AF4EF5-D730-5318-978A-D85262B45856}"/>
                  </a:ext>
                </a:extLst>
              </p:cNvPr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206;p45">
                <a:extLst>
                  <a:ext uri="{FF2B5EF4-FFF2-40B4-BE49-F238E27FC236}">
                    <a16:creationId xmlns:a16="http://schemas.microsoft.com/office/drawing/2014/main" id="{5BCB092B-2547-306D-9784-0F5357A36ABB}"/>
                  </a:ext>
                </a:extLst>
              </p:cNvPr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207;p45">
                <a:extLst>
                  <a:ext uri="{FF2B5EF4-FFF2-40B4-BE49-F238E27FC236}">
                    <a16:creationId xmlns:a16="http://schemas.microsoft.com/office/drawing/2014/main" id="{57527879-EABE-877D-AA69-87D1F95DD02D}"/>
                  </a:ext>
                </a:extLst>
              </p:cNvPr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208;p45">
                <a:extLst>
                  <a:ext uri="{FF2B5EF4-FFF2-40B4-BE49-F238E27FC236}">
                    <a16:creationId xmlns:a16="http://schemas.microsoft.com/office/drawing/2014/main" id="{93C9FB95-0841-DF96-71F9-E8EE9D9D6ADF}"/>
                  </a:ext>
                </a:extLst>
              </p:cNvPr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209;p45">
                <a:extLst>
                  <a:ext uri="{FF2B5EF4-FFF2-40B4-BE49-F238E27FC236}">
                    <a16:creationId xmlns:a16="http://schemas.microsoft.com/office/drawing/2014/main" id="{12A8D73D-6DA8-0705-494F-2C1B2CE320BE}"/>
                  </a:ext>
                </a:extLst>
              </p:cNvPr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210;p45">
                <a:extLst>
                  <a:ext uri="{FF2B5EF4-FFF2-40B4-BE49-F238E27FC236}">
                    <a16:creationId xmlns:a16="http://schemas.microsoft.com/office/drawing/2014/main" id="{E2458596-7C9C-B5DD-F160-3A05CF383D4C}"/>
                  </a:ext>
                </a:extLst>
              </p:cNvPr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211;p45">
                <a:extLst>
                  <a:ext uri="{FF2B5EF4-FFF2-40B4-BE49-F238E27FC236}">
                    <a16:creationId xmlns:a16="http://schemas.microsoft.com/office/drawing/2014/main" id="{70485DE8-C6A8-8CE2-F734-4240C2F73A50}"/>
                  </a:ext>
                </a:extLst>
              </p:cNvPr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212;p45">
                <a:extLst>
                  <a:ext uri="{FF2B5EF4-FFF2-40B4-BE49-F238E27FC236}">
                    <a16:creationId xmlns:a16="http://schemas.microsoft.com/office/drawing/2014/main" id="{9B076DF4-63A7-1A96-5C39-BCFFF51BB4A4}"/>
                  </a:ext>
                </a:extLst>
              </p:cNvPr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213;p45">
                <a:extLst>
                  <a:ext uri="{FF2B5EF4-FFF2-40B4-BE49-F238E27FC236}">
                    <a16:creationId xmlns:a16="http://schemas.microsoft.com/office/drawing/2014/main" id="{9B0D2FBD-8A0A-8A40-A1F0-DCD46C85CE92}"/>
                  </a:ext>
                </a:extLst>
              </p:cNvPr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214;p45">
                <a:extLst>
                  <a:ext uri="{FF2B5EF4-FFF2-40B4-BE49-F238E27FC236}">
                    <a16:creationId xmlns:a16="http://schemas.microsoft.com/office/drawing/2014/main" id="{AB12378F-236A-8F97-8DC1-C24FCF277558}"/>
                  </a:ext>
                </a:extLst>
              </p:cNvPr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215;p45">
                <a:extLst>
                  <a:ext uri="{FF2B5EF4-FFF2-40B4-BE49-F238E27FC236}">
                    <a16:creationId xmlns:a16="http://schemas.microsoft.com/office/drawing/2014/main" id="{A9B077D5-74D9-3AE2-6768-2FB0644F6E2F}"/>
                  </a:ext>
                </a:extLst>
              </p:cNvPr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216;p45">
                <a:extLst>
                  <a:ext uri="{FF2B5EF4-FFF2-40B4-BE49-F238E27FC236}">
                    <a16:creationId xmlns:a16="http://schemas.microsoft.com/office/drawing/2014/main" id="{4C8EC490-99A9-1938-4D93-1DCB5F533A84}"/>
                  </a:ext>
                </a:extLst>
              </p:cNvPr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217;p45">
                <a:extLst>
                  <a:ext uri="{FF2B5EF4-FFF2-40B4-BE49-F238E27FC236}">
                    <a16:creationId xmlns:a16="http://schemas.microsoft.com/office/drawing/2014/main" id="{6C4E1EBB-FA10-A9AC-7231-8797AF3785FB}"/>
                  </a:ext>
                </a:extLst>
              </p:cNvPr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218;p45">
                <a:extLst>
                  <a:ext uri="{FF2B5EF4-FFF2-40B4-BE49-F238E27FC236}">
                    <a16:creationId xmlns:a16="http://schemas.microsoft.com/office/drawing/2014/main" id="{C6AEF457-4CF1-6DBA-E10C-6E157B7849E5}"/>
                  </a:ext>
                </a:extLst>
              </p:cNvPr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219;p45">
                <a:extLst>
                  <a:ext uri="{FF2B5EF4-FFF2-40B4-BE49-F238E27FC236}">
                    <a16:creationId xmlns:a16="http://schemas.microsoft.com/office/drawing/2014/main" id="{FA8E3DDC-C244-70C6-C7BB-A537A989361F}"/>
                  </a:ext>
                </a:extLst>
              </p:cNvPr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220;p45">
                <a:extLst>
                  <a:ext uri="{FF2B5EF4-FFF2-40B4-BE49-F238E27FC236}">
                    <a16:creationId xmlns:a16="http://schemas.microsoft.com/office/drawing/2014/main" id="{B120EF14-8031-1AB0-93D2-4A1770896FE6}"/>
                  </a:ext>
                </a:extLst>
              </p:cNvPr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221;p45">
                <a:extLst>
                  <a:ext uri="{FF2B5EF4-FFF2-40B4-BE49-F238E27FC236}">
                    <a16:creationId xmlns:a16="http://schemas.microsoft.com/office/drawing/2014/main" id="{FFC84B62-71DB-DB3C-F36A-828B817B265E}"/>
                  </a:ext>
                </a:extLst>
              </p:cNvPr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222;p45">
                <a:extLst>
                  <a:ext uri="{FF2B5EF4-FFF2-40B4-BE49-F238E27FC236}">
                    <a16:creationId xmlns:a16="http://schemas.microsoft.com/office/drawing/2014/main" id="{75428872-E89C-5A84-B86C-B9B59E80F840}"/>
                  </a:ext>
                </a:extLst>
              </p:cNvPr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223;p45">
                <a:extLst>
                  <a:ext uri="{FF2B5EF4-FFF2-40B4-BE49-F238E27FC236}">
                    <a16:creationId xmlns:a16="http://schemas.microsoft.com/office/drawing/2014/main" id="{7EECA79D-7FBE-812A-6EF3-684DCA7BBE0B}"/>
                  </a:ext>
                </a:extLst>
              </p:cNvPr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224;p45">
                <a:extLst>
                  <a:ext uri="{FF2B5EF4-FFF2-40B4-BE49-F238E27FC236}">
                    <a16:creationId xmlns:a16="http://schemas.microsoft.com/office/drawing/2014/main" id="{D6399A32-D431-9F56-240D-171DC0F03536}"/>
                  </a:ext>
                </a:extLst>
              </p:cNvPr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225;p45">
                <a:extLst>
                  <a:ext uri="{FF2B5EF4-FFF2-40B4-BE49-F238E27FC236}">
                    <a16:creationId xmlns:a16="http://schemas.microsoft.com/office/drawing/2014/main" id="{8A945BE9-F6E9-247F-7E9D-4334C22F7A4C}"/>
                  </a:ext>
                </a:extLst>
              </p:cNvPr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226;p45">
                <a:extLst>
                  <a:ext uri="{FF2B5EF4-FFF2-40B4-BE49-F238E27FC236}">
                    <a16:creationId xmlns:a16="http://schemas.microsoft.com/office/drawing/2014/main" id="{BF20D2BC-A744-180A-F403-9F6AC8F3DFF8}"/>
                  </a:ext>
                </a:extLst>
              </p:cNvPr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2227;p45">
              <a:extLst>
                <a:ext uri="{FF2B5EF4-FFF2-40B4-BE49-F238E27FC236}">
                  <a16:creationId xmlns:a16="http://schemas.microsoft.com/office/drawing/2014/main" id="{33D15F96-E1CF-3E57-2B43-8AC412318574}"/>
                </a:ext>
              </a:extLst>
            </p:cNvPr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55" name="Google Shape;2228;p45">
                <a:extLst>
                  <a:ext uri="{FF2B5EF4-FFF2-40B4-BE49-F238E27FC236}">
                    <a16:creationId xmlns:a16="http://schemas.microsoft.com/office/drawing/2014/main" id="{B123CE77-08F6-D261-A9F8-794A304BA1AD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29;p45">
                <a:extLst>
                  <a:ext uri="{FF2B5EF4-FFF2-40B4-BE49-F238E27FC236}">
                    <a16:creationId xmlns:a16="http://schemas.microsoft.com/office/drawing/2014/main" id="{C58EB83F-9190-6559-BCE7-F4D8A46CCC1A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30;p45">
                <a:extLst>
                  <a:ext uri="{FF2B5EF4-FFF2-40B4-BE49-F238E27FC236}">
                    <a16:creationId xmlns:a16="http://schemas.microsoft.com/office/drawing/2014/main" id="{D2B1380C-5E21-D3E6-7432-24881067432A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31;p45">
                <a:extLst>
                  <a:ext uri="{FF2B5EF4-FFF2-40B4-BE49-F238E27FC236}">
                    <a16:creationId xmlns:a16="http://schemas.microsoft.com/office/drawing/2014/main" id="{286ADF87-5DC8-2D5D-F778-2EE6A5AEF7D2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32;p45">
                <a:extLst>
                  <a:ext uri="{FF2B5EF4-FFF2-40B4-BE49-F238E27FC236}">
                    <a16:creationId xmlns:a16="http://schemas.microsoft.com/office/drawing/2014/main" id="{02994526-451B-5C33-1F65-0B3416BE0656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2233;p45">
              <a:extLst>
                <a:ext uri="{FF2B5EF4-FFF2-40B4-BE49-F238E27FC236}">
                  <a16:creationId xmlns:a16="http://schemas.microsoft.com/office/drawing/2014/main" id="{F39A48A0-ACDE-C43C-6366-E8CFD1F8CEB6}"/>
                </a:ext>
              </a:extLst>
            </p:cNvPr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" name="Google Shape;2234;p45">
              <a:extLst>
                <a:ext uri="{FF2B5EF4-FFF2-40B4-BE49-F238E27FC236}">
                  <a16:creationId xmlns:a16="http://schemas.microsoft.com/office/drawing/2014/main" id="{E68CDFFE-69F4-E539-F844-0E2D4BC9DCCD}"/>
                </a:ext>
              </a:extLst>
            </p:cNvPr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50" name="Google Shape;2235;p45">
                <a:extLst>
                  <a:ext uri="{FF2B5EF4-FFF2-40B4-BE49-F238E27FC236}">
                    <a16:creationId xmlns:a16="http://schemas.microsoft.com/office/drawing/2014/main" id="{0A9B0368-0184-4F33-14DE-88DA7020F9B6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36;p45">
                <a:extLst>
                  <a:ext uri="{FF2B5EF4-FFF2-40B4-BE49-F238E27FC236}">
                    <a16:creationId xmlns:a16="http://schemas.microsoft.com/office/drawing/2014/main" id="{82CCDAC7-66EF-CF8F-96FD-BEA77E4F7977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37;p45">
                <a:extLst>
                  <a:ext uri="{FF2B5EF4-FFF2-40B4-BE49-F238E27FC236}">
                    <a16:creationId xmlns:a16="http://schemas.microsoft.com/office/drawing/2014/main" id="{64C985AA-DF06-9238-E657-F22BC92EBA72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38;p45">
                <a:extLst>
                  <a:ext uri="{FF2B5EF4-FFF2-40B4-BE49-F238E27FC236}">
                    <a16:creationId xmlns:a16="http://schemas.microsoft.com/office/drawing/2014/main" id="{589936A7-CACC-3A21-A187-188F774E48C0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39;p45">
                <a:extLst>
                  <a:ext uri="{FF2B5EF4-FFF2-40B4-BE49-F238E27FC236}">
                    <a16:creationId xmlns:a16="http://schemas.microsoft.com/office/drawing/2014/main" id="{EB2CB2D6-4686-023C-3FC1-F520C50B5EA8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" name="Google Shape;2240;p45">
              <a:extLst>
                <a:ext uri="{FF2B5EF4-FFF2-40B4-BE49-F238E27FC236}">
                  <a16:creationId xmlns:a16="http://schemas.microsoft.com/office/drawing/2014/main" id="{6DC3CAD1-4777-F9EA-AB66-DB733735A218}"/>
                </a:ext>
              </a:extLst>
            </p:cNvPr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417;p23">
            <a:extLst>
              <a:ext uri="{FF2B5EF4-FFF2-40B4-BE49-F238E27FC236}">
                <a16:creationId xmlns:a16="http://schemas.microsoft.com/office/drawing/2014/main" id="{41B76DF9-F95B-DB5E-AA83-49F625813943}"/>
              </a:ext>
            </a:extLst>
          </p:cNvPr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158" name="Google Shape;418;p23">
              <a:extLst>
                <a:ext uri="{FF2B5EF4-FFF2-40B4-BE49-F238E27FC236}">
                  <a16:creationId xmlns:a16="http://schemas.microsoft.com/office/drawing/2014/main" id="{5DD13172-6088-6CE9-3AB1-4D70790A0DA8}"/>
                </a:ext>
              </a:extLst>
            </p:cNvPr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19;p23">
              <a:extLst>
                <a:ext uri="{FF2B5EF4-FFF2-40B4-BE49-F238E27FC236}">
                  <a16:creationId xmlns:a16="http://schemas.microsoft.com/office/drawing/2014/main" id="{BA463D53-7D16-C186-0956-4535EC3C4EFA}"/>
                </a:ext>
              </a:extLst>
            </p:cNvPr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163" name="Google Shape;420;p23">
                <a:extLst>
                  <a:ext uri="{FF2B5EF4-FFF2-40B4-BE49-F238E27FC236}">
                    <a16:creationId xmlns:a16="http://schemas.microsoft.com/office/drawing/2014/main" id="{97CFB8D6-C17B-9E3F-A706-E541AA851D30}"/>
                  </a:ext>
                </a:extLst>
              </p:cNvPr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21;p23">
                <a:extLst>
                  <a:ext uri="{FF2B5EF4-FFF2-40B4-BE49-F238E27FC236}">
                    <a16:creationId xmlns:a16="http://schemas.microsoft.com/office/drawing/2014/main" id="{36372C4F-43A9-80AA-CDDE-A7B0E4BDE9C4}"/>
                  </a:ext>
                </a:extLst>
              </p:cNvPr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422;p23">
              <a:extLst>
                <a:ext uri="{FF2B5EF4-FFF2-40B4-BE49-F238E27FC236}">
                  <a16:creationId xmlns:a16="http://schemas.microsoft.com/office/drawing/2014/main" id="{71DE2F73-624E-740E-3A91-6B88441FD1D3}"/>
                </a:ext>
              </a:extLst>
            </p:cNvPr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161" name="Google Shape;423;p23">
                <a:extLst>
                  <a:ext uri="{FF2B5EF4-FFF2-40B4-BE49-F238E27FC236}">
                    <a16:creationId xmlns:a16="http://schemas.microsoft.com/office/drawing/2014/main" id="{A2B480A2-BE7E-4DA4-50BB-8F30C638115F}"/>
                  </a:ext>
                </a:extLst>
              </p:cNvPr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24;p23">
                <a:extLst>
                  <a:ext uri="{FF2B5EF4-FFF2-40B4-BE49-F238E27FC236}">
                    <a16:creationId xmlns:a16="http://schemas.microsoft.com/office/drawing/2014/main" id="{D2A9F862-FE21-0826-607A-F58640EACF66}"/>
                  </a:ext>
                </a:extLst>
              </p:cNvPr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38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D786C-7A8C-0F19-1EC6-B11A83272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  <p:grpSp>
        <p:nvGrpSpPr>
          <p:cNvPr id="16" name="Google Shape;336;p23">
            <a:extLst>
              <a:ext uri="{FF2B5EF4-FFF2-40B4-BE49-F238E27FC236}">
                <a16:creationId xmlns:a16="http://schemas.microsoft.com/office/drawing/2014/main" id="{03D6B4D3-E38F-EB91-0BFA-AB40C2A3DA2B}"/>
              </a:ext>
            </a:extLst>
          </p:cNvPr>
          <p:cNvGrpSpPr/>
          <p:nvPr/>
        </p:nvGrpSpPr>
        <p:grpSpPr>
          <a:xfrm rot="2068388">
            <a:off x="7497542" y="1025733"/>
            <a:ext cx="892968" cy="986057"/>
            <a:chOff x="7281641" y="1136546"/>
            <a:chExt cx="892968" cy="986057"/>
          </a:xfrm>
        </p:grpSpPr>
        <p:sp>
          <p:nvSpPr>
            <p:cNvPr id="17" name="Google Shape;337;p23">
              <a:extLst>
                <a:ext uri="{FF2B5EF4-FFF2-40B4-BE49-F238E27FC236}">
                  <a16:creationId xmlns:a16="http://schemas.microsoft.com/office/drawing/2014/main" id="{515F4301-F031-C1F1-CD9C-79CEA2F9E5D3}"/>
                </a:ext>
              </a:extLst>
            </p:cNvPr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8;p23">
              <a:extLst>
                <a:ext uri="{FF2B5EF4-FFF2-40B4-BE49-F238E27FC236}">
                  <a16:creationId xmlns:a16="http://schemas.microsoft.com/office/drawing/2014/main" id="{0DC35E25-B8C2-2F1A-8540-C567FE1619F9}"/>
                </a:ext>
              </a:extLst>
            </p:cNvPr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9;p23">
              <a:extLst>
                <a:ext uri="{FF2B5EF4-FFF2-40B4-BE49-F238E27FC236}">
                  <a16:creationId xmlns:a16="http://schemas.microsoft.com/office/drawing/2014/main" id="{E5143A35-78DD-DE8C-94C8-F51D7385631F}"/>
                </a:ext>
              </a:extLst>
            </p:cNvPr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0;p23">
              <a:extLst>
                <a:ext uri="{FF2B5EF4-FFF2-40B4-BE49-F238E27FC236}">
                  <a16:creationId xmlns:a16="http://schemas.microsoft.com/office/drawing/2014/main" id="{FEDF16F0-5862-1B6E-8DFB-0E90FD934130}"/>
                </a:ext>
              </a:extLst>
            </p:cNvPr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13;p23">
            <a:extLst>
              <a:ext uri="{FF2B5EF4-FFF2-40B4-BE49-F238E27FC236}">
                <a16:creationId xmlns:a16="http://schemas.microsoft.com/office/drawing/2014/main" id="{B4E312F8-9FB8-4A54-F11E-C4748C5D3EF9}"/>
              </a:ext>
            </a:extLst>
          </p:cNvPr>
          <p:cNvGrpSpPr/>
          <p:nvPr/>
        </p:nvGrpSpPr>
        <p:grpSpPr>
          <a:xfrm>
            <a:off x="1349609" y="2746378"/>
            <a:ext cx="693917" cy="709106"/>
            <a:chOff x="1214230" y="1280862"/>
            <a:chExt cx="693917" cy="709106"/>
          </a:xfrm>
        </p:grpSpPr>
        <p:sp>
          <p:nvSpPr>
            <p:cNvPr id="22" name="Google Shape;414;p23">
              <a:extLst>
                <a:ext uri="{FF2B5EF4-FFF2-40B4-BE49-F238E27FC236}">
                  <a16:creationId xmlns:a16="http://schemas.microsoft.com/office/drawing/2014/main" id="{BA69E758-96D1-654D-70B3-91D7DBDBBA92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5;p23">
              <a:extLst>
                <a:ext uri="{FF2B5EF4-FFF2-40B4-BE49-F238E27FC236}">
                  <a16:creationId xmlns:a16="http://schemas.microsoft.com/office/drawing/2014/main" id="{D5781BCA-CF31-DBFE-4418-3E54040AE252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6;p23">
              <a:extLst>
                <a:ext uri="{FF2B5EF4-FFF2-40B4-BE49-F238E27FC236}">
                  <a16:creationId xmlns:a16="http://schemas.microsoft.com/office/drawing/2014/main" id="{70561510-1929-7305-17C8-F5FD6C87E1B7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63;p23">
            <a:extLst>
              <a:ext uri="{FF2B5EF4-FFF2-40B4-BE49-F238E27FC236}">
                <a16:creationId xmlns:a16="http://schemas.microsoft.com/office/drawing/2014/main" id="{DDB3A50C-9845-B711-537E-01332DC4764C}"/>
              </a:ext>
            </a:extLst>
          </p:cNvPr>
          <p:cNvGrpSpPr/>
          <p:nvPr/>
        </p:nvGrpSpPr>
        <p:grpSpPr>
          <a:xfrm>
            <a:off x="67421" y="4349309"/>
            <a:ext cx="1037582" cy="940754"/>
            <a:chOff x="1664354" y="4088694"/>
            <a:chExt cx="1037582" cy="940754"/>
          </a:xfrm>
        </p:grpSpPr>
        <p:grpSp>
          <p:nvGrpSpPr>
            <p:cNvPr id="26" name="Google Shape;464;p23">
              <a:extLst>
                <a:ext uri="{FF2B5EF4-FFF2-40B4-BE49-F238E27FC236}">
                  <a16:creationId xmlns:a16="http://schemas.microsoft.com/office/drawing/2014/main" id="{D78A3E92-2070-6FC6-C548-BB0F3DF731D4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30" name="Google Shape;465;p23">
                <a:extLst>
                  <a:ext uri="{FF2B5EF4-FFF2-40B4-BE49-F238E27FC236}">
                    <a16:creationId xmlns:a16="http://schemas.microsoft.com/office/drawing/2014/main" id="{EABF3CB0-A0E8-6F36-ED2A-04F6C6DDFF19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66;p23">
                <a:extLst>
                  <a:ext uri="{FF2B5EF4-FFF2-40B4-BE49-F238E27FC236}">
                    <a16:creationId xmlns:a16="http://schemas.microsoft.com/office/drawing/2014/main" id="{5505B8EB-DDE7-1765-1160-A4D844BB8B15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67;p23">
                <a:extLst>
                  <a:ext uri="{FF2B5EF4-FFF2-40B4-BE49-F238E27FC236}">
                    <a16:creationId xmlns:a16="http://schemas.microsoft.com/office/drawing/2014/main" id="{02563C42-9854-7FC3-71DA-9A1B56928B53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68;p23">
                <a:extLst>
                  <a:ext uri="{FF2B5EF4-FFF2-40B4-BE49-F238E27FC236}">
                    <a16:creationId xmlns:a16="http://schemas.microsoft.com/office/drawing/2014/main" id="{2A680E57-C5C9-3C48-5DDC-13B4E2F14753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69;p23">
                <a:extLst>
                  <a:ext uri="{FF2B5EF4-FFF2-40B4-BE49-F238E27FC236}">
                    <a16:creationId xmlns:a16="http://schemas.microsoft.com/office/drawing/2014/main" id="{88EACC73-BD58-B96F-C172-89D021019F3D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70;p23">
                <a:extLst>
                  <a:ext uri="{FF2B5EF4-FFF2-40B4-BE49-F238E27FC236}">
                    <a16:creationId xmlns:a16="http://schemas.microsoft.com/office/drawing/2014/main" id="{70DF4D34-2043-7474-2C3B-033303EEFBCD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71;p23">
                <a:extLst>
                  <a:ext uri="{FF2B5EF4-FFF2-40B4-BE49-F238E27FC236}">
                    <a16:creationId xmlns:a16="http://schemas.microsoft.com/office/drawing/2014/main" id="{AACBC97F-4D65-C637-A951-2659547B4305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472;p23">
              <a:extLst>
                <a:ext uri="{FF2B5EF4-FFF2-40B4-BE49-F238E27FC236}">
                  <a16:creationId xmlns:a16="http://schemas.microsoft.com/office/drawing/2014/main" id="{F2ADBC42-AB49-4B4E-8B65-5BF383B55B95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28" name="Google Shape;473;p23">
                <a:extLst>
                  <a:ext uri="{FF2B5EF4-FFF2-40B4-BE49-F238E27FC236}">
                    <a16:creationId xmlns:a16="http://schemas.microsoft.com/office/drawing/2014/main" id="{DE41743E-C1E3-EE5B-4C73-45DF2FA053CB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74;p23">
                <a:extLst>
                  <a:ext uri="{FF2B5EF4-FFF2-40B4-BE49-F238E27FC236}">
                    <a16:creationId xmlns:a16="http://schemas.microsoft.com/office/drawing/2014/main" id="{9BC57D40-B963-CE23-4014-2584F18667B1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2128;p45">
            <a:extLst>
              <a:ext uri="{FF2B5EF4-FFF2-40B4-BE49-F238E27FC236}">
                <a16:creationId xmlns:a16="http://schemas.microsoft.com/office/drawing/2014/main" id="{1FE9AE9A-49D4-D9CB-512B-D70ED071219E}"/>
              </a:ext>
            </a:extLst>
          </p:cNvPr>
          <p:cNvGrpSpPr/>
          <p:nvPr/>
        </p:nvGrpSpPr>
        <p:grpSpPr>
          <a:xfrm>
            <a:off x="6931213" y="3782156"/>
            <a:ext cx="2278374" cy="1367664"/>
            <a:chOff x="4457303" y="2947545"/>
            <a:chExt cx="3062881" cy="1601544"/>
          </a:xfrm>
        </p:grpSpPr>
        <p:grpSp>
          <p:nvGrpSpPr>
            <p:cNvPr id="38" name="Google Shape;2129;p45">
              <a:extLst>
                <a:ext uri="{FF2B5EF4-FFF2-40B4-BE49-F238E27FC236}">
                  <a16:creationId xmlns:a16="http://schemas.microsoft.com/office/drawing/2014/main" id="{6F3C1791-558D-FE09-840C-3BBC474086E3}"/>
                </a:ext>
              </a:extLst>
            </p:cNvPr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53" name="Google Shape;2130;p45">
                <a:extLst>
                  <a:ext uri="{FF2B5EF4-FFF2-40B4-BE49-F238E27FC236}">
                    <a16:creationId xmlns:a16="http://schemas.microsoft.com/office/drawing/2014/main" id="{F6F942DB-14E4-E6BE-279D-00F9305BF058}"/>
                  </a:ext>
                </a:extLst>
              </p:cNvPr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31;p45">
                <a:extLst>
                  <a:ext uri="{FF2B5EF4-FFF2-40B4-BE49-F238E27FC236}">
                    <a16:creationId xmlns:a16="http://schemas.microsoft.com/office/drawing/2014/main" id="{A4E9A607-B814-E57C-B6CD-3A193FFFBED7}"/>
                  </a:ext>
                </a:extLst>
              </p:cNvPr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32;p45">
                <a:extLst>
                  <a:ext uri="{FF2B5EF4-FFF2-40B4-BE49-F238E27FC236}">
                    <a16:creationId xmlns:a16="http://schemas.microsoft.com/office/drawing/2014/main" id="{47293EA1-E211-4D15-EE1E-83E1ABA16406}"/>
                  </a:ext>
                </a:extLst>
              </p:cNvPr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33;p45">
                <a:extLst>
                  <a:ext uri="{FF2B5EF4-FFF2-40B4-BE49-F238E27FC236}">
                    <a16:creationId xmlns:a16="http://schemas.microsoft.com/office/drawing/2014/main" id="{107D6F86-FFD0-B6A6-D355-4FAE756C8CDC}"/>
                  </a:ext>
                </a:extLst>
              </p:cNvPr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34;p45">
                <a:extLst>
                  <a:ext uri="{FF2B5EF4-FFF2-40B4-BE49-F238E27FC236}">
                    <a16:creationId xmlns:a16="http://schemas.microsoft.com/office/drawing/2014/main" id="{14C1E29A-DB57-E505-7F75-274046505BF2}"/>
                  </a:ext>
                </a:extLst>
              </p:cNvPr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35;p45">
                <a:extLst>
                  <a:ext uri="{FF2B5EF4-FFF2-40B4-BE49-F238E27FC236}">
                    <a16:creationId xmlns:a16="http://schemas.microsoft.com/office/drawing/2014/main" id="{B9FC76AA-2FE5-CE08-A72B-4DEA51C37D14}"/>
                  </a:ext>
                </a:extLst>
              </p:cNvPr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36;p45">
                <a:extLst>
                  <a:ext uri="{FF2B5EF4-FFF2-40B4-BE49-F238E27FC236}">
                    <a16:creationId xmlns:a16="http://schemas.microsoft.com/office/drawing/2014/main" id="{911A0AD0-64B5-2C57-73EB-F0C07B30A57E}"/>
                  </a:ext>
                </a:extLst>
              </p:cNvPr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37;p45">
                <a:extLst>
                  <a:ext uri="{FF2B5EF4-FFF2-40B4-BE49-F238E27FC236}">
                    <a16:creationId xmlns:a16="http://schemas.microsoft.com/office/drawing/2014/main" id="{6AF75F17-6EC3-DD80-5B29-67A7403829BA}"/>
                  </a:ext>
                </a:extLst>
              </p:cNvPr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38;p45">
                <a:extLst>
                  <a:ext uri="{FF2B5EF4-FFF2-40B4-BE49-F238E27FC236}">
                    <a16:creationId xmlns:a16="http://schemas.microsoft.com/office/drawing/2014/main" id="{053F7F72-AC8F-CC72-649A-9D9075D671DE}"/>
                  </a:ext>
                </a:extLst>
              </p:cNvPr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39;p45">
                <a:extLst>
                  <a:ext uri="{FF2B5EF4-FFF2-40B4-BE49-F238E27FC236}">
                    <a16:creationId xmlns:a16="http://schemas.microsoft.com/office/drawing/2014/main" id="{4B49785A-E41A-B319-5239-5E92A3D0B4C4}"/>
                  </a:ext>
                </a:extLst>
              </p:cNvPr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40;p45">
                <a:extLst>
                  <a:ext uri="{FF2B5EF4-FFF2-40B4-BE49-F238E27FC236}">
                    <a16:creationId xmlns:a16="http://schemas.microsoft.com/office/drawing/2014/main" id="{AF37915F-C529-FC77-CA84-067E782F7BD8}"/>
                  </a:ext>
                </a:extLst>
              </p:cNvPr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41;p45">
                <a:extLst>
                  <a:ext uri="{FF2B5EF4-FFF2-40B4-BE49-F238E27FC236}">
                    <a16:creationId xmlns:a16="http://schemas.microsoft.com/office/drawing/2014/main" id="{CAC00EF5-A3E0-3372-31E4-8B12A4C1338E}"/>
                  </a:ext>
                </a:extLst>
              </p:cNvPr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42;p45">
                <a:extLst>
                  <a:ext uri="{FF2B5EF4-FFF2-40B4-BE49-F238E27FC236}">
                    <a16:creationId xmlns:a16="http://schemas.microsoft.com/office/drawing/2014/main" id="{77CEEE63-2DBA-B878-2B11-ED1FAA608463}"/>
                  </a:ext>
                </a:extLst>
              </p:cNvPr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43;p45">
                <a:extLst>
                  <a:ext uri="{FF2B5EF4-FFF2-40B4-BE49-F238E27FC236}">
                    <a16:creationId xmlns:a16="http://schemas.microsoft.com/office/drawing/2014/main" id="{6EBECBBB-17FB-69A6-9259-43A9EF677602}"/>
                  </a:ext>
                </a:extLst>
              </p:cNvPr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44;p45">
                <a:extLst>
                  <a:ext uri="{FF2B5EF4-FFF2-40B4-BE49-F238E27FC236}">
                    <a16:creationId xmlns:a16="http://schemas.microsoft.com/office/drawing/2014/main" id="{1CF08968-7FDB-FB9D-3381-58D021DD2589}"/>
                  </a:ext>
                </a:extLst>
              </p:cNvPr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45;p45">
                <a:extLst>
                  <a:ext uri="{FF2B5EF4-FFF2-40B4-BE49-F238E27FC236}">
                    <a16:creationId xmlns:a16="http://schemas.microsoft.com/office/drawing/2014/main" id="{D6BA1C2E-5A42-4EA2-18D3-8AB08BC275DE}"/>
                  </a:ext>
                </a:extLst>
              </p:cNvPr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46;p45">
                <a:extLst>
                  <a:ext uri="{FF2B5EF4-FFF2-40B4-BE49-F238E27FC236}">
                    <a16:creationId xmlns:a16="http://schemas.microsoft.com/office/drawing/2014/main" id="{069692E2-BDFE-DAF4-C27E-FDBE643863B8}"/>
                  </a:ext>
                </a:extLst>
              </p:cNvPr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47;p45">
                <a:extLst>
                  <a:ext uri="{FF2B5EF4-FFF2-40B4-BE49-F238E27FC236}">
                    <a16:creationId xmlns:a16="http://schemas.microsoft.com/office/drawing/2014/main" id="{71924B26-7A07-56E0-1930-A7EDE11B562B}"/>
                  </a:ext>
                </a:extLst>
              </p:cNvPr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48;p45">
                <a:extLst>
                  <a:ext uri="{FF2B5EF4-FFF2-40B4-BE49-F238E27FC236}">
                    <a16:creationId xmlns:a16="http://schemas.microsoft.com/office/drawing/2014/main" id="{E91F858A-0603-B4CB-5FDA-5EA7B9840734}"/>
                  </a:ext>
                </a:extLst>
              </p:cNvPr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49;p45">
                <a:extLst>
                  <a:ext uri="{FF2B5EF4-FFF2-40B4-BE49-F238E27FC236}">
                    <a16:creationId xmlns:a16="http://schemas.microsoft.com/office/drawing/2014/main" id="{A587769F-02ED-BE03-9C25-2D71D362AE72}"/>
                  </a:ext>
                </a:extLst>
              </p:cNvPr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50;p45">
                <a:extLst>
                  <a:ext uri="{FF2B5EF4-FFF2-40B4-BE49-F238E27FC236}">
                    <a16:creationId xmlns:a16="http://schemas.microsoft.com/office/drawing/2014/main" id="{88D0F68D-9C1C-E046-3722-6AD560280624}"/>
                  </a:ext>
                </a:extLst>
              </p:cNvPr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51;p45">
                <a:extLst>
                  <a:ext uri="{FF2B5EF4-FFF2-40B4-BE49-F238E27FC236}">
                    <a16:creationId xmlns:a16="http://schemas.microsoft.com/office/drawing/2014/main" id="{FD1E6D28-AA5D-6CC3-5A02-83CA5CB59723}"/>
                  </a:ext>
                </a:extLst>
              </p:cNvPr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52;p45">
                <a:extLst>
                  <a:ext uri="{FF2B5EF4-FFF2-40B4-BE49-F238E27FC236}">
                    <a16:creationId xmlns:a16="http://schemas.microsoft.com/office/drawing/2014/main" id="{79A0D3DB-2F77-5E31-E45B-04999833E277}"/>
                  </a:ext>
                </a:extLst>
              </p:cNvPr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53;p45">
                <a:extLst>
                  <a:ext uri="{FF2B5EF4-FFF2-40B4-BE49-F238E27FC236}">
                    <a16:creationId xmlns:a16="http://schemas.microsoft.com/office/drawing/2014/main" id="{C5B8C6BD-B3A5-6141-2B9B-53C43899315F}"/>
                  </a:ext>
                </a:extLst>
              </p:cNvPr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54;p45">
                <a:extLst>
                  <a:ext uri="{FF2B5EF4-FFF2-40B4-BE49-F238E27FC236}">
                    <a16:creationId xmlns:a16="http://schemas.microsoft.com/office/drawing/2014/main" id="{8572628A-7CDC-3F94-3DAC-5FACD028A03D}"/>
                  </a:ext>
                </a:extLst>
              </p:cNvPr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55;p45">
                <a:extLst>
                  <a:ext uri="{FF2B5EF4-FFF2-40B4-BE49-F238E27FC236}">
                    <a16:creationId xmlns:a16="http://schemas.microsoft.com/office/drawing/2014/main" id="{57CBC148-E95F-6C0B-6442-D8759CCC461A}"/>
                  </a:ext>
                </a:extLst>
              </p:cNvPr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56;p45">
                <a:extLst>
                  <a:ext uri="{FF2B5EF4-FFF2-40B4-BE49-F238E27FC236}">
                    <a16:creationId xmlns:a16="http://schemas.microsoft.com/office/drawing/2014/main" id="{95559FAF-0208-D4A9-8C33-BF6DC1E29AA3}"/>
                  </a:ext>
                </a:extLst>
              </p:cNvPr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57;p45">
                <a:extLst>
                  <a:ext uri="{FF2B5EF4-FFF2-40B4-BE49-F238E27FC236}">
                    <a16:creationId xmlns:a16="http://schemas.microsoft.com/office/drawing/2014/main" id="{143A5F77-0DDA-2813-FE41-02AA832ED765}"/>
                  </a:ext>
                </a:extLst>
              </p:cNvPr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58;p45">
                <a:extLst>
                  <a:ext uri="{FF2B5EF4-FFF2-40B4-BE49-F238E27FC236}">
                    <a16:creationId xmlns:a16="http://schemas.microsoft.com/office/drawing/2014/main" id="{A73D58F3-5AB5-AA4D-1BBB-07C19329244E}"/>
                  </a:ext>
                </a:extLst>
              </p:cNvPr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59;p45">
                <a:extLst>
                  <a:ext uri="{FF2B5EF4-FFF2-40B4-BE49-F238E27FC236}">
                    <a16:creationId xmlns:a16="http://schemas.microsoft.com/office/drawing/2014/main" id="{A2ACCC1B-0A82-8766-6944-6B60382147D6}"/>
                  </a:ext>
                </a:extLst>
              </p:cNvPr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60;p45">
                <a:extLst>
                  <a:ext uri="{FF2B5EF4-FFF2-40B4-BE49-F238E27FC236}">
                    <a16:creationId xmlns:a16="http://schemas.microsoft.com/office/drawing/2014/main" id="{013136FF-E363-9504-C354-597ED1C17C37}"/>
                  </a:ext>
                </a:extLst>
              </p:cNvPr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61;p45">
                <a:extLst>
                  <a:ext uri="{FF2B5EF4-FFF2-40B4-BE49-F238E27FC236}">
                    <a16:creationId xmlns:a16="http://schemas.microsoft.com/office/drawing/2014/main" id="{3A81154C-E75D-00C8-42A7-B7B106F3E9BA}"/>
                  </a:ext>
                </a:extLst>
              </p:cNvPr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62;p45">
                <a:extLst>
                  <a:ext uri="{FF2B5EF4-FFF2-40B4-BE49-F238E27FC236}">
                    <a16:creationId xmlns:a16="http://schemas.microsoft.com/office/drawing/2014/main" id="{E4C02734-D745-83AC-4340-732B8D0E2197}"/>
                  </a:ext>
                </a:extLst>
              </p:cNvPr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63;p45">
                <a:extLst>
                  <a:ext uri="{FF2B5EF4-FFF2-40B4-BE49-F238E27FC236}">
                    <a16:creationId xmlns:a16="http://schemas.microsoft.com/office/drawing/2014/main" id="{5F30F02F-149C-388C-46EA-91479414F00C}"/>
                  </a:ext>
                </a:extLst>
              </p:cNvPr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64;p45">
                <a:extLst>
                  <a:ext uri="{FF2B5EF4-FFF2-40B4-BE49-F238E27FC236}">
                    <a16:creationId xmlns:a16="http://schemas.microsoft.com/office/drawing/2014/main" id="{FD78F022-CE4B-4047-AD88-30DAB86DBB55}"/>
                  </a:ext>
                </a:extLst>
              </p:cNvPr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65;p45">
                <a:extLst>
                  <a:ext uri="{FF2B5EF4-FFF2-40B4-BE49-F238E27FC236}">
                    <a16:creationId xmlns:a16="http://schemas.microsoft.com/office/drawing/2014/main" id="{2AF77343-A588-5EB7-8725-8C31950CA967}"/>
                  </a:ext>
                </a:extLst>
              </p:cNvPr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66;p45">
                <a:extLst>
                  <a:ext uri="{FF2B5EF4-FFF2-40B4-BE49-F238E27FC236}">
                    <a16:creationId xmlns:a16="http://schemas.microsoft.com/office/drawing/2014/main" id="{0B46A3F1-2AF9-553F-6088-A9BEC8AAA37A}"/>
                  </a:ext>
                </a:extLst>
              </p:cNvPr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67;p45">
                <a:extLst>
                  <a:ext uri="{FF2B5EF4-FFF2-40B4-BE49-F238E27FC236}">
                    <a16:creationId xmlns:a16="http://schemas.microsoft.com/office/drawing/2014/main" id="{FC4AC251-5728-1047-D04C-7E8C41D72CE1}"/>
                  </a:ext>
                </a:extLst>
              </p:cNvPr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68;p45">
                <a:extLst>
                  <a:ext uri="{FF2B5EF4-FFF2-40B4-BE49-F238E27FC236}">
                    <a16:creationId xmlns:a16="http://schemas.microsoft.com/office/drawing/2014/main" id="{350E1B6C-78BB-1BA5-55AE-2058BA0129EB}"/>
                  </a:ext>
                </a:extLst>
              </p:cNvPr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69;p45">
                <a:extLst>
                  <a:ext uri="{FF2B5EF4-FFF2-40B4-BE49-F238E27FC236}">
                    <a16:creationId xmlns:a16="http://schemas.microsoft.com/office/drawing/2014/main" id="{57B66736-0C9E-22E5-856C-4253E79EB2B9}"/>
                  </a:ext>
                </a:extLst>
              </p:cNvPr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70;p45">
                <a:extLst>
                  <a:ext uri="{FF2B5EF4-FFF2-40B4-BE49-F238E27FC236}">
                    <a16:creationId xmlns:a16="http://schemas.microsoft.com/office/drawing/2014/main" id="{1BCEDD22-7827-3328-DEC1-327FD3FA8507}"/>
                  </a:ext>
                </a:extLst>
              </p:cNvPr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71;p45">
                <a:extLst>
                  <a:ext uri="{FF2B5EF4-FFF2-40B4-BE49-F238E27FC236}">
                    <a16:creationId xmlns:a16="http://schemas.microsoft.com/office/drawing/2014/main" id="{7BF3732E-DEB8-B18D-4B68-D83BEA385C30}"/>
                  </a:ext>
                </a:extLst>
              </p:cNvPr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72;p45">
                <a:extLst>
                  <a:ext uri="{FF2B5EF4-FFF2-40B4-BE49-F238E27FC236}">
                    <a16:creationId xmlns:a16="http://schemas.microsoft.com/office/drawing/2014/main" id="{7421977C-4878-E7CC-BFD4-1466EAD19D5C}"/>
                  </a:ext>
                </a:extLst>
              </p:cNvPr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73;p45">
                <a:extLst>
                  <a:ext uri="{FF2B5EF4-FFF2-40B4-BE49-F238E27FC236}">
                    <a16:creationId xmlns:a16="http://schemas.microsoft.com/office/drawing/2014/main" id="{99D39343-AFD7-C94F-C20C-CA94C070C2D8}"/>
                  </a:ext>
                </a:extLst>
              </p:cNvPr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74;p45">
                <a:extLst>
                  <a:ext uri="{FF2B5EF4-FFF2-40B4-BE49-F238E27FC236}">
                    <a16:creationId xmlns:a16="http://schemas.microsoft.com/office/drawing/2014/main" id="{A042103A-3EC9-14E5-10EB-623D77E7E501}"/>
                  </a:ext>
                </a:extLst>
              </p:cNvPr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75;p45">
                <a:extLst>
                  <a:ext uri="{FF2B5EF4-FFF2-40B4-BE49-F238E27FC236}">
                    <a16:creationId xmlns:a16="http://schemas.microsoft.com/office/drawing/2014/main" id="{78847E8C-B9DA-1B3D-4540-504789AB95FE}"/>
                  </a:ext>
                </a:extLst>
              </p:cNvPr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76;p45">
                <a:extLst>
                  <a:ext uri="{FF2B5EF4-FFF2-40B4-BE49-F238E27FC236}">
                    <a16:creationId xmlns:a16="http://schemas.microsoft.com/office/drawing/2014/main" id="{B9BB0762-54B0-7ABE-D28A-FA1A535468F6}"/>
                  </a:ext>
                </a:extLst>
              </p:cNvPr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77;p45">
                <a:extLst>
                  <a:ext uri="{FF2B5EF4-FFF2-40B4-BE49-F238E27FC236}">
                    <a16:creationId xmlns:a16="http://schemas.microsoft.com/office/drawing/2014/main" id="{7C63E4C6-40EC-C5FB-2A70-2BF1A139CF0B}"/>
                  </a:ext>
                </a:extLst>
              </p:cNvPr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78;p45">
                <a:extLst>
                  <a:ext uri="{FF2B5EF4-FFF2-40B4-BE49-F238E27FC236}">
                    <a16:creationId xmlns:a16="http://schemas.microsoft.com/office/drawing/2014/main" id="{0ABE3E98-92DC-F4F8-36DE-876ACDB20189}"/>
                  </a:ext>
                </a:extLst>
              </p:cNvPr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79;p45">
                <a:extLst>
                  <a:ext uri="{FF2B5EF4-FFF2-40B4-BE49-F238E27FC236}">
                    <a16:creationId xmlns:a16="http://schemas.microsoft.com/office/drawing/2014/main" id="{21D7296F-0D3E-5CAC-1196-CD75698EE65F}"/>
                  </a:ext>
                </a:extLst>
              </p:cNvPr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80;p45">
                <a:extLst>
                  <a:ext uri="{FF2B5EF4-FFF2-40B4-BE49-F238E27FC236}">
                    <a16:creationId xmlns:a16="http://schemas.microsoft.com/office/drawing/2014/main" id="{FA2DFEF4-A550-2804-4EEB-FF056DAFAF9C}"/>
                  </a:ext>
                </a:extLst>
              </p:cNvPr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81;p45">
                <a:extLst>
                  <a:ext uri="{FF2B5EF4-FFF2-40B4-BE49-F238E27FC236}">
                    <a16:creationId xmlns:a16="http://schemas.microsoft.com/office/drawing/2014/main" id="{C376C5D1-EA7D-979F-9FEA-24C070FDC597}"/>
                  </a:ext>
                </a:extLst>
              </p:cNvPr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82;p45">
                <a:extLst>
                  <a:ext uri="{FF2B5EF4-FFF2-40B4-BE49-F238E27FC236}">
                    <a16:creationId xmlns:a16="http://schemas.microsoft.com/office/drawing/2014/main" id="{11C27F66-6EAB-F0DA-4693-C86A1F38D896}"/>
                  </a:ext>
                </a:extLst>
              </p:cNvPr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83;p45">
                <a:extLst>
                  <a:ext uri="{FF2B5EF4-FFF2-40B4-BE49-F238E27FC236}">
                    <a16:creationId xmlns:a16="http://schemas.microsoft.com/office/drawing/2014/main" id="{3DFC9225-9C4D-79C4-661A-D91BA519079B}"/>
                  </a:ext>
                </a:extLst>
              </p:cNvPr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84;p45">
                <a:extLst>
                  <a:ext uri="{FF2B5EF4-FFF2-40B4-BE49-F238E27FC236}">
                    <a16:creationId xmlns:a16="http://schemas.microsoft.com/office/drawing/2014/main" id="{292B5B41-09E6-CEC3-66DC-6C8692B47591}"/>
                  </a:ext>
                </a:extLst>
              </p:cNvPr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85;p45">
                <a:extLst>
                  <a:ext uri="{FF2B5EF4-FFF2-40B4-BE49-F238E27FC236}">
                    <a16:creationId xmlns:a16="http://schemas.microsoft.com/office/drawing/2014/main" id="{F55187B5-D34B-DCDD-9518-BD669EB7ADDF}"/>
                  </a:ext>
                </a:extLst>
              </p:cNvPr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86;p45">
                <a:extLst>
                  <a:ext uri="{FF2B5EF4-FFF2-40B4-BE49-F238E27FC236}">
                    <a16:creationId xmlns:a16="http://schemas.microsoft.com/office/drawing/2014/main" id="{14D30D3B-CA6A-E7E6-0BE1-E49A742E293F}"/>
                  </a:ext>
                </a:extLst>
              </p:cNvPr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87;p45">
                <a:extLst>
                  <a:ext uri="{FF2B5EF4-FFF2-40B4-BE49-F238E27FC236}">
                    <a16:creationId xmlns:a16="http://schemas.microsoft.com/office/drawing/2014/main" id="{C45D3DB9-4007-708C-BE16-2D7018F3FC9C}"/>
                  </a:ext>
                </a:extLst>
              </p:cNvPr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88;p45">
                <a:extLst>
                  <a:ext uri="{FF2B5EF4-FFF2-40B4-BE49-F238E27FC236}">
                    <a16:creationId xmlns:a16="http://schemas.microsoft.com/office/drawing/2014/main" id="{10C0372D-1249-F65E-7AEE-DE9ACF6DA652}"/>
                  </a:ext>
                </a:extLst>
              </p:cNvPr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89;p45">
                <a:extLst>
                  <a:ext uri="{FF2B5EF4-FFF2-40B4-BE49-F238E27FC236}">
                    <a16:creationId xmlns:a16="http://schemas.microsoft.com/office/drawing/2014/main" id="{520CF9A8-1E83-E14A-CE27-4BE67B7B905A}"/>
                  </a:ext>
                </a:extLst>
              </p:cNvPr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90;p45">
                <a:extLst>
                  <a:ext uri="{FF2B5EF4-FFF2-40B4-BE49-F238E27FC236}">
                    <a16:creationId xmlns:a16="http://schemas.microsoft.com/office/drawing/2014/main" id="{28DAFEDA-C2C0-5FF4-53C9-5A909DD66F79}"/>
                  </a:ext>
                </a:extLst>
              </p:cNvPr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91;p45">
                <a:extLst>
                  <a:ext uri="{FF2B5EF4-FFF2-40B4-BE49-F238E27FC236}">
                    <a16:creationId xmlns:a16="http://schemas.microsoft.com/office/drawing/2014/main" id="{01E2081B-600E-958A-686F-6EFD039B5229}"/>
                  </a:ext>
                </a:extLst>
              </p:cNvPr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92;p45">
                <a:extLst>
                  <a:ext uri="{FF2B5EF4-FFF2-40B4-BE49-F238E27FC236}">
                    <a16:creationId xmlns:a16="http://schemas.microsoft.com/office/drawing/2014/main" id="{D350B164-3BDE-C847-C639-7103CB4DCADE}"/>
                  </a:ext>
                </a:extLst>
              </p:cNvPr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93;p45">
                <a:extLst>
                  <a:ext uri="{FF2B5EF4-FFF2-40B4-BE49-F238E27FC236}">
                    <a16:creationId xmlns:a16="http://schemas.microsoft.com/office/drawing/2014/main" id="{88696BB1-3752-67EF-2EA4-49E9540E5925}"/>
                  </a:ext>
                </a:extLst>
              </p:cNvPr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94;p45">
                <a:extLst>
                  <a:ext uri="{FF2B5EF4-FFF2-40B4-BE49-F238E27FC236}">
                    <a16:creationId xmlns:a16="http://schemas.microsoft.com/office/drawing/2014/main" id="{8D6E58B7-C5FF-9145-0D46-4D8D039B3E7D}"/>
                  </a:ext>
                </a:extLst>
              </p:cNvPr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95;p45">
                <a:extLst>
                  <a:ext uri="{FF2B5EF4-FFF2-40B4-BE49-F238E27FC236}">
                    <a16:creationId xmlns:a16="http://schemas.microsoft.com/office/drawing/2014/main" id="{F5CABF6A-7863-DFA9-CC15-835F8F18A02D}"/>
                  </a:ext>
                </a:extLst>
              </p:cNvPr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96;p45">
                <a:extLst>
                  <a:ext uri="{FF2B5EF4-FFF2-40B4-BE49-F238E27FC236}">
                    <a16:creationId xmlns:a16="http://schemas.microsoft.com/office/drawing/2014/main" id="{22379360-6CC6-1239-A04E-3A6A27B5C90D}"/>
                  </a:ext>
                </a:extLst>
              </p:cNvPr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97;p45">
                <a:extLst>
                  <a:ext uri="{FF2B5EF4-FFF2-40B4-BE49-F238E27FC236}">
                    <a16:creationId xmlns:a16="http://schemas.microsoft.com/office/drawing/2014/main" id="{60253065-54DE-89E6-CC3D-219D5A32EEA1}"/>
                  </a:ext>
                </a:extLst>
              </p:cNvPr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98;p45">
                <a:extLst>
                  <a:ext uri="{FF2B5EF4-FFF2-40B4-BE49-F238E27FC236}">
                    <a16:creationId xmlns:a16="http://schemas.microsoft.com/office/drawing/2014/main" id="{48180473-53F4-5E18-5297-A3B5E444B378}"/>
                  </a:ext>
                </a:extLst>
              </p:cNvPr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99;p45">
                <a:extLst>
                  <a:ext uri="{FF2B5EF4-FFF2-40B4-BE49-F238E27FC236}">
                    <a16:creationId xmlns:a16="http://schemas.microsoft.com/office/drawing/2014/main" id="{14932020-AE9E-6504-DBDC-D2BA83EBA572}"/>
                  </a:ext>
                </a:extLst>
              </p:cNvPr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200;p45">
                <a:extLst>
                  <a:ext uri="{FF2B5EF4-FFF2-40B4-BE49-F238E27FC236}">
                    <a16:creationId xmlns:a16="http://schemas.microsoft.com/office/drawing/2014/main" id="{E153289E-BBB5-ADFE-B4B3-FDE6931BCB2A}"/>
                  </a:ext>
                </a:extLst>
              </p:cNvPr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201;p45">
                <a:extLst>
                  <a:ext uri="{FF2B5EF4-FFF2-40B4-BE49-F238E27FC236}">
                    <a16:creationId xmlns:a16="http://schemas.microsoft.com/office/drawing/2014/main" id="{363263B9-8F50-66F2-0CC9-B644EEFF9986}"/>
                  </a:ext>
                </a:extLst>
              </p:cNvPr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202;p45">
                <a:extLst>
                  <a:ext uri="{FF2B5EF4-FFF2-40B4-BE49-F238E27FC236}">
                    <a16:creationId xmlns:a16="http://schemas.microsoft.com/office/drawing/2014/main" id="{AF2A15FC-93CD-9BA9-A266-5CD1CFB975FE}"/>
                  </a:ext>
                </a:extLst>
              </p:cNvPr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203;p45">
                <a:extLst>
                  <a:ext uri="{FF2B5EF4-FFF2-40B4-BE49-F238E27FC236}">
                    <a16:creationId xmlns:a16="http://schemas.microsoft.com/office/drawing/2014/main" id="{DACAB2F9-3C88-F0FC-6D19-26D2E21358DC}"/>
                  </a:ext>
                </a:extLst>
              </p:cNvPr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204;p45">
                <a:extLst>
                  <a:ext uri="{FF2B5EF4-FFF2-40B4-BE49-F238E27FC236}">
                    <a16:creationId xmlns:a16="http://schemas.microsoft.com/office/drawing/2014/main" id="{C31D1950-89AE-A705-AE26-F10E57F1CBBF}"/>
                  </a:ext>
                </a:extLst>
              </p:cNvPr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205;p45">
                <a:extLst>
                  <a:ext uri="{FF2B5EF4-FFF2-40B4-BE49-F238E27FC236}">
                    <a16:creationId xmlns:a16="http://schemas.microsoft.com/office/drawing/2014/main" id="{802E453D-0A02-2D24-FFF0-DC9A11F5EC66}"/>
                  </a:ext>
                </a:extLst>
              </p:cNvPr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06;p45">
                <a:extLst>
                  <a:ext uri="{FF2B5EF4-FFF2-40B4-BE49-F238E27FC236}">
                    <a16:creationId xmlns:a16="http://schemas.microsoft.com/office/drawing/2014/main" id="{BEF1490D-1428-86D8-E6EF-ECC95052FBFE}"/>
                  </a:ext>
                </a:extLst>
              </p:cNvPr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07;p45">
                <a:extLst>
                  <a:ext uri="{FF2B5EF4-FFF2-40B4-BE49-F238E27FC236}">
                    <a16:creationId xmlns:a16="http://schemas.microsoft.com/office/drawing/2014/main" id="{D09E5843-0C1F-D5C4-3140-05C89B0D89EC}"/>
                  </a:ext>
                </a:extLst>
              </p:cNvPr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08;p45">
                <a:extLst>
                  <a:ext uri="{FF2B5EF4-FFF2-40B4-BE49-F238E27FC236}">
                    <a16:creationId xmlns:a16="http://schemas.microsoft.com/office/drawing/2014/main" id="{E22B5B17-4574-5F24-5CBD-E7A727435A80}"/>
                  </a:ext>
                </a:extLst>
              </p:cNvPr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09;p45">
                <a:extLst>
                  <a:ext uri="{FF2B5EF4-FFF2-40B4-BE49-F238E27FC236}">
                    <a16:creationId xmlns:a16="http://schemas.microsoft.com/office/drawing/2014/main" id="{DB6031DF-7527-D74C-022A-400654C5501E}"/>
                  </a:ext>
                </a:extLst>
              </p:cNvPr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210;p45">
                <a:extLst>
                  <a:ext uri="{FF2B5EF4-FFF2-40B4-BE49-F238E27FC236}">
                    <a16:creationId xmlns:a16="http://schemas.microsoft.com/office/drawing/2014/main" id="{4A61E577-FB58-D8FE-8D96-008ADB590B99}"/>
                  </a:ext>
                </a:extLst>
              </p:cNvPr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211;p45">
                <a:extLst>
                  <a:ext uri="{FF2B5EF4-FFF2-40B4-BE49-F238E27FC236}">
                    <a16:creationId xmlns:a16="http://schemas.microsoft.com/office/drawing/2014/main" id="{AE776639-E2F1-C899-5B29-999F77ABBBEE}"/>
                  </a:ext>
                </a:extLst>
              </p:cNvPr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212;p45">
                <a:extLst>
                  <a:ext uri="{FF2B5EF4-FFF2-40B4-BE49-F238E27FC236}">
                    <a16:creationId xmlns:a16="http://schemas.microsoft.com/office/drawing/2014/main" id="{A1C16036-F567-0F23-3007-1D2233FB93C6}"/>
                  </a:ext>
                </a:extLst>
              </p:cNvPr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213;p45">
                <a:extLst>
                  <a:ext uri="{FF2B5EF4-FFF2-40B4-BE49-F238E27FC236}">
                    <a16:creationId xmlns:a16="http://schemas.microsoft.com/office/drawing/2014/main" id="{58A1F219-1C24-7201-1D10-6CD22A9E60A1}"/>
                  </a:ext>
                </a:extLst>
              </p:cNvPr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214;p45">
                <a:extLst>
                  <a:ext uri="{FF2B5EF4-FFF2-40B4-BE49-F238E27FC236}">
                    <a16:creationId xmlns:a16="http://schemas.microsoft.com/office/drawing/2014/main" id="{6A07BEE4-D0EF-5618-849A-9F40E7A260AB}"/>
                  </a:ext>
                </a:extLst>
              </p:cNvPr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215;p45">
                <a:extLst>
                  <a:ext uri="{FF2B5EF4-FFF2-40B4-BE49-F238E27FC236}">
                    <a16:creationId xmlns:a16="http://schemas.microsoft.com/office/drawing/2014/main" id="{B9E46F45-C150-3FE7-C1F0-4701240AB945}"/>
                  </a:ext>
                </a:extLst>
              </p:cNvPr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216;p45">
                <a:extLst>
                  <a:ext uri="{FF2B5EF4-FFF2-40B4-BE49-F238E27FC236}">
                    <a16:creationId xmlns:a16="http://schemas.microsoft.com/office/drawing/2014/main" id="{311108BB-63FB-738B-5FA8-17EA6ABE3CFF}"/>
                  </a:ext>
                </a:extLst>
              </p:cNvPr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217;p45">
                <a:extLst>
                  <a:ext uri="{FF2B5EF4-FFF2-40B4-BE49-F238E27FC236}">
                    <a16:creationId xmlns:a16="http://schemas.microsoft.com/office/drawing/2014/main" id="{9F930931-4087-92BE-CEF9-F143F0C9A687}"/>
                  </a:ext>
                </a:extLst>
              </p:cNvPr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218;p45">
                <a:extLst>
                  <a:ext uri="{FF2B5EF4-FFF2-40B4-BE49-F238E27FC236}">
                    <a16:creationId xmlns:a16="http://schemas.microsoft.com/office/drawing/2014/main" id="{53384156-BAB6-AD5A-B186-B52C509F9A3E}"/>
                  </a:ext>
                </a:extLst>
              </p:cNvPr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219;p45">
                <a:extLst>
                  <a:ext uri="{FF2B5EF4-FFF2-40B4-BE49-F238E27FC236}">
                    <a16:creationId xmlns:a16="http://schemas.microsoft.com/office/drawing/2014/main" id="{EF13A456-1E67-A659-FA5E-6A7589C3590A}"/>
                  </a:ext>
                </a:extLst>
              </p:cNvPr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220;p45">
                <a:extLst>
                  <a:ext uri="{FF2B5EF4-FFF2-40B4-BE49-F238E27FC236}">
                    <a16:creationId xmlns:a16="http://schemas.microsoft.com/office/drawing/2014/main" id="{EE19781E-0D9F-C72B-0A70-E82FC4E8121C}"/>
                  </a:ext>
                </a:extLst>
              </p:cNvPr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221;p45">
                <a:extLst>
                  <a:ext uri="{FF2B5EF4-FFF2-40B4-BE49-F238E27FC236}">
                    <a16:creationId xmlns:a16="http://schemas.microsoft.com/office/drawing/2014/main" id="{9C9C64A7-0640-D81B-F0ED-F70EB17C36D0}"/>
                  </a:ext>
                </a:extLst>
              </p:cNvPr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222;p45">
                <a:extLst>
                  <a:ext uri="{FF2B5EF4-FFF2-40B4-BE49-F238E27FC236}">
                    <a16:creationId xmlns:a16="http://schemas.microsoft.com/office/drawing/2014/main" id="{27EAA600-7D6C-44D7-DA47-998F1830684E}"/>
                  </a:ext>
                </a:extLst>
              </p:cNvPr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223;p45">
                <a:extLst>
                  <a:ext uri="{FF2B5EF4-FFF2-40B4-BE49-F238E27FC236}">
                    <a16:creationId xmlns:a16="http://schemas.microsoft.com/office/drawing/2014/main" id="{F23898AF-C097-D64C-0326-BF26739C210A}"/>
                  </a:ext>
                </a:extLst>
              </p:cNvPr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224;p45">
                <a:extLst>
                  <a:ext uri="{FF2B5EF4-FFF2-40B4-BE49-F238E27FC236}">
                    <a16:creationId xmlns:a16="http://schemas.microsoft.com/office/drawing/2014/main" id="{23B38B34-19EA-72A9-3E77-628EB3573491}"/>
                  </a:ext>
                </a:extLst>
              </p:cNvPr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225;p45">
                <a:extLst>
                  <a:ext uri="{FF2B5EF4-FFF2-40B4-BE49-F238E27FC236}">
                    <a16:creationId xmlns:a16="http://schemas.microsoft.com/office/drawing/2014/main" id="{36AE1B02-DC3C-2715-1E61-0B785C0DECD9}"/>
                  </a:ext>
                </a:extLst>
              </p:cNvPr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226;p45">
                <a:extLst>
                  <a:ext uri="{FF2B5EF4-FFF2-40B4-BE49-F238E27FC236}">
                    <a16:creationId xmlns:a16="http://schemas.microsoft.com/office/drawing/2014/main" id="{6A08C92D-AD90-BE20-04BE-017EED4D0B2C}"/>
                  </a:ext>
                </a:extLst>
              </p:cNvPr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227;p45">
              <a:extLst>
                <a:ext uri="{FF2B5EF4-FFF2-40B4-BE49-F238E27FC236}">
                  <a16:creationId xmlns:a16="http://schemas.microsoft.com/office/drawing/2014/main" id="{6C8778CC-6FC6-9D7F-B4D3-886E7060662B}"/>
                </a:ext>
              </a:extLst>
            </p:cNvPr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48" name="Google Shape;2228;p45">
                <a:extLst>
                  <a:ext uri="{FF2B5EF4-FFF2-40B4-BE49-F238E27FC236}">
                    <a16:creationId xmlns:a16="http://schemas.microsoft.com/office/drawing/2014/main" id="{F338D47B-1DA5-0373-5A4E-CDF52B416AF8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29;p45">
                <a:extLst>
                  <a:ext uri="{FF2B5EF4-FFF2-40B4-BE49-F238E27FC236}">
                    <a16:creationId xmlns:a16="http://schemas.microsoft.com/office/drawing/2014/main" id="{7EE93E3F-1272-633F-8776-9CEEE0FEEA5B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30;p45">
                <a:extLst>
                  <a:ext uri="{FF2B5EF4-FFF2-40B4-BE49-F238E27FC236}">
                    <a16:creationId xmlns:a16="http://schemas.microsoft.com/office/drawing/2014/main" id="{FFF919B4-5A54-63EC-0F8F-0AE7E260C2B1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31;p45">
                <a:extLst>
                  <a:ext uri="{FF2B5EF4-FFF2-40B4-BE49-F238E27FC236}">
                    <a16:creationId xmlns:a16="http://schemas.microsoft.com/office/drawing/2014/main" id="{32B41914-E7E3-4143-DD47-A1124F95A7CC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32;p45">
                <a:extLst>
                  <a:ext uri="{FF2B5EF4-FFF2-40B4-BE49-F238E27FC236}">
                    <a16:creationId xmlns:a16="http://schemas.microsoft.com/office/drawing/2014/main" id="{0F0CB969-A5F9-C471-98A6-49A5B3120EED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2233;p45">
              <a:extLst>
                <a:ext uri="{FF2B5EF4-FFF2-40B4-BE49-F238E27FC236}">
                  <a16:creationId xmlns:a16="http://schemas.microsoft.com/office/drawing/2014/main" id="{51A799E3-EFB4-3C85-65E2-BE293BDC9053}"/>
                </a:ext>
              </a:extLst>
            </p:cNvPr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2234;p45">
              <a:extLst>
                <a:ext uri="{FF2B5EF4-FFF2-40B4-BE49-F238E27FC236}">
                  <a16:creationId xmlns:a16="http://schemas.microsoft.com/office/drawing/2014/main" id="{16C28881-E3FE-96C0-F826-A9F8339FEF6B}"/>
                </a:ext>
              </a:extLst>
            </p:cNvPr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43" name="Google Shape;2235;p45">
                <a:extLst>
                  <a:ext uri="{FF2B5EF4-FFF2-40B4-BE49-F238E27FC236}">
                    <a16:creationId xmlns:a16="http://schemas.microsoft.com/office/drawing/2014/main" id="{D4A4EE47-5301-4C16-A327-944C02B4AB97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36;p45">
                <a:extLst>
                  <a:ext uri="{FF2B5EF4-FFF2-40B4-BE49-F238E27FC236}">
                    <a16:creationId xmlns:a16="http://schemas.microsoft.com/office/drawing/2014/main" id="{D95E01C5-33FB-275B-9143-B43EF596536B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37;p45">
                <a:extLst>
                  <a:ext uri="{FF2B5EF4-FFF2-40B4-BE49-F238E27FC236}">
                    <a16:creationId xmlns:a16="http://schemas.microsoft.com/office/drawing/2014/main" id="{76F0D7C7-5C7C-597C-AADB-511A6C79A163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38;p45">
                <a:extLst>
                  <a:ext uri="{FF2B5EF4-FFF2-40B4-BE49-F238E27FC236}">
                    <a16:creationId xmlns:a16="http://schemas.microsoft.com/office/drawing/2014/main" id="{552DB12C-F76C-32AD-5490-A275DC3A0CDC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39;p45">
                <a:extLst>
                  <a:ext uri="{FF2B5EF4-FFF2-40B4-BE49-F238E27FC236}">
                    <a16:creationId xmlns:a16="http://schemas.microsoft.com/office/drawing/2014/main" id="{86DAAFAE-0ACE-88BD-6C2A-6AEF1BF5EE74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2240;p45">
              <a:extLst>
                <a:ext uri="{FF2B5EF4-FFF2-40B4-BE49-F238E27FC236}">
                  <a16:creationId xmlns:a16="http://schemas.microsoft.com/office/drawing/2014/main" id="{3BB382F5-0DD5-B1CB-98FF-82DE9453AF76}"/>
                </a:ext>
              </a:extLst>
            </p:cNvPr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417;p23">
            <a:extLst>
              <a:ext uri="{FF2B5EF4-FFF2-40B4-BE49-F238E27FC236}">
                <a16:creationId xmlns:a16="http://schemas.microsoft.com/office/drawing/2014/main" id="{4E6F972B-6F97-0723-6BA1-C1228904D8BC}"/>
              </a:ext>
            </a:extLst>
          </p:cNvPr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151" name="Google Shape;418;p23">
              <a:extLst>
                <a:ext uri="{FF2B5EF4-FFF2-40B4-BE49-F238E27FC236}">
                  <a16:creationId xmlns:a16="http://schemas.microsoft.com/office/drawing/2014/main" id="{2E556B50-5FEE-5A5B-0EED-6BA5C08EC606}"/>
                </a:ext>
              </a:extLst>
            </p:cNvPr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419;p23">
              <a:extLst>
                <a:ext uri="{FF2B5EF4-FFF2-40B4-BE49-F238E27FC236}">
                  <a16:creationId xmlns:a16="http://schemas.microsoft.com/office/drawing/2014/main" id="{CEC6319A-1C7D-C4D0-99AF-FFF6E785B896}"/>
                </a:ext>
              </a:extLst>
            </p:cNvPr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156" name="Google Shape;420;p23">
                <a:extLst>
                  <a:ext uri="{FF2B5EF4-FFF2-40B4-BE49-F238E27FC236}">
                    <a16:creationId xmlns:a16="http://schemas.microsoft.com/office/drawing/2014/main" id="{D94578BD-80BF-4A64-22AD-DEEB2F9AE92D}"/>
                  </a:ext>
                </a:extLst>
              </p:cNvPr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21;p23">
                <a:extLst>
                  <a:ext uri="{FF2B5EF4-FFF2-40B4-BE49-F238E27FC236}">
                    <a16:creationId xmlns:a16="http://schemas.microsoft.com/office/drawing/2014/main" id="{6434960C-035B-C0C9-E8D6-6C321925932D}"/>
                  </a:ext>
                </a:extLst>
              </p:cNvPr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422;p23">
              <a:extLst>
                <a:ext uri="{FF2B5EF4-FFF2-40B4-BE49-F238E27FC236}">
                  <a16:creationId xmlns:a16="http://schemas.microsoft.com/office/drawing/2014/main" id="{6C9BF890-33BD-0D06-2C3D-8D8F16893695}"/>
                </a:ext>
              </a:extLst>
            </p:cNvPr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154" name="Google Shape;423;p23">
                <a:extLst>
                  <a:ext uri="{FF2B5EF4-FFF2-40B4-BE49-F238E27FC236}">
                    <a16:creationId xmlns:a16="http://schemas.microsoft.com/office/drawing/2014/main" id="{B9BE5AE3-5204-8C17-0731-4DB87B2E2DED}"/>
                  </a:ext>
                </a:extLst>
              </p:cNvPr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24;p23">
                <a:extLst>
                  <a:ext uri="{FF2B5EF4-FFF2-40B4-BE49-F238E27FC236}">
                    <a16:creationId xmlns:a16="http://schemas.microsoft.com/office/drawing/2014/main" id="{1F3FB5D2-290C-F5DB-C904-679E2AD18C20}"/>
                  </a:ext>
                </a:extLst>
              </p:cNvPr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8" name="Title 1">
            <a:extLst>
              <a:ext uri="{FF2B5EF4-FFF2-40B4-BE49-F238E27FC236}">
                <a16:creationId xmlns:a16="http://schemas.microsoft.com/office/drawing/2014/main" id="{5915FCE3-8599-DEEC-95F4-7FA96D098FFB}"/>
              </a:ext>
            </a:extLst>
          </p:cNvPr>
          <p:cNvSpPr txBox="1">
            <a:spLocks/>
          </p:cNvSpPr>
          <p:nvPr/>
        </p:nvSpPr>
        <p:spPr>
          <a:xfrm>
            <a:off x="2189179" y="3993489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No, I wasn’t. </a:t>
            </a: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F73F4E37-3075-5A3E-0C80-95722ECFD31F}"/>
              </a:ext>
            </a:extLst>
          </p:cNvPr>
          <p:cNvSpPr txBox="1">
            <a:spLocks/>
          </p:cNvSpPr>
          <p:nvPr/>
        </p:nvSpPr>
        <p:spPr>
          <a:xfrm>
            <a:off x="925764" y="38499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5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Were you in America ?  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533191E-A6AD-9A7C-FA67-DDB0BD69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32"/>
          <a:stretch/>
        </p:blipFill>
        <p:spPr>
          <a:xfrm>
            <a:off x="2582693" y="1250799"/>
            <a:ext cx="4179557" cy="2339587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6759E74B-57F1-C827-A118-496E6988AC1F}"/>
              </a:ext>
            </a:extLst>
          </p:cNvPr>
          <p:cNvSpPr/>
          <p:nvPr/>
        </p:nvSpPr>
        <p:spPr>
          <a:xfrm>
            <a:off x="6299577" y="1243049"/>
            <a:ext cx="462674" cy="46267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74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9BA5876-2E99-CC7D-0F8F-E0CE73DB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83" y="1215536"/>
            <a:ext cx="3947104" cy="26314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137351-2379-0461-79E5-5D547E246836}"/>
              </a:ext>
            </a:extLst>
          </p:cNvPr>
          <p:cNvSpPr txBox="1">
            <a:spLocks/>
          </p:cNvSpPr>
          <p:nvPr/>
        </p:nvSpPr>
        <p:spPr>
          <a:xfrm>
            <a:off x="868118" y="47947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Where were Maria and friends ? 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04EF63-D592-5F50-1935-69728A462518}"/>
              </a:ext>
            </a:extLst>
          </p:cNvPr>
          <p:cNvSpPr txBox="1">
            <a:spLocks/>
          </p:cNvSpPr>
          <p:nvPr/>
        </p:nvSpPr>
        <p:spPr>
          <a:xfrm>
            <a:off x="1991071" y="4167422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They were in Turkey. </a:t>
            </a:r>
          </a:p>
        </p:txBody>
      </p:sp>
      <p:grpSp>
        <p:nvGrpSpPr>
          <p:cNvPr id="18" name="Google Shape;1979;p45">
            <a:extLst>
              <a:ext uri="{FF2B5EF4-FFF2-40B4-BE49-F238E27FC236}">
                <a16:creationId xmlns:a16="http://schemas.microsoft.com/office/drawing/2014/main" id="{C28166D5-A465-ADC4-0DBB-9DC4197B2381}"/>
              </a:ext>
            </a:extLst>
          </p:cNvPr>
          <p:cNvGrpSpPr/>
          <p:nvPr/>
        </p:nvGrpSpPr>
        <p:grpSpPr>
          <a:xfrm>
            <a:off x="517479" y="1881453"/>
            <a:ext cx="1079932" cy="1511444"/>
            <a:chOff x="2475306" y="2531490"/>
            <a:chExt cx="1411927" cy="1922354"/>
          </a:xfrm>
        </p:grpSpPr>
        <p:grpSp>
          <p:nvGrpSpPr>
            <p:cNvPr id="19" name="Google Shape;1980;p45">
              <a:extLst>
                <a:ext uri="{FF2B5EF4-FFF2-40B4-BE49-F238E27FC236}">
                  <a16:creationId xmlns:a16="http://schemas.microsoft.com/office/drawing/2014/main" id="{C57ABB5B-DD95-ED2E-DE66-3734CFC26114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27" name="Google Shape;1981;p45">
                <a:extLst>
                  <a:ext uri="{FF2B5EF4-FFF2-40B4-BE49-F238E27FC236}">
                    <a16:creationId xmlns:a16="http://schemas.microsoft.com/office/drawing/2014/main" id="{1303FE84-9F35-FABC-A224-AA413E305605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82;p45">
                <a:extLst>
                  <a:ext uri="{FF2B5EF4-FFF2-40B4-BE49-F238E27FC236}">
                    <a16:creationId xmlns:a16="http://schemas.microsoft.com/office/drawing/2014/main" id="{C96C992E-7787-5DC5-B145-BD2D821AE8C0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83;p45">
                <a:extLst>
                  <a:ext uri="{FF2B5EF4-FFF2-40B4-BE49-F238E27FC236}">
                    <a16:creationId xmlns:a16="http://schemas.microsoft.com/office/drawing/2014/main" id="{BBE4596B-5CD6-FF2F-CE36-406B99406D48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84;p45">
                <a:extLst>
                  <a:ext uri="{FF2B5EF4-FFF2-40B4-BE49-F238E27FC236}">
                    <a16:creationId xmlns:a16="http://schemas.microsoft.com/office/drawing/2014/main" id="{8F5F5EBE-208C-46D4-5B78-9FC37A60F3DB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85;p45">
                <a:extLst>
                  <a:ext uri="{FF2B5EF4-FFF2-40B4-BE49-F238E27FC236}">
                    <a16:creationId xmlns:a16="http://schemas.microsoft.com/office/drawing/2014/main" id="{4EC57265-1CF0-8600-49B5-2D823E9D1D69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86;p45">
                <a:extLst>
                  <a:ext uri="{FF2B5EF4-FFF2-40B4-BE49-F238E27FC236}">
                    <a16:creationId xmlns:a16="http://schemas.microsoft.com/office/drawing/2014/main" id="{EBA55C89-DA09-1C95-62FC-70B6BF9CB2FC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87;p45">
                <a:extLst>
                  <a:ext uri="{FF2B5EF4-FFF2-40B4-BE49-F238E27FC236}">
                    <a16:creationId xmlns:a16="http://schemas.microsoft.com/office/drawing/2014/main" id="{D8A9ADC9-4D9C-5E6C-B2FD-C32F72BD383E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88;p45">
                <a:extLst>
                  <a:ext uri="{FF2B5EF4-FFF2-40B4-BE49-F238E27FC236}">
                    <a16:creationId xmlns:a16="http://schemas.microsoft.com/office/drawing/2014/main" id="{6E9CFB7C-9326-B74C-DBA4-6B3AEB88D5E4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89;p45">
                <a:extLst>
                  <a:ext uri="{FF2B5EF4-FFF2-40B4-BE49-F238E27FC236}">
                    <a16:creationId xmlns:a16="http://schemas.microsoft.com/office/drawing/2014/main" id="{58999547-648F-F4BA-78C3-FB7A452ACE9A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90;p45">
                <a:extLst>
                  <a:ext uri="{FF2B5EF4-FFF2-40B4-BE49-F238E27FC236}">
                    <a16:creationId xmlns:a16="http://schemas.microsoft.com/office/drawing/2014/main" id="{A6F2FCF9-3D1E-CB29-570F-E0D471D755F4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91;p45">
                <a:extLst>
                  <a:ext uri="{FF2B5EF4-FFF2-40B4-BE49-F238E27FC236}">
                    <a16:creationId xmlns:a16="http://schemas.microsoft.com/office/drawing/2014/main" id="{92C18675-F00E-8BC5-DCA3-D2CCB22FFFDF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92;p45">
                <a:extLst>
                  <a:ext uri="{FF2B5EF4-FFF2-40B4-BE49-F238E27FC236}">
                    <a16:creationId xmlns:a16="http://schemas.microsoft.com/office/drawing/2014/main" id="{8DE68146-8F02-B2E9-DF10-41FDBA866212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93;p45">
                <a:extLst>
                  <a:ext uri="{FF2B5EF4-FFF2-40B4-BE49-F238E27FC236}">
                    <a16:creationId xmlns:a16="http://schemas.microsoft.com/office/drawing/2014/main" id="{A1CA05CF-4F51-7605-775C-732D57513AEB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94;p45">
                <a:extLst>
                  <a:ext uri="{FF2B5EF4-FFF2-40B4-BE49-F238E27FC236}">
                    <a16:creationId xmlns:a16="http://schemas.microsoft.com/office/drawing/2014/main" id="{766E5808-7D01-E2F1-21FF-AB03C4AC86C7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95;p45">
                <a:extLst>
                  <a:ext uri="{FF2B5EF4-FFF2-40B4-BE49-F238E27FC236}">
                    <a16:creationId xmlns:a16="http://schemas.microsoft.com/office/drawing/2014/main" id="{AAC48209-2757-EFB7-EF82-C5BC532E752F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96;p45">
                <a:extLst>
                  <a:ext uri="{FF2B5EF4-FFF2-40B4-BE49-F238E27FC236}">
                    <a16:creationId xmlns:a16="http://schemas.microsoft.com/office/drawing/2014/main" id="{39DAAEF2-07FA-24FB-38FE-8B73F55DF25A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97;p45">
                <a:extLst>
                  <a:ext uri="{FF2B5EF4-FFF2-40B4-BE49-F238E27FC236}">
                    <a16:creationId xmlns:a16="http://schemas.microsoft.com/office/drawing/2014/main" id="{08A8A39A-3475-A864-CFE0-BCE11B5C4C1F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98;p45">
                <a:extLst>
                  <a:ext uri="{FF2B5EF4-FFF2-40B4-BE49-F238E27FC236}">
                    <a16:creationId xmlns:a16="http://schemas.microsoft.com/office/drawing/2014/main" id="{A03CC378-4A2E-5B31-BAEF-FDB183D0F1A8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99;p45">
                <a:extLst>
                  <a:ext uri="{FF2B5EF4-FFF2-40B4-BE49-F238E27FC236}">
                    <a16:creationId xmlns:a16="http://schemas.microsoft.com/office/drawing/2014/main" id="{3F92916E-05F1-147A-23E7-5A9491C53910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00;p45">
                <a:extLst>
                  <a:ext uri="{FF2B5EF4-FFF2-40B4-BE49-F238E27FC236}">
                    <a16:creationId xmlns:a16="http://schemas.microsoft.com/office/drawing/2014/main" id="{886CF1A8-D245-DC29-94BB-AFB90507D8F9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01;p45">
                <a:extLst>
                  <a:ext uri="{FF2B5EF4-FFF2-40B4-BE49-F238E27FC236}">
                    <a16:creationId xmlns:a16="http://schemas.microsoft.com/office/drawing/2014/main" id="{6679D25A-FA91-A83D-2362-17DB9B92DA04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02;p45">
                <a:extLst>
                  <a:ext uri="{FF2B5EF4-FFF2-40B4-BE49-F238E27FC236}">
                    <a16:creationId xmlns:a16="http://schemas.microsoft.com/office/drawing/2014/main" id="{3CE2B1B3-7C00-AB78-B78D-BB4E0997BC73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03;p45">
                <a:extLst>
                  <a:ext uri="{FF2B5EF4-FFF2-40B4-BE49-F238E27FC236}">
                    <a16:creationId xmlns:a16="http://schemas.microsoft.com/office/drawing/2014/main" id="{FA224CAF-C5EE-C39A-C41C-4115FF26C4A2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04;p45">
                <a:extLst>
                  <a:ext uri="{FF2B5EF4-FFF2-40B4-BE49-F238E27FC236}">
                    <a16:creationId xmlns:a16="http://schemas.microsoft.com/office/drawing/2014/main" id="{3244A720-821E-A816-5A45-6326B254ADA6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05;p45">
                <a:extLst>
                  <a:ext uri="{FF2B5EF4-FFF2-40B4-BE49-F238E27FC236}">
                    <a16:creationId xmlns:a16="http://schemas.microsoft.com/office/drawing/2014/main" id="{9978BD6B-E182-A556-05EE-703B0B135E63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06;p45">
                <a:extLst>
                  <a:ext uri="{FF2B5EF4-FFF2-40B4-BE49-F238E27FC236}">
                    <a16:creationId xmlns:a16="http://schemas.microsoft.com/office/drawing/2014/main" id="{14FB3FA4-5D8B-33D9-1908-50319AF0711F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07;p45">
                <a:extLst>
                  <a:ext uri="{FF2B5EF4-FFF2-40B4-BE49-F238E27FC236}">
                    <a16:creationId xmlns:a16="http://schemas.microsoft.com/office/drawing/2014/main" id="{090434DC-DD55-A15E-CEEB-A3F830CC7B26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08;p45">
                <a:extLst>
                  <a:ext uri="{FF2B5EF4-FFF2-40B4-BE49-F238E27FC236}">
                    <a16:creationId xmlns:a16="http://schemas.microsoft.com/office/drawing/2014/main" id="{27F4700D-7D55-5DFC-1940-D5BF24DA888E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09;p45">
                <a:extLst>
                  <a:ext uri="{FF2B5EF4-FFF2-40B4-BE49-F238E27FC236}">
                    <a16:creationId xmlns:a16="http://schemas.microsoft.com/office/drawing/2014/main" id="{15C07488-6BBA-7702-509F-C5303FC9B6B8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10;p45">
                <a:extLst>
                  <a:ext uri="{FF2B5EF4-FFF2-40B4-BE49-F238E27FC236}">
                    <a16:creationId xmlns:a16="http://schemas.microsoft.com/office/drawing/2014/main" id="{FE3F0841-C46E-59FE-F910-6C5DB54558CB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11;p45">
                <a:extLst>
                  <a:ext uri="{FF2B5EF4-FFF2-40B4-BE49-F238E27FC236}">
                    <a16:creationId xmlns:a16="http://schemas.microsoft.com/office/drawing/2014/main" id="{29EF3C9B-3052-749B-7C09-0CA9F0E4BE55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12;p45">
                <a:extLst>
                  <a:ext uri="{FF2B5EF4-FFF2-40B4-BE49-F238E27FC236}">
                    <a16:creationId xmlns:a16="http://schemas.microsoft.com/office/drawing/2014/main" id="{3DBD182C-0A40-4B30-C93A-ADCB1C5880E5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13;p45">
                <a:extLst>
                  <a:ext uri="{FF2B5EF4-FFF2-40B4-BE49-F238E27FC236}">
                    <a16:creationId xmlns:a16="http://schemas.microsoft.com/office/drawing/2014/main" id="{604AE640-5E38-4390-A386-69EEA95B478B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14;p45">
                <a:extLst>
                  <a:ext uri="{FF2B5EF4-FFF2-40B4-BE49-F238E27FC236}">
                    <a16:creationId xmlns:a16="http://schemas.microsoft.com/office/drawing/2014/main" id="{A6BE3336-D5DC-5E7B-B6CC-DD085B33046F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15;p45">
                <a:extLst>
                  <a:ext uri="{FF2B5EF4-FFF2-40B4-BE49-F238E27FC236}">
                    <a16:creationId xmlns:a16="http://schemas.microsoft.com/office/drawing/2014/main" id="{85D640D4-8A16-1EF4-DDC8-AF024E645E68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6;p45">
                <a:extLst>
                  <a:ext uri="{FF2B5EF4-FFF2-40B4-BE49-F238E27FC236}">
                    <a16:creationId xmlns:a16="http://schemas.microsoft.com/office/drawing/2014/main" id="{3431A12C-942E-D1C4-CB02-FCA3AD9CDF5C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17;p45">
                <a:extLst>
                  <a:ext uri="{FF2B5EF4-FFF2-40B4-BE49-F238E27FC236}">
                    <a16:creationId xmlns:a16="http://schemas.microsoft.com/office/drawing/2014/main" id="{F9CDF83E-CF87-2854-CA0F-640B1799D956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18;p45">
                <a:extLst>
                  <a:ext uri="{FF2B5EF4-FFF2-40B4-BE49-F238E27FC236}">
                    <a16:creationId xmlns:a16="http://schemas.microsoft.com/office/drawing/2014/main" id="{7B24E413-BAF9-02E9-E8C4-AED2DE9137CB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19;p45">
                <a:extLst>
                  <a:ext uri="{FF2B5EF4-FFF2-40B4-BE49-F238E27FC236}">
                    <a16:creationId xmlns:a16="http://schemas.microsoft.com/office/drawing/2014/main" id="{37AB84B5-4294-D48D-DD69-39626CA3BF73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20;p45">
                <a:extLst>
                  <a:ext uri="{FF2B5EF4-FFF2-40B4-BE49-F238E27FC236}">
                    <a16:creationId xmlns:a16="http://schemas.microsoft.com/office/drawing/2014/main" id="{48B03DCD-B438-4142-97EA-FDF88E9EF196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21;p45">
                <a:extLst>
                  <a:ext uri="{FF2B5EF4-FFF2-40B4-BE49-F238E27FC236}">
                    <a16:creationId xmlns:a16="http://schemas.microsoft.com/office/drawing/2014/main" id="{8F4B5BE2-0DD5-C2F9-4D5F-BB3891599474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22;p45">
                <a:extLst>
                  <a:ext uri="{FF2B5EF4-FFF2-40B4-BE49-F238E27FC236}">
                    <a16:creationId xmlns:a16="http://schemas.microsoft.com/office/drawing/2014/main" id="{2D5526CD-8CE0-7464-1115-4FB6E6401C0E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23;p45">
                <a:extLst>
                  <a:ext uri="{FF2B5EF4-FFF2-40B4-BE49-F238E27FC236}">
                    <a16:creationId xmlns:a16="http://schemas.microsoft.com/office/drawing/2014/main" id="{A81E6EDD-4BBA-BD6B-BD76-258D1C583C36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24;p45">
                <a:extLst>
                  <a:ext uri="{FF2B5EF4-FFF2-40B4-BE49-F238E27FC236}">
                    <a16:creationId xmlns:a16="http://schemas.microsoft.com/office/drawing/2014/main" id="{1D5336CE-8EAE-FA98-A6BB-06361C4BA8B4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25;p45">
                <a:extLst>
                  <a:ext uri="{FF2B5EF4-FFF2-40B4-BE49-F238E27FC236}">
                    <a16:creationId xmlns:a16="http://schemas.microsoft.com/office/drawing/2014/main" id="{3E40A629-2A81-577D-BA25-2C163CB81449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26;p45">
                <a:extLst>
                  <a:ext uri="{FF2B5EF4-FFF2-40B4-BE49-F238E27FC236}">
                    <a16:creationId xmlns:a16="http://schemas.microsoft.com/office/drawing/2014/main" id="{FDB08EB1-2226-008D-5AC6-46B34C33DD00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27;p45">
                <a:extLst>
                  <a:ext uri="{FF2B5EF4-FFF2-40B4-BE49-F238E27FC236}">
                    <a16:creationId xmlns:a16="http://schemas.microsoft.com/office/drawing/2014/main" id="{936CA2D3-4497-4ECD-7742-6E450D271B77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28;p45">
                <a:extLst>
                  <a:ext uri="{FF2B5EF4-FFF2-40B4-BE49-F238E27FC236}">
                    <a16:creationId xmlns:a16="http://schemas.microsoft.com/office/drawing/2014/main" id="{BF7A0271-FDB4-0C3A-17B0-9CAC636BCDA8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29;p45">
                <a:extLst>
                  <a:ext uri="{FF2B5EF4-FFF2-40B4-BE49-F238E27FC236}">
                    <a16:creationId xmlns:a16="http://schemas.microsoft.com/office/drawing/2014/main" id="{F0FF8246-FE1C-9251-C6BF-0361A583A432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30;p45">
                <a:extLst>
                  <a:ext uri="{FF2B5EF4-FFF2-40B4-BE49-F238E27FC236}">
                    <a16:creationId xmlns:a16="http://schemas.microsoft.com/office/drawing/2014/main" id="{73014546-32D4-E632-DBFA-346858C2A3D2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31;p45">
                <a:extLst>
                  <a:ext uri="{FF2B5EF4-FFF2-40B4-BE49-F238E27FC236}">
                    <a16:creationId xmlns:a16="http://schemas.microsoft.com/office/drawing/2014/main" id="{23E0C485-2FD4-D77B-1D0A-F9816ED918EC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32;p45">
                <a:extLst>
                  <a:ext uri="{FF2B5EF4-FFF2-40B4-BE49-F238E27FC236}">
                    <a16:creationId xmlns:a16="http://schemas.microsoft.com/office/drawing/2014/main" id="{F70939E2-F38E-E2A7-D633-2CE37CAD67D6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33;p45">
                <a:extLst>
                  <a:ext uri="{FF2B5EF4-FFF2-40B4-BE49-F238E27FC236}">
                    <a16:creationId xmlns:a16="http://schemas.microsoft.com/office/drawing/2014/main" id="{0930D9B2-2CA0-A2E5-48A0-0AB388791B45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34;p45">
                <a:extLst>
                  <a:ext uri="{FF2B5EF4-FFF2-40B4-BE49-F238E27FC236}">
                    <a16:creationId xmlns:a16="http://schemas.microsoft.com/office/drawing/2014/main" id="{C0CD6017-FA6B-A3AC-E152-4C0F5C616E3F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35;p45">
                <a:extLst>
                  <a:ext uri="{FF2B5EF4-FFF2-40B4-BE49-F238E27FC236}">
                    <a16:creationId xmlns:a16="http://schemas.microsoft.com/office/drawing/2014/main" id="{173AA3BB-6C30-1422-51DF-15D3E6614849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36;p45">
                <a:extLst>
                  <a:ext uri="{FF2B5EF4-FFF2-40B4-BE49-F238E27FC236}">
                    <a16:creationId xmlns:a16="http://schemas.microsoft.com/office/drawing/2014/main" id="{26428129-ADD8-E09C-4AB3-CB6225BA5D21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37;p45">
                <a:extLst>
                  <a:ext uri="{FF2B5EF4-FFF2-40B4-BE49-F238E27FC236}">
                    <a16:creationId xmlns:a16="http://schemas.microsoft.com/office/drawing/2014/main" id="{0AF917D6-F1FD-2390-6F92-C0F0CC8A57D7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38;p45">
                <a:extLst>
                  <a:ext uri="{FF2B5EF4-FFF2-40B4-BE49-F238E27FC236}">
                    <a16:creationId xmlns:a16="http://schemas.microsoft.com/office/drawing/2014/main" id="{19250E78-8421-A83F-FD7C-9DEE0D37B1CF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39;p45">
                <a:extLst>
                  <a:ext uri="{FF2B5EF4-FFF2-40B4-BE49-F238E27FC236}">
                    <a16:creationId xmlns:a16="http://schemas.microsoft.com/office/drawing/2014/main" id="{9F4BD754-1951-DC55-A7D0-F31CCA3C6C19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40;p45">
                <a:extLst>
                  <a:ext uri="{FF2B5EF4-FFF2-40B4-BE49-F238E27FC236}">
                    <a16:creationId xmlns:a16="http://schemas.microsoft.com/office/drawing/2014/main" id="{06A3D2C6-9019-948E-5D00-DF4F1654DF35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041;p45">
                <a:extLst>
                  <a:ext uri="{FF2B5EF4-FFF2-40B4-BE49-F238E27FC236}">
                    <a16:creationId xmlns:a16="http://schemas.microsoft.com/office/drawing/2014/main" id="{F241008A-8B88-3F12-C292-86D5D32E1DF0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042;p45">
                <a:extLst>
                  <a:ext uri="{FF2B5EF4-FFF2-40B4-BE49-F238E27FC236}">
                    <a16:creationId xmlns:a16="http://schemas.microsoft.com/office/drawing/2014/main" id="{FDB007E9-453F-8C53-1311-BF1363AC5E68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43;p45">
                <a:extLst>
                  <a:ext uri="{FF2B5EF4-FFF2-40B4-BE49-F238E27FC236}">
                    <a16:creationId xmlns:a16="http://schemas.microsoft.com/office/drawing/2014/main" id="{CDBBA8BA-E8CC-28FA-050C-66B4CAA5179E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44;p45">
                <a:extLst>
                  <a:ext uri="{FF2B5EF4-FFF2-40B4-BE49-F238E27FC236}">
                    <a16:creationId xmlns:a16="http://schemas.microsoft.com/office/drawing/2014/main" id="{21D9FA7A-5470-D6BF-8AAE-44D03F212EF5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45;p45">
                <a:extLst>
                  <a:ext uri="{FF2B5EF4-FFF2-40B4-BE49-F238E27FC236}">
                    <a16:creationId xmlns:a16="http://schemas.microsoft.com/office/drawing/2014/main" id="{F602CDCD-9318-12EB-B112-B99745A58E24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46;p45">
                <a:extLst>
                  <a:ext uri="{FF2B5EF4-FFF2-40B4-BE49-F238E27FC236}">
                    <a16:creationId xmlns:a16="http://schemas.microsoft.com/office/drawing/2014/main" id="{DFC7C9B6-150B-E0AF-E024-FFE983802025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47;p45">
                <a:extLst>
                  <a:ext uri="{FF2B5EF4-FFF2-40B4-BE49-F238E27FC236}">
                    <a16:creationId xmlns:a16="http://schemas.microsoft.com/office/drawing/2014/main" id="{C6E754E6-8A2D-0C39-20DA-1FFF3AC7647D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48;p45">
                <a:extLst>
                  <a:ext uri="{FF2B5EF4-FFF2-40B4-BE49-F238E27FC236}">
                    <a16:creationId xmlns:a16="http://schemas.microsoft.com/office/drawing/2014/main" id="{6AC1EC0C-3FD0-3BF9-5642-66D967E6D9FF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49;p45">
                <a:extLst>
                  <a:ext uri="{FF2B5EF4-FFF2-40B4-BE49-F238E27FC236}">
                    <a16:creationId xmlns:a16="http://schemas.microsoft.com/office/drawing/2014/main" id="{2EAB546A-BA17-60BA-3382-C4BB85CE4632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50;p45">
                <a:extLst>
                  <a:ext uri="{FF2B5EF4-FFF2-40B4-BE49-F238E27FC236}">
                    <a16:creationId xmlns:a16="http://schemas.microsoft.com/office/drawing/2014/main" id="{EACA6DD2-B41F-8C2A-1427-2974A8BABFB8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51;p45">
                <a:extLst>
                  <a:ext uri="{FF2B5EF4-FFF2-40B4-BE49-F238E27FC236}">
                    <a16:creationId xmlns:a16="http://schemas.microsoft.com/office/drawing/2014/main" id="{C8519594-BED2-FD87-1D17-A93E1461CC05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52;p45">
              <a:extLst>
                <a:ext uri="{FF2B5EF4-FFF2-40B4-BE49-F238E27FC236}">
                  <a16:creationId xmlns:a16="http://schemas.microsoft.com/office/drawing/2014/main" id="{BB12C94F-8488-9BEA-3700-0CBF4A018CBF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22" name="Google Shape;2053;p45">
                <a:extLst>
                  <a:ext uri="{FF2B5EF4-FFF2-40B4-BE49-F238E27FC236}">
                    <a16:creationId xmlns:a16="http://schemas.microsoft.com/office/drawing/2014/main" id="{4DE23C96-BF44-827B-0337-4493B2E3D8C2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54;p45">
                <a:extLst>
                  <a:ext uri="{FF2B5EF4-FFF2-40B4-BE49-F238E27FC236}">
                    <a16:creationId xmlns:a16="http://schemas.microsoft.com/office/drawing/2014/main" id="{A7769EA6-F103-613A-F544-9D350F33B5BE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55;p45">
                <a:extLst>
                  <a:ext uri="{FF2B5EF4-FFF2-40B4-BE49-F238E27FC236}">
                    <a16:creationId xmlns:a16="http://schemas.microsoft.com/office/drawing/2014/main" id="{EE153093-C296-0624-3A49-505C22106D05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56;p45">
                <a:extLst>
                  <a:ext uri="{FF2B5EF4-FFF2-40B4-BE49-F238E27FC236}">
                    <a16:creationId xmlns:a16="http://schemas.microsoft.com/office/drawing/2014/main" id="{F7081965-B9BC-F7B8-D1E5-FCD0677C6CE2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57;p45">
                <a:extLst>
                  <a:ext uri="{FF2B5EF4-FFF2-40B4-BE49-F238E27FC236}">
                    <a16:creationId xmlns:a16="http://schemas.microsoft.com/office/drawing/2014/main" id="{F8DC2D48-A43C-29FA-18B8-6F9AF9FF2DBF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2058;p45">
              <a:extLst>
                <a:ext uri="{FF2B5EF4-FFF2-40B4-BE49-F238E27FC236}">
                  <a16:creationId xmlns:a16="http://schemas.microsoft.com/office/drawing/2014/main" id="{C60D8201-F1E2-9440-A74A-4A30F6AC80A3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2246;p53">
            <a:extLst>
              <a:ext uri="{FF2B5EF4-FFF2-40B4-BE49-F238E27FC236}">
                <a16:creationId xmlns:a16="http://schemas.microsoft.com/office/drawing/2014/main" id="{4F74CB41-CD98-C8F2-9386-4B6B295E6A30}"/>
              </a:ext>
            </a:extLst>
          </p:cNvPr>
          <p:cNvGrpSpPr/>
          <p:nvPr/>
        </p:nvGrpSpPr>
        <p:grpSpPr>
          <a:xfrm rot="1046361" flipH="1">
            <a:off x="350347" y="4636019"/>
            <a:ext cx="1693749" cy="857898"/>
            <a:chOff x="0" y="6078527"/>
            <a:chExt cx="2501774" cy="1267169"/>
          </a:xfrm>
        </p:grpSpPr>
        <p:sp>
          <p:nvSpPr>
            <p:cNvPr id="99" name="Google Shape;2247;p53">
              <a:extLst>
                <a:ext uri="{FF2B5EF4-FFF2-40B4-BE49-F238E27FC236}">
                  <a16:creationId xmlns:a16="http://schemas.microsoft.com/office/drawing/2014/main" id="{427A76C6-7695-57D8-8566-AEBEADC0E084}"/>
                </a:ext>
              </a:extLst>
            </p:cNvPr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00" name="Google Shape;2248;p53">
              <a:extLst>
                <a:ext uri="{FF2B5EF4-FFF2-40B4-BE49-F238E27FC236}">
                  <a16:creationId xmlns:a16="http://schemas.microsoft.com/office/drawing/2014/main" id="{7EBC8094-3E42-41CD-D440-894E46F993A5}"/>
                </a:ext>
              </a:extLst>
            </p:cNvPr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01" name="Google Shape;2249;p53">
              <a:extLst>
                <a:ext uri="{FF2B5EF4-FFF2-40B4-BE49-F238E27FC236}">
                  <a16:creationId xmlns:a16="http://schemas.microsoft.com/office/drawing/2014/main" id="{12F4C7E0-9505-8F6A-9980-2B83901EAEE1}"/>
                </a:ext>
              </a:extLst>
            </p:cNvPr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02" name="Google Shape;2250;p53">
              <a:extLst>
                <a:ext uri="{FF2B5EF4-FFF2-40B4-BE49-F238E27FC236}">
                  <a16:creationId xmlns:a16="http://schemas.microsoft.com/office/drawing/2014/main" id="{639CCDD5-9B45-93B6-9D21-56A5350BC594}"/>
                </a:ext>
              </a:extLst>
            </p:cNvPr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03" name="Google Shape;2251;p53">
              <a:extLst>
                <a:ext uri="{FF2B5EF4-FFF2-40B4-BE49-F238E27FC236}">
                  <a16:creationId xmlns:a16="http://schemas.microsoft.com/office/drawing/2014/main" id="{E4891F24-9D82-6F63-B00C-48D8F2CDC66C}"/>
                </a:ext>
              </a:extLst>
            </p:cNvPr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104" name="Google Shape;2252;p53">
              <a:extLst>
                <a:ext uri="{FF2B5EF4-FFF2-40B4-BE49-F238E27FC236}">
                  <a16:creationId xmlns:a16="http://schemas.microsoft.com/office/drawing/2014/main" id="{3AE4AA66-BF1F-C957-2A90-E3812E455E9D}"/>
                </a:ext>
              </a:extLst>
            </p:cNvPr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105" name="Google Shape;547;p23">
            <a:extLst>
              <a:ext uri="{FF2B5EF4-FFF2-40B4-BE49-F238E27FC236}">
                <a16:creationId xmlns:a16="http://schemas.microsoft.com/office/drawing/2014/main" id="{30E0F2B7-B3E1-82B2-726B-907DA33AA80A}"/>
              </a:ext>
            </a:extLst>
          </p:cNvPr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106" name="Google Shape;548;p23">
              <a:extLst>
                <a:ext uri="{FF2B5EF4-FFF2-40B4-BE49-F238E27FC236}">
                  <a16:creationId xmlns:a16="http://schemas.microsoft.com/office/drawing/2014/main" id="{89FF8785-70A2-21AC-261D-FCEDE3A92E15}"/>
                </a:ext>
              </a:extLst>
            </p:cNvPr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49;p23">
              <a:extLst>
                <a:ext uri="{FF2B5EF4-FFF2-40B4-BE49-F238E27FC236}">
                  <a16:creationId xmlns:a16="http://schemas.microsoft.com/office/drawing/2014/main" id="{2FA221A7-72F5-6FEA-C4FC-91730F767EC3}"/>
                </a:ext>
              </a:extLst>
            </p:cNvPr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0;p23">
              <a:extLst>
                <a:ext uri="{FF2B5EF4-FFF2-40B4-BE49-F238E27FC236}">
                  <a16:creationId xmlns:a16="http://schemas.microsoft.com/office/drawing/2014/main" id="{59BB2B35-4A1A-45D2-1C2D-48DC95F61E76}"/>
                </a:ext>
              </a:extLst>
            </p:cNvPr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362;p23">
            <a:extLst>
              <a:ext uri="{FF2B5EF4-FFF2-40B4-BE49-F238E27FC236}">
                <a16:creationId xmlns:a16="http://schemas.microsoft.com/office/drawing/2014/main" id="{00505664-8553-0A55-B1A2-911DC06723A4}"/>
              </a:ext>
            </a:extLst>
          </p:cNvPr>
          <p:cNvGrpSpPr/>
          <p:nvPr/>
        </p:nvGrpSpPr>
        <p:grpSpPr>
          <a:xfrm>
            <a:off x="356731" y="281728"/>
            <a:ext cx="1088181" cy="608604"/>
            <a:chOff x="3168309" y="474596"/>
            <a:chExt cx="1088181" cy="608604"/>
          </a:xfrm>
        </p:grpSpPr>
        <p:grpSp>
          <p:nvGrpSpPr>
            <p:cNvPr id="110" name="Google Shape;363;p23">
              <a:extLst>
                <a:ext uri="{FF2B5EF4-FFF2-40B4-BE49-F238E27FC236}">
                  <a16:creationId xmlns:a16="http://schemas.microsoft.com/office/drawing/2014/main" id="{93E62EF4-E6BD-8F69-613E-E325EFADCAE4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14" name="Google Shape;364;p23">
                <a:extLst>
                  <a:ext uri="{FF2B5EF4-FFF2-40B4-BE49-F238E27FC236}">
                    <a16:creationId xmlns:a16="http://schemas.microsoft.com/office/drawing/2014/main" id="{83625CEC-C4C5-4109-CCF2-FE52A72759F5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65;p23">
                <a:extLst>
                  <a:ext uri="{FF2B5EF4-FFF2-40B4-BE49-F238E27FC236}">
                    <a16:creationId xmlns:a16="http://schemas.microsoft.com/office/drawing/2014/main" id="{9882E27B-4A08-C5B3-B4A5-1EA30D8E4CA0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" name="Google Shape;366;p23">
              <a:extLst>
                <a:ext uri="{FF2B5EF4-FFF2-40B4-BE49-F238E27FC236}">
                  <a16:creationId xmlns:a16="http://schemas.microsoft.com/office/drawing/2014/main" id="{A55AE362-7544-2CE6-40FF-4BC206E2548A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12" name="Google Shape;367;p23">
                <a:extLst>
                  <a:ext uri="{FF2B5EF4-FFF2-40B4-BE49-F238E27FC236}">
                    <a16:creationId xmlns:a16="http://schemas.microsoft.com/office/drawing/2014/main" id="{AC73E107-7033-9C1B-755C-BF8A8BCDB999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68;p23">
                <a:extLst>
                  <a:ext uri="{FF2B5EF4-FFF2-40B4-BE49-F238E27FC236}">
                    <a16:creationId xmlns:a16="http://schemas.microsoft.com/office/drawing/2014/main" id="{54ABDDF7-8CB6-7113-B8DA-FAD54C58E572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6BF9D94-9E6E-ABC7-F412-1736DC42E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8108BE-76D7-A1B1-44FD-B32CA523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45" y="1274818"/>
            <a:ext cx="3815616" cy="2542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E1B29A-E84A-2658-D98C-D19CCF25880B}"/>
              </a:ext>
            </a:extLst>
          </p:cNvPr>
          <p:cNvSpPr/>
          <p:nvPr/>
        </p:nvSpPr>
        <p:spPr>
          <a:xfrm>
            <a:off x="2550495" y="1301104"/>
            <a:ext cx="444329" cy="4443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DD67FB-B185-8DC9-EC0F-1912772CAABD}"/>
              </a:ext>
            </a:extLst>
          </p:cNvPr>
          <p:cNvSpPr txBox="1">
            <a:spLocks/>
          </p:cNvSpPr>
          <p:nvPr/>
        </p:nvSpPr>
        <p:spPr>
          <a:xfrm>
            <a:off x="925764" y="38499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5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Was John in Egypt ?  </a:t>
            </a:r>
          </a:p>
        </p:txBody>
      </p:sp>
      <p:grpSp>
        <p:nvGrpSpPr>
          <p:cNvPr id="18" name="Google Shape;448;p23">
            <a:extLst>
              <a:ext uri="{FF2B5EF4-FFF2-40B4-BE49-F238E27FC236}">
                <a16:creationId xmlns:a16="http://schemas.microsoft.com/office/drawing/2014/main" id="{B08CE77D-68D3-B65C-0A89-8AABDFE24261}"/>
              </a:ext>
            </a:extLst>
          </p:cNvPr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19" name="Google Shape;449;p23">
              <a:extLst>
                <a:ext uri="{FF2B5EF4-FFF2-40B4-BE49-F238E27FC236}">
                  <a16:creationId xmlns:a16="http://schemas.microsoft.com/office/drawing/2014/main" id="{CEE0CE95-75A9-6297-6B0F-761D858DA786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22" name="Google Shape;450;p23">
                <a:extLst>
                  <a:ext uri="{FF2B5EF4-FFF2-40B4-BE49-F238E27FC236}">
                    <a16:creationId xmlns:a16="http://schemas.microsoft.com/office/drawing/2014/main" id="{1E1D475B-B4D6-723B-4DE1-AAE05CFABA17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51;p23">
                <a:extLst>
                  <a:ext uri="{FF2B5EF4-FFF2-40B4-BE49-F238E27FC236}">
                    <a16:creationId xmlns:a16="http://schemas.microsoft.com/office/drawing/2014/main" id="{47D22D0A-B1C4-6B43-2105-3F499F35CBC4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52;p23">
                <a:extLst>
                  <a:ext uri="{FF2B5EF4-FFF2-40B4-BE49-F238E27FC236}">
                    <a16:creationId xmlns:a16="http://schemas.microsoft.com/office/drawing/2014/main" id="{57195F10-74FF-16E1-D40F-98C7BA467752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53;p23">
                <a:extLst>
                  <a:ext uri="{FF2B5EF4-FFF2-40B4-BE49-F238E27FC236}">
                    <a16:creationId xmlns:a16="http://schemas.microsoft.com/office/drawing/2014/main" id="{CE986CEB-437B-3909-A3D8-43AFDE9C743E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54;p23">
                <a:extLst>
                  <a:ext uri="{FF2B5EF4-FFF2-40B4-BE49-F238E27FC236}">
                    <a16:creationId xmlns:a16="http://schemas.microsoft.com/office/drawing/2014/main" id="{233130A7-353D-3F2C-94D3-1ED3006C6FD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55;p23">
                <a:extLst>
                  <a:ext uri="{FF2B5EF4-FFF2-40B4-BE49-F238E27FC236}">
                    <a16:creationId xmlns:a16="http://schemas.microsoft.com/office/drawing/2014/main" id="{187B4CD6-C6A8-C665-D1EF-A4D3F553F759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56;p23">
                <a:extLst>
                  <a:ext uri="{FF2B5EF4-FFF2-40B4-BE49-F238E27FC236}">
                    <a16:creationId xmlns:a16="http://schemas.microsoft.com/office/drawing/2014/main" id="{CDD9C046-612B-915D-B3A7-1EA20ECB4800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57;p23">
                <a:extLst>
                  <a:ext uri="{FF2B5EF4-FFF2-40B4-BE49-F238E27FC236}">
                    <a16:creationId xmlns:a16="http://schemas.microsoft.com/office/drawing/2014/main" id="{17004E0F-A56A-5649-4ADB-143254FE0183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58;p23">
                <a:extLst>
                  <a:ext uri="{FF2B5EF4-FFF2-40B4-BE49-F238E27FC236}">
                    <a16:creationId xmlns:a16="http://schemas.microsoft.com/office/drawing/2014/main" id="{3B83663A-5A22-364F-FB61-C58AD4593930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59;p23">
                <a:extLst>
                  <a:ext uri="{FF2B5EF4-FFF2-40B4-BE49-F238E27FC236}">
                    <a16:creationId xmlns:a16="http://schemas.microsoft.com/office/drawing/2014/main" id="{B2005074-A0CD-22A6-00DC-D3313AD328FC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60;p23">
                <a:extLst>
                  <a:ext uri="{FF2B5EF4-FFF2-40B4-BE49-F238E27FC236}">
                    <a16:creationId xmlns:a16="http://schemas.microsoft.com/office/drawing/2014/main" id="{AE4F7131-3CFD-2147-8EDE-BAEFE7728BF5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461;p23">
              <a:extLst>
                <a:ext uri="{FF2B5EF4-FFF2-40B4-BE49-F238E27FC236}">
                  <a16:creationId xmlns:a16="http://schemas.microsoft.com/office/drawing/2014/main" id="{CEAD956E-499B-3154-8321-3E8B1F8B82F4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2;p23">
              <a:extLst>
                <a:ext uri="{FF2B5EF4-FFF2-40B4-BE49-F238E27FC236}">
                  <a16:creationId xmlns:a16="http://schemas.microsoft.com/office/drawing/2014/main" id="{D85D1BC9-DA86-BC71-7829-F90B777B3F95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3;p23">
            <a:extLst>
              <a:ext uri="{FF2B5EF4-FFF2-40B4-BE49-F238E27FC236}">
                <a16:creationId xmlns:a16="http://schemas.microsoft.com/office/drawing/2014/main" id="{6FE0FD0C-7CFA-85FD-D832-CDC6C25146C4}"/>
              </a:ext>
            </a:extLst>
          </p:cNvPr>
          <p:cNvGrpSpPr/>
          <p:nvPr/>
        </p:nvGrpSpPr>
        <p:grpSpPr>
          <a:xfrm>
            <a:off x="7970789" y="851145"/>
            <a:ext cx="420904" cy="498241"/>
            <a:chOff x="5350141" y="100301"/>
            <a:chExt cx="420904" cy="498241"/>
          </a:xfrm>
        </p:grpSpPr>
        <p:sp>
          <p:nvSpPr>
            <p:cNvPr id="34" name="Google Shape;334;p23">
              <a:extLst>
                <a:ext uri="{FF2B5EF4-FFF2-40B4-BE49-F238E27FC236}">
                  <a16:creationId xmlns:a16="http://schemas.microsoft.com/office/drawing/2014/main" id="{5C86D01C-1B6A-82F7-EED5-065709E91F0B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5;p23">
              <a:extLst>
                <a:ext uri="{FF2B5EF4-FFF2-40B4-BE49-F238E27FC236}">
                  <a16:creationId xmlns:a16="http://schemas.microsoft.com/office/drawing/2014/main" id="{4FE3702B-BA6D-8DFF-E9F2-C76CDFFBF950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270;p41">
            <a:extLst>
              <a:ext uri="{FF2B5EF4-FFF2-40B4-BE49-F238E27FC236}">
                <a16:creationId xmlns:a16="http://schemas.microsoft.com/office/drawing/2014/main" id="{BCBE3C36-186E-2211-9121-B517AF4CDECC}"/>
              </a:ext>
            </a:extLst>
          </p:cNvPr>
          <p:cNvGrpSpPr/>
          <p:nvPr/>
        </p:nvGrpSpPr>
        <p:grpSpPr>
          <a:xfrm>
            <a:off x="5085216" y="-103678"/>
            <a:ext cx="563996" cy="527253"/>
            <a:chOff x="866242" y="485071"/>
            <a:chExt cx="900377" cy="841720"/>
          </a:xfrm>
        </p:grpSpPr>
        <p:sp>
          <p:nvSpPr>
            <p:cNvPr id="37" name="Google Shape;1271;p41">
              <a:extLst>
                <a:ext uri="{FF2B5EF4-FFF2-40B4-BE49-F238E27FC236}">
                  <a16:creationId xmlns:a16="http://schemas.microsoft.com/office/drawing/2014/main" id="{A9C0F12E-697D-1EAE-AE29-BD9608AA5C53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2;p41">
              <a:extLst>
                <a:ext uri="{FF2B5EF4-FFF2-40B4-BE49-F238E27FC236}">
                  <a16:creationId xmlns:a16="http://schemas.microsoft.com/office/drawing/2014/main" id="{AA3C50E0-C60D-7211-0031-007906B263A6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3;p41">
              <a:extLst>
                <a:ext uri="{FF2B5EF4-FFF2-40B4-BE49-F238E27FC236}">
                  <a16:creationId xmlns:a16="http://schemas.microsoft.com/office/drawing/2014/main" id="{D7841287-3E76-FFD8-E091-C273FE81B6C2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4;p41">
              <a:extLst>
                <a:ext uri="{FF2B5EF4-FFF2-40B4-BE49-F238E27FC236}">
                  <a16:creationId xmlns:a16="http://schemas.microsoft.com/office/drawing/2014/main" id="{6EDD7488-F491-E665-BA0E-9C3A1399EAFA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311;p41">
            <a:extLst>
              <a:ext uri="{FF2B5EF4-FFF2-40B4-BE49-F238E27FC236}">
                <a16:creationId xmlns:a16="http://schemas.microsoft.com/office/drawing/2014/main" id="{FC1E7D60-3CEB-590D-AA83-90D4114AB194}"/>
              </a:ext>
            </a:extLst>
          </p:cNvPr>
          <p:cNvGrpSpPr/>
          <p:nvPr/>
        </p:nvGrpSpPr>
        <p:grpSpPr>
          <a:xfrm>
            <a:off x="136256" y="131576"/>
            <a:ext cx="634917" cy="651671"/>
            <a:chOff x="891532" y="2489185"/>
            <a:chExt cx="855063" cy="877626"/>
          </a:xfrm>
        </p:grpSpPr>
        <p:sp>
          <p:nvSpPr>
            <p:cNvPr id="42" name="Google Shape;1312;p41">
              <a:extLst>
                <a:ext uri="{FF2B5EF4-FFF2-40B4-BE49-F238E27FC236}">
                  <a16:creationId xmlns:a16="http://schemas.microsoft.com/office/drawing/2014/main" id="{65036008-213E-3509-E459-79C1E0B97C34}"/>
                </a:ext>
              </a:extLst>
            </p:cNvPr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13;p41">
              <a:extLst>
                <a:ext uri="{FF2B5EF4-FFF2-40B4-BE49-F238E27FC236}">
                  <a16:creationId xmlns:a16="http://schemas.microsoft.com/office/drawing/2014/main" id="{7C291027-1A6C-B434-71B9-031A524918F4}"/>
                </a:ext>
              </a:extLst>
            </p:cNvPr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14;p41">
              <a:extLst>
                <a:ext uri="{FF2B5EF4-FFF2-40B4-BE49-F238E27FC236}">
                  <a16:creationId xmlns:a16="http://schemas.microsoft.com/office/drawing/2014/main" id="{9C9C192F-FAED-C294-166D-2EBF2D00A2F0}"/>
                </a:ext>
              </a:extLst>
            </p:cNvPr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15;p41">
              <a:extLst>
                <a:ext uri="{FF2B5EF4-FFF2-40B4-BE49-F238E27FC236}">
                  <a16:creationId xmlns:a16="http://schemas.microsoft.com/office/drawing/2014/main" id="{07EFFC30-E77D-6246-BAD5-2B01D577F7F1}"/>
                </a:ext>
              </a:extLst>
            </p:cNvPr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16;p41">
              <a:extLst>
                <a:ext uri="{FF2B5EF4-FFF2-40B4-BE49-F238E27FC236}">
                  <a16:creationId xmlns:a16="http://schemas.microsoft.com/office/drawing/2014/main" id="{70A8D47E-BD22-1183-1DE1-51E666395729}"/>
                </a:ext>
              </a:extLst>
            </p:cNvPr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631;p26">
            <a:extLst>
              <a:ext uri="{FF2B5EF4-FFF2-40B4-BE49-F238E27FC236}">
                <a16:creationId xmlns:a16="http://schemas.microsoft.com/office/drawing/2014/main" id="{6BBFD5EE-A670-8F51-B2DD-38DEAFFE8294}"/>
              </a:ext>
            </a:extLst>
          </p:cNvPr>
          <p:cNvGrpSpPr/>
          <p:nvPr/>
        </p:nvGrpSpPr>
        <p:grpSpPr>
          <a:xfrm>
            <a:off x="7385497" y="3566067"/>
            <a:ext cx="1507264" cy="1513562"/>
            <a:chOff x="1339725" y="238075"/>
            <a:chExt cx="2758000" cy="2769525"/>
          </a:xfrm>
        </p:grpSpPr>
        <p:sp>
          <p:nvSpPr>
            <p:cNvPr id="48" name="Google Shape;632;p26">
              <a:extLst>
                <a:ext uri="{FF2B5EF4-FFF2-40B4-BE49-F238E27FC236}">
                  <a16:creationId xmlns:a16="http://schemas.microsoft.com/office/drawing/2014/main" id="{82916C83-9FF3-FCF8-5636-4B1A3E7DABFA}"/>
                </a:ext>
              </a:extLst>
            </p:cNvPr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3;p26">
              <a:extLst>
                <a:ext uri="{FF2B5EF4-FFF2-40B4-BE49-F238E27FC236}">
                  <a16:creationId xmlns:a16="http://schemas.microsoft.com/office/drawing/2014/main" id="{D5F89AD3-17E4-8C32-3116-7AF16E3FEE0D}"/>
                </a:ext>
              </a:extLst>
            </p:cNvPr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4;p26">
              <a:extLst>
                <a:ext uri="{FF2B5EF4-FFF2-40B4-BE49-F238E27FC236}">
                  <a16:creationId xmlns:a16="http://schemas.microsoft.com/office/drawing/2014/main" id="{589F469B-3603-A789-E05B-A91997CED46D}"/>
                </a:ext>
              </a:extLst>
            </p:cNvPr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5;p26">
              <a:extLst>
                <a:ext uri="{FF2B5EF4-FFF2-40B4-BE49-F238E27FC236}">
                  <a16:creationId xmlns:a16="http://schemas.microsoft.com/office/drawing/2014/main" id="{0AD57B90-28AB-535C-1815-DC48F70DD81F}"/>
                </a:ext>
              </a:extLst>
            </p:cNvPr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36;p26">
              <a:extLst>
                <a:ext uri="{FF2B5EF4-FFF2-40B4-BE49-F238E27FC236}">
                  <a16:creationId xmlns:a16="http://schemas.microsoft.com/office/drawing/2014/main" id="{CB510C08-47CA-85AA-387A-43C04FEB29F9}"/>
                </a:ext>
              </a:extLst>
            </p:cNvPr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37;p26">
              <a:extLst>
                <a:ext uri="{FF2B5EF4-FFF2-40B4-BE49-F238E27FC236}">
                  <a16:creationId xmlns:a16="http://schemas.microsoft.com/office/drawing/2014/main" id="{BA2C27B4-0DE1-513C-756F-590AB9FFBCCD}"/>
                </a:ext>
              </a:extLst>
            </p:cNvPr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38;p26">
              <a:extLst>
                <a:ext uri="{FF2B5EF4-FFF2-40B4-BE49-F238E27FC236}">
                  <a16:creationId xmlns:a16="http://schemas.microsoft.com/office/drawing/2014/main" id="{351D3DCF-263F-BFB0-5055-8862F751BE70}"/>
                </a:ext>
              </a:extLst>
            </p:cNvPr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39;p26">
              <a:extLst>
                <a:ext uri="{FF2B5EF4-FFF2-40B4-BE49-F238E27FC236}">
                  <a16:creationId xmlns:a16="http://schemas.microsoft.com/office/drawing/2014/main" id="{F54A92B6-E4F1-D160-80A2-E50A20F74656}"/>
                </a:ext>
              </a:extLst>
            </p:cNvPr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40;p26">
              <a:extLst>
                <a:ext uri="{FF2B5EF4-FFF2-40B4-BE49-F238E27FC236}">
                  <a16:creationId xmlns:a16="http://schemas.microsoft.com/office/drawing/2014/main" id="{88F58A0F-6233-3E4E-128F-66BF8A49B82E}"/>
                </a:ext>
              </a:extLst>
            </p:cNvPr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41;p26">
              <a:extLst>
                <a:ext uri="{FF2B5EF4-FFF2-40B4-BE49-F238E27FC236}">
                  <a16:creationId xmlns:a16="http://schemas.microsoft.com/office/drawing/2014/main" id="{8B76D450-D3EA-D86B-0F72-E7986FA34007}"/>
                </a:ext>
              </a:extLst>
            </p:cNvPr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42;p26">
              <a:extLst>
                <a:ext uri="{FF2B5EF4-FFF2-40B4-BE49-F238E27FC236}">
                  <a16:creationId xmlns:a16="http://schemas.microsoft.com/office/drawing/2014/main" id="{378DFD12-16FA-642F-B73E-70FD4DA38830}"/>
                </a:ext>
              </a:extLst>
            </p:cNvPr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43;p26">
              <a:extLst>
                <a:ext uri="{FF2B5EF4-FFF2-40B4-BE49-F238E27FC236}">
                  <a16:creationId xmlns:a16="http://schemas.microsoft.com/office/drawing/2014/main" id="{CD676D9A-E9AF-A255-F944-6FE56F149634}"/>
                </a:ext>
              </a:extLst>
            </p:cNvPr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44;p26">
              <a:extLst>
                <a:ext uri="{FF2B5EF4-FFF2-40B4-BE49-F238E27FC236}">
                  <a16:creationId xmlns:a16="http://schemas.microsoft.com/office/drawing/2014/main" id="{ECE745BF-13B4-2AFE-9D32-C044E842C8D1}"/>
                </a:ext>
              </a:extLst>
            </p:cNvPr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45;p26">
              <a:extLst>
                <a:ext uri="{FF2B5EF4-FFF2-40B4-BE49-F238E27FC236}">
                  <a16:creationId xmlns:a16="http://schemas.microsoft.com/office/drawing/2014/main" id="{04C14078-25E9-7C52-444D-8158E6A2FF48}"/>
                </a:ext>
              </a:extLst>
            </p:cNvPr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46;p26">
              <a:extLst>
                <a:ext uri="{FF2B5EF4-FFF2-40B4-BE49-F238E27FC236}">
                  <a16:creationId xmlns:a16="http://schemas.microsoft.com/office/drawing/2014/main" id="{A26E4B63-ED5C-9DC3-C8E6-FCF4C90E2493}"/>
                </a:ext>
              </a:extLst>
            </p:cNvPr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47;p26">
              <a:extLst>
                <a:ext uri="{FF2B5EF4-FFF2-40B4-BE49-F238E27FC236}">
                  <a16:creationId xmlns:a16="http://schemas.microsoft.com/office/drawing/2014/main" id="{FF86EE47-F233-870E-FF8A-60F5BEA3C44D}"/>
                </a:ext>
              </a:extLst>
            </p:cNvPr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8;p26">
              <a:extLst>
                <a:ext uri="{FF2B5EF4-FFF2-40B4-BE49-F238E27FC236}">
                  <a16:creationId xmlns:a16="http://schemas.microsoft.com/office/drawing/2014/main" id="{B73E1562-1CB2-7D83-EDE9-3EE1447AD208}"/>
                </a:ext>
              </a:extLst>
            </p:cNvPr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49;p26">
              <a:extLst>
                <a:ext uri="{FF2B5EF4-FFF2-40B4-BE49-F238E27FC236}">
                  <a16:creationId xmlns:a16="http://schemas.microsoft.com/office/drawing/2014/main" id="{7A71EA8A-F35D-AF0C-CCD3-8E8101F0E647}"/>
                </a:ext>
              </a:extLst>
            </p:cNvPr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0;p26">
              <a:extLst>
                <a:ext uri="{FF2B5EF4-FFF2-40B4-BE49-F238E27FC236}">
                  <a16:creationId xmlns:a16="http://schemas.microsoft.com/office/drawing/2014/main" id="{46584D14-1A3E-2324-FB74-D868AA6C265E}"/>
                </a:ext>
              </a:extLst>
            </p:cNvPr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1;p26">
              <a:extLst>
                <a:ext uri="{FF2B5EF4-FFF2-40B4-BE49-F238E27FC236}">
                  <a16:creationId xmlns:a16="http://schemas.microsoft.com/office/drawing/2014/main" id="{83FA888A-3A19-E223-7287-7D645D58DBD7}"/>
                </a:ext>
              </a:extLst>
            </p:cNvPr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2;p26">
              <a:extLst>
                <a:ext uri="{FF2B5EF4-FFF2-40B4-BE49-F238E27FC236}">
                  <a16:creationId xmlns:a16="http://schemas.microsoft.com/office/drawing/2014/main" id="{BC9385AC-77FC-06E3-4687-5F00229BCB0D}"/>
                </a:ext>
              </a:extLst>
            </p:cNvPr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3;p26">
              <a:extLst>
                <a:ext uri="{FF2B5EF4-FFF2-40B4-BE49-F238E27FC236}">
                  <a16:creationId xmlns:a16="http://schemas.microsoft.com/office/drawing/2014/main" id="{F707CDF0-CFC0-0587-C704-312301D93CE3}"/>
                </a:ext>
              </a:extLst>
            </p:cNvPr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;p26">
              <a:extLst>
                <a:ext uri="{FF2B5EF4-FFF2-40B4-BE49-F238E27FC236}">
                  <a16:creationId xmlns:a16="http://schemas.microsoft.com/office/drawing/2014/main" id="{999FA4AC-1179-D853-89BE-C78F772F3386}"/>
                </a:ext>
              </a:extLst>
            </p:cNvPr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5;p26">
              <a:extLst>
                <a:ext uri="{FF2B5EF4-FFF2-40B4-BE49-F238E27FC236}">
                  <a16:creationId xmlns:a16="http://schemas.microsoft.com/office/drawing/2014/main" id="{ACAC6942-3DC7-0E19-F90A-CFF5DCBCC44F}"/>
                </a:ext>
              </a:extLst>
            </p:cNvPr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6;p26">
              <a:extLst>
                <a:ext uri="{FF2B5EF4-FFF2-40B4-BE49-F238E27FC236}">
                  <a16:creationId xmlns:a16="http://schemas.microsoft.com/office/drawing/2014/main" id="{9995EF26-789C-F30E-17E9-D463D7413133}"/>
                </a:ext>
              </a:extLst>
            </p:cNvPr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7;p26">
              <a:extLst>
                <a:ext uri="{FF2B5EF4-FFF2-40B4-BE49-F238E27FC236}">
                  <a16:creationId xmlns:a16="http://schemas.microsoft.com/office/drawing/2014/main" id="{C609C810-0628-4892-8911-DD46F09E15E2}"/>
                </a:ext>
              </a:extLst>
            </p:cNvPr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8;p26">
              <a:extLst>
                <a:ext uri="{FF2B5EF4-FFF2-40B4-BE49-F238E27FC236}">
                  <a16:creationId xmlns:a16="http://schemas.microsoft.com/office/drawing/2014/main" id="{C640FF01-4997-BAC8-271A-1C9D51166CE0}"/>
                </a:ext>
              </a:extLst>
            </p:cNvPr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9;p26">
              <a:extLst>
                <a:ext uri="{FF2B5EF4-FFF2-40B4-BE49-F238E27FC236}">
                  <a16:creationId xmlns:a16="http://schemas.microsoft.com/office/drawing/2014/main" id="{2FF58E07-4003-80CD-1C91-0D65BF24CA0A}"/>
                </a:ext>
              </a:extLst>
            </p:cNvPr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60;p26">
              <a:extLst>
                <a:ext uri="{FF2B5EF4-FFF2-40B4-BE49-F238E27FC236}">
                  <a16:creationId xmlns:a16="http://schemas.microsoft.com/office/drawing/2014/main" id="{7A4EAB56-B81F-642E-7FE9-C87FC0527D97}"/>
                </a:ext>
              </a:extLst>
            </p:cNvPr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61;p26">
              <a:extLst>
                <a:ext uri="{FF2B5EF4-FFF2-40B4-BE49-F238E27FC236}">
                  <a16:creationId xmlns:a16="http://schemas.microsoft.com/office/drawing/2014/main" id="{10313E8D-76B5-4B7D-C4BA-0FE32EDC55E3}"/>
                </a:ext>
              </a:extLst>
            </p:cNvPr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62;p26">
              <a:extLst>
                <a:ext uri="{FF2B5EF4-FFF2-40B4-BE49-F238E27FC236}">
                  <a16:creationId xmlns:a16="http://schemas.microsoft.com/office/drawing/2014/main" id="{387AE188-8371-E1E4-EF8B-EA9E6A432BFE}"/>
                </a:ext>
              </a:extLst>
            </p:cNvPr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63;p26">
              <a:extLst>
                <a:ext uri="{FF2B5EF4-FFF2-40B4-BE49-F238E27FC236}">
                  <a16:creationId xmlns:a16="http://schemas.microsoft.com/office/drawing/2014/main" id="{6775DE77-3968-AE2E-A66E-6AAE0538FE86}"/>
                </a:ext>
              </a:extLst>
            </p:cNvPr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64;p26">
              <a:extLst>
                <a:ext uri="{FF2B5EF4-FFF2-40B4-BE49-F238E27FC236}">
                  <a16:creationId xmlns:a16="http://schemas.microsoft.com/office/drawing/2014/main" id="{41EC7856-859B-A0B2-43D4-60AF8D7DC745}"/>
                </a:ext>
              </a:extLst>
            </p:cNvPr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65;p26">
              <a:extLst>
                <a:ext uri="{FF2B5EF4-FFF2-40B4-BE49-F238E27FC236}">
                  <a16:creationId xmlns:a16="http://schemas.microsoft.com/office/drawing/2014/main" id="{C4130A14-1823-D461-1D4D-187D86B67BA0}"/>
                </a:ext>
              </a:extLst>
            </p:cNvPr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66;p26">
              <a:extLst>
                <a:ext uri="{FF2B5EF4-FFF2-40B4-BE49-F238E27FC236}">
                  <a16:creationId xmlns:a16="http://schemas.microsoft.com/office/drawing/2014/main" id="{0B16E18F-BEB3-685D-3CF8-989192392E85}"/>
                </a:ext>
              </a:extLst>
            </p:cNvPr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67;p26">
              <a:extLst>
                <a:ext uri="{FF2B5EF4-FFF2-40B4-BE49-F238E27FC236}">
                  <a16:creationId xmlns:a16="http://schemas.microsoft.com/office/drawing/2014/main" id="{49A36B42-E3B0-8045-E897-BF9AE58A6B4E}"/>
                </a:ext>
              </a:extLst>
            </p:cNvPr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68;p26">
              <a:extLst>
                <a:ext uri="{FF2B5EF4-FFF2-40B4-BE49-F238E27FC236}">
                  <a16:creationId xmlns:a16="http://schemas.microsoft.com/office/drawing/2014/main" id="{C68EBF17-25B4-21DC-D7D3-BA30E663E119}"/>
                </a:ext>
              </a:extLst>
            </p:cNvPr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69;p26">
              <a:extLst>
                <a:ext uri="{FF2B5EF4-FFF2-40B4-BE49-F238E27FC236}">
                  <a16:creationId xmlns:a16="http://schemas.microsoft.com/office/drawing/2014/main" id="{4B346D94-8FC3-AFA0-BEBC-0D04FFAFA26D}"/>
                </a:ext>
              </a:extLst>
            </p:cNvPr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0;p26">
              <a:extLst>
                <a:ext uri="{FF2B5EF4-FFF2-40B4-BE49-F238E27FC236}">
                  <a16:creationId xmlns:a16="http://schemas.microsoft.com/office/drawing/2014/main" id="{C7441CA0-72C8-EA88-8AF1-4428F9D6041E}"/>
                </a:ext>
              </a:extLst>
            </p:cNvPr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1;p26">
              <a:extLst>
                <a:ext uri="{FF2B5EF4-FFF2-40B4-BE49-F238E27FC236}">
                  <a16:creationId xmlns:a16="http://schemas.microsoft.com/office/drawing/2014/main" id="{76652C8F-FFB1-4CED-39FC-76B13CA61FFB}"/>
                </a:ext>
              </a:extLst>
            </p:cNvPr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2;p26">
              <a:extLst>
                <a:ext uri="{FF2B5EF4-FFF2-40B4-BE49-F238E27FC236}">
                  <a16:creationId xmlns:a16="http://schemas.microsoft.com/office/drawing/2014/main" id="{D0CBB156-9FEA-7141-3930-89AEEB5373AA}"/>
                </a:ext>
              </a:extLst>
            </p:cNvPr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3;p26">
              <a:extLst>
                <a:ext uri="{FF2B5EF4-FFF2-40B4-BE49-F238E27FC236}">
                  <a16:creationId xmlns:a16="http://schemas.microsoft.com/office/drawing/2014/main" id="{04F8A59A-4E16-5844-5D23-4438A7C38415}"/>
                </a:ext>
              </a:extLst>
            </p:cNvPr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4;p26">
              <a:extLst>
                <a:ext uri="{FF2B5EF4-FFF2-40B4-BE49-F238E27FC236}">
                  <a16:creationId xmlns:a16="http://schemas.microsoft.com/office/drawing/2014/main" id="{78B298CE-1A1B-AEE4-A975-02D37C1E74F3}"/>
                </a:ext>
              </a:extLst>
            </p:cNvPr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5;p26">
              <a:extLst>
                <a:ext uri="{FF2B5EF4-FFF2-40B4-BE49-F238E27FC236}">
                  <a16:creationId xmlns:a16="http://schemas.microsoft.com/office/drawing/2014/main" id="{B686CCAD-EFC2-0D45-372D-AD0CD0DABD66}"/>
                </a:ext>
              </a:extLst>
            </p:cNvPr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;p26">
              <a:extLst>
                <a:ext uri="{FF2B5EF4-FFF2-40B4-BE49-F238E27FC236}">
                  <a16:creationId xmlns:a16="http://schemas.microsoft.com/office/drawing/2014/main" id="{0CFC22B8-5D93-A26C-267A-79221262598E}"/>
                </a:ext>
              </a:extLst>
            </p:cNvPr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7;p26">
              <a:extLst>
                <a:ext uri="{FF2B5EF4-FFF2-40B4-BE49-F238E27FC236}">
                  <a16:creationId xmlns:a16="http://schemas.microsoft.com/office/drawing/2014/main" id="{71E246CD-2FAF-818E-B791-B0E8FDC53435}"/>
                </a:ext>
              </a:extLst>
            </p:cNvPr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8;p26">
              <a:extLst>
                <a:ext uri="{FF2B5EF4-FFF2-40B4-BE49-F238E27FC236}">
                  <a16:creationId xmlns:a16="http://schemas.microsoft.com/office/drawing/2014/main" id="{AB28168B-B31D-A8B6-0E4D-2ED7DD6379BD}"/>
                </a:ext>
              </a:extLst>
            </p:cNvPr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9;p26">
              <a:extLst>
                <a:ext uri="{FF2B5EF4-FFF2-40B4-BE49-F238E27FC236}">
                  <a16:creationId xmlns:a16="http://schemas.microsoft.com/office/drawing/2014/main" id="{28E4FD0A-0B2A-D70D-CCE6-7EBBB839A4D9}"/>
                </a:ext>
              </a:extLst>
            </p:cNvPr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80;p26">
              <a:extLst>
                <a:ext uri="{FF2B5EF4-FFF2-40B4-BE49-F238E27FC236}">
                  <a16:creationId xmlns:a16="http://schemas.microsoft.com/office/drawing/2014/main" id="{4E436099-6229-B54A-5F52-10A28ED5ACBE}"/>
                </a:ext>
              </a:extLst>
            </p:cNvPr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81;p26">
              <a:extLst>
                <a:ext uri="{FF2B5EF4-FFF2-40B4-BE49-F238E27FC236}">
                  <a16:creationId xmlns:a16="http://schemas.microsoft.com/office/drawing/2014/main" id="{C2D33E74-0285-6067-C567-8FD55992DB8E}"/>
                </a:ext>
              </a:extLst>
            </p:cNvPr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82;p26">
              <a:extLst>
                <a:ext uri="{FF2B5EF4-FFF2-40B4-BE49-F238E27FC236}">
                  <a16:creationId xmlns:a16="http://schemas.microsoft.com/office/drawing/2014/main" id="{3C5DB982-8B28-73D6-496F-15C28B7C5D6B}"/>
                </a:ext>
              </a:extLst>
            </p:cNvPr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83;p26">
              <a:extLst>
                <a:ext uri="{FF2B5EF4-FFF2-40B4-BE49-F238E27FC236}">
                  <a16:creationId xmlns:a16="http://schemas.microsoft.com/office/drawing/2014/main" id="{68ADB267-685B-61EF-F354-819C237F99B3}"/>
                </a:ext>
              </a:extLst>
            </p:cNvPr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84;p26">
              <a:extLst>
                <a:ext uri="{FF2B5EF4-FFF2-40B4-BE49-F238E27FC236}">
                  <a16:creationId xmlns:a16="http://schemas.microsoft.com/office/drawing/2014/main" id="{A975E6F1-2936-0B52-D9C2-3FF2DBEA86C5}"/>
                </a:ext>
              </a:extLst>
            </p:cNvPr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85;p26">
              <a:extLst>
                <a:ext uri="{FF2B5EF4-FFF2-40B4-BE49-F238E27FC236}">
                  <a16:creationId xmlns:a16="http://schemas.microsoft.com/office/drawing/2014/main" id="{FD95EB9C-E986-11ED-2D59-256906D675F3}"/>
                </a:ext>
              </a:extLst>
            </p:cNvPr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86;p26">
              <a:extLst>
                <a:ext uri="{FF2B5EF4-FFF2-40B4-BE49-F238E27FC236}">
                  <a16:creationId xmlns:a16="http://schemas.microsoft.com/office/drawing/2014/main" id="{DE3B2B0F-303A-62C4-3BA2-6B86BFD19E55}"/>
                </a:ext>
              </a:extLst>
            </p:cNvPr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87;p26">
              <a:extLst>
                <a:ext uri="{FF2B5EF4-FFF2-40B4-BE49-F238E27FC236}">
                  <a16:creationId xmlns:a16="http://schemas.microsoft.com/office/drawing/2014/main" id="{4933FD37-458C-A67F-44DE-15EB89195D94}"/>
                </a:ext>
              </a:extLst>
            </p:cNvPr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88;p26">
              <a:extLst>
                <a:ext uri="{FF2B5EF4-FFF2-40B4-BE49-F238E27FC236}">
                  <a16:creationId xmlns:a16="http://schemas.microsoft.com/office/drawing/2014/main" id="{1229FB38-3F6F-1BE9-418F-46FCBE3FF5EF}"/>
                </a:ext>
              </a:extLst>
            </p:cNvPr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89;p26">
              <a:extLst>
                <a:ext uri="{FF2B5EF4-FFF2-40B4-BE49-F238E27FC236}">
                  <a16:creationId xmlns:a16="http://schemas.microsoft.com/office/drawing/2014/main" id="{A14E7021-29CA-61BC-C107-1A41CF9BE1FF}"/>
                </a:ext>
              </a:extLst>
            </p:cNvPr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90;p26">
              <a:extLst>
                <a:ext uri="{FF2B5EF4-FFF2-40B4-BE49-F238E27FC236}">
                  <a16:creationId xmlns:a16="http://schemas.microsoft.com/office/drawing/2014/main" id="{F2219C66-1384-B7FC-2105-5FD3D90523E0}"/>
                </a:ext>
              </a:extLst>
            </p:cNvPr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91;p26">
              <a:extLst>
                <a:ext uri="{FF2B5EF4-FFF2-40B4-BE49-F238E27FC236}">
                  <a16:creationId xmlns:a16="http://schemas.microsoft.com/office/drawing/2014/main" id="{2BA16F20-5027-F5A9-CE3F-6D031909C3E9}"/>
                </a:ext>
              </a:extLst>
            </p:cNvPr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92;p26">
              <a:extLst>
                <a:ext uri="{FF2B5EF4-FFF2-40B4-BE49-F238E27FC236}">
                  <a16:creationId xmlns:a16="http://schemas.microsoft.com/office/drawing/2014/main" id="{2A0BA712-74E4-4820-5A4D-EDE9F2C18B80}"/>
                </a:ext>
              </a:extLst>
            </p:cNvPr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93;p26">
              <a:extLst>
                <a:ext uri="{FF2B5EF4-FFF2-40B4-BE49-F238E27FC236}">
                  <a16:creationId xmlns:a16="http://schemas.microsoft.com/office/drawing/2014/main" id="{AAB682CC-F20C-5A17-EEF5-0C8C88DF40DB}"/>
                </a:ext>
              </a:extLst>
            </p:cNvPr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94;p26">
              <a:extLst>
                <a:ext uri="{FF2B5EF4-FFF2-40B4-BE49-F238E27FC236}">
                  <a16:creationId xmlns:a16="http://schemas.microsoft.com/office/drawing/2014/main" id="{923A0B02-81B5-60CF-DB9D-5185A6404B4E}"/>
                </a:ext>
              </a:extLst>
            </p:cNvPr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95;p26">
              <a:extLst>
                <a:ext uri="{FF2B5EF4-FFF2-40B4-BE49-F238E27FC236}">
                  <a16:creationId xmlns:a16="http://schemas.microsoft.com/office/drawing/2014/main" id="{C5613FC9-21DE-9740-76D5-4C2FCA7D3C76}"/>
                </a:ext>
              </a:extLst>
            </p:cNvPr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96;p26">
              <a:extLst>
                <a:ext uri="{FF2B5EF4-FFF2-40B4-BE49-F238E27FC236}">
                  <a16:creationId xmlns:a16="http://schemas.microsoft.com/office/drawing/2014/main" id="{867EAE06-E97B-4500-10BB-A4046BA92755}"/>
                </a:ext>
              </a:extLst>
            </p:cNvPr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97;p26">
              <a:extLst>
                <a:ext uri="{FF2B5EF4-FFF2-40B4-BE49-F238E27FC236}">
                  <a16:creationId xmlns:a16="http://schemas.microsoft.com/office/drawing/2014/main" id="{B89E86B9-2EC1-7E8D-0166-FAFD81D0A591}"/>
                </a:ext>
              </a:extLst>
            </p:cNvPr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98;p26">
              <a:extLst>
                <a:ext uri="{FF2B5EF4-FFF2-40B4-BE49-F238E27FC236}">
                  <a16:creationId xmlns:a16="http://schemas.microsoft.com/office/drawing/2014/main" id="{238BD8FB-C61B-99FF-AAB4-D2D0EE54D2CD}"/>
                </a:ext>
              </a:extLst>
            </p:cNvPr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99;p26">
              <a:extLst>
                <a:ext uri="{FF2B5EF4-FFF2-40B4-BE49-F238E27FC236}">
                  <a16:creationId xmlns:a16="http://schemas.microsoft.com/office/drawing/2014/main" id="{43F80BA4-AAFB-20FD-1FF7-586CB17612EA}"/>
                </a:ext>
              </a:extLst>
            </p:cNvPr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00;p26">
              <a:extLst>
                <a:ext uri="{FF2B5EF4-FFF2-40B4-BE49-F238E27FC236}">
                  <a16:creationId xmlns:a16="http://schemas.microsoft.com/office/drawing/2014/main" id="{27A78E68-5C9D-79F0-344A-F607664A87E6}"/>
                </a:ext>
              </a:extLst>
            </p:cNvPr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01;p26">
              <a:extLst>
                <a:ext uri="{FF2B5EF4-FFF2-40B4-BE49-F238E27FC236}">
                  <a16:creationId xmlns:a16="http://schemas.microsoft.com/office/drawing/2014/main" id="{FE1999FC-776D-C666-3BDB-74D91BFB385E}"/>
                </a:ext>
              </a:extLst>
            </p:cNvPr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02;p26">
              <a:extLst>
                <a:ext uri="{FF2B5EF4-FFF2-40B4-BE49-F238E27FC236}">
                  <a16:creationId xmlns:a16="http://schemas.microsoft.com/office/drawing/2014/main" id="{D459BCFD-AA1A-590A-248E-74AA6ABF24BC}"/>
                </a:ext>
              </a:extLst>
            </p:cNvPr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03;p26">
              <a:extLst>
                <a:ext uri="{FF2B5EF4-FFF2-40B4-BE49-F238E27FC236}">
                  <a16:creationId xmlns:a16="http://schemas.microsoft.com/office/drawing/2014/main" id="{EA405F90-3D50-C827-235F-27967DC4481E}"/>
                </a:ext>
              </a:extLst>
            </p:cNvPr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F87A291A-766D-8AB4-1217-FB845445A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121" name="Title 1">
            <a:extLst>
              <a:ext uri="{FF2B5EF4-FFF2-40B4-BE49-F238E27FC236}">
                <a16:creationId xmlns:a16="http://schemas.microsoft.com/office/drawing/2014/main" id="{8158336B-C9DD-CB7C-64D9-FB41CE7C7622}"/>
              </a:ext>
            </a:extLst>
          </p:cNvPr>
          <p:cNvSpPr txBox="1">
            <a:spLocks/>
          </p:cNvSpPr>
          <p:nvPr/>
        </p:nvSpPr>
        <p:spPr>
          <a:xfrm>
            <a:off x="1991071" y="4167422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Yes, he was. </a:t>
            </a:r>
          </a:p>
        </p:txBody>
      </p:sp>
    </p:spTree>
    <p:extLst>
      <p:ext uri="{BB962C8B-B14F-4D97-AF65-F5344CB8AC3E}">
        <p14:creationId xmlns:p14="http://schemas.microsoft.com/office/powerpoint/2010/main" val="39100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237560-3002-B094-9A32-F0B51FEC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216325"/>
            <a:ext cx="3857625" cy="25717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020DAA-52F0-C881-C8B9-AED98782329A}"/>
              </a:ext>
            </a:extLst>
          </p:cNvPr>
          <p:cNvSpPr txBox="1">
            <a:spLocks/>
          </p:cNvSpPr>
          <p:nvPr/>
        </p:nvSpPr>
        <p:spPr>
          <a:xfrm>
            <a:off x="925764" y="38499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Lily was in America. Was she at the bridge?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261D51E-B2BC-624F-379C-05E469E9FE4E}"/>
              </a:ext>
            </a:extLst>
          </p:cNvPr>
          <p:cNvSpPr txBox="1">
            <a:spLocks/>
          </p:cNvSpPr>
          <p:nvPr/>
        </p:nvSpPr>
        <p:spPr>
          <a:xfrm>
            <a:off x="2186326" y="4060690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Yes, she was. </a:t>
            </a:r>
          </a:p>
        </p:txBody>
      </p:sp>
      <p:grpSp>
        <p:nvGrpSpPr>
          <p:cNvPr id="21" name="Google Shape;2253;p53">
            <a:extLst>
              <a:ext uri="{FF2B5EF4-FFF2-40B4-BE49-F238E27FC236}">
                <a16:creationId xmlns:a16="http://schemas.microsoft.com/office/drawing/2014/main" id="{46836953-F2A0-1CA0-EF91-D2C8F0CD99AB}"/>
              </a:ext>
            </a:extLst>
          </p:cNvPr>
          <p:cNvGrpSpPr/>
          <p:nvPr/>
        </p:nvGrpSpPr>
        <p:grpSpPr>
          <a:xfrm rot="-820655" flipH="1">
            <a:off x="8345468" y="925582"/>
            <a:ext cx="1653929" cy="539993"/>
            <a:chOff x="2564525" y="5223525"/>
            <a:chExt cx="2556110" cy="834547"/>
          </a:xfrm>
        </p:grpSpPr>
        <p:sp>
          <p:nvSpPr>
            <p:cNvPr id="22" name="Google Shape;2254;p53">
              <a:extLst>
                <a:ext uri="{FF2B5EF4-FFF2-40B4-BE49-F238E27FC236}">
                  <a16:creationId xmlns:a16="http://schemas.microsoft.com/office/drawing/2014/main" id="{0561683B-8E08-85A5-962D-59046DD161E9}"/>
                </a:ext>
              </a:extLst>
            </p:cNvPr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3" name="Google Shape;2255;p53">
              <a:extLst>
                <a:ext uri="{FF2B5EF4-FFF2-40B4-BE49-F238E27FC236}">
                  <a16:creationId xmlns:a16="http://schemas.microsoft.com/office/drawing/2014/main" id="{4B95D93A-03C2-6689-2B34-C4FD343E0C01}"/>
                </a:ext>
              </a:extLst>
            </p:cNvPr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4" name="Google Shape;2256;p53">
              <a:extLst>
                <a:ext uri="{FF2B5EF4-FFF2-40B4-BE49-F238E27FC236}">
                  <a16:creationId xmlns:a16="http://schemas.microsoft.com/office/drawing/2014/main" id="{2AC33191-BEB7-5CBC-1F0D-88A98E4CE244}"/>
                </a:ext>
              </a:extLst>
            </p:cNvPr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5" name="Google Shape;2257;p53">
              <a:extLst>
                <a:ext uri="{FF2B5EF4-FFF2-40B4-BE49-F238E27FC236}">
                  <a16:creationId xmlns:a16="http://schemas.microsoft.com/office/drawing/2014/main" id="{A2D9F324-042D-6FEB-4AE9-AD20FF82B114}"/>
                </a:ext>
              </a:extLst>
            </p:cNvPr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" name="Google Shape;2258;p53">
              <a:extLst>
                <a:ext uri="{FF2B5EF4-FFF2-40B4-BE49-F238E27FC236}">
                  <a16:creationId xmlns:a16="http://schemas.microsoft.com/office/drawing/2014/main" id="{88791F9D-D670-45A2-032A-A7CB16576306}"/>
                </a:ext>
              </a:extLst>
            </p:cNvPr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7" name="Google Shape;2259;p53">
              <a:extLst>
                <a:ext uri="{FF2B5EF4-FFF2-40B4-BE49-F238E27FC236}">
                  <a16:creationId xmlns:a16="http://schemas.microsoft.com/office/drawing/2014/main" id="{70642782-E47B-E2AB-5CDF-30831D49B51F}"/>
                </a:ext>
              </a:extLst>
            </p:cNvPr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8" name="Google Shape;2260;p53">
              <a:extLst>
                <a:ext uri="{FF2B5EF4-FFF2-40B4-BE49-F238E27FC236}">
                  <a16:creationId xmlns:a16="http://schemas.microsoft.com/office/drawing/2014/main" id="{5402E96E-D004-4BA3-B188-73F5A8B7C4DB}"/>
                </a:ext>
              </a:extLst>
            </p:cNvPr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9" name="Google Shape;2261;p53">
              <a:extLst>
                <a:ext uri="{FF2B5EF4-FFF2-40B4-BE49-F238E27FC236}">
                  <a16:creationId xmlns:a16="http://schemas.microsoft.com/office/drawing/2014/main" id="{BA626714-A3DC-A979-ED14-11EA2849EF99}"/>
                </a:ext>
              </a:extLst>
            </p:cNvPr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0" name="Google Shape;2262;p53">
              <a:extLst>
                <a:ext uri="{FF2B5EF4-FFF2-40B4-BE49-F238E27FC236}">
                  <a16:creationId xmlns:a16="http://schemas.microsoft.com/office/drawing/2014/main" id="{4C20190B-1E58-3576-61DC-129D365751C6}"/>
                </a:ext>
              </a:extLst>
            </p:cNvPr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1" name="Google Shape;2263;p53">
              <a:extLst>
                <a:ext uri="{FF2B5EF4-FFF2-40B4-BE49-F238E27FC236}">
                  <a16:creationId xmlns:a16="http://schemas.microsoft.com/office/drawing/2014/main" id="{9A0D9505-968E-37B0-B0C7-037A48815110}"/>
                </a:ext>
              </a:extLst>
            </p:cNvPr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32" name="Google Shape;728;p28">
            <a:extLst>
              <a:ext uri="{FF2B5EF4-FFF2-40B4-BE49-F238E27FC236}">
                <a16:creationId xmlns:a16="http://schemas.microsoft.com/office/drawing/2014/main" id="{04007D37-64AD-E3BF-7F2F-01C12ACF36C2}"/>
              </a:ext>
            </a:extLst>
          </p:cNvPr>
          <p:cNvGrpSpPr/>
          <p:nvPr/>
        </p:nvGrpSpPr>
        <p:grpSpPr>
          <a:xfrm>
            <a:off x="7648414" y="3200400"/>
            <a:ext cx="1440203" cy="1976409"/>
            <a:chOff x="797124" y="1924250"/>
            <a:chExt cx="1819110" cy="2485557"/>
          </a:xfrm>
        </p:grpSpPr>
        <p:sp>
          <p:nvSpPr>
            <p:cNvPr id="33" name="Google Shape;729;p28">
              <a:extLst>
                <a:ext uri="{FF2B5EF4-FFF2-40B4-BE49-F238E27FC236}">
                  <a16:creationId xmlns:a16="http://schemas.microsoft.com/office/drawing/2014/main" id="{45F7568A-C801-60A6-2787-8E98576A81D7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0;p28">
              <a:extLst>
                <a:ext uri="{FF2B5EF4-FFF2-40B4-BE49-F238E27FC236}">
                  <a16:creationId xmlns:a16="http://schemas.microsoft.com/office/drawing/2014/main" id="{495815A9-1430-EDE2-C505-ECCA8A0F8B55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1;p28">
              <a:extLst>
                <a:ext uri="{FF2B5EF4-FFF2-40B4-BE49-F238E27FC236}">
                  <a16:creationId xmlns:a16="http://schemas.microsoft.com/office/drawing/2014/main" id="{92C19ABA-494D-B645-48F3-2754F393D520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2;p28">
              <a:extLst>
                <a:ext uri="{FF2B5EF4-FFF2-40B4-BE49-F238E27FC236}">
                  <a16:creationId xmlns:a16="http://schemas.microsoft.com/office/drawing/2014/main" id="{3BF61255-AEA7-82EA-0014-E77FB63F3B0E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33;p28">
              <a:extLst>
                <a:ext uri="{FF2B5EF4-FFF2-40B4-BE49-F238E27FC236}">
                  <a16:creationId xmlns:a16="http://schemas.microsoft.com/office/drawing/2014/main" id="{582BF394-34AA-B9D9-5343-BAF1D997E748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4;p28">
              <a:extLst>
                <a:ext uri="{FF2B5EF4-FFF2-40B4-BE49-F238E27FC236}">
                  <a16:creationId xmlns:a16="http://schemas.microsoft.com/office/drawing/2014/main" id="{185ACA25-3BB7-C563-FD74-8811567830F4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5;p28">
              <a:extLst>
                <a:ext uri="{FF2B5EF4-FFF2-40B4-BE49-F238E27FC236}">
                  <a16:creationId xmlns:a16="http://schemas.microsoft.com/office/drawing/2014/main" id="{F50BE0A3-4598-32CF-7C99-998F5C8DC699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6;p28">
              <a:extLst>
                <a:ext uri="{FF2B5EF4-FFF2-40B4-BE49-F238E27FC236}">
                  <a16:creationId xmlns:a16="http://schemas.microsoft.com/office/drawing/2014/main" id="{ECF1716A-B697-6900-D349-CE6D606FF4E8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7;p28">
              <a:extLst>
                <a:ext uri="{FF2B5EF4-FFF2-40B4-BE49-F238E27FC236}">
                  <a16:creationId xmlns:a16="http://schemas.microsoft.com/office/drawing/2014/main" id="{D95366B1-813A-4E88-6647-FC1C71274689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38;p28">
              <a:extLst>
                <a:ext uri="{FF2B5EF4-FFF2-40B4-BE49-F238E27FC236}">
                  <a16:creationId xmlns:a16="http://schemas.microsoft.com/office/drawing/2014/main" id="{AE12DA86-29EE-5712-3C6E-88C524DF6941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39;p28">
              <a:extLst>
                <a:ext uri="{FF2B5EF4-FFF2-40B4-BE49-F238E27FC236}">
                  <a16:creationId xmlns:a16="http://schemas.microsoft.com/office/drawing/2014/main" id="{8FC699DA-2FCE-BFEA-18E4-701EF3E91984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0;p28">
              <a:extLst>
                <a:ext uri="{FF2B5EF4-FFF2-40B4-BE49-F238E27FC236}">
                  <a16:creationId xmlns:a16="http://schemas.microsoft.com/office/drawing/2014/main" id="{FE51CCB3-08CB-5878-45EC-A9E259AA9C3F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1;p28">
              <a:extLst>
                <a:ext uri="{FF2B5EF4-FFF2-40B4-BE49-F238E27FC236}">
                  <a16:creationId xmlns:a16="http://schemas.microsoft.com/office/drawing/2014/main" id="{5BD844E1-F52A-69D3-21BA-192B30215DB4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2;p28">
              <a:extLst>
                <a:ext uri="{FF2B5EF4-FFF2-40B4-BE49-F238E27FC236}">
                  <a16:creationId xmlns:a16="http://schemas.microsoft.com/office/drawing/2014/main" id="{144C81EF-DE66-7F6A-F3F3-E59DAF5A1F4D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3;p28">
              <a:extLst>
                <a:ext uri="{FF2B5EF4-FFF2-40B4-BE49-F238E27FC236}">
                  <a16:creationId xmlns:a16="http://schemas.microsoft.com/office/drawing/2014/main" id="{C9C0F18C-6579-ABD7-99B3-3E28351438CD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44;p28">
              <a:extLst>
                <a:ext uri="{FF2B5EF4-FFF2-40B4-BE49-F238E27FC236}">
                  <a16:creationId xmlns:a16="http://schemas.microsoft.com/office/drawing/2014/main" id="{EE5E0B1C-E2EF-0AC6-6192-E62B292DEBA2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5;p28">
              <a:extLst>
                <a:ext uri="{FF2B5EF4-FFF2-40B4-BE49-F238E27FC236}">
                  <a16:creationId xmlns:a16="http://schemas.microsoft.com/office/drawing/2014/main" id="{B9139486-D617-D32B-D239-B1260FCA6CB6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46;p28">
              <a:extLst>
                <a:ext uri="{FF2B5EF4-FFF2-40B4-BE49-F238E27FC236}">
                  <a16:creationId xmlns:a16="http://schemas.microsoft.com/office/drawing/2014/main" id="{1C3DEA06-DBA1-1E9B-5416-B92892E45225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47;p28">
              <a:extLst>
                <a:ext uri="{FF2B5EF4-FFF2-40B4-BE49-F238E27FC236}">
                  <a16:creationId xmlns:a16="http://schemas.microsoft.com/office/drawing/2014/main" id="{ADD9C57B-1BB8-414D-8B3A-B1EF7BD5E4CC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8;p28">
              <a:extLst>
                <a:ext uri="{FF2B5EF4-FFF2-40B4-BE49-F238E27FC236}">
                  <a16:creationId xmlns:a16="http://schemas.microsoft.com/office/drawing/2014/main" id="{604FBDDC-931B-FE47-3E64-4B96D0E3750D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49;p28">
              <a:extLst>
                <a:ext uri="{FF2B5EF4-FFF2-40B4-BE49-F238E27FC236}">
                  <a16:creationId xmlns:a16="http://schemas.microsoft.com/office/drawing/2014/main" id="{575103B5-4763-AC3C-B5C6-D0F913AEF578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50;p28">
              <a:extLst>
                <a:ext uri="{FF2B5EF4-FFF2-40B4-BE49-F238E27FC236}">
                  <a16:creationId xmlns:a16="http://schemas.microsoft.com/office/drawing/2014/main" id="{81C3AE9D-AAED-9EDF-B65B-D714028E928D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51;p28">
              <a:extLst>
                <a:ext uri="{FF2B5EF4-FFF2-40B4-BE49-F238E27FC236}">
                  <a16:creationId xmlns:a16="http://schemas.microsoft.com/office/drawing/2014/main" id="{6B2A7891-E935-AAEC-9EB2-AA42D2AC9763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245;p41">
            <a:extLst>
              <a:ext uri="{FF2B5EF4-FFF2-40B4-BE49-F238E27FC236}">
                <a16:creationId xmlns:a16="http://schemas.microsoft.com/office/drawing/2014/main" id="{4B022312-F8EA-E7D4-B98D-1750C970D5B6}"/>
              </a:ext>
            </a:extLst>
          </p:cNvPr>
          <p:cNvGrpSpPr/>
          <p:nvPr/>
        </p:nvGrpSpPr>
        <p:grpSpPr>
          <a:xfrm flipH="1">
            <a:off x="7228" y="3373740"/>
            <a:ext cx="954224" cy="1699425"/>
            <a:chOff x="3908325" y="238100"/>
            <a:chExt cx="2292175" cy="4082250"/>
          </a:xfrm>
        </p:grpSpPr>
        <p:sp>
          <p:nvSpPr>
            <p:cNvPr id="57" name="Google Shape;1246;p41">
              <a:extLst>
                <a:ext uri="{FF2B5EF4-FFF2-40B4-BE49-F238E27FC236}">
                  <a16:creationId xmlns:a16="http://schemas.microsoft.com/office/drawing/2014/main" id="{3EDD3D09-F639-D2AF-5DAD-DAC7D512CFFC}"/>
                </a:ext>
              </a:extLst>
            </p:cNvPr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247;p41">
              <a:extLst>
                <a:ext uri="{FF2B5EF4-FFF2-40B4-BE49-F238E27FC236}">
                  <a16:creationId xmlns:a16="http://schemas.microsoft.com/office/drawing/2014/main" id="{4C7F584C-C776-7E8B-AB5C-6FA52288D48E}"/>
                </a:ext>
              </a:extLst>
            </p:cNvPr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8;p41">
              <a:extLst>
                <a:ext uri="{FF2B5EF4-FFF2-40B4-BE49-F238E27FC236}">
                  <a16:creationId xmlns:a16="http://schemas.microsoft.com/office/drawing/2014/main" id="{905D6324-EBEA-88C0-321E-77253AC4AEA0}"/>
                </a:ext>
              </a:extLst>
            </p:cNvPr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41">
              <a:extLst>
                <a:ext uri="{FF2B5EF4-FFF2-40B4-BE49-F238E27FC236}">
                  <a16:creationId xmlns:a16="http://schemas.microsoft.com/office/drawing/2014/main" id="{9ABA9755-C75E-9C9D-B8D2-ED64CFBC62A2}"/>
                </a:ext>
              </a:extLst>
            </p:cNvPr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50;p41">
              <a:extLst>
                <a:ext uri="{FF2B5EF4-FFF2-40B4-BE49-F238E27FC236}">
                  <a16:creationId xmlns:a16="http://schemas.microsoft.com/office/drawing/2014/main" id="{FC4A8563-0963-2CA4-13A1-55212995A36B}"/>
                </a:ext>
              </a:extLst>
            </p:cNvPr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51;p41">
              <a:extLst>
                <a:ext uri="{FF2B5EF4-FFF2-40B4-BE49-F238E27FC236}">
                  <a16:creationId xmlns:a16="http://schemas.microsoft.com/office/drawing/2014/main" id="{17FD7A8F-5A93-492B-D43A-B6F7CEA556AD}"/>
                </a:ext>
              </a:extLst>
            </p:cNvPr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52;p41">
              <a:extLst>
                <a:ext uri="{FF2B5EF4-FFF2-40B4-BE49-F238E27FC236}">
                  <a16:creationId xmlns:a16="http://schemas.microsoft.com/office/drawing/2014/main" id="{FB8E95AD-D331-5F11-38BC-5CD7B7E7E68A}"/>
                </a:ext>
              </a:extLst>
            </p:cNvPr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3;p41">
              <a:extLst>
                <a:ext uri="{FF2B5EF4-FFF2-40B4-BE49-F238E27FC236}">
                  <a16:creationId xmlns:a16="http://schemas.microsoft.com/office/drawing/2014/main" id="{C7E2333F-5684-7FE1-F0C4-E21A20E182BD}"/>
                </a:ext>
              </a:extLst>
            </p:cNvPr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4;p41">
              <a:extLst>
                <a:ext uri="{FF2B5EF4-FFF2-40B4-BE49-F238E27FC236}">
                  <a16:creationId xmlns:a16="http://schemas.microsoft.com/office/drawing/2014/main" id="{FEAAAA77-C8AD-9A0B-0405-285D75D77057}"/>
                </a:ext>
              </a:extLst>
            </p:cNvPr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5;p41">
              <a:extLst>
                <a:ext uri="{FF2B5EF4-FFF2-40B4-BE49-F238E27FC236}">
                  <a16:creationId xmlns:a16="http://schemas.microsoft.com/office/drawing/2014/main" id="{A84BA544-5531-BC66-114B-63502EB93707}"/>
                </a:ext>
              </a:extLst>
            </p:cNvPr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6;p41">
              <a:extLst>
                <a:ext uri="{FF2B5EF4-FFF2-40B4-BE49-F238E27FC236}">
                  <a16:creationId xmlns:a16="http://schemas.microsoft.com/office/drawing/2014/main" id="{FDEA59A9-84D1-AC07-B81D-48F522E195D5}"/>
                </a:ext>
              </a:extLst>
            </p:cNvPr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7;p41">
              <a:extLst>
                <a:ext uri="{FF2B5EF4-FFF2-40B4-BE49-F238E27FC236}">
                  <a16:creationId xmlns:a16="http://schemas.microsoft.com/office/drawing/2014/main" id="{3A073C9F-EB45-F800-9C1C-B34B5355A93D}"/>
                </a:ext>
              </a:extLst>
            </p:cNvPr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58;p41">
              <a:extLst>
                <a:ext uri="{FF2B5EF4-FFF2-40B4-BE49-F238E27FC236}">
                  <a16:creationId xmlns:a16="http://schemas.microsoft.com/office/drawing/2014/main" id="{42CD8827-8D37-A178-F9B5-C8689B2CC71F}"/>
                </a:ext>
              </a:extLst>
            </p:cNvPr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59;p41">
              <a:extLst>
                <a:ext uri="{FF2B5EF4-FFF2-40B4-BE49-F238E27FC236}">
                  <a16:creationId xmlns:a16="http://schemas.microsoft.com/office/drawing/2014/main" id="{0538D209-0E22-69A1-4BE8-02572C340886}"/>
                </a:ext>
              </a:extLst>
            </p:cNvPr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60;p41">
              <a:extLst>
                <a:ext uri="{FF2B5EF4-FFF2-40B4-BE49-F238E27FC236}">
                  <a16:creationId xmlns:a16="http://schemas.microsoft.com/office/drawing/2014/main" id="{18539CF6-912E-9A4C-F3F6-367D3C8C212A}"/>
                </a:ext>
              </a:extLst>
            </p:cNvPr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61;p41">
              <a:extLst>
                <a:ext uri="{FF2B5EF4-FFF2-40B4-BE49-F238E27FC236}">
                  <a16:creationId xmlns:a16="http://schemas.microsoft.com/office/drawing/2014/main" id="{07F11CCD-7462-3067-4C1E-75BF8CA98747}"/>
                </a:ext>
              </a:extLst>
            </p:cNvPr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62;p41">
              <a:extLst>
                <a:ext uri="{FF2B5EF4-FFF2-40B4-BE49-F238E27FC236}">
                  <a16:creationId xmlns:a16="http://schemas.microsoft.com/office/drawing/2014/main" id="{23EA95B0-0040-5632-1094-861616C54D13}"/>
                </a:ext>
              </a:extLst>
            </p:cNvPr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63;p41">
              <a:extLst>
                <a:ext uri="{FF2B5EF4-FFF2-40B4-BE49-F238E27FC236}">
                  <a16:creationId xmlns:a16="http://schemas.microsoft.com/office/drawing/2014/main" id="{854CB855-3B20-52B5-9828-F21EFAB6D197}"/>
                </a:ext>
              </a:extLst>
            </p:cNvPr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64;p41">
              <a:extLst>
                <a:ext uri="{FF2B5EF4-FFF2-40B4-BE49-F238E27FC236}">
                  <a16:creationId xmlns:a16="http://schemas.microsoft.com/office/drawing/2014/main" id="{C9C78291-D755-AC19-F448-E08ADC177FA8}"/>
                </a:ext>
              </a:extLst>
            </p:cNvPr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65;p41">
              <a:extLst>
                <a:ext uri="{FF2B5EF4-FFF2-40B4-BE49-F238E27FC236}">
                  <a16:creationId xmlns:a16="http://schemas.microsoft.com/office/drawing/2014/main" id="{47FE2307-681D-A050-DD74-93AA9DBDF641}"/>
                </a:ext>
              </a:extLst>
            </p:cNvPr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66;p41">
              <a:extLst>
                <a:ext uri="{FF2B5EF4-FFF2-40B4-BE49-F238E27FC236}">
                  <a16:creationId xmlns:a16="http://schemas.microsoft.com/office/drawing/2014/main" id="{E8668C9F-AC22-7977-1F7C-1B34B90E847A}"/>
                </a:ext>
              </a:extLst>
            </p:cNvPr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67;p41">
              <a:extLst>
                <a:ext uri="{FF2B5EF4-FFF2-40B4-BE49-F238E27FC236}">
                  <a16:creationId xmlns:a16="http://schemas.microsoft.com/office/drawing/2014/main" id="{C38F47A1-F5D4-9785-BC09-B9C1967366D4}"/>
                </a:ext>
              </a:extLst>
            </p:cNvPr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68;p41">
              <a:extLst>
                <a:ext uri="{FF2B5EF4-FFF2-40B4-BE49-F238E27FC236}">
                  <a16:creationId xmlns:a16="http://schemas.microsoft.com/office/drawing/2014/main" id="{713FF5D9-0C08-7DFF-3BC1-E760A34B0020}"/>
                </a:ext>
              </a:extLst>
            </p:cNvPr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69;p41">
              <a:extLst>
                <a:ext uri="{FF2B5EF4-FFF2-40B4-BE49-F238E27FC236}">
                  <a16:creationId xmlns:a16="http://schemas.microsoft.com/office/drawing/2014/main" id="{621A8ECE-F35D-419E-774C-A38FCF689630}"/>
                </a:ext>
              </a:extLst>
            </p:cNvPr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408;p23">
            <a:extLst>
              <a:ext uri="{FF2B5EF4-FFF2-40B4-BE49-F238E27FC236}">
                <a16:creationId xmlns:a16="http://schemas.microsoft.com/office/drawing/2014/main" id="{7379DA9D-95D7-907A-852D-2F4C0D7BCAAE}"/>
              </a:ext>
            </a:extLst>
          </p:cNvPr>
          <p:cNvGrpSpPr/>
          <p:nvPr/>
        </p:nvGrpSpPr>
        <p:grpSpPr>
          <a:xfrm>
            <a:off x="298746" y="480001"/>
            <a:ext cx="420937" cy="645006"/>
            <a:chOff x="291413" y="-295003"/>
            <a:chExt cx="420937" cy="645006"/>
          </a:xfrm>
        </p:grpSpPr>
        <p:sp>
          <p:nvSpPr>
            <p:cNvPr id="82" name="Google Shape;409;p23">
              <a:extLst>
                <a:ext uri="{FF2B5EF4-FFF2-40B4-BE49-F238E27FC236}">
                  <a16:creationId xmlns:a16="http://schemas.microsoft.com/office/drawing/2014/main" id="{23E09949-0E2D-82A5-03FE-29268279D8CD}"/>
                </a:ext>
              </a:extLst>
            </p:cNvPr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410;p23">
              <a:extLst>
                <a:ext uri="{FF2B5EF4-FFF2-40B4-BE49-F238E27FC236}">
                  <a16:creationId xmlns:a16="http://schemas.microsoft.com/office/drawing/2014/main" id="{B05DDB27-7C4F-E47C-FD37-B41332D27909}"/>
                </a:ext>
              </a:extLst>
            </p:cNvPr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84" name="Google Shape;411;p23">
                <a:extLst>
                  <a:ext uri="{FF2B5EF4-FFF2-40B4-BE49-F238E27FC236}">
                    <a16:creationId xmlns:a16="http://schemas.microsoft.com/office/drawing/2014/main" id="{3E3C2AED-7288-CDF5-3139-68FBD2DBBB1F}"/>
                  </a:ext>
                </a:extLst>
              </p:cNvPr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12;p23">
                <a:extLst>
                  <a:ext uri="{FF2B5EF4-FFF2-40B4-BE49-F238E27FC236}">
                    <a16:creationId xmlns:a16="http://schemas.microsoft.com/office/drawing/2014/main" id="{9D6A26AB-28D7-05EE-374D-609187BE4E37}"/>
                  </a:ext>
                </a:extLst>
              </p:cNvPr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31ADADF4-BE96-44E2-1D4B-C1237F06E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ACC49FBF-E113-35A3-4D0F-4D9BADC59A7D}"/>
              </a:ext>
            </a:extLst>
          </p:cNvPr>
          <p:cNvSpPr txBox="1">
            <a:spLocks noChangeArrowheads="1"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altLang="ko-KR" sz="5400" b="1">
                <a:latin typeface="AR JULIAN" pitchFamily="2" charset="0"/>
                <a:ea typeface="굴림" pitchFamily="50" charset="-127"/>
              </a:rPr>
              <a:t>Pass the BALL!</a:t>
            </a:r>
            <a:endParaRPr lang="en-US" altLang="ko-KR" sz="5400" b="1" dirty="0">
              <a:latin typeface="AR JULIAN" pitchFamily="2" charset="0"/>
              <a:ea typeface="굴림" pitchFamily="50" charset="-127"/>
            </a:endParaRPr>
          </a:p>
        </p:txBody>
      </p:sp>
      <p:pic>
        <p:nvPicPr>
          <p:cNvPr id="16" name="Picture 6" descr="http://www.ikon-gallery.co.uk/Repository/Media/A5583259-7E5F-4268-8DE4-90AEA87EE133/A5583259-7E5F-4268-8DE4-90AEA87EE133_t_6.jpg">
            <a:extLst>
              <a:ext uri="{FF2B5EF4-FFF2-40B4-BE49-F238E27FC236}">
                <a16:creationId xmlns:a16="http://schemas.microsoft.com/office/drawing/2014/main" id="{542D41CD-CA13-628B-3717-D4BE4189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1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8180C-CC5B-279F-AC1B-9249CEBD8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0" y="110509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469" y="3992680"/>
            <a:ext cx="914480" cy="90990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531" y="4011876"/>
            <a:ext cx="914480" cy="90990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1800" y="4008876"/>
            <a:ext cx="914480" cy="909907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400" y="3980053"/>
            <a:ext cx="909907" cy="91448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7309769" y="1735644"/>
            <a:ext cx="2540211" cy="185494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740533" y="347985"/>
            <a:ext cx="2540211" cy="1854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7356" y="854992"/>
            <a:ext cx="1487084" cy="149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869932" y="444763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1984424" y="422468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94949" y="175332"/>
            <a:ext cx="354035" cy="354035"/>
          </a:xfrm>
          <a:prstGeom prst="rect">
            <a:avLst/>
          </a:prstGeom>
        </p:spPr>
      </p:pic>
      <p:pic>
        <p:nvPicPr>
          <p:cNvPr id="144" name="Picture 14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3723" y="769205"/>
            <a:ext cx="1728366" cy="1668925"/>
          </a:xfrm>
          <a:prstGeom prst="rect">
            <a:avLst/>
          </a:prstGeom>
        </p:spPr>
      </p:pic>
      <p:pic>
        <p:nvPicPr>
          <p:cNvPr id="145" name="Picture 14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1010" y="822962"/>
            <a:ext cx="1728366" cy="1668925"/>
          </a:xfrm>
          <a:prstGeom prst="rect">
            <a:avLst/>
          </a:prstGeom>
        </p:spPr>
      </p:pic>
      <p:pic>
        <p:nvPicPr>
          <p:cNvPr id="146" name="Picture 14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72054" y="876553"/>
            <a:ext cx="1728366" cy="1668925"/>
          </a:xfrm>
          <a:prstGeom prst="rect">
            <a:avLst/>
          </a:prstGeom>
        </p:spPr>
      </p:pic>
      <p:pic>
        <p:nvPicPr>
          <p:cNvPr id="147" name="Picture 14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62762" y="936895"/>
            <a:ext cx="1728366" cy="1668925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2903624" y="3880358"/>
            <a:ext cx="885207" cy="1027904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786307" y="3904609"/>
            <a:ext cx="885207" cy="102790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4724123" y="3917340"/>
            <a:ext cx="885207" cy="1027904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681682" y="3904609"/>
            <a:ext cx="885207" cy="1027904"/>
          </a:xfrm>
          <a:prstGeom prst="rect">
            <a:avLst/>
          </a:prstGeom>
        </p:spPr>
      </p:pic>
      <p:pic>
        <p:nvPicPr>
          <p:cNvPr id="174" name="Picture 17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5598" y="4161467"/>
            <a:ext cx="990102" cy="1067823"/>
          </a:xfrm>
          <a:prstGeom prst="rect">
            <a:avLst/>
          </a:prstGeom>
        </p:spPr>
      </p:pic>
      <p:pic>
        <p:nvPicPr>
          <p:cNvPr id="3" name="Picture 2">
            <a:hlinkClick r:id="rId22" action="ppaction://hlinksldjump"/>
            <a:extLst>
              <a:ext uri="{FF2B5EF4-FFF2-40B4-BE49-F238E27FC236}">
                <a16:creationId xmlns:a16="http://schemas.microsoft.com/office/drawing/2014/main" id="{CC2868B2-2EA0-DF7D-7E5F-8C463BCA90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33307" y="1006942"/>
            <a:ext cx="1728366" cy="166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563664-5FA5-C94F-A794-A17D9FDC1C89}"/>
              </a:ext>
            </a:extLst>
          </p:cNvPr>
          <p:cNvSpPr txBox="1"/>
          <p:nvPr/>
        </p:nvSpPr>
        <p:spPr>
          <a:xfrm>
            <a:off x="6503175" y="1492080"/>
            <a:ext cx="401163" cy="646331"/>
          </a:xfrm>
          <a:prstGeom prst="rect">
            <a:avLst/>
          </a:prstGeom>
          <a:solidFill>
            <a:srgbClr val="E7B300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475353">
                    <a:lumMod val="50000"/>
                  </a:srgbClr>
                </a:solidFill>
                <a:ea typeface="+mn-ea"/>
                <a:cs typeface="+mn-cs"/>
              </a:rPr>
              <a:t>5</a:t>
            </a:r>
            <a:endParaRPr lang="vi-VN" sz="3600" b="1" kern="1200" dirty="0">
              <a:solidFill>
                <a:srgbClr val="475353">
                  <a:lumMod val="5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3F6EE4D-B4D3-4086-900A-768BC5D5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98" y="1127307"/>
            <a:ext cx="4067172" cy="271144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F31E8FB-1EE1-5E58-E2DB-BF5BA3AE89CC}"/>
              </a:ext>
            </a:extLst>
          </p:cNvPr>
          <p:cNvSpPr txBox="1">
            <a:spLocks/>
          </p:cNvSpPr>
          <p:nvPr/>
        </p:nvSpPr>
        <p:spPr>
          <a:xfrm>
            <a:off x="925764" y="38499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Where was Helen ?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7A9140F-E6B0-B0DD-27D3-9A678B0414F3}"/>
              </a:ext>
            </a:extLst>
          </p:cNvPr>
          <p:cNvSpPr txBox="1">
            <a:spLocks/>
          </p:cNvSpPr>
          <p:nvPr/>
        </p:nvSpPr>
        <p:spPr>
          <a:xfrm>
            <a:off x="2186326" y="4060690"/>
            <a:ext cx="47713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ermanent Marker"/>
              <a:buNone/>
              <a:defRPr sz="1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She was at the castle. </a:t>
            </a:r>
          </a:p>
        </p:txBody>
      </p:sp>
      <p:grpSp>
        <p:nvGrpSpPr>
          <p:cNvPr id="21" name="Google Shape;448;p23">
            <a:extLst>
              <a:ext uri="{FF2B5EF4-FFF2-40B4-BE49-F238E27FC236}">
                <a16:creationId xmlns:a16="http://schemas.microsoft.com/office/drawing/2014/main" id="{282339B2-EF58-866A-30D1-75D38F4AFEBA}"/>
              </a:ext>
            </a:extLst>
          </p:cNvPr>
          <p:cNvGrpSpPr/>
          <p:nvPr/>
        </p:nvGrpSpPr>
        <p:grpSpPr>
          <a:xfrm>
            <a:off x="-1760" y="4271491"/>
            <a:ext cx="1550979" cy="1347924"/>
            <a:chOff x="4368" y="4500332"/>
            <a:chExt cx="1550979" cy="1347924"/>
          </a:xfrm>
        </p:grpSpPr>
        <p:grpSp>
          <p:nvGrpSpPr>
            <p:cNvPr id="22" name="Google Shape;449;p23">
              <a:extLst>
                <a:ext uri="{FF2B5EF4-FFF2-40B4-BE49-F238E27FC236}">
                  <a16:creationId xmlns:a16="http://schemas.microsoft.com/office/drawing/2014/main" id="{715F52EA-8725-C84C-1254-851FC8EA3AE7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25" name="Google Shape;450;p23">
                <a:extLst>
                  <a:ext uri="{FF2B5EF4-FFF2-40B4-BE49-F238E27FC236}">
                    <a16:creationId xmlns:a16="http://schemas.microsoft.com/office/drawing/2014/main" id="{19D011B2-A437-4C14-4E3B-4F22AE33B6DE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51;p23">
                <a:extLst>
                  <a:ext uri="{FF2B5EF4-FFF2-40B4-BE49-F238E27FC236}">
                    <a16:creationId xmlns:a16="http://schemas.microsoft.com/office/drawing/2014/main" id="{E1244C6D-FDB4-6003-CDA4-8B6AB0F96006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52;p23">
                <a:extLst>
                  <a:ext uri="{FF2B5EF4-FFF2-40B4-BE49-F238E27FC236}">
                    <a16:creationId xmlns:a16="http://schemas.microsoft.com/office/drawing/2014/main" id="{C48D24CB-07C5-ABA7-B72C-34E37540B5D6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53;p23">
                <a:extLst>
                  <a:ext uri="{FF2B5EF4-FFF2-40B4-BE49-F238E27FC236}">
                    <a16:creationId xmlns:a16="http://schemas.microsoft.com/office/drawing/2014/main" id="{78CDBEFF-5D0F-8E33-1868-3BA4271B59F6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54;p23">
                <a:extLst>
                  <a:ext uri="{FF2B5EF4-FFF2-40B4-BE49-F238E27FC236}">
                    <a16:creationId xmlns:a16="http://schemas.microsoft.com/office/drawing/2014/main" id="{26463828-5742-1E75-0C19-FC7F37164DAF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55;p23">
                <a:extLst>
                  <a:ext uri="{FF2B5EF4-FFF2-40B4-BE49-F238E27FC236}">
                    <a16:creationId xmlns:a16="http://schemas.microsoft.com/office/drawing/2014/main" id="{8FC4C59B-6E04-3527-94B9-3C4220932459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56;p23">
                <a:extLst>
                  <a:ext uri="{FF2B5EF4-FFF2-40B4-BE49-F238E27FC236}">
                    <a16:creationId xmlns:a16="http://schemas.microsoft.com/office/drawing/2014/main" id="{93514E49-40F0-6DDF-ED23-B500BCF8838F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57;p23">
                <a:extLst>
                  <a:ext uri="{FF2B5EF4-FFF2-40B4-BE49-F238E27FC236}">
                    <a16:creationId xmlns:a16="http://schemas.microsoft.com/office/drawing/2014/main" id="{38305C00-2CEB-5420-0E94-CC7AE71104E0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58;p23">
                <a:extLst>
                  <a:ext uri="{FF2B5EF4-FFF2-40B4-BE49-F238E27FC236}">
                    <a16:creationId xmlns:a16="http://schemas.microsoft.com/office/drawing/2014/main" id="{E0CD9FB0-0CCE-10C6-3C0F-6AA4B2C124A0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59;p23">
                <a:extLst>
                  <a:ext uri="{FF2B5EF4-FFF2-40B4-BE49-F238E27FC236}">
                    <a16:creationId xmlns:a16="http://schemas.microsoft.com/office/drawing/2014/main" id="{671A044B-B63C-E250-EFED-B52B2DF3C097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60;p23">
                <a:extLst>
                  <a:ext uri="{FF2B5EF4-FFF2-40B4-BE49-F238E27FC236}">
                    <a16:creationId xmlns:a16="http://schemas.microsoft.com/office/drawing/2014/main" id="{FE84AF62-B910-3439-8E5A-5F9F2EAE449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461;p23">
              <a:extLst>
                <a:ext uri="{FF2B5EF4-FFF2-40B4-BE49-F238E27FC236}">
                  <a16:creationId xmlns:a16="http://schemas.microsoft.com/office/drawing/2014/main" id="{ABE08132-86ED-12EE-BC40-50E58D280C91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2;p23">
              <a:extLst>
                <a:ext uri="{FF2B5EF4-FFF2-40B4-BE49-F238E27FC236}">
                  <a16:creationId xmlns:a16="http://schemas.microsoft.com/office/drawing/2014/main" id="{0CDBDCCF-C6AD-771F-31DE-AFAFFBBD9A64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33;p23">
            <a:extLst>
              <a:ext uri="{FF2B5EF4-FFF2-40B4-BE49-F238E27FC236}">
                <a16:creationId xmlns:a16="http://schemas.microsoft.com/office/drawing/2014/main" id="{AD682AD3-4277-85C4-5315-DA6D1708E042}"/>
              </a:ext>
            </a:extLst>
          </p:cNvPr>
          <p:cNvGrpSpPr/>
          <p:nvPr/>
        </p:nvGrpSpPr>
        <p:grpSpPr>
          <a:xfrm>
            <a:off x="1228480" y="2025534"/>
            <a:ext cx="420904" cy="498241"/>
            <a:chOff x="5350141" y="100301"/>
            <a:chExt cx="420904" cy="498241"/>
          </a:xfrm>
        </p:grpSpPr>
        <p:sp>
          <p:nvSpPr>
            <p:cNvPr id="37" name="Google Shape;334;p23">
              <a:extLst>
                <a:ext uri="{FF2B5EF4-FFF2-40B4-BE49-F238E27FC236}">
                  <a16:creationId xmlns:a16="http://schemas.microsoft.com/office/drawing/2014/main" id="{893C1829-F5FD-2160-A958-8455DFAF70FF}"/>
                </a:ext>
              </a:extLst>
            </p:cNvPr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5;p23">
              <a:extLst>
                <a:ext uri="{FF2B5EF4-FFF2-40B4-BE49-F238E27FC236}">
                  <a16:creationId xmlns:a16="http://schemas.microsoft.com/office/drawing/2014/main" id="{5BBCF39D-F83F-9365-285C-8563192AE093}"/>
                </a:ext>
              </a:extLst>
            </p:cNvPr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463;p23">
            <a:extLst>
              <a:ext uri="{FF2B5EF4-FFF2-40B4-BE49-F238E27FC236}">
                <a16:creationId xmlns:a16="http://schemas.microsoft.com/office/drawing/2014/main" id="{3D332791-8EA3-C1FC-17E0-82573F37DA1B}"/>
              </a:ext>
            </a:extLst>
          </p:cNvPr>
          <p:cNvGrpSpPr/>
          <p:nvPr/>
        </p:nvGrpSpPr>
        <p:grpSpPr>
          <a:xfrm>
            <a:off x="7249792" y="3883592"/>
            <a:ext cx="1308967" cy="1186813"/>
            <a:chOff x="1664354" y="4088694"/>
            <a:chExt cx="1037582" cy="940754"/>
          </a:xfrm>
        </p:grpSpPr>
        <p:grpSp>
          <p:nvGrpSpPr>
            <p:cNvPr id="40" name="Google Shape;464;p23">
              <a:extLst>
                <a:ext uri="{FF2B5EF4-FFF2-40B4-BE49-F238E27FC236}">
                  <a16:creationId xmlns:a16="http://schemas.microsoft.com/office/drawing/2014/main" id="{871FD312-E379-F3EA-BB01-433BA5C825CE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4" name="Google Shape;465;p23">
                <a:extLst>
                  <a:ext uri="{FF2B5EF4-FFF2-40B4-BE49-F238E27FC236}">
                    <a16:creationId xmlns:a16="http://schemas.microsoft.com/office/drawing/2014/main" id="{F042957C-0829-1008-29DC-8A0CA08E0935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66;p23">
                <a:extLst>
                  <a:ext uri="{FF2B5EF4-FFF2-40B4-BE49-F238E27FC236}">
                    <a16:creationId xmlns:a16="http://schemas.microsoft.com/office/drawing/2014/main" id="{FC8A7B45-2444-9241-F932-A5C2CF0D1E29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7;p23">
                <a:extLst>
                  <a:ext uri="{FF2B5EF4-FFF2-40B4-BE49-F238E27FC236}">
                    <a16:creationId xmlns:a16="http://schemas.microsoft.com/office/drawing/2014/main" id="{7386984D-FEBA-C8A8-6497-EDCC75AF94CB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68;p23">
                <a:extLst>
                  <a:ext uri="{FF2B5EF4-FFF2-40B4-BE49-F238E27FC236}">
                    <a16:creationId xmlns:a16="http://schemas.microsoft.com/office/drawing/2014/main" id="{2EDB5B02-1AE9-ECA2-4629-B485C1DEC7B9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69;p23">
                <a:extLst>
                  <a:ext uri="{FF2B5EF4-FFF2-40B4-BE49-F238E27FC236}">
                    <a16:creationId xmlns:a16="http://schemas.microsoft.com/office/drawing/2014/main" id="{88C98B29-6805-9415-5143-EE602700D157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70;p23">
                <a:extLst>
                  <a:ext uri="{FF2B5EF4-FFF2-40B4-BE49-F238E27FC236}">
                    <a16:creationId xmlns:a16="http://schemas.microsoft.com/office/drawing/2014/main" id="{38E8C115-CD1B-C4E6-2B9E-6E096EBD67F6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71;p23">
                <a:extLst>
                  <a:ext uri="{FF2B5EF4-FFF2-40B4-BE49-F238E27FC236}">
                    <a16:creationId xmlns:a16="http://schemas.microsoft.com/office/drawing/2014/main" id="{E56DEB96-1C28-6C4C-3BE0-AEFE09BEA51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72;p23">
              <a:extLst>
                <a:ext uri="{FF2B5EF4-FFF2-40B4-BE49-F238E27FC236}">
                  <a16:creationId xmlns:a16="http://schemas.microsoft.com/office/drawing/2014/main" id="{9F0B31BA-4517-4EF4-4892-C0B5513B440D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2" name="Google Shape;473;p23">
                <a:extLst>
                  <a:ext uri="{FF2B5EF4-FFF2-40B4-BE49-F238E27FC236}">
                    <a16:creationId xmlns:a16="http://schemas.microsoft.com/office/drawing/2014/main" id="{11541BF8-2061-2764-8439-295D7683437D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74;p23">
                <a:extLst>
                  <a:ext uri="{FF2B5EF4-FFF2-40B4-BE49-F238E27FC236}">
                    <a16:creationId xmlns:a16="http://schemas.microsoft.com/office/drawing/2014/main" id="{4CCF9E0F-6111-1F21-E17D-EA8BC49A15EA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" name="Google Shape;539;p23">
            <a:extLst>
              <a:ext uri="{FF2B5EF4-FFF2-40B4-BE49-F238E27FC236}">
                <a16:creationId xmlns:a16="http://schemas.microsoft.com/office/drawing/2014/main" id="{7DBB2AE9-C6E2-8CFE-77AA-753884FD12EB}"/>
              </a:ext>
            </a:extLst>
          </p:cNvPr>
          <p:cNvGrpSpPr/>
          <p:nvPr/>
        </p:nvGrpSpPr>
        <p:grpSpPr>
          <a:xfrm>
            <a:off x="101362" y="601277"/>
            <a:ext cx="884232" cy="497711"/>
            <a:chOff x="6451118" y="1964685"/>
            <a:chExt cx="884232" cy="497711"/>
          </a:xfrm>
        </p:grpSpPr>
        <p:sp>
          <p:nvSpPr>
            <p:cNvPr id="52" name="Google Shape;540;p23">
              <a:extLst>
                <a:ext uri="{FF2B5EF4-FFF2-40B4-BE49-F238E27FC236}">
                  <a16:creationId xmlns:a16="http://schemas.microsoft.com/office/drawing/2014/main" id="{69375836-8EC6-0831-12CB-914B2A81C0B9}"/>
                </a:ext>
              </a:extLst>
            </p:cNvPr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1;p23">
              <a:extLst>
                <a:ext uri="{FF2B5EF4-FFF2-40B4-BE49-F238E27FC236}">
                  <a16:creationId xmlns:a16="http://schemas.microsoft.com/office/drawing/2014/main" id="{3C10351F-7587-BA35-A397-8D364D52AD17}"/>
                </a:ext>
              </a:extLst>
            </p:cNvPr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2;p23">
              <a:extLst>
                <a:ext uri="{FF2B5EF4-FFF2-40B4-BE49-F238E27FC236}">
                  <a16:creationId xmlns:a16="http://schemas.microsoft.com/office/drawing/2014/main" id="{617A76BC-5F3B-F892-62E8-1F212D16CBC7}"/>
                </a:ext>
              </a:extLst>
            </p:cNvPr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70;p41">
            <a:extLst>
              <a:ext uri="{FF2B5EF4-FFF2-40B4-BE49-F238E27FC236}">
                <a16:creationId xmlns:a16="http://schemas.microsoft.com/office/drawing/2014/main" id="{F6DD0E49-23A8-C8D7-061D-8B08D816F30D}"/>
              </a:ext>
            </a:extLst>
          </p:cNvPr>
          <p:cNvGrpSpPr/>
          <p:nvPr/>
        </p:nvGrpSpPr>
        <p:grpSpPr>
          <a:xfrm>
            <a:off x="7455912" y="1749402"/>
            <a:ext cx="563996" cy="527253"/>
            <a:chOff x="866242" y="485071"/>
            <a:chExt cx="900377" cy="841720"/>
          </a:xfrm>
        </p:grpSpPr>
        <p:sp>
          <p:nvSpPr>
            <p:cNvPr id="56" name="Google Shape;1271;p41">
              <a:extLst>
                <a:ext uri="{FF2B5EF4-FFF2-40B4-BE49-F238E27FC236}">
                  <a16:creationId xmlns:a16="http://schemas.microsoft.com/office/drawing/2014/main" id="{61320E94-8360-3A0D-C3EC-D70E7DDE2A8C}"/>
                </a:ext>
              </a:extLst>
            </p:cNvPr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2;p41">
              <a:extLst>
                <a:ext uri="{FF2B5EF4-FFF2-40B4-BE49-F238E27FC236}">
                  <a16:creationId xmlns:a16="http://schemas.microsoft.com/office/drawing/2014/main" id="{F0F1FBD9-F412-D9A2-CFF5-2E196257FF77}"/>
                </a:ext>
              </a:extLst>
            </p:cNvPr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3;p41">
              <a:extLst>
                <a:ext uri="{FF2B5EF4-FFF2-40B4-BE49-F238E27FC236}">
                  <a16:creationId xmlns:a16="http://schemas.microsoft.com/office/drawing/2014/main" id="{D119E586-828F-46CD-8290-7145B2BEA9C8}"/>
                </a:ext>
              </a:extLst>
            </p:cNvPr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4;p41">
              <a:extLst>
                <a:ext uri="{FF2B5EF4-FFF2-40B4-BE49-F238E27FC236}">
                  <a16:creationId xmlns:a16="http://schemas.microsoft.com/office/drawing/2014/main" id="{C35C32FB-ECF2-A12E-3F96-6E0A721437A0}"/>
                </a:ext>
              </a:extLst>
            </p:cNvPr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3175324-8873-7ECE-2C08-658C0D4F9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95" y="247168"/>
            <a:ext cx="1553575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868891" cy="323149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648970" y="972527"/>
            <a:ext cx="33842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A-m-e-r-</a:t>
            </a:r>
            <a:r>
              <a:rPr lang="en-US" sz="3300" b="1" kern="1200" dirty="0" err="1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-c-a</a:t>
            </a:r>
          </a:p>
        </p:txBody>
      </p:sp>
      <p:pic>
        <p:nvPicPr>
          <p:cNvPr id="96" name="Picture 9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63B8B-5A7B-E47D-D7AD-3141C97E62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0701"/>
          <a:stretch/>
        </p:blipFill>
        <p:spPr>
          <a:xfrm>
            <a:off x="2240041" y="1779161"/>
            <a:ext cx="4111082" cy="2424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51" y="782017"/>
            <a:ext cx="1487738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868891" cy="308213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176250" y="1081750"/>
            <a:ext cx="23647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E-g-y-p-t</a:t>
            </a:r>
          </a:p>
        </p:txBody>
      </p:sp>
      <p:pic>
        <p:nvPicPr>
          <p:cNvPr id="93" name="Picture 9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572-52D9-DA58-CC45-D22D3BD48E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9672" y="1935940"/>
            <a:ext cx="3712483" cy="2474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31" y="765991"/>
            <a:ext cx="1351938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908293" cy="308213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24435" y="1057226"/>
            <a:ext cx="32640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E-n-g-l-a-n-d</a:t>
            </a:r>
          </a:p>
        </p:txBody>
      </p:sp>
      <p:pic>
        <p:nvPicPr>
          <p:cNvPr id="91" name="Picture 9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0C125-FF46-ECBA-0DB7-2FFA15285D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4292" y="1952096"/>
            <a:ext cx="4064323" cy="2438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91" y="583416"/>
            <a:ext cx="1345124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908293" cy="323149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80934" y="962547"/>
            <a:ext cx="28937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T-u-r-k-e-y</a:t>
            </a:r>
          </a:p>
        </p:txBody>
      </p:sp>
      <p:pic>
        <p:nvPicPr>
          <p:cNvPr id="91" name="Picture 9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9212F-E3AE-0F42-CACF-DB1A05BF3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943" y="1720159"/>
            <a:ext cx="4192437" cy="2794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" y="0"/>
            <a:ext cx="9144001" cy="5138333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01" y="247167"/>
            <a:ext cx="1278403" cy="612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0" y="1952096"/>
            <a:ext cx="1679020" cy="1679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31" y="765991"/>
            <a:ext cx="1351938" cy="14973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7470031" y="347027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470033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60940" y="345984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478101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70032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78100" y="345984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478101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470033" y="346791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47810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78100" y="345984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470033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46551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465512" y="34759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2369768" y="4687644"/>
            <a:ext cx="207407" cy="19738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3484260" y="4464690"/>
            <a:ext cx="117642" cy="119535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6999307" y="4641174"/>
            <a:ext cx="205514" cy="19819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8452686" y="1935940"/>
            <a:ext cx="136615" cy="128577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8624488" y="2705444"/>
            <a:ext cx="232323" cy="2360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8302683" y="4003341"/>
            <a:ext cx="110477" cy="11225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>
              <a:ea typeface="+mn-ea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033" y="346369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487254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453719" y="34654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470033" y="345984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478101" y="346791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60941" y="34654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470033" y="3461044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487254" y="34604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478101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460940" y="34656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54958" y="3456580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448094" y="3454163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45226" y="3456579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437510" y="3454162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37510" y="3456637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Oval 86">
            <a:hlinkClick r:id="rId10" action="ppaction://hlinksldjump"/>
          </p:cNvPr>
          <p:cNvSpPr/>
          <p:nvPr/>
        </p:nvSpPr>
        <p:spPr>
          <a:xfrm>
            <a:off x="7460941" y="3454161"/>
            <a:ext cx="1123789" cy="1123789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endParaRPr lang="vi-VN" sz="18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3773" y="3516993"/>
            <a:ext cx="998124" cy="998124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7653005" y="4648845"/>
            <a:ext cx="868891" cy="323149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FFFF"/>
                </a:solidFill>
                <a:ea typeface="+mn-ea"/>
                <a:cs typeface="+mn-cs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49995" y="204935"/>
            <a:ext cx="477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00" b="1" kern="1200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+mn-ea"/>
                <a:cs typeface="+mn-cs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783774" y="1065293"/>
            <a:ext cx="33586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V-</a:t>
            </a:r>
            <a:r>
              <a:rPr lang="en-US" sz="3300" b="1" kern="1200" dirty="0" err="1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sz="3300" b="1" kern="1200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  <a:ea typeface="+mn-ea"/>
                <a:cs typeface="+mn-cs"/>
              </a:rPr>
              <a:t>-e-t-n-a-m</a:t>
            </a:r>
          </a:p>
        </p:txBody>
      </p:sp>
      <p:pic>
        <p:nvPicPr>
          <p:cNvPr id="91" name="Picture 9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404" y="3954924"/>
            <a:ext cx="1161389" cy="125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27F61-A767-8110-6B1F-2337A0A82C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696" y="1850962"/>
            <a:ext cx="4333961" cy="2889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59"/>
          <p:cNvSpPr txBox="1">
            <a:spLocks noGrp="1"/>
          </p:cNvSpPr>
          <p:nvPr>
            <p:ph type="title"/>
          </p:nvPr>
        </p:nvSpPr>
        <p:spPr>
          <a:xfrm>
            <a:off x="3720734" y="2841206"/>
            <a:ext cx="4929651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ancing Script" pitchFamily="2" charset="0"/>
              </a:rPr>
              <a:t>Presentation</a:t>
            </a:r>
            <a:endParaRPr dirty="0">
              <a:solidFill>
                <a:schemeClr val="accent5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2600" name="Google Shape;2600;p59"/>
          <p:cNvSpPr txBox="1">
            <a:spLocks noGrp="1"/>
          </p:cNvSpPr>
          <p:nvPr>
            <p:ph type="title" idx="2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2601" name="Google Shape;2601;p59"/>
          <p:cNvGrpSpPr/>
          <p:nvPr/>
        </p:nvGrpSpPr>
        <p:grpSpPr>
          <a:xfrm>
            <a:off x="6471736" y="964059"/>
            <a:ext cx="1553648" cy="1421934"/>
            <a:chOff x="-164200" y="1462250"/>
            <a:chExt cx="1037425" cy="949475"/>
          </a:xfrm>
        </p:grpSpPr>
        <p:sp>
          <p:nvSpPr>
            <p:cNvPr id="2602" name="Google Shape;2602;p59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1" name="Google Shape;2611;p59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2" name="Google Shape;2612;p59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3" name="Google Shape;2613;p59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4" name="Google Shape;2614;p59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5" name="Google Shape;2615;p59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6" name="Google Shape;2616;p59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7" name="Google Shape;2617;p59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8" name="Google Shape;2618;p59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19" name="Google Shape;2619;p59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0" name="Google Shape;2620;p59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1" name="Google Shape;2621;p59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2" name="Google Shape;2622;p59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3" name="Google Shape;2623;p59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4" name="Google Shape;2624;p59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5" name="Google Shape;2625;p59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6" name="Google Shape;2626;p59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27" name="Google Shape;2627;p59"/>
          <p:cNvGrpSpPr/>
          <p:nvPr/>
        </p:nvGrpSpPr>
        <p:grpSpPr>
          <a:xfrm rot="1046361" flipH="1">
            <a:off x="6065347" y="4710594"/>
            <a:ext cx="1693749" cy="857898"/>
            <a:chOff x="0" y="6078527"/>
            <a:chExt cx="2501774" cy="1267169"/>
          </a:xfrm>
        </p:grpSpPr>
        <p:sp>
          <p:nvSpPr>
            <p:cNvPr id="2628" name="Google Shape;2628;p5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29" name="Google Shape;2629;p5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0" name="Google Shape;2630;p5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1" name="Google Shape;2631;p5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2" name="Google Shape;2632;p5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3" name="Google Shape;2633;p5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34" name="Google Shape;2634;p59"/>
          <p:cNvGrpSpPr/>
          <p:nvPr/>
        </p:nvGrpSpPr>
        <p:grpSpPr>
          <a:xfrm rot="-820655" flipH="1">
            <a:off x="-758808" y="3351782"/>
            <a:ext cx="1653929" cy="539993"/>
            <a:chOff x="2564525" y="5223525"/>
            <a:chExt cx="2556110" cy="834547"/>
          </a:xfrm>
        </p:grpSpPr>
        <p:sp>
          <p:nvSpPr>
            <p:cNvPr id="2635" name="Google Shape;2635;p5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6" name="Google Shape;2636;p5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7" name="Google Shape;2637;p5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8" name="Google Shape;2638;p5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39" name="Google Shape;2639;p5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0" name="Google Shape;2640;p5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1" name="Google Shape;2641;p5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2" name="Google Shape;2642;p5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3" name="Google Shape;2643;p5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4" name="Google Shape;2644;p5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45" name="Google Shape;2645;p59"/>
          <p:cNvGrpSpPr/>
          <p:nvPr/>
        </p:nvGrpSpPr>
        <p:grpSpPr>
          <a:xfrm rot="1653028" flipH="1">
            <a:off x="1545554" y="-497618"/>
            <a:ext cx="1719310" cy="916179"/>
            <a:chOff x="7463504" y="3075665"/>
            <a:chExt cx="2603050" cy="1387103"/>
          </a:xfrm>
        </p:grpSpPr>
        <p:sp>
          <p:nvSpPr>
            <p:cNvPr id="2646" name="Google Shape;2646;p5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7" name="Google Shape;2647;p5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8" name="Google Shape;2648;p5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49" name="Google Shape;2649;p5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0" name="Google Shape;2650;p5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1" name="Google Shape;2651;p5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2" name="Google Shape;2652;p5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3" name="Google Shape;2653;p5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4" name="Google Shape;2654;p5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5" name="Google Shape;2655;p5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6" name="Google Shape;2656;p5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7" name="Google Shape;2657;p5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8" name="Google Shape;2658;p5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69" name="Google Shape;2669;p5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0" name="Google Shape;2670;p5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1" name="Google Shape;2671;p5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2" name="Google Shape;2672;p5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3" name="Google Shape;2673;p5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4" name="Google Shape;2674;p5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5" name="Google Shape;2675;p5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6" name="Google Shape;2676;p5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7" name="Google Shape;2677;p5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78" name="Google Shape;2678;p5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79" name="Google Shape;2679;p59"/>
          <p:cNvGrpSpPr/>
          <p:nvPr/>
        </p:nvGrpSpPr>
        <p:grpSpPr>
          <a:xfrm>
            <a:off x="1815520" y="2789746"/>
            <a:ext cx="1179374" cy="1205478"/>
            <a:chOff x="6822150" y="3335625"/>
            <a:chExt cx="1512405" cy="1545881"/>
          </a:xfrm>
        </p:grpSpPr>
        <p:sp>
          <p:nvSpPr>
            <p:cNvPr id="2680" name="Google Shape;2680;p59"/>
            <p:cNvSpPr/>
            <p:nvPr/>
          </p:nvSpPr>
          <p:spPr>
            <a:xfrm>
              <a:off x="6822150" y="3335625"/>
              <a:ext cx="1512405" cy="1545881"/>
            </a:xfrm>
            <a:custGeom>
              <a:avLst/>
              <a:gdLst/>
              <a:ahLst/>
              <a:cxnLst/>
              <a:rect l="l" t="t" r="r" b="b"/>
              <a:pathLst>
                <a:path w="28598" h="29231" fill="none" extrusionOk="0">
                  <a:moveTo>
                    <a:pt x="28069" y="5810"/>
                  </a:moveTo>
                  <a:lnTo>
                    <a:pt x="24874" y="1585"/>
                  </a:lnTo>
                  <a:cubicBezTo>
                    <a:pt x="24425" y="951"/>
                    <a:pt x="23712" y="582"/>
                    <a:pt x="22920" y="555"/>
                  </a:cubicBezTo>
                  <a:lnTo>
                    <a:pt x="18933" y="449"/>
                  </a:lnTo>
                  <a:lnTo>
                    <a:pt x="18933" y="449"/>
                  </a:lnTo>
                  <a:lnTo>
                    <a:pt x="7922" y="159"/>
                  </a:lnTo>
                  <a:lnTo>
                    <a:pt x="5097" y="80"/>
                  </a:lnTo>
                  <a:lnTo>
                    <a:pt x="3143" y="27"/>
                  </a:lnTo>
                  <a:cubicBezTo>
                    <a:pt x="1743" y="1"/>
                    <a:pt x="581" y="1110"/>
                    <a:pt x="555" y="2509"/>
                  </a:cubicBezTo>
                  <a:lnTo>
                    <a:pt x="53" y="25719"/>
                  </a:lnTo>
                  <a:cubicBezTo>
                    <a:pt x="1" y="27092"/>
                    <a:pt x="1083" y="28228"/>
                    <a:pt x="2456" y="28280"/>
                  </a:cubicBezTo>
                  <a:lnTo>
                    <a:pt x="4146" y="28360"/>
                  </a:lnTo>
                  <a:lnTo>
                    <a:pt x="4146" y="28360"/>
                  </a:lnTo>
                  <a:lnTo>
                    <a:pt x="13018" y="28703"/>
                  </a:lnTo>
                  <a:lnTo>
                    <a:pt x="24531" y="29178"/>
                  </a:lnTo>
                  <a:cubicBezTo>
                    <a:pt x="25877" y="29231"/>
                    <a:pt x="27039" y="28201"/>
                    <a:pt x="27145" y="26828"/>
                  </a:cubicBezTo>
                  <a:lnTo>
                    <a:pt x="28571" y="7526"/>
                  </a:lnTo>
                  <a:cubicBezTo>
                    <a:pt x="28597" y="6892"/>
                    <a:pt x="28439" y="6311"/>
                    <a:pt x="28069" y="5810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1" name="Google Shape;2681;p59"/>
            <p:cNvSpPr/>
            <p:nvPr/>
          </p:nvSpPr>
          <p:spPr>
            <a:xfrm>
              <a:off x="6822150" y="3336947"/>
              <a:ext cx="1512405" cy="1541915"/>
            </a:xfrm>
            <a:custGeom>
              <a:avLst/>
              <a:gdLst/>
              <a:ahLst/>
              <a:cxnLst/>
              <a:rect l="l" t="t" r="r" b="b"/>
              <a:pathLst>
                <a:path w="28598" h="29156" extrusionOk="0">
                  <a:moveTo>
                    <a:pt x="3047" y="0"/>
                  </a:moveTo>
                  <a:cubicBezTo>
                    <a:pt x="1691" y="0"/>
                    <a:pt x="581" y="1090"/>
                    <a:pt x="555" y="2458"/>
                  </a:cubicBezTo>
                  <a:lnTo>
                    <a:pt x="53" y="25694"/>
                  </a:lnTo>
                  <a:cubicBezTo>
                    <a:pt x="1" y="27067"/>
                    <a:pt x="1083" y="28203"/>
                    <a:pt x="2456" y="28255"/>
                  </a:cubicBezTo>
                  <a:lnTo>
                    <a:pt x="24531" y="29153"/>
                  </a:lnTo>
                  <a:cubicBezTo>
                    <a:pt x="24564" y="29154"/>
                    <a:pt x="24597" y="29155"/>
                    <a:pt x="24630" y="29155"/>
                  </a:cubicBezTo>
                  <a:cubicBezTo>
                    <a:pt x="25934" y="29155"/>
                    <a:pt x="27042" y="28142"/>
                    <a:pt x="27145" y="26803"/>
                  </a:cubicBezTo>
                  <a:lnTo>
                    <a:pt x="28571" y="7501"/>
                  </a:lnTo>
                  <a:cubicBezTo>
                    <a:pt x="28597" y="6894"/>
                    <a:pt x="28439" y="6286"/>
                    <a:pt x="28069" y="5785"/>
                  </a:cubicBezTo>
                  <a:lnTo>
                    <a:pt x="24874" y="1560"/>
                  </a:lnTo>
                  <a:cubicBezTo>
                    <a:pt x="24425" y="926"/>
                    <a:pt x="23712" y="557"/>
                    <a:pt x="22920" y="530"/>
                  </a:cubicBezTo>
                  <a:lnTo>
                    <a:pt x="3143" y="2"/>
                  </a:lnTo>
                  <a:cubicBezTo>
                    <a:pt x="3111" y="1"/>
                    <a:pt x="3079" y="0"/>
                    <a:pt x="3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2" name="Google Shape;2682;p59"/>
            <p:cNvSpPr/>
            <p:nvPr/>
          </p:nvSpPr>
          <p:spPr>
            <a:xfrm>
              <a:off x="7225716" y="3344034"/>
              <a:ext cx="597706" cy="627005"/>
            </a:xfrm>
            <a:custGeom>
              <a:avLst/>
              <a:gdLst/>
              <a:ahLst/>
              <a:cxnLst/>
              <a:rect l="l" t="t" r="r" b="b"/>
              <a:pathLst>
                <a:path w="11302" h="11856" extrusionOk="0">
                  <a:moveTo>
                    <a:pt x="317" y="0"/>
                  </a:moveTo>
                  <a:lnTo>
                    <a:pt x="1" y="11856"/>
                  </a:lnTo>
                  <a:lnTo>
                    <a:pt x="8873" y="11777"/>
                  </a:lnTo>
                  <a:cubicBezTo>
                    <a:pt x="10087" y="11777"/>
                    <a:pt x="11091" y="10800"/>
                    <a:pt x="11117" y="9559"/>
                  </a:cubicBezTo>
                  <a:lnTo>
                    <a:pt x="11302" y="29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3" name="Google Shape;2683;p59"/>
            <p:cNvSpPr/>
            <p:nvPr/>
          </p:nvSpPr>
          <p:spPr>
            <a:xfrm>
              <a:off x="7594379" y="3441712"/>
              <a:ext cx="155059" cy="430219"/>
            </a:xfrm>
            <a:custGeom>
              <a:avLst/>
              <a:gdLst/>
              <a:ahLst/>
              <a:cxnLst/>
              <a:rect l="l" t="t" r="r" b="b"/>
              <a:pathLst>
                <a:path w="2932" h="8135" extrusionOk="0">
                  <a:moveTo>
                    <a:pt x="1589" y="0"/>
                  </a:moveTo>
                  <a:cubicBezTo>
                    <a:pt x="897" y="0"/>
                    <a:pt x="317" y="546"/>
                    <a:pt x="291" y="1242"/>
                  </a:cubicBezTo>
                  <a:lnTo>
                    <a:pt x="27" y="6761"/>
                  </a:lnTo>
                  <a:cubicBezTo>
                    <a:pt x="0" y="7500"/>
                    <a:pt x="581" y="8108"/>
                    <a:pt x="1321" y="8134"/>
                  </a:cubicBezTo>
                  <a:lnTo>
                    <a:pt x="1374" y="8134"/>
                  </a:lnTo>
                  <a:cubicBezTo>
                    <a:pt x="1390" y="8135"/>
                    <a:pt x="1406" y="8135"/>
                    <a:pt x="1422" y="8135"/>
                  </a:cubicBezTo>
                  <a:cubicBezTo>
                    <a:pt x="2138" y="8135"/>
                    <a:pt x="2694" y="7564"/>
                    <a:pt x="2720" y="6867"/>
                  </a:cubicBezTo>
                  <a:lnTo>
                    <a:pt x="2905" y="1348"/>
                  </a:lnTo>
                  <a:cubicBezTo>
                    <a:pt x="2931" y="635"/>
                    <a:pt x="2377" y="28"/>
                    <a:pt x="1638" y="1"/>
                  </a:cubicBezTo>
                  <a:cubicBezTo>
                    <a:pt x="1621" y="1"/>
                    <a:pt x="1605" y="0"/>
                    <a:pt x="1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4" name="Google Shape;2684;p59"/>
            <p:cNvSpPr/>
            <p:nvPr/>
          </p:nvSpPr>
          <p:spPr>
            <a:xfrm>
              <a:off x="7041412" y="4109228"/>
              <a:ext cx="865833" cy="759746"/>
            </a:xfrm>
            <a:custGeom>
              <a:avLst/>
              <a:gdLst/>
              <a:ahLst/>
              <a:cxnLst/>
              <a:rect l="l" t="t" r="r" b="b"/>
              <a:pathLst>
                <a:path w="16372" h="14366" extrusionOk="0">
                  <a:moveTo>
                    <a:pt x="1749" y="0"/>
                  </a:moveTo>
                  <a:cubicBezTo>
                    <a:pt x="924" y="0"/>
                    <a:pt x="237" y="677"/>
                    <a:pt x="211" y="1532"/>
                  </a:cubicBezTo>
                  <a:lnTo>
                    <a:pt x="0" y="13732"/>
                  </a:lnTo>
                  <a:lnTo>
                    <a:pt x="15949" y="14365"/>
                  </a:lnTo>
                  <a:lnTo>
                    <a:pt x="16345" y="1876"/>
                  </a:lnTo>
                  <a:cubicBezTo>
                    <a:pt x="16371" y="1031"/>
                    <a:pt x="15685" y="318"/>
                    <a:pt x="14813" y="291"/>
                  </a:cubicBezTo>
                  <a:lnTo>
                    <a:pt x="1796" y="1"/>
                  </a:lnTo>
                  <a:cubicBezTo>
                    <a:pt x="1780" y="0"/>
                    <a:pt x="1764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5" name="Google Shape;2685;p59"/>
            <p:cNvSpPr/>
            <p:nvPr/>
          </p:nvSpPr>
          <p:spPr>
            <a:xfrm>
              <a:off x="7206149" y="4261484"/>
              <a:ext cx="564230" cy="26548"/>
            </a:xfrm>
            <a:custGeom>
              <a:avLst/>
              <a:gdLst/>
              <a:ahLst/>
              <a:cxnLst/>
              <a:rect l="l" t="t" r="r" b="b"/>
              <a:pathLst>
                <a:path w="10669" h="502" fill="none" extrusionOk="0">
                  <a:moveTo>
                    <a:pt x="1" y="0"/>
                  </a:moveTo>
                  <a:lnTo>
                    <a:pt x="10669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6" name="Google Shape;2686;p59"/>
            <p:cNvSpPr/>
            <p:nvPr/>
          </p:nvSpPr>
          <p:spPr>
            <a:xfrm>
              <a:off x="7203399" y="4412260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3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7" name="Google Shape;2687;p59"/>
            <p:cNvSpPr/>
            <p:nvPr/>
          </p:nvSpPr>
          <p:spPr>
            <a:xfrm>
              <a:off x="7207577" y="4556107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8" name="Google Shape;2688;p59"/>
            <p:cNvSpPr/>
            <p:nvPr/>
          </p:nvSpPr>
          <p:spPr>
            <a:xfrm>
              <a:off x="7207577" y="4704133"/>
              <a:ext cx="565605" cy="26601"/>
            </a:xfrm>
            <a:custGeom>
              <a:avLst/>
              <a:gdLst/>
              <a:ahLst/>
              <a:cxnLst/>
              <a:rect l="l" t="t" r="r" b="b"/>
              <a:pathLst>
                <a:path w="10695" h="503" fill="none" extrusionOk="0">
                  <a:moveTo>
                    <a:pt x="0" y="1"/>
                  </a:moveTo>
                  <a:lnTo>
                    <a:pt x="10694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89" name="Google Shape;2689;p59"/>
            <p:cNvSpPr/>
            <p:nvPr/>
          </p:nvSpPr>
          <p:spPr>
            <a:xfrm>
              <a:off x="6869694" y="4669123"/>
              <a:ext cx="131261" cy="78376"/>
            </a:xfrm>
            <a:custGeom>
              <a:avLst/>
              <a:gdLst/>
              <a:ahLst/>
              <a:cxnLst/>
              <a:rect l="l" t="t" r="r" b="b"/>
              <a:pathLst>
                <a:path w="2482" h="1482" extrusionOk="0">
                  <a:moveTo>
                    <a:pt x="669" y="1"/>
                  </a:moveTo>
                  <a:cubicBezTo>
                    <a:pt x="316" y="1"/>
                    <a:pt x="0" y="308"/>
                    <a:pt x="26" y="689"/>
                  </a:cubicBezTo>
                  <a:lnTo>
                    <a:pt x="26" y="821"/>
                  </a:lnTo>
                  <a:cubicBezTo>
                    <a:pt x="26" y="1191"/>
                    <a:pt x="343" y="1481"/>
                    <a:pt x="739" y="1481"/>
                  </a:cubicBezTo>
                  <a:lnTo>
                    <a:pt x="1821" y="1455"/>
                  </a:lnTo>
                  <a:cubicBezTo>
                    <a:pt x="2165" y="1428"/>
                    <a:pt x="2455" y="1138"/>
                    <a:pt x="2481" y="795"/>
                  </a:cubicBezTo>
                  <a:lnTo>
                    <a:pt x="2481" y="715"/>
                  </a:lnTo>
                  <a:cubicBezTo>
                    <a:pt x="2481" y="319"/>
                    <a:pt x="2191" y="29"/>
                    <a:pt x="1821" y="29"/>
                  </a:cubicBezTo>
                  <a:lnTo>
                    <a:pt x="712" y="2"/>
                  </a:lnTo>
                  <a:cubicBezTo>
                    <a:pt x="698" y="1"/>
                    <a:pt x="683" y="1"/>
                    <a:pt x="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0" name="Google Shape;2690;p59"/>
            <p:cNvSpPr/>
            <p:nvPr/>
          </p:nvSpPr>
          <p:spPr>
            <a:xfrm>
              <a:off x="7997945" y="4699849"/>
              <a:ext cx="139669" cy="88106"/>
            </a:xfrm>
            <a:custGeom>
              <a:avLst/>
              <a:gdLst/>
              <a:ahLst/>
              <a:cxnLst/>
              <a:rect l="l" t="t" r="r" b="b"/>
              <a:pathLst>
                <a:path w="2641" h="1666" extrusionOk="0">
                  <a:moveTo>
                    <a:pt x="747" y="1"/>
                  </a:moveTo>
                  <a:cubicBezTo>
                    <a:pt x="370" y="1"/>
                    <a:pt x="52" y="308"/>
                    <a:pt x="27" y="689"/>
                  </a:cubicBezTo>
                  <a:lnTo>
                    <a:pt x="27" y="821"/>
                  </a:lnTo>
                  <a:cubicBezTo>
                    <a:pt x="1" y="1243"/>
                    <a:pt x="317" y="1587"/>
                    <a:pt x="713" y="1587"/>
                  </a:cubicBezTo>
                  <a:lnTo>
                    <a:pt x="1875" y="1666"/>
                  </a:lnTo>
                  <a:cubicBezTo>
                    <a:pt x="2271" y="1666"/>
                    <a:pt x="2641" y="1349"/>
                    <a:pt x="2641" y="953"/>
                  </a:cubicBezTo>
                  <a:lnTo>
                    <a:pt x="2641" y="821"/>
                  </a:lnTo>
                  <a:cubicBezTo>
                    <a:pt x="2641" y="425"/>
                    <a:pt x="2351" y="108"/>
                    <a:pt x="1954" y="82"/>
                  </a:cubicBezTo>
                  <a:lnTo>
                    <a:pt x="793" y="2"/>
                  </a:lnTo>
                  <a:cubicBezTo>
                    <a:pt x="777" y="1"/>
                    <a:pt x="762" y="1"/>
                    <a:pt x="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1" name="Google Shape;2691;p59"/>
            <p:cNvSpPr/>
            <p:nvPr/>
          </p:nvSpPr>
          <p:spPr>
            <a:xfrm>
              <a:off x="7021897" y="3338428"/>
              <a:ext cx="220636" cy="632663"/>
            </a:xfrm>
            <a:custGeom>
              <a:avLst/>
              <a:gdLst/>
              <a:ahLst/>
              <a:cxnLst/>
              <a:rect l="l" t="t" r="r" b="b"/>
              <a:pathLst>
                <a:path w="4172" h="11963" extrusionOk="0">
                  <a:moveTo>
                    <a:pt x="633" y="0"/>
                  </a:moveTo>
                  <a:lnTo>
                    <a:pt x="79" y="9585"/>
                  </a:lnTo>
                  <a:cubicBezTo>
                    <a:pt x="0" y="10864"/>
                    <a:pt x="1031" y="11962"/>
                    <a:pt x="2304" y="11962"/>
                  </a:cubicBezTo>
                  <a:cubicBezTo>
                    <a:pt x="2319" y="11962"/>
                    <a:pt x="2334" y="11962"/>
                    <a:pt x="2350" y="11962"/>
                  </a:cubicBezTo>
                  <a:lnTo>
                    <a:pt x="3855" y="11962"/>
                  </a:lnTo>
                  <a:lnTo>
                    <a:pt x="4171" y="10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692" name="Google Shape;2692;p59"/>
          <p:cNvGrpSpPr/>
          <p:nvPr/>
        </p:nvGrpSpPr>
        <p:grpSpPr>
          <a:xfrm>
            <a:off x="3570789" y="1035792"/>
            <a:ext cx="1439039" cy="1076266"/>
            <a:chOff x="9306403" y="944486"/>
            <a:chExt cx="2293654" cy="1715438"/>
          </a:xfrm>
        </p:grpSpPr>
        <p:sp>
          <p:nvSpPr>
            <p:cNvPr id="2693" name="Google Shape;2693;p59"/>
            <p:cNvSpPr/>
            <p:nvPr/>
          </p:nvSpPr>
          <p:spPr>
            <a:xfrm>
              <a:off x="9306403" y="944486"/>
              <a:ext cx="2293654" cy="1715438"/>
            </a:xfrm>
            <a:custGeom>
              <a:avLst/>
              <a:gdLst/>
              <a:ahLst/>
              <a:cxnLst/>
              <a:rect l="l" t="t" r="r" b="b"/>
              <a:pathLst>
                <a:path w="32770" h="26141" fill="none" extrusionOk="0">
                  <a:moveTo>
                    <a:pt x="32769" y="24134"/>
                  </a:moveTo>
                  <a:lnTo>
                    <a:pt x="32083" y="8714"/>
                  </a:lnTo>
                  <a:cubicBezTo>
                    <a:pt x="31977" y="7446"/>
                    <a:pt x="30894" y="6469"/>
                    <a:pt x="29627" y="6548"/>
                  </a:cubicBezTo>
                  <a:lnTo>
                    <a:pt x="29046" y="6575"/>
                  </a:lnTo>
                  <a:lnTo>
                    <a:pt x="27356" y="1558"/>
                  </a:lnTo>
                  <a:cubicBezTo>
                    <a:pt x="27013" y="607"/>
                    <a:pt x="26115" y="0"/>
                    <a:pt x="25112" y="79"/>
                  </a:cubicBezTo>
                  <a:lnTo>
                    <a:pt x="5202" y="1399"/>
                  </a:lnTo>
                  <a:cubicBezTo>
                    <a:pt x="4146" y="1452"/>
                    <a:pt x="3275" y="2244"/>
                    <a:pt x="3143" y="3301"/>
                  </a:cubicBezTo>
                  <a:lnTo>
                    <a:pt x="2483" y="8291"/>
                  </a:lnTo>
                  <a:lnTo>
                    <a:pt x="2192" y="8318"/>
                  </a:lnTo>
                  <a:cubicBezTo>
                    <a:pt x="951" y="8397"/>
                    <a:pt x="1" y="9479"/>
                    <a:pt x="53" y="10720"/>
                  </a:cubicBezTo>
                  <a:lnTo>
                    <a:pt x="872" y="26141"/>
                  </a:lnTo>
                  <a:close/>
                </a:path>
              </a:pathLst>
            </a:custGeom>
            <a:solidFill>
              <a:schemeClr val="accent4"/>
            </a:solidFill>
            <a:ln w="148525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6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4" name="Google Shape;2694;p59"/>
            <p:cNvSpPr/>
            <p:nvPr/>
          </p:nvSpPr>
          <p:spPr>
            <a:xfrm>
              <a:off x="9357025" y="1425474"/>
              <a:ext cx="2195956" cy="1170677"/>
            </a:xfrm>
            <a:custGeom>
              <a:avLst/>
              <a:gdLst/>
              <a:ahLst/>
              <a:cxnLst/>
              <a:rect l="l" t="t" r="r" b="b"/>
              <a:pathLst>
                <a:path w="32849" h="17512" extrusionOk="0">
                  <a:moveTo>
                    <a:pt x="29771" y="1"/>
                  </a:moveTo>
                  <a:cubicBezTo>
                    <a:pt x="29723" y="1"/>
                    <a:pt x="29675" y="2"/>
                    <a:pt x="29627" y="5"/>
                  </a:cubicBezTo>
                  <a:lnTo>
                    <a:pt x="2192" y="1801"/>
                  </a:lnTo>
                  <a:cubicBezTo>
                    <a:pt x="951" y="1880"/>
                    <a:pt x="1" y="2963"/>
                    <a:pt x="53" y="4204"/>
                  </a:cubicBezTo>
                  <a:lnTo>
                    <a:pt x="740" y="17512"/>
                  </a:lnTo>
                  <a:lnTo>
                    <a:pt x="32848" y="15875"/>
                  </a:lnTo>
                  <a:lnTo>
                    <a:pt x="32083" y="2171"/>
                  </a:lnTo>
                  <a:cubicBezTo>
                    <a:pt x="31981" y="951"/>
                    <a:pt x="30975" y="1"/>
                    <a:pt x="29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5" name="Google Shape;2695;p59"/>
            <p:cNvSpPr/>
            <p:nvPr/>
          </p:nvSpPr>
          <p:spPr>
            <a:xfrm>
              <a:off x="9522946" y="992888"/>
              <a:ext cx="1775870" cy="551245"/>
            </a:xfrm>
            <a:custGeom>
              <a:avLst/>
              <a:gdLst/>
              <a:ahLst/>
              <a:cxnLst/>
              <a:rect l="l" t="t" r="r" b="b"/>
              <a:pathLst>
                <a:path w="26565" h="8246" extrusionOk="0">
                  <a:moveTo>
                    <a:pt x="22799" y="1"/>
                  </a:moveTo>
                  <a:cubicBezTo>
                    <a:pt x="22743" y="1"/>
                    <a:pt x="22686" y="3"/>
                    <a:pt x="22630" y="7"/>
                  </a:cubicBezTo>
                  <a:lnTo>
                    <a:pt x="2720" y="1327"/>
                  </a:lnTo>
                  <a:cubicBezTo>
                    <a:pt x="1664" y="1380"/>
                    <a:pt x="793" y="2199"/>
                    <a:pt x="661" y="3229"/>
                  </a:cubicBezTo>
                  <a:lnTo>
                    <a:pt x="1" y="8246"/>
                  </a:lnTo>
                  <a:lnTo>
                    <a:pt x="26564" y="6529"/>
                  </a:lnTo>
                  <a:lnTo>
                    <a:pt x="24874" y="1512"/>
                  </a:lnTo>
                  <a:cubicBezTo>
                    <a:pt x="24550" y="615"/>
                    <a:pt x="23733" y="1"/>
                    <a:pt x="22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6" name="Google Shape;2696;p59"/>
            <p:cNvSpPr/>
            <p:nvPr/>
          </p:nvSpPr>
          <p:spPr>
            <a:xfrm>
              <a:off x="9913082" y="1097107"/>
              <a:ext cx="995597" cy="307911"/>
            </a:xfrm>
            <a:custGeom>
              <a:avLst/>
              <a:gdLst/>
              <a:ahLst/>
              <a:cxnLst/>
              <a:rect l="l" t="t" r="r" b="b"/>
              <a:pathLst>
                <a:path w="14893" h="4606" extrusionOk="0">
                  <a:moveTo>
                    <a:pt x="12953" y="1"/>
                  </a:moveTo>
                  <a:cubicBezTo>
                    <a:pt x="12904" y="1"/>
                    <a:pt x="12856" y="2"/>
                    <a:pt x="12807" y="6"/>
                  </a:cubicBezTo>
                  <a:lnTo>
                    <a:pt x="1769" y="693"/>
                  </a:lnTo>
                  <a:cubicBezTo>
                    <a:pt x="766" y="745"/>
                    <a:pt x="0" y="1564"/>
                    <a:pt x="0" y="2567"/>
                  </a:cubicBezTo>
                  <a:lnTo>
                    <a:pt x="0" y="2726"/>
                  </a:lnTo>
                  <a:cubicBezTo>
                    <a:pt x="0" y="3787"/>
                    <a:pt x="846" y="4606"/>
                    <a:pt x="1867" y="4606"/>
                  </a:cubicBezTo>
                  <a:cubicBezTo>
                    <a:pt x="1913" y="4606"/>
                    <a:pt x="1960" y="4604"/>
                    <a:pt x="2007" y="4601"/>
                  </a:cubicBezTo>
                  <a:lnTo>
                    <a:pt x="13071" y="3729"/>
                  </a:lnTo>
                  <a:cubicBezTo>
                    <a:pt x="14100" y="3650"/>
                    <a:pt x="14893" y="2752"/>
                    <a:pt x="14787" y="1696"/>
                  </a:cubicBezTo>
                  <a:cubicBezTo>
                    <a:pt x="14712" y="741"/>
                    <a:pt x="13918" y="1"/>
                    <a:pt x="12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7" name="Google Shape;2697;p59"/>
            <p:cNvSpPr/>
            <p:nvPr/>
          </p:nvSpPr>
          <p:spPr>
            <a:xfrm>
              <a:off x="9838945" y="1524011"/>
              <a:ext cx="1143870" cy="1007496"/>
            </a:xfrm>
            <a:custGeom>
              <a:avLst/>
              <a:gdLst/>
              <a:ahLst/>
              <a:cxnLst/>
              <a:rect l="l" t="t" r="r" b="b"/>
              <a:pathLst>
                <a:path w="17111" h="15071" extrusionOk="0">
                  <a:moveTo>
                    <a:pt x="8555" y="0"/>
                  </a:moveTo>
                  <a:cubicBezTo>
                    <a:pt x="7578" y="0"/>
                    <a:pt x="6584" y="190"/>
                    <a:pt x="5624" y="591"/>
                  </a:cubicBezTo>
                  <a:cubicBezTo>
                    <a:pt x="1796" y="2202"/>
                    <a:pt x="0" y="6638"/>
                    <a:pt x="1611" y="10467"/>
                  </a:cubicBezTo>
                  <a:cubicBezTo>
                    <a:pt x="2821" y="13342"/>
                    <a:pt x="5624" y="15071"/>
                    <a:pt x="8567" y="15071"/>
                  </a:cubicBezTo>
                  <a:cubicBezTo>
                    <a:pt x="9543" y="15071"/>
                    <a:pt x="10533" y="14881"/>
                    <a:pt x="11486" y="14480"/>
                  </a:cubicBezTo>
                  <a:cubicBezTo>
                    <a:pt x="15315" y="12869"/>
                    <a:pt x="17111" y="8460"/>
                    <a:pt x="15500" y="4605"/>
                  </a:cubicBezTo>
                  <a:cubicBezTo>
                    <a:pt x="14290" y="1729"/>
                    <a:pt x="11501" y="0"/>
                    <a:pt x="8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8" name="Google Shape;2698;p59"/>
            <p:cNvSpPr/>
            <p:nvPr/>
          </p:nvSpPr>
          <p:spPr>
            <a:xfrm>
              <a:off x="9913082" y="1587652"/>
              <a:ext cx="995597" cy="878409"/>
            </a:xfrm>
            <a:custGeom>
              <a:avLst/>
              <a:gdLst/>
              <a:ahLst/>
              <a:cxnLst/>
              <a:rect l="l" t="t" r="r" b="b"/>
              <a:pathLst>
                <a:path w="14893" h="13140" extrusionOk="0">
                  <a:moveTo>
                    <a:pt x="7431" y="1"/>
                  </a:moveTo>
                  <a:cubicBezTo>
                    <a:pt x="6589" y="1"/>
                    <a:pt x="5734" y="164"/>
                    <a:pt x="4912" y="510"/>
                  </a:cubicBezTo>
                  <a:cubicBezTo>
                    <a:pt x="1558" y="1936"/>
                    <a:pt x="0" y="5765"/>
                    <a:pt x="1400" y="9118"/>
                  </a:cubicBezTo>
                  <a:cubicBezTo>
                    <a:pt x="2453" y="11623"/>
                    <a:pt x="4898" y="13140"/>
                    <a:pt x="7462" y="13140"/>
                  </a:cubicBezTo>
                  <a:cubicBezTo>
                    <a:pt x="8304" y="13140"/>
                    <a:pt x="9159" y="12976"/>
                    <a:pt x="9981" y="12630"/>
                  </a:cubicBezTo>
                  <a:cubicBezTo>
                    <a:pt x="13335" y="11231"/>
                    <a:pt x="14893" y="7376"/>
                    <a:pt x="13493" y="4022"/>
                  </a:cubicBezTo>
                  <a:cubicBezTo>
                    <a:pt x="12440" y="1518"/>
                    <a:pt x="9995" y="1"/>
                    <a:pt x="74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99" name="Google Shape;2699;p59"/>
            <p:cNvSpPr/>
            <p:nvPr/>
          </p:nvSpPr>
          <p:spPr>
            <a:xfrm>
              <a:off x="10184893" y="1800035"/>
              <a:ext cx="453711" cy="453711"/>
            </a:xfrm>
            <a:custGeom>
              <a:avLst/>
              <a:gdLst/>
              <a:ahLst/>
              <a:cxnLst/>
              <a:rect l="l" t="t" r="r" b="b"/>
              <a:pathLst>
                <a:path w="6787" h="6787" extrusionOk="0">
                  <a:moveTo>
                    <a:pt x="3380" y="0"/>
                  </a:moveTo>
                  <a:cubicBezTo>
                    <a:pt x="1506" y="0"/>
                    <a:pt x="1" y="1532"/>
                    <a:pt x="1" y="3407"/>
                  </a:cubicBezTo>
                  <a:cubicBezTo>
                    <a:pt x="1" y="5281"/>
                    <a:pt x="1506" y="6786"/>
                    <a:pt x="3380" y="6786"/>
                  </a:cubicBezTo>
                  <a:cubicBezTo>
                    <a:pt x="5255" y="6786"/>
                    <a:pt x="6787" y="5281"/>
                    <a:pt x="6787" y="3407"/>
                  </a:cubicBezTo>
                  <a:cubicBezTo>
                    <a:pt x="6787" y="1532"/>
                    <a:pt x="5255" y="0"/>
                    <a:pt x="3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700" name="Google Shape;2700;p59"/>
            <p:cNvSpPr/>
            <p:nvPr/>
          </p:nvSpPr>
          <p:spPr>
            <a:xfrm>
              <a:off x="11012762" y="1561715"/>
              <a:ext cx="398961" cy="293338"/>
            </a:xfrm>
            <a:custGeom>
              <a:avLst/>
              <a:gdLst/>
              <a:ahLst/>
              <a:cxnLst/>
              <a:rect l="l" t="t" r="r" b="b"/>
              <a:pathLst>
                <a:path w="5968" h="4388" extrusionOk="0">
                  <a:moveTo>
                    <a:pt x="1189" y="1"/>
                  </a:moveTo>
                  <a:cubicBezTo>
                    <a:pt x="529" y="1"/>
                    <a:pt x="0" y="529"/>
                    <a:pt x="27" y="1189"/>
                  </a:cubicBezTo>
                  <a:lnTo>
                    <a:pt x="133" y="3301"/>
                  </a:lnTo>
                  <a:cubicBezTo>
                    <a:pt x="158" y="3904"/>
                    <a:pt x="661" y="4388"/>
                    <a:pt x="1256" y="4388"/>
                  </a:cubicBezTo>
                  <a:cubicBezTo>
                    <a:pt x="1286" y="4388"/>
                    <a:pt x="1316" y="4386"/>
                    <a:pt x="1347" y="4384"/>
                  </a:cubicBezTo>
                  <a:lnTo>
                    <a:pt x="4885" y="4120"/>
                  </a:lnTo>
                  <a:cubicBezTo>
                    <a:pt x="5493" y="4067"/>
                    <a:pt x="5968" y="3539"/>
                    <a:pt x="5942" y="2905"/>
                  </a:cubicBezTo>
                  <a:lnTo>
                    <a:pt x="5836" y="1057"/>
                  </a:lnTo>
                  <a:cubicBezTo>
                    <a:pt x="5810" y="476"/>
                    <a:pt x="5308" y="1"/>
                    <a:pt x="4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701" name="Google Shape;2701;p59"/>
            <p:cNvSpPr/>
            <p:nvPr/>
          </p:nvSpPr>
          <p:spPr>
            <a:xfrm>
              <a:off x="9482368" y="2200733"/>
              <a:ext cx="278965" cy="239390"/>
            </a:xfrm>
            <a:custGeom>
              <a:avLst/>
              <a:gdLst/>
              <a:ahLst/>
              <a:cxnLst/>
              <a:rect l="l" t="t" r="r" b="b"/>
              <a:pathLst>
                <a:path w="4173" h="3581" extrusionOk="0">
                  <a:moveTo>
                    <a:pt x="2403" y="0"/>
                  </a:moveTo>
                  <a:cubicBezTo>
                    <a:pt x="819" y="0"/>
                    <a:pt x="0" y="1928"/>
                    <a:pt x="1136" y="3063"/>
                  </a:cubicBezTo>
                  <a:cubicBezTo>
                    <a:pt x="1493" y="3420"/>
                    <a:pt x="1935" y="3580"/>
                    <a:pt x="2370" y="3580"/>
                  </a:cubicBezTo>
                  <a:cubicBezTo>
                    <a:pt x="3286" y="3580"/>
                    <a:pt x="4172" y="2870"/>
                    <a:pt x="4172" y="1796"/>
                  </a:cubicBezTo>
                  <a:cubicBezTo>
                    <a:pt x="4172" y="819"/>
                    <a:pt x="3380" y="0"/>
                    <a:pt x="24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1ABACF-7C94-CD2B-18D4-6B2BEDC76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FFFEE1"/>
      </a:lt1>
      <a:dk2>
        <a:srgbClr val="FFFFB6"/>
      </a:dk2>
      <a:lt2>
        <a:srgbClr val="CF9DFA"/>
      </a:lt2>
      <a:accent1>
        <a:srgbClr val="A0E4BD"/>
      </a:accent1>
      <a:accent2>
        <a:srgbClr val="EBEB51"/>
      </a:accent2>
      <a:accent3>
        <a:srgbClr val="7736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562</Words>
  <Application>Microsoft Office PowerPoint</Application>
  <PresentationFormat>On-screen Show (16:9)</PresentationFormat>
  <Paragraphs>252</Paragraphs>
  <Slides>30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Comfortaa Light</vt:lpstr>
      <vt:lpstr>Roboto Condensed Light</vt:lpstr>
      <vt:lpstr>Anaheim</vt:lpstr>
      <vt:lpstr>Permanent Marker</vt:lpstr>
      <vt:lpstr>Dancing Script</vt:lpstr>
      <vt:lpstr>Merienda One</vt:lpstr>
      <vt:lpstr>Aharoni</vt:lpstr>
      <vt:lpstr>Comic Sans MS</vt:lpstr>
      <vt:lpstr>Myanmar Text</vt:lpstr>
      <vt:lpstr>Modern Love Grunge</vt:lpstr>
      <vt:lpstr>AR JULIAN</vt:lpstr>
      <vt:lpstr>굴림</vt:lpstr>
      <vt:lpstr>Wingdings</vt:lpstr>
      <vt:lpstr>DM Sans</vt:lpstr>
      <vt:lpstr>Tahoma</vt:lpstr>
      <vt:lpstr>Comfortaa</vt:lpstr>
      <vt:lpstr>Calibri</vt:lpstr>
      <vt:lpstr>Delius Swash Caps</vt:lpstr>
      <vt:lpstr>Arial</vt:lpstr>
      <vt:lpstr>SKETCH LESSON</vt:lpstr>
      <vt:lpstr>Pretty Aesthetic Notes for School by Slidesgo</vt:lpstr>
      <vt:lpstr>The Fruit Box Thesis by Slidesgo</vt:lpstr>
      <vt:lpstr>Unit 12  Cool places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Task 4: Listen and repeat 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16</cp:revision>
  <dcterms:modified xsi:type="dcterms:W3CDTF">2025-05-07T06:57:17Z</dcterms:modified>
</cp:coreProperties>
</file>