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6" r:id="rId4"/>
    <p:sldMasterId id="2147483688" r:id="rId5"/>
    <p:sldMasterId id="2147483700" r:id="rId6"/>
  </p:sldMasterIdLst>
  <p:notesMasterIdLst>
    <p:notesMasterId r:id="rId31"/>
  </p:notesMasterIdLst>
  <p:sldIdLst>
    <p:sldId id="257" r:id="rId7"/>
    <p:sldId id="273" r:id="rId8"/>
    <p:sldId id="286" r:id="rId9"/>
    <p:sldId id="261" r:id="rId10"/>
    <p:sldId id="275" r:id="rId11"/>
    <p:sldId id="259" r:id="rId12"/>
    <p:sldId id="395" r:id="rId13"/>
    <p:sldId id="288" r:id="rId14"/>
    <p:sldId id="289" r:id="rId15"/>
    <p:sldId id="290" r:id="rId16"/>
    <p:sldId id="304" r:id="rId17"/>
    <p:sldId id="298" r:id="rId18"/>
    <p:sldId id="396" r:id="rId19"/>
    <p:sldId id="293" r:id="rId20"/>
    <p:sldId id="397" r:id="rId21"/>
    <p:sldId id="294" r:id="rId22"/>
    <p:sldId id="398" r:id="rId23"/>
    <p:sldId id="303" r:id="rId24"/>
    <p:sldId id="302" r:id="rId25"/>
    <p:sldId id="299" r:id="rId26"/>
    <p:sldId id="300" r:id="rId27"/>
    <p:sldId id="305" r:id="rId28"/>
    <p:sldId id="27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12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9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8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41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72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1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9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8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7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7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8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676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694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72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81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27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446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160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03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0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97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9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04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1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70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6" indent="0">
              <a:buNone/>
              <a:defRPr sz="2000" b="1"/>
            </a:lvl2pPr>
            <a:lvl3pPr marL="914492" indent="0">
              <a:buNone/>
              <a:defRPr sz="1800" b="1"/>
            </a:lvl3pPr>
            <a:lvl4pPr marL="1371738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8" indent="0">
              <a:buNone/>
              <a:defRPr sz="1600" b="1"/>
            </a:lvl6pPr>
            <a:lvl7pPr marL="2743475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6" indent="0">
              <a:buNone/>
              <a:defRPr sz="2000" b="1"/>
            </a:lvl2pPr>
            <a:lvl3pPr marL="914492" indent="0">
              <a:buNone/>
              <a:defRPr sz="1800" b="1"/>
            </a:lvl3pPr>
            <a:lvl4pPr marL="1371738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8" indent="0">
              <a:buNone/>
              <a:defRPr sz="1600" b="1"/>
            </a:lvl6pPr>
            <a:lvl7pPr marL="2743475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5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0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6" indent="0">
              <a:buNone/>
              <a:defRPr sz="1400"/>
            </a:lvl2pPr>
            <a:lvl3pPr marL="914492" indent="0">
              <a:buNone/>
              <a:defRPr sz="1200"/>
            </a:lvl3pPr>
            <a:lvl4pPr marL="1371738" indent="0">
              <a:buNone/>
              <a:defRPr sz="1000"/>
            </a:lvl4pPr>
            <a:lvl5pPr marL="1828983" indent="0">
              <a:buNone/>
              <a:defRPr sz="1000"/>
            </a:lvl5pPr>
            <a:lvl6pPr marL="2286228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6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0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6" indent="0">
              <a:buNone/>
              <a:defRPr sz="1400"/>
            </a:lvl2pPr>
            <a:lvl3pPr marL="914492" indent="0">
              <a:buNone/>
              <a:defRPr sz="1200"/>
            </a:lvl3pPr>
            <a:lvl4pPr marL="1371738" indent="0">
              <a:buNone/>
              <a:defRPr sz="1000"/>
            </a:lvl4pPr>
            <a:lvl5pPr marL="1828983" indent="0">
              <a:buNone/>
              <a:defRPr sz="1000"/>
            </a:lvl5pPr>
            <a:lvl6pPr marL="2286228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6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86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3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34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35CC2BD1-8D74-2E52-D221-61A02633B77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8951" cy="68580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43194DF-AABB-02D2-F5BA-09E595123DC0}"/>
              </a:ext>
            </a:extLst>
          </p:cNvPr>
          <p:cNvSpPr/>
          <p:nvPr userDrawn="1"/>
        </p:nvSpPr>
        <p:spPr>
          <a:xfrm>
            <a:off x="361507" y="414670"/>
            <a:ext cx="11525693" cy="6134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53FE97-1D71-ACCE-251C-BEBB529FCD5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81097"/>
            <a:ext cx="1697780" cy="1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2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B8A1D0B-D500-3A08-14D3-6B10285040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72" y="1048048"/>
            <a:ext cx="1697780" cy="169778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B50DB0-EA1E-0EAC-423F-76BB04FCE6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81097"/>
            <a:ext cx="1697780" cy="1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7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590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79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9144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jpe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3.svg"/><Relationship Id="rId11" Type="http://schemas.openxmlformats.org/officeDocument/2006/relationships/image" Target="../media/image2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A668B528-8383-632C-B92C-48ACC21FE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CE123-D4C0-B73F-4075-60E98AC7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36600"/>
            <a:ext cx="10117130" cy="25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243" y="1381486"/>
            <a:ext cx="49869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TVYT]- Demo Trang 13 - Góc học tập gọn gàng -Sách dạy kỹ năng -Cùng bé vui đến trường-">
            <a:hlinkClick r:id="" action="ppaction://media"/>
            <a:extLst>
              <a:ext uri="{FF2B5EF4-FFF2-40B4-BE49-F238E27FC236}">
                <a16:creationId xmlns:a16="http://schemas.microsoft.com/office/drawing/2014/main" id="{515D2F9D-9D66-1ADC-E96F-DA49A40194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24316" cy="693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ED8A587F-2CE1-C5B9-36F2-5F13756FB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48" y="2212491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3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E32996-C447-D79E-A4B2-DB5860895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2E675CE-5B38-6B07-3FCA-6064EDFE9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57CA9D-76B6-E0D5-4171-62C4AB67D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E4F61-CE46-3661-97FF-A79006EB681D}"/>
              </a:ext>
            </a:extLst>
          </p:cNvPr>
          <p:cNvSpPr txBox="1"/>
          <p:nvPr/>
        </p:nvSpPr>
        <p:spPr>
          <a:xfrm>
            <a:off x="4014652" y="1969169"/>
            <a:ext cx="4998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46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HĐ2.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AE59A996-FB13-244B-0FB8-C798E6D4B027}"/>
              </a:ext>
            </a:extLst>
          </p:cNvPr>
          <p:cNvSpPr/>
          <p:nvPr/>
        </p:nvSpPr>
        <p:spPr>
          <a:xfrm>
            <a:off x="1481376" y="2352018"/>
            <a:ext cx="3049174" cy="4505982"/>
          </a:xfrm>
          <a:custGeom>
            <a:avLst/>
            <a:gdLst/>
            <a:ahLst/>
            <a:cxnLst/>
            <a:rect l="l" t="t" r="r" b="b"/>
            <a:pathLst>
              <a:path w="1841792" h="2828087">
                <a:moveTo>
                  <a:pt x="0" y="0"/>
                </a:moveTo>
                <a:lnTo>
                  <a:pt x="1841792" y="0"/>
                </a:lnTo>
                <a:lnTo>
                  <a:pt x="1841792" y="2828087"/>
                </a:lnTo>
                <a:lnTo>
                  <a:pt x="0" y="2828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63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5877011" y="1252737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6181368" y="1697601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s holding a paper and scissors&#10;&#10;Description automatically generated">
            <a:extLst>
              <a:ext uri="{FF2B5EF4-FFF2-40B4-BE49-F238E27FC236}">
                <a16:creationId xmlns:a16="http://schemas.microsoft.com/office/drawing/2014/main" id="{7F7FCD08-7F87-5FAF-B0FE-BBFFB7F2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798152"/>
            <a:ext cx="10905066" cy="52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13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ách làm hoa tuyết bằng giấy">
            <a:hlinkClick r:id="" action="ppaction://media"/>
            <a:extLst>
              <a:ext uri="{FF2B5EF4-FFF2-40B4-BE49-F238E27FC236}">
                <a16:creationId xmlns:a16="http://schemas.microsoft.com/office/drawing/2014/main" id="{D9DBEC9B-B348-EC3D-DAEB-EFD65E187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7E081E02-D548-8A16-74E7-B5C9CDE23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17046-52B6-E8A1-7B21-54E0EEF63ED8}"/>
              </a:ext>
            </a:extLst>
          </p:cNvPr>
          <p:cNvSpPr txBox="1"/>
          <p:nvPr/>
        </p:nvSpPr>
        <p:spPr>
          <a:xfrm>
            <a:off x="4069081" y="1631712"/>
            <a:ext cx="4773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6000" dirty="0">
                <a:solidFill>
                  <a:prstClr val="white"/>
                </a:solidFill>
                <a:latin typeface="#9Slide03 BoosterNextFYBlack" panose="02000A03000000020004" pitchFamily="2" charset="-93"/>
              </a:rPr>
              <a:t>Chia </a:t>
            </a:r>
            <a:r>
              <a:rPr lang="en-US" sz="6000" dirty="0" err="1">
                <a:solidFill>
                  <a:prstClr val="white"/>
                </a:solidFill>
                <a:latin typeface="#9Slide03 BoosterNextFYBlack" panose="02000A03000000020004" pitchFamily="2" charset="-93"/>
              </a:rPr>
              <a:t>sẻ</a:t>
            </a:r>
            <a:r>
              <a:rPr lang="en-US" sz="6000" dirty="0">
                <a:solidFill>
                  <a:prstClr val="white"/>
                </a:solidFill>
                <a:latin typeface="#9Slide03 BoosterNextFYBlack" panose="02000A03000000020004" pitchFamily="2" charset="-93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#9Slide03 BoosterNextFYBlack" panose="02000A03000000020004" pitchFamily="2" charset="-93"/>
              </a:rPr>
              <a:t>sản</a:t>
            </a:r>
            <a:r>
              <a:rPr lang="en-US" sz="6000" dirty="0">
                <a:solidFill>
                  <a:prstClr val="white"/>
                </a:solidFill>
                <a:latin typeface="#9Slide03 BoosterNextFYBlack" panose="02000A03000000020004" pitchFamily="2" charset="-93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#9Slide03 BoosterNextFYBlack" panose="02000A03000000020004" pitchFamily="2" charset="-93"/>
              </a:rPr>
              <a:t>phẩm</a:t>
            </a:r>
            <a:endParaRPr lang="vi-VN" sz="6000" dirty="0">
              <a:solidFill>
                <a:prstClr val="white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0A4D8F2D-703C-845A-C6B7-EF8025CF67AF}"/>
              </a:ext>
            </a:extLst>
          </p:cNvPr>
          <p:cNvSpPr/>
          <p:nvPr/>
        </p:nvSpPr>
        <p:spPr>
          <a:xfrm>
            <a:off x="1481376" y="2352018"/>
            <a:ext cx="3049174" cy="4505982"/>
          </a:xfrm>
          <a:custGeom>
            <a:avLst/>
            <a:gdLst/>
            <a:ahLst/>
            <a:cxnLst/>
            <a:rect l="l" t="t" r="r" b="b"/>
            <a:pathLst>
              <a:path w="1841792" h="2828087">
                <a:moveTo>
                  <a:pt x="0" y="0"/>
                </a:moveTo>
                <a:lnTo>
                  <a:pt x="1841792" y="0"/>
                </a:lnTo>
                <a:lnTo>
                  <a:pt x="1841792" y="2828087"/>
                </a:lnTo>
                <a:lnTo>
                  <a:pt x="0" y="2828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5623434E-0964-2DC9-83B7-5F67AECF9D24}"/>
              </a:ext>
            </a:extLst>
          </p:cNvPr>
          <p:cNvSpPr/>
          <p:nvPr/>
        </p:nvSpPr>
        <p:spPr>
          <a:xfrm>
            <a:off x="8998472" y="2311242"/>
            <a:ext cx="2587705" cy="4587535"/>
          </a:xfrm>
          <a:custGeom>
            <a:avLst/>
            <a:gdLst/>
            <a:ahLst/>
            <a:cxnLst/>
            <a:rect l="l" t="t" r="r" b="b"/>
            <a:pathLst>
              <a:path w="1132288" h="1935536">
                <a:moveTo>
                  <a:pt x="0" y="0"/>
                </a:moveTo>
                <a:lnTo>
                  <a:pt x="1132288" y="0"/>
                </a:lnTo>
                <a:lnTo>
                  <a:pt x="1132288" y="1935536"/>
                </a:lnTo>
                <a:lnTo>
                  <a:pt x="0" y="1935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8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BC4198-FEAC-2145-76C0-46F2A7858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72" y="783359"/>
            <a:ext cx="10472011" cy="4681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F7438-D718-99F2-D39E-6D826F615DDF}"/>
              </a:ext>
            </a:extLst>
          </p:cNvPr>
          <p:cNvSpPr txBox="1"/>
          <p:nvPr/>
        </p:nvSpPr>
        <p:spPr>
          <a:xfrm>
            <a:off x="2732567" y="5645888"/>
            <a:ext cx="7527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20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ướng dẫn trang trí góc học tập cho bé gọn gàng, khoa học - Sakawin">
            <a:extLst>
              <a:ext uri="{FF2B5EF4-FFF2-40B4-BE49-F238E27FC236}">
                <a16:creationId xmlns:a16="http://schemas.microsoft.com/office/drawing/2014/main" id="{CABED568-606F-9F0A-0700-41CB6B93E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362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1E4198-A29B-4916-B710-15D7DE9A4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00" y="556705"/>
            <a:ext cx="10431160" cy="145707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4203B-077F-4263-8299-687F00EFA4FF}"/>
              </a:ext>
            </a:extLst>
          </p:cNvPr>
          <p:cNvGrpSpPr/>
          <p:nvPr/>
        </p:nvGrpSpPr>
        <p:grpSpPr>
          <a:xfrm>
            <a:off x="3849954" y="1814443"/>
            <a:ext cx="5101006" cy="4486852"/>
            <a:chOff x="3906736" y="2197503"/>
            <a:chExt cx="4073723" cy="407372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25E08DB-0679-49D6-9625-B26B5EEB2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5A1C1979-9C52-4214-B8A9-2DF40D383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152400" y="787401"/>
            <a:ext cx="11791676" cy="7227247"/>
            <a:chOff x="228600" y="1181100"/>
            <a:chExt cx="17687514" cy="10840871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228600" y="1181100"/>
              <a:ext cx="14706600" cy="7162800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1506200" y="4665828"/>
              <a:ext cx="6409914" cy="7356143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9EA5CB-49D8-88EA-34C4-ECCCC0F3B335}"/>
                </a:ext>
              </a:extLst>
            </p:cNvPr>
            <p:cNvSpPr txBox="1"/>
            <p:nvPr/>
          </p:nvSpPr>
          <p:spPr>
            <a:xfrm>
              <a:off x="4885661" y="2160399"/>
              <a:ext cx="3453350" cy="124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IcielUni Sans Heavy" panose="00000500000000000000" pitchFamily="2" charset="-93"/>
                  <a:ea typeface="+mn-ea"/>
                  <a:cs typeface="+mn-cs"/>
                </a:rPr>
                <a:t>Kết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IcielUni Sans Heavy" panose="00000500000000000000" pitchFamily="2" charset="-93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IcielUni Sans Heavy" panose="00000500000000000000" pitchFamily="2" charset="-93"/>
                  <a:ea typeface="+mn-ea"/>
                  <a:cs typeface="+mn-cs"/>
                </a:rPr>
                <a:t>luận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52488F-475D-6A9C-9DAF-6E8CEFEE065C}"/>
                </a:ext>
              </a:extLst>
            </p:cNvPr>
            <p:cNvSpPr txBox="1"/>
            <p:nvPr/>
          </p:nvSpPr>
          <p:spPr>
            <a:xfrm>
              <a:off x="1351586" y="3564566"/>
              <a:ext cx="9624602" cy="318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 rất nhiều ý tưởng để sắp xếp, trang trí cho góc học tập sao cho gọn, đẹp.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31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86FD4F54-44D8-0F38-BF21-076D94E70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176" y="1509823"/>
            <a:ext cx="15243367" cy="36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ăn nắp gọn gàng - Nhạc Bắc Kim Thang (Karaoke) ">
            <a:hlinkClick r:id="" action="ppaction://media"/>
            <a:extLst>
              <a:ext uri="{FF2B5EF4-FFF2-40B4-BE49-F238E27FC236}">
                <a16:creationId xmlns:a16="http://schemas.microsoft.com/office/drawing/2014/main" id="{7937A0EB-5EA6-166B-6621-0C7D60923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335B-A02B-488E-86FD-0BCFFDC6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18" y="484601"/>
            <a:ext cx="6596444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330960"/>
            <a:ext cx="6667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3D6FA4D9-042E-4932-637C-C49F85E0B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683E6E0A-AAAF-92F6-AF1E-5FAA3A520295}"/>
              </a:ext>
            </a:extLst>
          </p:cNvPr>
          <p:cNvSpPr/>
          <p:nvPr/>
        </p:nvSpPr>
        <p:spPr>
          <a:xfrm>
            <a:off x="2579885" y="365127"/>
            <a:ext cx="9385539" cy="5178005"/>
          </a:xfrm>
          <a:custGeom>
            <a:avLst/>
            <a:gdLst/>
            <a:ahLst/>
            <a:cxnLst/>
            <a:rect l="l" t="t" r="r" b="b"/>
            <a:pathLst>
              <a:path w="2614493" h="1473920">
                <a:moveTo>
                  <a:pt x="0" y="0"/>
                </a:moveTo>
                <a:lnTo>
                  <a:pt x="2614493" y="0"/>
                </a:lnTo>
                <a:lnTo>
                  <a:pt x="2614493" y="1473920"/>
                </a:lnTo>
                <a:lnTo>
                  <a:pt x="0" y="1473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2">
              <a:defRPr/>
            </a:pPr>
            <a:endParaRPr lang="en-US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B5FB0D3C-063A-DF49-ED57-18AAB7E1DA5D}"/>
              </a:ext>
            </a:extLst>
          </p:cNvPr>
          <p:cNvSpPr/>
          <p:nvPr/>
        </p:nvSpPr>
        <p:spPr>
          <a:xfrm rot="20859105">
            <a:off x="3136696" y="677566"/>
            <a:ext cx="1560413" cy="1225574"/>
          </a:xfrm>
          <a:custGeom>
            <a:avLst/>
            <a:gdLst/>
            <a:ahLst/>
            <a:cxnLst/>
            <a:rect l="l" t="t" r="r" b="b"/>
            <a:pathLst>
              <a:path w="1560413" h="1225574">
                <a:moveTo>
                  <a:pt x="0" y="0"/>
                </a:moveTo>
                <a:lnTo>
                  <a:pt x="1560413" y="0"/>
                </a:lnTo>
                <a:lnTo>
                  <a:pt x="1560413" y="1225574"/>
                </a:lnTo>
                <a:lnTo>
                  <a:pt x="0" y="12255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2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9B0F0754-527F-BDBB-5C76-440A11FFDB0A}"/>
              </a:ext>
            </a:extLst>
          </p:cNvPr>
          <p:cNvSpPr/>
          <p:nvPr/>
        </p:nvSpPr>
        <p:spPr>
          <a:xfrm>
            <a:off x="7213600" y="1"/>
            <a:ext cx="4978400" cy="1143000"/>
          </a:xfrm>
          <a:custGeom>
            <a:avLst/>
            <a:gdLst/>
            <a:ahLst/>
            <a:cxnLst/>
            <a:rect l="l" t="t" r="r" b="b"/>
            <a:pathLst>
              <a:path w="4451403" h="728917">
                <a:moveTo>
                  <a:pt x="0" y="0"/>
                </a:moveTo>
                <a:lnTo>
                  <a:pt x="4451403" y="0"/>
                </a:lnTo>
                <a:lnTo>
                  <a:pt x="4451403" y="728917"/>
                </a:lnTo>
                <a:lnTo>
                  <a:pt x="0" y="7289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2696D179-0AE6-17BE-E1B7-7C18D41A18C0}"/>
              </a:ext>
            </a:extLst>
          </p:cNvPr>
          <p:cNvSpPr/>
          <p:nvPr/>
        </p:nvSpPr>
        <p:spPr>
          <a:xfrm>
            <a:off x="0" y="-63183"/>
            <a:ext cx="4978400" cy="1143000"/>
          </a:xfrm>
          <a:custGeom>
            <a:avLst/>
            <a:gdLst/>
            <a:ahLst/>
            <a:cxnLst/>
            <a:rect l="l" t="t" r="r" b="b"/>
            <a:pathLst>
              <a:path w="4451403" h="728917">
                <a:moveTo>
                  <a:pt x="0" y="0"/>
                </a:moveTo>
                <a:lnTo>
                  <a:pt x="4451403" y="0"/>
                </a:lnTo>
                <a:lnTo>
                  <a:pt x="4451403" y="728917"/>
                </a:lnTo>
                <a:lnTo>
                  <a:pt x="0" y="7289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2">
            <a:extLst>
              <a:ext uri="{FF2B5EF4-FFF2-40B4-BE49-F238E27FC236}">
                <a16:creationId xmlns:a16="http://schemas.microsoft.com/office/drawing/2014/main" id="{405247E7-4273-8C6C-3F32-E8B532E8A8E2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CBBC8-1C70-12C2-DB1B-628AA6DE02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5252" y="905054"/>
            <a:ext cx="6185305" cy="393708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134ACF1-BDE4-E4B2-A16B-9BB1929B14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81097"/>
            <a:ext cx="1697780" cy="1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9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C369AF2-70E5-4853-BD5C-B675AD131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4302" y="121584"/>
            <a:ext cx="3091068" cy="1015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897C0B-4F29-4B53-9B95-481A67174C90}"/>
              </a:ext>
            </a:extLst>
          </p:cNvPr>
          <p:cNvSpPr txBox="1"/>
          <p:nvPr/>
        </p:nvSpPr>
        <p:spPr>
          <a:xfrm>
            <a:off x="761466" y="1111968"/>
            <a:ext cx="103495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D7C0D-03D3-4FA6-ABCF-33EB05D25A1B}"/>
              </a:ext>
            </a:extLst>
          </p:cNvPr>
          <p:cNvGrpSpPr/>
          <p:nvPr/>
        </p:nvGrpSpPr>
        <p:grpSpPr>
          <a:xfrm>
            <a:off x="8956224" y="3926790"/>
            <a:ext cx="3126750" cy="2845907"/>
            <a:chOff x="3906736" y="2197503"/>
            <a:chExt cx="4073723" cy="40737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7614AB-0564-40CE-BFE3-7347D0C99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98EFA98-9C54-42D7-831E-A70E102BF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8E55C8C-B558-4571-9855-CBA9F2E9AD3F}"/>
              </a:ext>
            </a:extLst>
          </p:cNvPr>
          <p:cNvSpPr txBox="1"/>
          <p:nvPr/>
        </p:nvSpPr>
        <p:spPr>
          <a:xfrm>
            <a:off x="761466" y="1719186"/>
            <a:ext cx="9520454" cy="1725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“Ai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8D2FBD-CCB9-4948-AD21-A63C49559D13}"/>
              </a:ext>
            </a:extLst>
          </p:cNvPr>
          <p:cNvSpPr txBox="1"/>
          <p:nvPr/>
        </p:nvSpPr>
        <p:spPr>
          <a:xfrm>
            <a:off x="656985" y="3620837"/>
            <a:ext cx="8190212" cy="228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“Đi xa”,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trong “nhà” chạy ra đi 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“Trở về”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vội tìm “nhà” của mình. Những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thấy nhà chậm nhất sẽ cùng hát hoặc nhảy múa một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87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152400" y="787401"/>
            <a:ext cx="11791676" cy="7227247"/>
            <a:chOff x="228600" y="1181100"/>
            <a:chExt cx="17687514" cy="10840871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228600" y="1181100"/>
              <a:ext cx="14706600" cy="7162800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1506200" y="4665828"/>
              <a:ext cx="6409914" cy="7356143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9EA5CB-49D8-88EA-34C4-ECCCC0F3B335}"/>
                </a:ext>
              </a:extLst>
            </p:cNvPr>
            <p:cNvSpPr txBox="1"/>
            <p:nvPr/>
          </p:nvSpPr>
          <p:spPr>
            <a:xfrm>
              <a:off x="4885661" y="2160399"/>
              <a:ext cx="3531641" cy="124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4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4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endPara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52488F-475D-6A9C-9DAF-6E8CEFEE065C}"/>
                </a:ext>
              </a:extLst>
            </p:cNvPr>
            <p:cNvSpPr txBox="1"/>
            <p:nvPr/>
          </p:nvSpPr>
          <p:spPr>
            <a:xfrm>
              <a:off x="1351586" y="3564566"/>
              <a:ext cx="10032695" cy="38318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Ai cũng có một góc riêng đáng yêu của mình ở nhà hoặc ở lớp, đi đâu xa cũng nhớ và nóng lòng được trở về.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26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7E081E02-D548-8A16-74E7-B5C9CDE23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5623434E-0964-2DC9-83B7-5F67AECF9D24}"/>
              </a:ext>
            </a:extLst>
          </p:cNvPr>
          <p:cNvSpPr/>
          <p:nvPr/>
        </p:nvSpPr>
        <p:spPr>
          <a:xfrm>
            <a:off x="8998472" y="2311242"/>
            <a:ext cx="2587705" cy="4587535"/>
          </a:xfrm>
          <a:custGeom>
            <a:avLst/>
            <a:gdLst/>
            <a:ahLst/>
            <a:cxnLst/>
            <a:rect l="l" t="t" r="r" b="b"/>
            <a:pathLst>
              <a:path w="1132288" h="1935536">
                <a:moveTo>
                  <a:pt x="0" y="0"/>
                </a:moveTo>
                <a:lnTo>
                  <a:pt x="1132288" y="0"/>
                </a:lnTo>
                <a:lnTo>
                  <a:pt x="1132288" y="1935536"/>
                </a:lnTo>
                <a:lnTo>
                  <a:pt x="0" y="1935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0B4D38-2CD4-6899-88E9-502ED6088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268" y="1557418"/>
            <a:ext cx="5261304" cy="2523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9371C2-4F49-541E-44EB-86F0A76FB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753" y="417534"/>
            <a:ext cx="236545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2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27F4E5-C8BD-ADC8-F2D5-DDEFA2DCB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1857140"/>
            <a:ext cx="9237174" cy="2176379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E32996-C447-D79E-A4B2-DB5860895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2E675CE-5B38-6B07-3FCA-6064EDFE9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57CA9D-76B6-E0D5-4171-62C4AB67D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E4F61-CE46-3661-97FF-A79006EB681D}"/>
              </a:ext>
            </a:extLst>
          </p:cNvPr>
          <p:cNvSpPr txBox="1"/>
          <p:nvPr/>
        </p:nvSpPr>
        <p:spPr>
          <a:xfrm>
            <a:off x="4014652" y="1969169"/>
            <a:ext cx="4998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HĐ1: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 về việc xây dựng góc học tập ở nhà</a:t>
            </a: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AE59A996-FB13-244B-0FB8-C798E6D4B027}"/>
              </a:ext>
            </a:extLst>
          </p:cNvPr>
          <p:cNvSpPr/>
          <p:nvPr/>
        </p:nvSpPr>
        <p:spPr>
          <a:xfrm>
            <a:off x="1481376" y="2352018"/>
            <a:ext cx="3049174" cy="4505982"/>
          </a:xfrm>
          <a:custGeom>
            <a:avLst/>
            <a:gdLst/>
            <a:ahLst/>
            <a:cxnLst/>
            <a:rect l="l" t="t" r="r" b="b"/>
            <a:pathLst>
              <a:path w="1841792" h="2828087">
                <a:moveTo>
                  <a:pt x="0" y="0"/>
                </a:moveTo>
                <a:lnTo>
                  <a:pt x="1841792" y="0"/>
                </a:lnTo>
                <a:lnTo>
                  <a:pt x="1841792" y="2828087"/>
                </a:lnTo>
                <a:lnTo>
                  <a:pt x="0" y="2828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1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3EE537-F2EC-7B47-8488-1B03FFB3BE7D}"/>
              </a:ext>
            </a:extLst>
          </p:cNvPr>
          <p:cNvSpPr txBox="1"/>
          <p:nvPr/>
        </p:nvSpPr>
        <p:spPr>
          <a:xfrm>
            <a:off x="1105786" y="584791"/>
            <a:ext cx="968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hay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2?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C8E5DD9-046A-4F55-B855-E259364D1624}"/>
              </a:ext>
            </a:extLst>
          </p:cNvPr>
          <p:cNvGrpSpPr/>
          <p:nvPr/>
        </p:nvGrpSpPr>
        <p:grpSpPr>
          <a:xfrm>
            <a:off x="119209" y="1894933"/>
            <a:ext cx="3636715" cy="3598970"/>
            <a:chOff x="8126350" y="1467127"/>
            <a:chExt cx="2765067" cy="2752924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8BF4BF20-91DC-4A0D-ABAD-280829EE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66B163A8-3075-4EA0-BCDF-9474B7AA7E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8A49FD-FCC3-4DA3-9B5D-27F27E2FC684}"/>
              </a:ext>
            </a:extLst>
          </p:cNvPr>
          <p:cNvGrpSpPr/>
          <p:nvPr/>
        </p:nvGrpSpPr>
        <p:grpSpPr>
          <a:xfrm>
            <a:off x="3271644" y="771639"/>
            <a:ext cx="8412643" cy="852619"/>
            <a:chOff x="3977443" y="-1656991"/>
            <a:chExt cx="3108271" cy="786121"/>
          </a:xfrm>
        </p:grpSpPr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A14A02D2-0DA9-463A-9944-D996C3F1A21B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F248C7-5E7A-4CC3-B94B-E6067C116F0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 mặt bàn nên để những gì?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B58777-03D3-41AB-A156-0A560F69006E}"/>
              </a:ext>
            </a:extLst>
          </p:cNvPr>
          <p:cNvGrpSpPr/>
          <p:nvPr/>
        </p:nvGrpSpPr>
        <p:grpSpPr>
          <a:xfrm>
            <a:off x="3416672" y="1884836"/>
            <a:ext cx="8412643" cy="852619"/>
            <a:chOff x="3977443" y="-1656991"/>
            <a:chExt cx="3108271" cy="786121"/>
          </a:xfrm>
        </p:grpSpPr>
        <p:sp>
          <p:nvSpPr>
            <p:cNvPr id="34" name="矩形: 圆角 6">
              <a:extLst>
                <a:ext uri="{FF2B5EF4-FFF2-40B4-BE49-F238E27FC236}">
                  <a16:creationId xmlns:a16="http://schemas.microsoft.com/office/drawing/2014/main" id="{2981CCAD-DCBA-4C4A-882B-8AA347E128D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B9693-3258-4FFA-A7B1-CE9B03911F0C}"/>
                </a:ext>
              </a:extLst>
            </p:cNvPr>
            <p:cNvSpPr txBox="1"/>
            <p:nvPr/>
          </p:nvSpPr>
          <p:spPr>
            <a:xfrm>
              <a:off x="4048545" y="-1490618"/>
              <a:ext cx="2997097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cần làm hộp để đựng đồ dùng học tập không?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5E09C-9317-42A2-A39E-889C7AE2196A}"/>
              </a:ext>
            </a:extLst>
          </p:cNvPr>
          <p:cNvGrpSpPr/>
          <p:nvPr/>
        </p:nvGrpSpPr>
        <p:grpSpPr>
          <a:xfrm>
            <a:off x="3446458" y="2916831"/>
            <a:ext cx="8412643" cy="852619"/>
            <a:chOff x="3977443" y="-1656991"/>
            <a:chExt cx="3108271" cy="786121"/>
          </a:xfrm>
        </p:grpSpPr>
        <p:sp>
          <p:nvSpPr>
            <p:cNvPr id="37" name="矩形: 圆角 6">
              <a:extLst>
                <a:ext uri="{FF2B5EF4-FFF2-40B4-BE49-F238E27FC236}">
                  <a16:creationId xmlns:a16="http://schemas.microsoft.com/office/drawing/2014/main" id="{3CAFFD38-BA7F-421E-A1E5-76EFE7005C77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DC7D00-E8A0-459C-9E15-9D7ED6C1D190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Balô, cặp đi học về để ở đâu?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D87FD6-1169-4B71-8D7C-25CF90B718C8}"/>
              </a:ext>
            </a:extLst>
          </p:cNvPr>
          <p:cNvGrpSpPr/>
          <p:nvPr/>
        </p:nvGrpSpPr>
        <p:grpSpPr>
          <a:xfrm>
            <a:off x="3476244" y="3980622"/>
            <a:ext cx="8412643" cy="1259747"/>
            <a:chOff x="3977443" y="-1656991"/>
            <a:chExt cx="3108271" cy="786121"/>
          </a:xfrm>
        </p:grpSpPr>
        <p:sp>
          <p:nvSpPr>
            <p:cNvPr id="40" name="矩形: 圆角 6">
              <a:extLst>
                <a:ext uri="{FF2B5EF4-FFF2-40B4-BE49-F238E27FC236}">
                  <a16:creationId xmlns:a16="http://schemas.microsoft.com/office/drawing/2014/main" id="{2862DE7E-64C4-4C41-B71D-01AF18940924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1D8948-A18E-40A0-B211-E5E3A95DD985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673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 khóa biểu trang trí thế nào và nên dán, treo ở đâu cho dễ thấy?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02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335</Words>
  <Application>Microsoft Office PowerPoint</Application>
  <PresentationFormat>Widescreen</PresentationFormat>
  <Paragraphs>31</Paragraphs>
  <Slides>24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等线 Light</vt:lpstr>
      <vt:lpstr>微软雅黑</vt:lpstr>
      <vt:lpstr>字魂35号-经典雅黑</vt:lpstr>
      <vt:lpstr>#9Slide03 BoosterNextFYBlack</vt:lpstr>
      <vt:lpstr>#9Slide03 IcielUni Sans Heavy</vt:lpstr>
      <vt:lpstr>Aptos</vt:lpstr>
      <vt:lpstr>Aptos Display</vt:lpstr>
      <vt:lpstr>Arial</vt:lpstr>
      <vt:lpstr>Calibri</vt:lpstr>
      <vt:lpstr>Cambria</vt:lpstr>
      <vt:lpstr>Times New Roman</vt:lpstr>
      <vt:lpstr>​​</vt:lpstr>
      <vt:lpstr>Office Theme</vt:lpstr>
      <vt:lpstr>1_Office Theme</vt:lpstr>
      <vt:lpstr>2_Office Theme</vt:lpstr>
      <vt:lpstr>3_Office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41</cp:revision>
  <dcterms:created xsi:type="dcterms:W3CDTF">2022-08-07T03:46:55Z</dcterms:created>
  <dcterms:modified xsi:type="dcterms:W3CDTF">2025-10-19T03:39:55Z</dcterms:modified>
</cp:coreProperties>
</file>