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92" r:id="rId2"/>
    <p:sldMasterId id="2147483787" r:id="rId3"/>
    <p:sldMasterId id="2147483692" r:id="rId4"/>
    <p:sldMasterId id="2147483704" r:id="rId5"/>
    <p:sldMasterId id="2147483734" r:id="rId6"/>
    <p:sldMasterId id="2147483764" r:id="rId7"/>
    <p:sldMasterId id="2147483782" r:id="rId8"/>
  </p:sldMasterIdLst>
  <p:notesMasterIdLst>
    <p:notesMasterId r:id="rId31"/>
  </p:notesMasterIdLst>
  <p:handoutMasterIdLst>
    <p:handoutMasterId r:id="rId32"/>
  </p:handoutMasterIdLst>
  <p:sldIdLst>
    <p:sldId id="431" r:id="rId9"/>
    <p:sldId id="394" r:id="rId10"/>
    <p:sldId id="371" r:id="rId11"/>
    <p:sldId id="285" r:id="rId12"/>
    <p:sldId id="393" r:id="rId13"/>
    <p:sldId id="256" r:id="rId14"/>
    <p:sldId id="257" r:id="rId15"/>
    <p:sldId id="11088463" r:id="rId16"/>
    <p:sldId id="11088464" r:id="rId17"/>
    <p:sldId id="11088458" r:id="rId18"/>
    <p:sldId id="11088438" r:id="rId19"/>
    <p:sldId id="11088439" r:id="rId20"/>
    <p:sldId id="11088457" r:id="rId21"/>
    <p:sldId id="271" r:id="rId22"/>
    <p:sldId id="11088459" r:id="rId23"/>
    <p:sldId id="11088460" r:id="rId24"/>
    <p:sldId id="11088461" r:id="rId25"/>
    <p:sldId id="11088462" r:id="rId26"/>
    <p:sldId id="433" r:id="rId27"/>
    <p:sldId id="449" r:id="rId28"/>
    <p:sldId id="11088451" r:id="rId29"/>
    <p:sldId id="4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C7A559-127E-362A-1CAF-D76707F5A5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78EDF-76B3-3F5C-30C1-F1FFF5DB95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98268-0E85-4E23-975E-050608404F1A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C41D9-F06D-05AD-D351-0378974ECE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46516-49F1-0393-6441-DDCBBB4431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5440C-A6B6-4146-8B4D-02E8173C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20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EDDC2B-84F9-49EC-8469-3DF7D2942154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975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386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EDDC2B-84F9-49EC-8469-3DF7D2942154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EDDC2B-84F9-49EC-8469-3DF7D2942154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469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31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333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946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30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2409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5430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0566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67899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825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444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21907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9400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475731"/>
            <a:ext cx="10272000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300756"/>
            <a:ext cx="10272000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510269" y="5685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74973" y="322567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510256" y="968434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2599" y="6138668"/>
            <a:ext cx="1830167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0472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60000" y="475817"/>
            <a:ext cx="10272000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2084" y="5916785"/>
            <a:ext cx="1200734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71232" y="5724151"/>
            <a:ext cx="2492700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311954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56101" y="-55833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6844" y="-357315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802100" y="653885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909516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50967" y="1862767"/>
            <a:ext cx="6322400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701" y="-274883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694" y="6194993"/>
            <a:ext cx="2001472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5511" y="5638940"/>
            <a:ext cx="1053367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40910" y="444255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33476" y="146739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1298" y="-115546"/>
            <a:ext cx="1830167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073846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2084" y="5916785"/>
            <a:ext cx="1200734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71232" y="5724151"/>
            <a:ext cx="2492700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311954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56101" y="-55833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6844" y="-357315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802100" y="653885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650632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797" y="-232069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57428" y="-79582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29114" y="5974075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966" y="5761475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2734" y="5593559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65309" y="6109475"/>
            <a:ext cx="1028940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238817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9" y="3421324"/>
            <a:ext cx="40184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9" y="4466791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5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1" y="6099283"/>
            <a:ext cx="5736882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6"/>
            <a:ext cx="406826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2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6" y="-89776"/>
            <a:ext cx="459026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5" y="5551670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2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6" y="6108586"/>
            <a:ext cx="1041194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3" y="5847950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5" y="-268136"/>
            <a:ext cx="1174374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2" y="1092367"/>
            <a:ext cx="981638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3"/>
            <a:ext cx="215884" cy="194554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11886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47287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背景图案&#10;&#10;描述已自动生成">
            <a:extLst>
              <a:ext uri="{FF2B5EF4-FFF2-40B4-BE49-F238E27FC236}">
                <a16:creationId xmlns:a16="http://schemas.microsoft.com/office/drawing/2014/main" id="{F99E68B1-AD13-9E76-D979-8734831AD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631526-3513-B233-AD45-2BF6B37F2E04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  <a:solidFill>
            <a:schemeClr val="accent6"/>
          </a:solidFill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2529E979-BC5D-C8E4-787D-0CC8ECEFA17C}"/>
                </a:ext>
              </a:extLst>
            </p:cNvPr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圆角矩形 8">
              <a:extLst>
                <a:ext uri="{FF2B5EF4-FFF2-40B4-BE49-F238E27FC236}">
                  <a16:creationId xmlns:a16="http://schemas.microsoft.com/office/drawing/2014/main" id="{DDC4E446-5A82-6D26-E912-32F34C160C55}"/>
                </a:ext>
              </a:extLst>
            </p:cNvPr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800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4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0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68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12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2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6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1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39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3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62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15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3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0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39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9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-991632"/>
            <a:ext cx="12296273" cy="8376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0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1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3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16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64048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0106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41256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60588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5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7.xml"/><Relationship Id="rId22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背景图案&#10;&#10;描述已自动生成">
            <a:extLst>
              <a:ext uri="{FF2B5EF4-FFF2-40B4-BE49-F238E27FC236}">
                <a16:creationId xmlns:a16="http://schemas.microsoft.com/office/drawing/2014/main" id="{7E47DD28-8392-C3A0-9168-E2A96E0B17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499586-7223-A04B-134A-E640FE5A174A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4BB63500-68C9-47F3-5AEE-B82BCE233881}"/>
                </a:ext>
              </a:extLst>
            </p:cNvPr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圆角矩形 8">
              <a:extLst>
                <a:ext uri="{FF2B5EF4-FFF2-40B4-BE49-F238E27FC236}">
                  <a16:creationId xmlns:a16="http://schemas.microsoft.com/office/drawing/2014/main" id="{CE667EF8-CABD-2811-3F6B-A9F7B3636B29}"/>
                </a:ext>
              </a:extLst>
            </p:cNvPr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E2BA45-844F-ACE5-C21A-A1330ADC5F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2" y="196709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3EEC83-0871-D47E-BDC9-65B1F2EB1167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A3FA01-2A8F-D51D-3EEF-EA31759AF2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2" y="196709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3EEC83-0871-D47E-BDC9-65B1F2EB1167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079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DF7EB6-9C47-2FC3-532C-B84189528A7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2" y="196709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392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7" r:id="rId4"/>
    <p:sldLayoutId id="2147483698" r:id="rId5"/>
    <p:sldLayoutId id="2147483699" r:id="rId6"/>
    <p:sldLayoutId id="2147483701" r:id="rId7"/>
    <p:sldLayoutId id="214748370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E1518D-8AF8-DE73-1248-31ABA2614C7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2C2F7-360F-74F2-8807-0493F9186FD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0A163-0627-271C-46A0-B5C87AE4527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FC30E-19EF-0F84-8F17-0EB2588A1CB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5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9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3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99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7" r:id="rId2"/>
    <p:sldLayoutId id="2147483738" r:id="rId3"/>
    <p:sldLayoutId id="2147483739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E1518D-8AF8-DE73-1248-31ABA2614C7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2C2F7-360F-74F2-8807-0493F9186FD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0A163-0627-271C-46A0-B5C87AE4527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FC30E-19EF-0F84-8F17-0EB2588A1CB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DEB9ED-40A7-3E97-1EBD-BD7F95062BF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DED4A0-0B9F-A74E-5CF2-C82D2FFE647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2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9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3EEC83-0871-D47E-BDC9-65B1F2EB1167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4459E9-2679-54A9-F068-DF6C1BF582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2" y="196709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0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microsoft.com/office/2007/relationships/hdphoto" Target="../media/hdphoto4.wdp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3.xml"/><Relationship Id="rId5" Type="http://schemas.openxmlformats.org/officeDocument/2006/relationships/image" Target="../media/image48.pn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4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932400-7BDB-72E3-1E6C-22FCA04F4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9215" y="2004972"/>
            <a:ext cx="82729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2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7F531C-DBA8-4669-93B6-BB6917D759D8}"/>
              </a:ext>
            </a:extLst>
          </p:cNvPr>
          <p:cNvSpPr/>
          <p:nvPr/>
        </p:nvSpPr>
        <p:spPr>
          <a:xfrm>
            <a:off x="1371600" y="167884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0DED16-18FF-D990-7C14-DFF640F736CC}"/>
              </a:ext>
            </a:extLst>
          </p:cNvPr>
          <p:cNvSpPr/>
          <p:nvPr/>
        </p:nvSpPr>
        <p:spPr>
          <a:xfrm>
            <a:off x="7437120" y="163336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AD2B1-6D75-7A99-8A5B-28BEC88D51F6}"/>
              </a:ext>
            </a:extLst>
          </p:cNvPr>
          <p:cNvSpPr txBox="1"/>
          <p:nvPr/>
        </p:nvSpPr>
        <p:spPr>
          <a:xfrm>
            <a:off x="500411" y="2775271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vác</a:t>
            </a: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cây tre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</a:p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Lưng của ông vẫn thẳng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đẩy</a:t>
            </a: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chiếc cối xay</a:t>
            </a:r>
          </a:p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Cối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quay</a:t>
            </a: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như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5150E-4119-33E5-C1A1-79DAFED991C5}"/>
              </a:ext>
            </a:extLst>
          </p:cNvPr>
          <p:cNvSpPr txBox="1"/>
          <p:nvPr/>
        </p:nvSpPr>
        <p:spPr>
          <a:xfrm>
            <a:off x="6603634" y="2761490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Đường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 </a:t>
            </a: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 sông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rộng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 vẫn luôn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 về</a:t>
            </a:r>
          </a:p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Tay của ông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khỏe</a:t>
            </a: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ghê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được bao nhiêu việc.</a:t>
            </a:r>
          </a:p>
          <a:p>
            <a:pPr algn="r"/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(Hữu Thỉnh)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AAD1E6-4C7E-0392-3FEC-25C025F1CF65}"/>
              </a:ext>
            </a:extLst>
          </p:cNvPr>
          <p:cNvGrpSpPr/>
          <p:nvPr/>
        </p:nvGrpSpPr>
        <p:grpSpPr>
          <a:xfrm>
            <a:off x="3686476" y="3859731"/>
            <a:ext cx="5322770" cy="3419040"/>
            <a:chOff x="4204381" y="2466837"/>
            <a:chExt cx="5851454" cy="3942427"/>
          </a:xfrm>
        </p:grpSpPr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A5905A2-8F9E-F288-7F52-ADB2F69FA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381" y="2466837"/>
              <a:ext cx="5577379" cy="39424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4BC4E6-F47A-815A-CD64-CAF3B04CEACA}"/>
                </a:ext>
              </a:extLst>
            </p:cNvPr>
            <p:cNvSpPr txBox="1"/>
            <p:nvPr/>
          </p:nvSpPr>
          <p:spPr>
            <a:xfrm>
              <a:off x="4680539" y="5073176"/>
              <a:ext cx="5375296" cy="81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Thảo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luận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nhóm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2D995E2-826E-E0B4-0A22-C9A1225343A2}"/>
              </a:ext>
            </a:extLst>
          </p:cNvPr>
          <p:cNvSpPr txBox="1"/>
          <p:nvPr/>
        </p:nvSpPr>
        <p:spPr>
          <a:xfrm>
            <a:off x="1357162" y="490888"/>
            <a:ext cx="9442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Xếp các từ in đậm trong đoạn thơ dưới đây vào nhóm thích hợp.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60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86590-376A-44DB-9BB9-A81E3C4F166A}"/>
              </a:ext>
            </a:extLst>
          </p:cNvPr>
          <p:cNvSpPr txBox="1"/>
          <p:nvPr/>
        </p:nvSpPr>
        <p:spPr>
          <a:xfrm>
            <a:off x="3016250" y="608867"/>
            <a:ext cx="61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610D8-B279-4D25-844D-47831DAA16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9" y="2177872"/>
            <a:ext cx="5573535" cy="40233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239164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CCBA60-3F19-448C-9D62-98BC9C90680D}"/>
                </a:ext>
              </a:extLst>
            </p:cNvPr>
            <p:cNvSpPr txBox="1"/>
            <p:nvPr/>
          </p:nvSpPr>
          <p:spPr>
            <a:xfrm>
              <a:off x="1905516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17C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TRÌNH BÀY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62F255-3379-4ED0-B990-5710F13A6F38}"/>
              </a:ext>
            </a:extLst>
          </p:cNvPr>
          <p:cNvGrpSpPr/>
          <p:nvPr/>
        </p:nvGrpSpPr>
        <p:grpSpPr>
          <a:xfrm>
            <a:off x="8002617" y="1962554"/>
            <a:ext cx="2445932" cy="2011680"/>
            <a:chOff x="7997371" y="2074335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74335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8D8ED9-FBC6-4088-AD10-3F522C3F4733}"/>
                </a:ext>
              </a:extLst>
            </p:cNvPr>
            <p:cNvSpPr txBox="1"/>
            <p:nvPr/>
          </p:nvSpPr>
          <p:spPr>
            <a:xfrm>
              <a:off x="8132289" y="2782221"/>
              <a:ext cx="2176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A45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714948" y="5734870"/>
            <a:ext cx="428328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697983-1619-4004-B792-63FDDA8F0159}"/>
              </a:ext>
            </a:extLst>
          </p:cNvPr>
          <p:cNvSpPr/>
          <p:nvPr/>
        </p:nvSpPr>
        <p:spPr>
          <a:xfrm>
            <a:off x="7446454" y="5826291"/>
            <a:ext cx="404182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AC2FB-6337-4C09-8033-C50DEE372585}"/>
              </a:ext>
            </a:extLst>
          </p:cNvPr>
          <p:cNvGrpSpPr/>
          <p:nvPr/>
        </p:nvGrpSpPr>
        <p:grpSpPr>
          <a:xfrm>
            <a:off x="407335" y="129249"/>
            <a:ext cx="2193625" cy="1447266"/>
            <a:chOff x="407335" y="129249"/>
            <a:chExt cx="2594685" cy="1797236"/>
          </a:xfrm>
        </p:grpSpPr>
        <p:pic>
          <p:nvPicPr>
            <p:cNvPr id="5" name="Picture 4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F3AD68E-807E-4355-9689-C8D76DE0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77A57-DF91-4A70-A9F6-D65CDC79124F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vác</a:t>
              </a:r>
              <a:endPara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1734BE-7A84-4D6C-B20C-10AFFB4FCF8C}"/>
              </a:ext>
            </a:extLst>
          </p:cNvPr>
          <p:cNvGrpSpPr/>
          <p:nvPr/>
        </p:nvGrpSpPr>
        <p:grpSpPr>
          <a:xfrm>
            <a:off x="2662855" y="130176"/>
            <a:ext cx="2193625" cy="1447266"/>
            <a:chOff x="407335" y="129249"/>
            <a:chExt cx="2594685" cy="1797236"/>
          </a:xfrm>
        </p:grpSpPr>
        <p:pic>
          <p:nvPicPr>
            <p:cNvPr id="31" name="Picture 30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3A78039-882E-4E22-896D-1860511F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691168-56D7-4050-96A3-5693EFD09B4A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dài</a:t>
              </a:r>
              <a:endPara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435C00-113C-48B7-88E8-3978F67C62BB}"/>
              </a:ext>
            </a:extLst>
          </p:cNvPr>
          <p:cNvGrpSpPr/>
          <p:nvPr/>
        </p:nvGrpSpPr>
        <p:grpSpPr>
          <a:xfrm>
            <a:off x="5202854" y="129249"/>
            <a:ext cx="2193625" cy="1447266"/>
            <a:chOff x="407335" y="129249"/>
            <a:chExt cx="2594685" cy="1797236"/>
          </a:xfrm>
        </p:grpSpPr>
        <p:pic>
          <p:nvPicPr>
            <p:cNvPr id="34" name="Picture 33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4E1575-6B1F-444A-941D-E7935A48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6B2C7A-7FC0-49CB-B3AB-A273D1A2A33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đẩy</a:t>
              </a:r>
              <a:endPara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B133E-5324-4E73-BA03-E6A2F60C2EEB}"/>
              </a:ext>
            </a:extLst>
          </p:cNvPr>
          <p:cNvGrpSpPr/>
          <p:nvPr/>
        </p:nvGrpSpPr>
        <p:grpSpPr>
          <a:xfrm>
            <a:off x="7890281" y="129249"/>
            <a:ext cx="2193625" cy="1447266"/>
            <a:chOff x="407335" y="129249"/>
            <a:chExt cx="2594685" cy="1797236"/>
          </a:xfrm>
        </p:grpSpPr>
        <p:pic>
          <p:nvPicPr>
            <p:cNvPr id="37" name="Picture 36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34A5850-1189-4178-B6F0-5E2F9ADE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7BE003-48DE-4E32-B8FC-0623536F537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quay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80CD66-3595-4738-9A5D-256E6B4371B1}"/>
              </a:ext>
            </a:extLst>
          </p:cNvPr>
          <p:cNvGrpSpPr/>
          <p:nvPr/>
        </p:nvGrpSpPr>
        <p:grpSpPr>
          <a:xfrm>
            <a:off x="2103049" y="1600057"/>
            <a:ext cx="2193625" cy="1447266"/>
            <a:chOff x="407335" y="129249"/>
            <a:chExt cx="2594685" cy="1797236"/>
          </a:xfrm>
        </p:grpSpPr>
        <p:pic>
          <p:nvPicPr>
            <p:cNvPr id="43" name="Picture 42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8A64F15-5EE2-47D3-949E-4DBA4CF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C5B737-F6E6-4836-9C5F-A3E938DED9D5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rộng</a:t>
              </a:r>
              <a:endPara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84A863-44F4-4BCB-8A3E-0E4377BF54BB}"/>
              </a:ext>
            </a:extLst>
          </p:cNvPr>
          <p:cNvGrpSpPr/>
          <p:nvPr/>
        </p:nvGrpSpPr>
        <p:grpSpPr>
          <a:xfrm>
            <a:off x="4268217" y="1628295"/>
            <a:ext cx="2758924" cy="1447266"/>
            <a:chOff x="407335" y="129249"/>
            <a:chExt cx="2594685" cy="1797236"/>
          </a:xfrm>
        </p:grpSpPr>
        <p:pic>
          <p:nvPicPr>
            <p:cNvPr id="46" name="Picture 45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0CCC4C4-4577-49B3-A92C-E60D72B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B88898-FB44-4215-A5BF-8D8FF76DEDC9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</a:t>
              </a:r>
              <a:r>
                <a:rPr lang="en-US" sz="4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endPara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E136D8-BFD9-4860-8B67-BBE418B6F3F3}"/>
              </a:ext>
            </a:extLst>
          </p:cNvPr>
          <p:cNvGrpSpPr/>
          <p:nvPr/>
        </p:nvGrpSpPr>
        <p:grpSpPr>
          <a:xfrm>
            <a:off x="6870111" y="1576515"/>
            <a:ext cx="2758924" cy="1447266"/>
            <a:chOff x="407335" y="129249"/>
            <a:chExt cx="2594685" cy="1797236"/>
          </a:xfrm>
        </p:grpSpPr>
        <p:pic>
          <p:nvPicPr>
            <p:cNvPr id="49" name="Picture 48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B58D46F-748C-4AC5-8DED-A544E6F3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9DD754-3047-4DA6-8350-88F1759FAA2B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khỏe</a:t>
              </a:r>
              <a:endPara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093F46-D173-4872-84F5-E55DAB03B8C1}"/>
              </a:ext>
            </a:extLst>
          </p:cNvPr>
          <p:cNvGrpSpPr/>
          <p:nvPr/>
        </p:nvGrpSpPr>
        <p:grpSpPr>
          <a:xfrm>
            <a:off x="9454508" y="1628295"/>
            <a:ext cx="2758924" cy="1447266"/>
            <a:chOff x="407335" y="129249"/>
            <a:chExt cx="2594685" cy="1797236"/>
          </a:xfrm>
        </p:grpSpPr>
        <p:pic>
          <p:nvPicPr>
            <p:cNvPr id="52" name="Picture 51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988AB63-6E56-4EE2-A12A-6A94B59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C2B22-177C-40C6-805D-79D0A67A0943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làm</a:t>
              </a:r>
              <a:endPara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12013 L 2.70833E-6 0.12013 C -0.00117 0.13425 -0.00209 0.14861 -0.00339 0.16296 C -0.00495 0.18078 -0.00755 0.19838 -0.00834 0.2162 C -0.00951 0.23935 -0.00886 0.26273 -0.00912 0.28588 C -0.0069 0.32893 -0.00782 0.37268 -0.00248 0.41481 C 0.00117 0.44421 0.00976 0.47106 0.01745 0.49768 C 0.04622 0.59606 0.01185 0.48495 0.04336 0.56898 C 0.04778 0.58055 0.04909 0.58541 0.05495 0.5956 C 0.07057 0.62199 0.06028 0.603 0.0733 0.62083 C 0.07461 0.62245 0.07539 0.625 0.07669 0.62662 C 0.07929 0.63009 0.08229 0.63217 0.08502 0.63564 C 0.08789 0.63912 0.09036 0.64375 0.09336 0.64745 C 0.09492 0.6493 0.09674 0.65 0.0983 0.65185 C 0.10065 0.65439 0.10273 0.65787 0.10495 0.66064 C 0.11054 0.66736 0.1069 0.66111 0.10924 0.66527 " pathEditMode="relative" ptsTypes="AAAAAAAAAAAAAA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31 0.07986 L 0.04831 0.07986 C 0.18555 0.24907 -0.00729 0.01574 0.13243 0.17014 C 0.16563 0.20671 0.19753 0.24676 0.22995 0.28565 C 0.24284 0.30115 0.25573 0.31666 0.26823 0.3331 C 0.28464 0.3544 0.29909 0.38009 0.31654 0.39838 C 0.36472 0.44815 0.35065 0.43032 0.39662 0.49166 C 0.40235 0.4993 0.40821 0.50648 0.41328 0.51527 C 0.41745 0.52268 0.42175 0.52986 0.42578 0.5375 C 0.42904 0.54375 0.43542 0.55995 0.43737 0.56713 C 0.43868 0.57129 0.43881 0.57639 0.43998 0.58055 C 0.44297 0.5912 0.44987 0.61157 0.44987 0.61157 C 0.45026 0.61365 0.45026 0.61574 0.45078 0.61759 C 0.45196 0.62176 0.45365 0.62523 0.45495 0.6294 C 0.45534 0.63078 0.45547 0.6324 0.45573 0.63379 C 0.45664 0.63773 0.45834 0.64583 0.45834 0.64583 " pathEditMode="relative" ptsTypes="AAAAAAAAAAAAAA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8912 L -0.00586 0.08912 C -0.01719 0.11412 -0.0142 0.10972 -0.03594 0.13634 C -0.0431 0.14537 -0.05104 0.15277 -0.05756 0.16296 C -0.06328 0.17222 -0.06693 0.18495 -0.07253 0.19421 C -0.08203 0.20925 -0.09323 0.2206 -0.10261 0.23564 C -0.1086 0.24537 -0.11289 0.25787 -0.11836 0.26828 C -0.12175 0.27453 -0.12578 0.27963 -0.1293 0.28611 C -0.13633 0.29884 -0.14571 0.31782 -0.1517 0.33333 C -0.15743 0.34791 -0.16263 0.36342 -0.16836 0.37777 C -0.17709 0.39953 -0.19532 0.44351 -0.20677 0.46527 C -0.21836 0.48726 -0.22826 0.50324 -0.24258 0.51851 C -0.24935 0.52569 -0.25677 0.53032 -0.26341 0.53773 C -0.27331 0.54907 -0.28164 0.56435 -0.2918 0.57476 C -0.29844 0.58171 -0.30547 0.58773 -0.31172 0.5956 C -0.31446 0.59907 -0.31706 0.603 -0.32006 0.60601 C -0.32409 0.60995 -0.32839 0.61319 -0.33256 0.61643 C -0.36185 0.63842 -0.32279 0.60694 -0.35013 0.62824 C -0.35625 0.63287 -0.36172 0.6412 -0.36836 0.64305 C -0.37032 0.64351 -0.37227 0.64398 -0.37422 0.64444 C -0.40222 0.65 -0.36823 0.64259 -0.39011 0.64745 C -0.39141 0.64838 -0.39284 0.64976 -0.39427 0.65046 C -0.40104 0.65347 -0.40052 0.65324 -0.40417 0.65324 " pathEditMode="relative" ptsTypes="AAAAAAAAAAAAAAAAAAAAA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905 L -0.0155 0.0905 C -0.03412 0.11412 -0.05065 0.14444 -0.07135 0.16157 C -0.10859 0.19213 -0.13425 0.20949 -0.1681 0.25486 C -0.19844 0.2956 -0.22617 0.34236 -0.2556 0.38518 C -0.2694 0.40555 -0.28398 0.42453 -0.29805 0.44444 C -0.30586 0.45555 -0.31237 0.4706 -0.32135 0.47847 C -0.33086 0.48703 -0.34089 0.49513 -0.34883 0.5081 C -0.35221 0.51365 -0.35625 0.51805 -0.35885 0.52453 C -0.36328 0.53495 -0.36497 0.54838 -0.36966 0.55856 C -0.38073 0.58217 -0.37578 0.56967 -0.38477 0.5956 C -0.38529 0.59907 -0.38581 0.60254 -0.38633 0.60601 C -0.38672 0.60787 -0.38685 0.60995 -0.38724 0.6118 C -0.38763 0.61435 -0.38828 0.61666 -0.3888 0.61921 C -0.38724 0.63657 -0.38893 0.62546 -0.3806 0.65023 " pathEditMode="relative" ptsTypes="AAAAAAAAAAAAAAA">
                                      <p:cBhvr>
                                        <p:cTn id="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7893 L 0.03997 0.07893 C 0.11771 0.10764 0.11198 0.10717 0.2082 0.13217 C 0.23867 0.14005 0.26953 0.14444 0.29987 0.15278 C 0.33034 0.16134 0.36042 0.17268 0.39076 0.18241 C 0.40885 0.19537 0.42695 0.20764 0.44492 0.22106 C 0.46315 0.23472 0.4806 0.25162 0.49909 0.26389 C 0.5151 0.27477 0.53216 0.28009 0.54831 0.29074 C 0.61628 0.33565 0.55872 0.30995 0.60247 0.32778 C 0.60495 0.33171 0.60729 0.33588 0.6099 0.33958 C 0.61289 0.34375 0.61654 0.34653 0.61914 0.35139 C 0.62135 0.35555 0.62266 0.36111 0.62409 0.3662 C 0.6263 0.37384 0.62799 0.38194 0.62995 0.38981 C 0.63099 0.39444 0.63229 0.39861 0.6332 0.40324 C 0.63542 0.41296 0.63398 0.40856 0.6375 0.41667 " pathEditMode="relative" ptsTypes="AAAAAAAAAAAAAAA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1 0.08542 L -0.02331 0.08542 C -0.02851 0.08889 -0.03372 0.0926 -0.03867 0.09676 C -0.04492 0.10162 -0.05911 0.11574 -0.06289 0.11991 C -0.07252 0.13079 -0.08177 0.14306 -0.09114 0.1544 C -0.10859 0.175 -0.11133 0.1757 -0.1306 0.20255 C -0.13333 0.20672 -0.13594 0.21065 -0.1388 0.21412 C -0.14765 0.22454 -0.16575 0.24468 -0.16575 0.24491 C -0.17383 0.2669 -0.16562 0.24237 -0.1707 0.2625 C -0.17226 0.26875 -0.17383 0.27199 -0.1763 0.27709 C -0.1763 0.27894 -0.17643 0.28056 -0.17682 0.28241 C -0.17721 0.28426 -0.17799 0.28588 -0.17825 0.28774 C -0.17877 0.29051 -0.17877 0.2963 -0.17877 0.29653 " pathEditMode="relative" rAng="0" ptsTypes="AAAAAAAAAAAAA">
                                      <p:cBhvr>
                                        <p:cTn id="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8541 L -0.01419 0.08541 C -0.00078 0.10486 0.00964 0.12916 0.0263 0.14421 C 0.04076 0.15717 0.05573 0.16944 0.06979 0.1831 C 0.08008 0.19305 0.10235 0.22592 0.10769 0.23333 C 0.1112 0.23796 0.1155 0.24166 0.11823 0.24722 C 0.12084 0.25208 0.12344 0.25717 0.12617 0.26203 C 0.12891 0.26736 0.13216 0.27199 0.13477 0.27731 C 0.13568 0.27916 0.13607 0.28148 0.13672 0.28356 C 0.13867 0.29027 0.13659 0.28495 0.13959 0.29352 C 0.14024 0.29537 0.14076 0.29699 0.14154 0.29861 C 0.14258 0.30092 0.14427 0.30277 0.14545 0.30486 C 0.1474 0.30902 0.1487 0.31227 0.15039 0.31643 " pathEditMode="relative" rAng="0" ptsTypes="AAAAAAAAAAAAA">
                                      <p:cBhvr>
                                        <p:cTn id="6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9121 L -0.01458 0.09144 C -0.07682 0.10394 -0.19245 0.12848 -0.22838 0.14329 C -0.25625 0.15463 -0.28424 0.16528 -0.31172 0.17755 C -0.31927 0.18079 -0.32591 0.18635 -0.3332 0.18982 C -0.33763 0.19213 -0.34219 0.19237 -0.34648 0.19399 C -0.37956 0.20741 -0.32565 0.19028 -0.37916 0.20764 C -0.3901 0.21135 -0.40117 0.21412 -0.41198 0.21737 C -0.41966 0.21991 -0.42695 0.22385 -0.4345 0.22593 C -0.49857 0.24352 -0.47513 0.23334 -0.5414 0.24908 L -0.58815 0.26019 C -0.60377 0.26343 -0.61966 0.26528 -0.63502 0.26968 C -0.64713 0.27315 -0.65885 0.27917 -0.67057 0.28334 C -0.69023 0.29051 -0.66875 0.28033 -0.69414 0.29167 C -0.70703 0.29723 -0.71953 0.30463 -0.73255 0.30973 C -0.74193 0.3132 -0.75143 0.31621 -0.76068 0.32061 C -0.76614 0.32338 -0.77187 0.32639 -0.77747 0.32894 C -0.7806 0.3301 -0.78372 0.33033 -0.78685 0.33149 C -0.79036 0.33287 -0.79375 0.33449 -0.797 0.33612 " pathEditMode="relative" rAng="0" ptsTypes="AA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1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60D1A7D-4D4F-F9AB-041C-0828CB04892B}"/>
              </a:ext>
            </a:extLst>
          </p:cNvPr>
          <p:cNvSpPr txBox="1"/>
          <p:nvPr/>
        </p:nvSpPr>
        <p:spPr>
          <a:xfrm>
            <a:off x="1144488" y="555469"/>
            <a:ext cx="9738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 câu kể trong những câu dưới đây: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D7D7D8-B0AA-C9E0-5924-FE78EDE38FCC}"/>
              </a:ext>
            </a:extLst>
          </p:cNvPr>
          <p:cNvSpPr/>
          <p:nvPr/>
        </p:nvSpPr>
        <p:spPr>
          <a:xfrm>
            <a:off x="3022201" y="1372260"/>
            <a:ext cx="5794042" cy="6009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-ga ở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BCAEBF-7405-1856-7CED-BFB7D2DFF10F}"/>
              </a:ext>
            </a:extLst>
          </p:cNvPr>
          <p:cNvSpPr/>
          <p:nvPr/>
        </p:nvSpPr>
        <p:spPr>
          <a:xfrm>
            <a:off x="1227687" y="2318773"/>
            <a:ext cx="9200726" cy="9548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Trang.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AD910A-41D5-4B65-3AFD-FA48CA194741}"/>
              </a:ext>
            </a:extLst>
          </p:cNvPr>
          <p:cNvSpPr/>
          <p:nvPr/>
        </p:nvSpPr>
        <p:spPr>
          <a:xfrm>
            <a:off x="1174748" y="3589868"/>
            <a:ext cx="9200726" cy="9548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AB6B8A-6895-0B24-D38F-8722D06C364E}"/>
              </a:ext>
            </a:extLst>
          </p:cNvPr>
          <p:cNvSpPr/>
          <p:nvPr/>
        </p:nvSpPr>
        <p:spPr>
          <a:xfrm>
            <a:off x="1246937" y="4825765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EECC52-6FD9-84FC-3C33-3179962B9614}"/>
              </a:ext>
            </a:extLst>
          </p:cNvPr>
          <p:cNvSpPr/>
          <p:nvPr/>
        </p:nvSpPr>
        <p:spPr>
          <a:xfrm>
            <a:off x="1160310" y="5936614"/>
            <a:ext cx="9200726" cy="7240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id="{29712A67-75F4-24FC-BC57-06DCD1856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58" y="1765145"/>
            <a:ext cx="1727973" cy="1463040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F762FC43-1CAC-518C-F020-1913B59F4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843" y="3086962"/>
            <a:ext cx="1727973" cy="146304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1723ACC6-8898-15F3-9266-E025ED7C4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14" y="4494446"/>
            <a:ext cx="1727973" cy="1463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2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51miz-E717277-6C1E89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0000">
            <a:off x="3869603" y="472662"/>
            <a:ext cx="7456098" cy="5545521"/>
          </a:xfrm>
          <a:prstGeom prst="rect">
            <a:avLst/>
          </a:prstGeom>
        </p:spPr>
      </p:pic>
      <p:grpSp>
        <p:nvGrpSpPr>
          <p:cNvPr id="4" name="组合 259">
            <a:extLst>
              <a:ext uri="{FF2B5EF4-FFF2-40B4-BE49-F238E27FC236}">
                <a16:creationId xmlns:a16="http://schemas.microsoft.com/office/drawing/2014/main" id="{736AC4BD-6A46-0ECE-8955-FCFF1B0B5DD3}"/>
              </a:ext>
            </a:extLst>
          </p:cNvPr>
          <p:cNvGrpSpPr/>
          <p:nvPr/>
        </p:nvGrpSpPr>
        <p:grpSpPr>
          <a:xfrm>
            <a:off x="4182721" y="1955128"/>
            <a:ext cx="737623" cy="575559"/>
            <a:chOff x="5054829" y="1712672"/>
            <a:chExt cx="647971" cy="488052"/>
          </a:xfrm>
        </p:grpSpPr>
        <p:sp>
          <p:nvSpPr>
            <p:cNvPr id="6" name="椭圆 258">
              <a:extLst>
                <a:ext uri="{FF2B5EF4-FFF2-40B4-BE49-F238E27FC236}">
                  <a16:creationId xmlns:a16="http://schemas.microsoft.com/office/drawing/2014/main" id="{7D1226A5-C9D9-8C94-9B90-468BCE07E3C9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文本框 257">
              <a:extLst>
                <a:ext uri="{FF2B5EF4-FFF2-40B4-BE49-F238E27FC236}">
                  <a16:creationId xmlns:a16="http://schemas.microsoft.com/office/drawing/2014/main" id="{E6F0E3AF-6626-67E0-3D40-648AB609FB77}"/>
                </a:ext>
              </a:extLst>
            </p:cNvPr>
            <p:cNvSpPr txBox="1"/>
            <p:nvPr/>
          </p:nvSpPr>
          <p:spPr>
            <a:xfrm>
              <a:off x="5116695" y="1764196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0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1</a:t>
              </a:r>
            </a:p>
          </p:txBody>
        </p:sp>
      </p:grpSp>
      <p:grpSp>
        <p:nvGrpSpPr>
          <p:cNvPr id="9" name="组合 266">
            <a:extLst>
              <a:ext uri="{FF2B5EF4-FFF2-40B4-BE49-F238E27FC236}">
                <a16:creationId xmlns:a16="http://schemas.microsoft.com/office/drawing/2014/main" id="{95787D2E-8330-DAB7-0C3D-AF21298FA6D7}"/>
              </a:ext>
            </a:extLst>
          </p:cNvPr>
          <p:cNvGrpSpPr/>
          <p:nvPr/>
        </p:nvGrpSpPr>
        <p:grpSpPr>
          <a:xfrm>
            <a:off x="4182721" y="3234441"/>
            <a:ext cx="689729" cy="575559"/>
            <a:chOff x="5054829" y="1712672"/>
            <a:chExt cx="605898" cy="488052"/>
          </a:xfrm>
        </p:grpSpPr>
        <p:sp>
          <p:nvSpPr>
            <p:cNvPr id="10" name="椭圆 267">
              <a:extLst>
                <a:ext uri="{FF2B5EF4-FFF2-40B4-BE49-F238E27FC236}">
                  <a16:creationId xmlns:a16="http://schemas.microsoft.com/office/drawing/2014/main" id="{D21C55CB-63EB-9853-8AD6-5778660D436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endParaRPr>
            </a:p>
          </p:txBody>
        </p:sp>
        <p:sp>
          <p:nvSpPr>
            <p:cNvPr id="11" name="文本框 268">
              <a:extLst>
                <a:ext uri="{FF2B5EF4-FFF2-40B4-BE49-F238E27FC236}">
                  <a16:creationId xmlns:a16="http://schemas.microsoft.com/office/drawing/2014/main" id="{E518E07A-3400-7B36-5A38-7AE92AB686F4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02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64CD24-6ED0-3895-E96D-E81F1A7E4EFF}"/>
              </a:ext>
            </a:extLst>
          </p:cNvPr>
          <p:cNvSpPr txBox="1"/>
          <p:nvPr/>
        </p:nvSpPr>
        <p:spPr>
          <a:xfrm>
            <a:off x="4920344" y="1884356"/>
            <a:ext cx="6321789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</a:rPr>
              <a:t>Dấu kết thúc câu là dấu chấm;</a:t>
            </a:r>
            <a:endParaRPr lang="en-US" sz="3600" b="1" dirty="0" err="1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BE50A4-3C7D-BB08-EFE1-37B3A6DE4C75}"/>
              </a:ext>
            </a:extLst>
          </p:cNvPr>
          <p:cNvSpPr txBox="1"/>
          <p:nvPr/>
        </p:nvSpPr>
        <p:spPr>
          <a:xfrm>
            <a:off x="4990771" y="3114416"/>
            <a:ext cx="6164910" cy="175432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lộ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xúc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60BA0-1298-FA1F-73DE-BA3455EF4ED3}"/>
              </a:ext>
            </a:extLst>
          </p:cNvPr>
          <p:cNvSpPr txBox="1"/>
          <p:nvPr/>
        </p:nvSpPr>
        <p:spPr>
          <a:xfrm>
            <a:off x="943276" y="1790299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15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EE5B2B-0401-3B53-7B5E-D1D99F552AE4}"/>
              </a:ext>
            </a:extLst>
          </p:cNvPr>
          <p:cNvSpPr txBox="1"/>
          <p:nvPr/>
        </p:nvSpPr>
        <p:spPr>
          <a:xfrm>
            <a:off x="484112" y="719098"/>
            <a:ext cx="11262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D6ED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EC219F-9DF6-808D-F66F-B564B00A82EC}"/>
              </a:ext>
            </a:extLst>
          </p:cNvPr>
          <p:cNvSpPr/>
          <p:nvPr/>
        </p:nvSpPr>
        <p:spPr>
          <a:xfrm>
            <a:off x="2416268" y="1624818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45DE5E-BCF0-0323-BD8C-372FD1762658}"/>
              </a:ext>
            </a:extLst>
          </p:cNvPr>
          <p:cNvSpPr/>
          <p:nvPr/>
        </p:nvSpPr>
        <p:spPr>
          <a:xfrm>
            <a:off x="3757776" y="2807385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8A6700-390C-6C24-D3B6-9380810E6AD7}"/>
              </a:ext>
            </a:extLst>
          </p:cNvPr>
          <p:cNvSpPr/>
          <p:nvPr/>
        </p:nvSpPr>
        <p:spPr>
          <a:xfrm>
            <a:off x="4977586" y="4035878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85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956194-31CF-8C05-52AA-145C5D70A2F9}"/>
              </a:ext>
            </a:extLst>
          </p:cNvPr>
          <p:cNvSpPr/>
          <p:nvPr/>
        </p:nvSpPr>
        <p:spPr>
          <a:xfrm>
            <a:off x="2847474" y="1004269"/>
            <a:ext cx="579120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thiệu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4C2180-99BC-3FC7-4143-326648C8BD1B}"/>
              </a:ext>
            </a:extLst>
          </p:cNvPr>
          <p:cNvSpPr/>
          <p:nvPr/>
        </p:nvSpPr>
        <p:spPr>
          <a:xfrm>
            <a:off x="1398048" y="2305141"/>
            <a:ext cx="9200726" cy="11624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Trang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8EBE9-5A55-226D-F2FF-E58CADA9980E}"/>
              </a:ext>
            </a:extLst>
          </p:cNvPr>
          <p:cNvSpPr txBox="1"/>
          <p:nvPr/>
        </p:nvSpPr>
        <p:spPr>
          <a:xfrm>
            <a:off x="1604212" y="3917233"/>
            <a:ext cx="971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giới thiệu sự vật là câu b vì có từ “là”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0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1B9016-3C68-7EA1-484E-1CDACC75F454}"/>
              </a:ext>
            </a:extLst>
          </p:cNvPr>
          <p:cNvSpPr/>
          <p:nvPr/>
        </p:nvSpPr>
        <p:spPr>
          <a:xfrm>
            <a:off x="2933566" y="1013894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73A3A-ACFB-6CFF-6028-24193B6BCFCE}"/>
              </a:ext>
            </a:extLst>
          </p:cNvPr>
          <p:cNvSpPr txBox="1"/>
          <p:nvPr/>
        </p:nvSpPr>
        <p:spPr>
          <a:xfrm>
            <a:off x="1472643" y="3763228"/>
            <a:ext cx="10061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nêu hoạt động là câu c vì có từ chỉ hoạt động “đưa đón”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18E220-9CEE-8494-9ACA-332E9EF95ECC}"/>
              </a:ext>
            </a:extLst>
          </p:cNvPr>
          <p:cNvSpPr/>
          <p:nvPr/>
        </p:nvSpPr>
        <p:spPr>
          <a:xfrm>
            <a:off x="1472643" y="2202158"/>
            <a:ext cx="9200726" cy="1059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</p:spTree>
    <p:extLst>
      <p:ext uri="{BB962C8B-B14F-4D97-AF65-F5344CB8AC3E}">
        <p14:creationId xmlns:p14="http://schemas.microsoft.com/office/powerpoint/2010/main" val="10492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B3B281-9371-9E76-CEF3-CC8980E75EEA}"/>
              </a:ext>
            </a:extLst>
          </p:cNvPr>
          <p:cNvSpPr/>
          <p:nvPr/>
        </p:nvSpPr>
        <p:spPr>
          <a:xfrm>
            <a:off x="3077946" y="917641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40D5F-865C-F6AD-4F91-D4AEBB6C03F7}"/>
              </a:ext>
            </a:extLst>
          </p:cNvPr>
          <p:cNvSpPr txBox="1"/>
          <p:nvPr/>
        </p:nvSpPr>
        <p:spPr>
          <a:xfrm>
            <a:off x="1617023" y="3666975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nêu </a:t>
            </a:r>
            <a:r>
              <a:rPr lang="vi-VN" sz="3200" b="1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 điểm </a:t>
            </a:r>
            <a:r>
              <a:rPr lang="vi-VN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 câu d vì có từ chỉ đặc điểm “già” và “mạnh mẽ”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D2B141-ACF0-1B31-DB6E-7FA8C86BDF82}"/>
              </a:ext>
            </a:extLst>
          </p:cNvPr>
          <p:cNvSpPr/>
          <p:nvPr/>
        </p:nvSpPr>
        <p:spPr>
          <a:xfrm>
            <a:off x="1911797" y="2386043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</p:spTree>
    <p:extLst>
      <p:ext uri="{BB962C8B-B14F-4D97-AF65-F5344CB8AC3E}">
        <p14:creationId xmlns:p14="http://schemas.microsoft.com/office/powerpoint/2010/main" val="152077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9" name="Picture 8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B232D4A3-A6F9-25A9-4EC8-588D54419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60" y="1941830"/>
            <a:ext cx="6431280" cy="21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8" y="575228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3DD90F-B6F5-8473-4CE5-4AA217D873A2}"/>
              </a:ext>
            </a:extLst>
          </p:cNvPr>
          <p:cNvSpPr txBox="1"/>
          <p:nvPr/>
        </p:nvSpPr>
        <p:spPr>
          <a:xfrm>
            <a:off x="2197100" y="2338755"/>
            <a:ext cx="67335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Thử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tài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algn="ctr">
              <a:buClr>
                <a:srgbClr val="000000"/>
              </a:buClr>
            </a:pPr>
            <a:r>
              <a:rPr lang="en-US" sz="4800" b="1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Nhanh</a:t>
            </a:r>
            <a:r>
              <a:rPr lang="en-US" sz="4800" b="1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tay</a:t>
            </a:r>
            <a:r>
              <a:rPr lang="en-US" sz="4800" b="1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800" b="1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nhanh</a:t>
            </a:r>
            <a:r>
              <a:rPr lang="en-US" sz="4800" b="1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trí</a:t>
            </a:r>
            <a:r>
              <a:rPr lang="en-US" sz="4800" b="1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12919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6F787965-6ED0-BC30-F62E-7FFDC927D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81" y="2448036"/>
            <a:ext cx="4892495" cy="4892495"/>
          </a:xfrm>
          <a:prstGeom prst="rect">
            <a:avLst/>
          </a:prstGeom>
        </p:spPr>
      </p:pic>
      <p:sp>
        <p:nvSpPr>
          <p:cNvPr id="2" name="Graphic 2">
            <a:extLst>
              <a:ext uri="{FF2B5EF4-FFF2-40B4-BE49-F238E27FC236}">
                <a16:creationId xmlns:a16="http://schemas.microsoft.com/office/drawing/2014/main" id="{2602D5B7-5D89-ACA8-EFCF-906BB0279253}"/>
              </a:ext>
            </a:extLst>
          </p:cNvPr>
          <p:cNvSpPr/>
          <p:nvPr/>
        </p:nvSpPr>
        <p:spPr>
          <a:xfrm>
            <a:off x="4125355" y="1447800"/>
            <a:ext cx="6383691" cy="4434966"/>
          </a:xfrm>
          <a:custGeom>
            <a:avLst/>
            <a:gdLst>
              <a:gd name="connsiteX0" fmla="*/ 5133978 w 6383691"/>
              <a:gd name="connsiteY0" fmla="*/ 297888 h 4434966"/>
              <a:gd name="connsiteX1" fmla="*/ 2429359 w 6383691"/>
              <a:gd name="connsiteY1" fmla="*/ 11010 h 4434966"/>
              <a:gd name="connsiteX2" fmla="*/ 254392 w 6383691"/>
              <a:gd name="connsiteY2" fmla="*/ 599864 h 4434966"/>
              <a:gd name="connsiteX3" fmla="*/ 688259 w 6383691"/>
              <a:gd name="connsiteY3" fmla="*/ 3448509 h 4434966"/>
              <a:gd name="connsiteX4" fmla="*/ 1420761 w 6383691"/>
              <a:gd name="connsiteY4" fmla="*/ 3720288 h 4434966"/>
              <a:gd name="connsiteX5" fmla="*/ 1060145 w 6383691"/>
              <a:gd name="connsiteY5" fmla="*/ 4434966 h 4434966"/>
              <a:gd name="connsiteX6" fmla="*/ 2496974 w 6383691"/>
              <a:gd name="connsiteY6" fmla="*/ 3780683 h 4434966"/>
              <a:gd name="connsiteX7" fmla="*/ 3635168 w 6383691"/>
              <a:gd name="connsiteY7" fmla="*/ 3750486 h 4434966"/>
              <a:gd name="connsiteX8" fmla="*/ 6244000 w 6383691"/>
              <a:gd name="connsiteY8" fmla="*/ 2673437 h 4434966"/>
              <a:gd name="connsiteX9" fmla="*/ 5133978 w 6383691"/>
              <a:gd name="connsiteY9" fmla="*/ 297888 h 4434966"/>
              <a:gd name="connsiteX0" fmla="*/ 5133978 w 6383691"/>
              <a:gd name="connsiteY0" fmla="*/ 297888 h 4434966"/>
              <a:gd name="connsiteX1" fmla="*/ 2429359 w 6383691"/>
              <a:gd name="connsiteY1" fmla="*/ 11010 h 4434966"/>
              <a:gd name="connsiteX2" fmla="*/ 254392 w 6383691"/>
              <a:gd name="connsiteY2" fmla="*/ 599864 h 4434966"/>
              <a:gd name="connsiteX3" fmla="*/ 688259 w 6383691"/>
              <a:gd name="connsiteY3" fmla="*/ 3448509 h 4434966"/>
              <a:gd name="connsiteX4" fmla="*/ 1420761 w 6383691"/>
              <a:gd name="connsiteY4" fmla="*/ 3720288 h 4434966"/>
              <a:gd name="connsiteX5" fmla="*/ 1060145 w 6383691"/>
              <a:gd name="connsiteY5" fmla="*/ 4434966 h 4434966"/>
              <a:gd name="connsiteX6" fmla="*/ 2496974 w 6383691"/>
              <a:gd name="connsiteY6" fmla="*/ 3780683 h 4434966"/>
              <a:gd name="connsiteX7" fmla="*/ 3635168 w 6383691"/>
              <a:gd name="connsiteY7" fmla="*/ 3750486 h 4434966"/>
              <a:gd name="connsiteX8" fmla="*/ 6244000 w 6383691"/>
              <a:gd name="connsiteY8" fmla="*/ 2673437 h 4434966"/>
              <a:gd name="connsiteX9" fmla="*/ 5133978 w 6383691"/>
              <a:gd name="connsiteY9" fmla="*/ 297888 h 4434966"/>
              <a:gd name="connsiteX0" fmla="*/ 5133978 w 6383691"/>
              <a:gd name="connsiteY0" fmla="*/ 297888 h 4434966"/>
              <a:gd name="connsiteX1" fmla="*/ 2429359 w 6383691"/>
              <a:gd name="connsiteY1" fmla="*/ 11010 h 4434966"/>
              <a:gd name="connsiteX2" fmla="*/ 254392 w 6383691"/>
              <a:gd name="connsiteY2" fmla="*/ 599864 h 4434966"/>
              <a:gd name="connsiteX3" fmla="*/ 688259 w 6383691"/>
              <a:gd name="connsiteY3" fmla="*/ 3448509 h 4434966"/>
              <a:gd name="connsiteX4" fmla="*/ 1420761 w 6383691"/>
              <a:gd name="connsiteY4" fmla="*/ 3720288 h 4434966"/>
              <a:gd name="connsiteX5" fmla="*/ 1060145 w 6383691"/>
              <a:gd name="connsiteY5" fmla="*/ 4434966 h 4434966"/>
              <a:gd name="connsiteX6" fmla="*/ 2496974 w 6383691"/>
              <a:gd name="connsiteY6" fmla="*/ 3780683 h 4434966"/>
              <a:gd name="connsiteX7" fmla="*/ 3635168 w 6383691"/>
              <a:gd name="connsiteY7" fmla="*/ 3750486 h 4434966"/>
              <a:gd name="connsiteX8" fmla="*/ 6244000 w 6383691"/>
              <a:gd name="connsiteY8" fmla="*/ 2673437 h 4434966"/>
              <a:gd name="connsiteX9" fmla="*/ 5133978 w 6383691"/>
              <a:gd name="connsiteY9" fmla="*/ 297888 h 443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3691" h="4434966" fill="none" extrusionOk="0">
                <a:moveTo>
                  <a:pt x="5133978" y="297888"/>
                </a:moveTo>
                <a:cubicBezTo>
                  <a:pt x="3804243" y="16114"/>
                  <a:pt x="3495024" y="179360"/>
                  <a:pt x="2429359" y="11010"/>
                </a:cubicBezTo>
                <a:cubicBezTo>
                  <a:pt x="1398139" y="-23581"/>
                  <a:pt x="870525" y="216234"/>
                  <a:pt x="254392" y="599864"/>
                </a:cubicBezTo>
                <a:cubicBezTo>
                  <a:pt x="-501818" y="1301093"/>
                  <a:pt x="123287" y="3209045"/>
                  <a:pt x="688259" y="3448509"/>
                </a:cubicBezTo>
                <a:cubicBezTo>
                  <a:pt x="865798" y="3525293"/>
                  <a:pt x="1163508" y="3742202"/>
                  <a:pt x="1420761" y="3720288"/>
                </a:cubicBezTo>
                <a:cubicBezTo>
                  <a:pt x="1523096" y="3971716"/>
                  <a:pt x="1518334" y="4196452"/>
                  <a:pt x="1060145" y="4434966"/>
                </a:cubicBezTo>
                <a:cubicBezTo>
                  <a:pt x="894804" y="4476405"/>
                  <a:pt x="2124135" y="4302972"/>
                  <a:pt x="2496974" y="3780683"/>
                </a:cubicBezTo>
                <a:cubicBezTo>
                  <a:pt x="2816365" y="3678276"/>
                  <a:pt x="3169306" y="3707067"/>
                  <a:pt x="3635168" y="3750486"/>
                </a:cubicBezTo>
                <a:cubicBezTo>
                  <a:pt x="4567898" y="3383422"/>
                  <a:pt x="6062320" y="4107078"/>
                  <a:pt x="6244000" y="2673437"/>
                </a:cubicBezTo>
                <a:cubicBezTo>
                  <a:pt x="6390288" y="1887336"/>
                  <a:pt x="6302709" y="350925"/>
                  <a:pt x="5133978" y="297888"/>
                </a:cubicBezTo>
                <a:close/>
              </a:path>
              <a:path w="6383691" h="4434966" stroke="0" extrusionOk="0">
                <a:moveTo>
                  <a:pt x="5133978" y="297888"/>
                </a:moveTo>
                <a:cubicBezTo>
                  <a:pt x="4767591" y="73855"/>
                  <a:pt x="3650627" y="-52047"/>
                  <a:pt x="2429359" y="11010"/>
                </a:cubicBezTo>
                <a:cubicBezTo>
                  <a:pt x="1920496" y="-213016"/>
                  <a:pt x="708324" y="33197"/>
                  <a:pt x="254392" y="599864"/>
                </a:cubicBezTo>
                <a:cubicBezTo>
                  <a:pt x="-382201" y="1348151"/>
                  <a:pt x="164194" y="2780292"/>
                  <a:pt x="688259" y="3448509"/>
                </a:cubicBezTo>
                <a:cubicBezTo>
                  <a:pt x="943531" y="3625499"/>
                  <a:pt x="1066917" y="3721026"/>
                  <a:pt x="1420761" y="3720288"/>
                </a:cubicBezTo>
                <a:cubicBezTo>
                  <a:pt x="1364135" y="4054866"/>
                  <a:pt x="1305901" y="4350879"/>
                  <a:pt x="1060145" y="4434966"/>
                </a:cubicBezTo>
                <a:cubicBezTo>
                  <a:pt x="912903" y="4274214"/>
                  <a:pt x="2110812" y="4346297"/>
                  <a:pt x="2496974" y="3780683"/>
                </a:cubicBezTo>
                <a:cubicBezTo>
                  <a:pt x="2911723" y="3750013"/>
                  <a:pt x="3369740" y="3680199"/>
                  <a:pt x="3635168" y="3750486"/>
                </a:cubicBezTo>
                <a:cubicBezTo>
                  <a:pt x="4779855" y="4136516"/>
                  <a:pt x="5712971" y="3961726"/>
                  <a:pt x="6244000" y="2673437"/>
                </a:cubicBezTo>
                <a:cubicBezTo>
                  <a:pt x="6738306" y="1799768"/>
                  <a:pt x="6332627" y="986623"/>
                  <a:pt x="5133978" y="297888"/>
                </a:cubicBezTo>
                <a:close/>
              </a:path>
              <a:path w="6383691" h="4434966" fill="none" stroke="0" extrusionOk="0">
                <a:moveTo>
                  <a:pt x="5133978" y="297888"/>
                </a:moveTo>
                <a:cubicBezTo>
                  <a:pt x="3870607" y="-7494"/>
                  <a:pt x="3565483" y="216285"/>
                  <a:pt x="2429359" y="11010"/>
                </a:cubicBezTo>
                <a:cubicBezTo>
                  <a:pt x="1842610" y="-20357"/>
                  <a:pt x="782513" y="59271"/>
                  <a:pt x="254392" y="599864"/>
                </a:cubicBezTo>
                <a:cubicBezTo>
                  <a:pt x="-335259" y="1210780"/>
                  <a:pt x="241934" y="3125466"/>
                  <a:pt x="688259" y="3448509"/>
                </a:cubicBezTo>
                <a:cubicBezTo>
                  <a:pt x="857890" y="3575554"/>
                  <a:pt x="1162247" y="3725836"/>
                  <a:pt x="1420761" y="3720288"/>
                </a:cubicBezTo>
                <a:cubicBezTo>
                  <a:pt x="1488984" y="3957370"/>
                  <a:pt x="1447937" y="4214004"/>
                  <a:pt x="1060145" y="4434966"/>
                </a:cubicBezTo>
                <a:cubicBezTo>
                  <a:pt x="1028371" y="4440236"/>
                  <a:pt x="2148548" y="4346677"/>
                  <a:pt x="2496974" y="3780683"/>
                </a:cubicBezTo>
                <a:cubicBezTo>
                  <a:pt x="2715212" y="3849005"/>
                  <a:pt x="3480842" y="3823796"/>
                  <a:pt x="3635168" y="3750486"/>
                </a:cubicBezTo>
                <a:cubicBezTo>
                  <a:pt x="4861321" y="3663503"/>
                  <a:pt x="5700418" y="3879192"/>
                  <a:pt x="6244000" y="2673437"/>
                </a:cubicBezTo>
                <a:cubicBezTo>
                  <a:pt x="6348654" y="1989801"/>
                  <a:pt x="6361812" y="595008"/>
                  <a:pt x="5133978" y="297888"/>
                </a:cubicBezTo>
                <a:close/>
              </a:path>
              <a:path w="6383691" h="4434966" fill="none" stroke="0" extrusionOk="0">
                <a:moveTo>
                  <a:pt x="5133978" y="297888"/>
                </a:moveTo>
                <a:cubicBezTo>
                  <a:pt x="3848329" y="-3277"/>
                  <a:pt x="3533053" y="191662"/>
                  <a:pt x="2429359" y="11010"/>
                </a:cubicBezTo>
                <a:cubicBezTo>
                  <a:pt x="1576219" y="48126"/>
                  <a:pt x="821603" y="149422"/>
                  <a:pt x="254392" y="599864"/>
                </a:cubicBezTo>
                <a:cubicBezTo>
                  <a:pt x="-396823" y="1272650"/>
                  <a:pt x="174870" y="3174276"/>
                  <a:pt x="688259" y="3448509"/>
                </a:cubicBezTo>
                <a:cubicBezTo>
                  <a:pt x="893833" y="3515786"/>
                  <a:pt x="1166786" y="3765424"/>
                  <a:pt x="1420761" y="3720288"/>
                </a:cubicBezTo>
                <a:cubicBezTo>
                  <a:pt x="1506345" y="3998964"/>
                  <a:pt x="1472791" y="4247323"/>
                  <a:pt x="1060145" y="4434966"/>
                </a:cubicBezTo>
                <a:cubicBezTo>
                  <a:pt x="870308" y="4403017"/>
                  <a:pt x="2079187" y="4327223"/>
                  <a:pt x="2496974" y="3780683"/>
                </a:cubicBezTo>
                <a:cubicBezTo>
                  <a:pt x="2736566" y="3692627"/>
                  <a:pt x="3094529" y="3646742"/>
                  <a:pt x="3635168" y="3750486"/>
                </a:cubicBezTo>
                <a:cubicBezTo>
                  <a:pt x="4603578" y="3500322"/>
                  <a:pt x="5943066" y="3873691"/>
                  <a:pt x="6244000" y="2673437"/>
                </a:cubicBezTo>
                <a:cubicBezTo>
                  <a:pt x="6317766" y="2057349"/>
                  <a:pt x="6317311" y="488741"/>
                  <a:pt x="5133978" y="297888"/>
                </a:cubicBez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5E250C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3574239762">
                  <a:custGeom>
                    <a:avLst/>
                    <a:gdLst>
                      <a:gd name="connsiteX0" fmla="*/ 5133978 w 6383691"/>
                      <a:gd name="connsiteY0" fmla="*/ 297888 h 4434966"/>
                      <a:gd name="connsiteX1" fmla="*/ 2429359 w 6383691"/>
                      <a:gd name="connsiteY1" fmla="*/ 11010 h 4434966"/>
                      <a:gd name="connsiteX2" fmla="*/ 254392 w 6383691"/>
                      <a:gd name="connsiteY2" fmla="*/ 599864 h 4434966"/>
                      <a:gd name="connsiteX3" fmla="*/ 688259 w 6383691"/>
                      <a:gd name="connsiteY3" fmla="*/ 3448509 h 4434966"/>
                      <a:gd name="connsiteX4" fmla="*/ 1420761 w 6383691"/>
                      <a:gd name="connsiteY4" fmla="*/ 3720288 h 4434966"/>
                      <a:gd name="connsiteX5" fmla="*/ 1060145 w 6383691"/>
                      <a:gd name="connsiteY5" fmla="*/ 4434966 h 4434966"/>
                      <a:gd name="connsiteX6" fmla="*/ 2496974 w 6383691"/>
                      <a:gd name="connsiteY6" fmla="*/ 3780683 h 4434966"/>
                      <a:gd name="connsiteX7" fmla="*/ 3635168 w 6383691"/>
                      <a:gd name="connsiteY7" fmla="*/ 3750486 h 4434966"/>
                      <a:gd name="connsiteX8" fmla="*/ 6244000 w 6383691"/>
                      <a:gd name="connsiteY8" fmla="*/ 2673437 h 4434966"/>
                      <a:gd name="connsiteX9" fmla="*/ 5133978 w 6383691"/>
                      <a:gd name="connsiteY9" fmla="*/ 297888 h 4434966"/>
                      <a:gd name="connsiteX0" fmla="*/ 5133978 w 6383691"/>
                      <a:gd name="connsiteY0" fmla="*/ 297888 h 4434966"/>
                      <a:gd name="connsiteX1" fmla="*/ 2429359 w 6383691"/>
                      <a:gd name="connsiteY1" fmla="*/ 11010 h 4434966"/>
                      <a:gd name="connsiteX2" fmla="*/ 254392 w 6383691"/>
                      <a:gd name="connsiteY2" fmla="*/ 599864 h 4434966"/>
                      <a:gd name="connsiteX3" fmla="*/ 688259 w 6383691"/>
                      <a:gd name="connsiteY3" fmla="*/ 3448509 h 4434966"/>
                      <a:gd name="connsiteX4" fmla="*/ 1420761 w 6383691"/>
                      <a:gd name="connsiteY4" fmla="*/ 3720288 h 4434966"/>
                      <a:gd name="connsiteX5" fmla="*/ 1060145 w 6383691"/>
                      <a:gd name="connsiteY5" fmla="*/ 4434966 h 4434966"/>
                      <a:gd name="connsiteX6" fmla="*/ 2496974 w 6383691"/>
                      <a:gd name="connsiteY6" fmla="*/ 3780683 h 4434966"/>
                      <a:gd name="connsiteX7" fmla="*/ 3635168 w 6383691"/>
                      <a:gd name="connsiteY7" fmla="*/ 3750486 h 4434966"/>
                      <a:gd name="connsiteX8" fmla="*/ 6244000 w 6383691"/>
                      <a:gd name="connsiteY8" fmla="*/ 2673437 h 4434966"/>
                      <a:gd name="connsiteX9" fmla="*/ 5133978 w 6383691"/>
                      <a:gd name="connsiteY9" fmla="*/ 297888 h 4434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383691" h="4434966" fill="none" extrusionOk="0">
                        <a:moveTo>
                          <a:pt x="5133978" y="297888"/>
                        </a:moveTo>
                        <a:cubicBezTo>
                          <a:pt x="3811114" y="30313"/>
                          <a:pt x="3494697" y="207212"/>
                          <a:pt x="2429359" y="11010"/>
                        </a:cubicBezTo>
                        <a:cubicBezTo>
                          <a:pt x="1489723" y="-26497"/>
                          <a:pt x="834756" y="163195"/>
                          <a:pt x="254392" y="599864"/>
                        </a:cubicBezTo>
                        <a:cubicBezTo>
                          <a:pt x="-444424" y="1286791"/>
                          <a:pt x="122473" y="3195478"/>
                          <a:pt x="688259" y="3448509"/>
                        </a:cubicBezTo>
                        <a:cubicBezTo>
                          <a:pt x="863979" y="3539481"/>
                          <a:pt x="1149512" y="3717779"/>
                          <a:pt x="1420761" y="3720288"/>
                        </a:cubicBezTo>
                        <a:cubicBezTo>
                          <a:pt x="1508511" y="3970009"/>
                          <a:pt x="1485068" y="4216699"/>
                          <a:pt x="1060145" y="4434966"/>
                        </a:cubicBezTo>
                        <a:cubicBezTo>
                          <a:pt x="904972" y="4473592"/>
                          <a:pt x="2119834" y="4323615"/>
                          <a:pt x="2496974" y="3780683"/>
                        </a:cubicBezTo>
                        <a:cubicBezTo>
                          <a:pt x="2765197" y="3690354"/>
                          <a:pt x="3104439" y="3711787"/>
                          <a:pt x="3635168" y="3750486"/>
                        </a:cubicBezTo>
                        <a:cubicBezTo>
                          <a:pt x="4573367" y="3443023"/>
                          <a:pt x="5966494" y="3887979"/>
                          <a:pt x="6244000" y="2673437"/>
                        </a:cubicBezTo>
                        <a:cubicBezTo>
                          <a:pt x="6404316" y="1879524"/>
                          <a:pt x="6281482" y="396353"/>
                          <a:pt x="5133978" y="297888"/>
                        </a:cubicBezTo>
                        <a:close/>
                      </a:path>
                      <a:path w="6383691" h="4434966" stroke="0" extrusionOk="0">
                        <a:moveTo>
                          <a:pt x="5133978" y="297888"/>
                        </a:moveTo>
                        <a:cubicBezTo>
                          <a:pt x="4726222" y="117379"/>
                          <a:pt x="3574060" y="121668"/>
                          <a:pt x="2429359" y="11010"/>
                        </a:cubicBezTo>
                        <a:cubicBezTo>
                          <a:pt x="1884036" y="-80798"/>
                          <a:pt x="695841" y="16726"/>
                          <a:pt x="254392" y="599864"/>
                        </a:cubicBezTo>
                        <a:cubicBezTo>
                          <a:pt x="-335309" y="1309771"/>
                          <a:pt x="144161" y="2901763"/>
                          <a:pt x="688259" y="3448509"/>
                        </a:cubicBezTo>
                        <a:cubicBezTo>
                          <a:pt x="910897" y="3609301"/>
                          <a:pt x="1105631" y="3717439"/>
                          <a:pt x="1420761" y="3720288"/>
                        </a:cubicBezTo>
                        <a:cubicBezTo>
                          <a:pt x="1393208" y="4036332"/>
                          <a:pt x="1342377" y="4316293"/>
                          <a:pt x="1060145" y="4434966"/>
                        </a:cubicBezTo>
                        <a:cubicBezTo>
                          <a:pt x="1009325" y="4374181"/>
                          <a:pt x="2073697" y="4363771"/>
                          <a:pt x="2496974" y="3780683"/>
                        </a:cubicBezTo>
                        <a:cubicBezTo>
                          <a:pt x="2888220" y="3768679"/>
                          <a:pt x="3347444" y="3704907"/>
                          <a:pt x="3635168" y="3750486"/>
                        </a:cubicBezTo>
                        <a:cubicBezTo>
                          <a:pt x="4727355" y="4001704"/>
                          <a:pt x="5765818" y="3791192"/>
                          <a:pt x="6244000" y="2673437"/>
                        </a:cubicBezTo>
                        <a:cubicBezTo>
                          <a:pt x="6690373" y="1811573"/>
                          <a:pt x="6300370" y="867320"/>
                          <a:pt x="5133978" y="297888"/>
                        </a:cubicBezTo>
                        <a:close/>
                      </a:path>
                      <a:path w="6383691" h="4434966" fill="none" stroke="0" extrusionOk="0">
                        <a:moveTo>
                          <a:pt x="5133978" y="297888"/>
                        </a:moveTo>
                        <a:cubicBezTo>
                          <a:pt x="3866717" y="53697"/>
                          <a:pt x="3546377" y="213031"/>
                          <a:pt x="2429359" y="11010"/>
                        </a:cubicBezTo>
                        <a:cubicBezTo>
                          <a:pt x="1712763" y="36814"/>
                          <a:pt x="746344" y="66242"/>
                          <a:pt x="254392" y="599864"/>
                        </a:cubicBezTo>
                        <a:cubicBezTo>
                          <a:pt x="-282969" y="1242912"/>
                          <a:pt x="143032" y="3087706"/>
                          <a:pt x="688259" y="3448509"/>
                        </a:cubicBezTo>
                        <a:cubicBezTo>
                          <a:pt x="869218" y="3569760"/>
                          <a:pt x="1154901" y="3741961"/>
                          <a:pt x="1420761" y="3720288"/>
                        </a:cubicBezTo>
                        <a:cubicBezTo>
                          <a:pt x="1475095" y="3977699"/>
                          <a:pt x="1438495" y="4253837"/>
                          <a:pt x="1060145" y="4434966"/>
                        </a:cubicBezTo>
                        <a:cubicBezTo>
                          <a:pt x="946513" y="4427464"/>
                          <a:pt x="2071904" y="4398033"/>
                          <a:pt x="2496974" y="3780683"/>
                        </a:cubicBezTo>
                        <a:cubicBezTo>
                          <a:pt x="2686735" y="3858248"/>
                          <a:pt x="3477611" y="3847136"/>
                          <a:pt x="3635168" y="3750486"/>
                        </a:cubicBezTo>
                        <a:cubicBezTo>
                          <a:pt x="4674967" y="3757790"/>
                          <a:pt x="5768569" y="3726662"/>
                          <a:pt x="6244000" y="2673437"/>
                        </a:cubicBezTo>
                        <a:cubicBezTo>
                          <a:pt x="6401857" y="1967371"/>
                          <a:pt x="6324007" y="565632"/>
                          <a:pt x="5133978" y="2978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思源黑体 CN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4EB9CB-A6F8-7F69-4E59-6F0974B8AFB5}"/>
              </a:ext>
            </a:extLst>
          </p:cNvPr>
          <p:cNvSpPr txBox="1"/>
          <p:nvPr/>
        </p:nvSpPr>
        <p:spPr>
          <a:xfrm>
            <a:off x="4572000" y="2394857"/>
            <a:ext cx="5431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nói một vài câu kể về bản thân với bạn bên cạnh.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822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D8E2322C-5BB0-4DE6-BF14-6008F9BCBACD}"/>
              </a:ext>
            </a:extLst>
          </p:cNvPr>
          <p:cNvSpPr/>
          <p:nvPr/>
        </p:nvSpPr>
        <p:spPr>
          <a:xfrm>
            <a:off x="508812" y="1694046"/>
            <a:ext cx="2981324" cy="214889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thân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786645" cy="1089939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BA307-E18F-4274-8C51-A9D7970BF1CC}"/>
              </a:ext>
            </a:extLst>
          </p:cNvPr>
          <p:cNvSpPr/>
          <p:nvPr/>
        </p:nvSpPr>
        <p:spPr>
          <a:xfrm>
            <a:off x="8940459" y="3047616"/>
            <a:ext cx="3016249" cy="787025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nêu hoạt động</a:t>
            </a:r>
            <a:endParaRPr lang="en-US" sz="28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nêu đặc điểm</a:t>
            </a:r>
            <a:endParaRPr lang="en-US" sz="28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" y="338403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A64774-D8C5-5B9F-389E-42DCEC9B8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7431" y="1612306"/>
            <a:ext cx="7206097" cy="4029805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55CCB5-62C9-99EE-1FAB-BAEC9AFCC2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2" y="196709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8772" y="5311180"/>
            <a:ext cx="9614456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Ông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lang="vi-VN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8772" y="3796526"/>
            <a:ext cx="9614456" cy="12579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Bạn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bè</a:t>
            </a:r>
            <a:endParaRPr lang="en-US" sz="3600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707" y="5504606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827" y="4024727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88772" y="2302781"/>
            <a:ext cx="9614456" cy="122268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Thầy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giáo</a:t>
            </a:r>
            <a:endParaRPr lang="en-US" sz="3600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37" y="2503273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44755" y="562360"/>
            <a:ext cx="10953598" cy="9539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lang="en-US" sz="54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lang="en-US" sz="54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dưới</a:t>
            </a:r>
            <a:r>
              <a:rPr lang="en-US" sz="54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đây</a:t>
            </a:r>
            <a:r>
              <a:rPr lang="en-US" sz="54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lang="en-US" sz="54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lang="en-US" sz="54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thân</a:t>
            </a:r>
            <a:endParaRPr lang="en-US" sz="6600" b="1" i="1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0BE0-96E8-A8F2-7A1A-C722A1101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6050" y="5011605"/>
            <a:ext cx="648462" cy="17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4777" y="3734075"/>
            <a:ext cx="8229600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dấu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hai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chấm</a:t>
            </a:r>
            <a:endParaRPr lang="vi-VN" sz="4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4777" y="2260773"/>
            <a:ext cx="8229600" cy="12579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dấu hỏi chấm</a:t>
            </a:r>
            <a:endParaRPr lang="en-US" sz="4400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132" y="3955996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52" y="2517469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24777" y="5176004"/>
            <a:ext cx="8229600" cy="122268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dấu chấm than</a:t>
            </a:r>
            <a:endParaRPr lang="en-US" sz="4400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62" y="5404991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71576" y="186810"/>
            <a:ext cx="10953598" cy="17849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Cần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bổ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lang="en-US" sz="36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chấm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Trong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túi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quà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đủ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thứ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quả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….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lê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ổi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táo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na.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endParaRPr lang="en-US" sz="4000" b="1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2011F-B368-5A1E-B70E-752B0ADAF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4337" y="3636251"/>
            <a:ext cx="648462" cy="17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8102" y="5206482"/>
            <a:ext cx="8229600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D.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3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đáp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án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trên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lang="vi-VN" sz="4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7627" y="1508298"/>
            <a:ext cx="8229600" cy="101582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báo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hiệu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trực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tiếp</a:t>
            </a:r>
            <a:endParaRPr lang="en-US" sz="3600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32" y="5422846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102" y="1612594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48577" y="2794754"/>
            <a:ext cx="8229600" cy="967621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báo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hiệu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phần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endParaRPr lang="en-US" sz="3600" kern="0" dirty="0">
              <a:solidFill>
                <a:srgbClr val="00000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62" y="2795141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19201" y="386836"/>
            <a:ext cx="10953598" cy="8000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Nêu</a:t>
            </a:r>
            <a:r>
              <a:rPr lang="en-US" sz="44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lang="en-US" sz="44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dụng</a:t>
            </a:r>
            <a:r>
              <a:rPr lang="en-US" sz="44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lang="en-US" sz="44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dấu</a:t>
            </a:r>
            <a:r>
              <a:rPr lang="en-US" sz="44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hai</a:t>
            </a:r>
            <a:r>
              <a:rPr lang="en-US" sz="4400" b="1" i="1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chấm</a:t>
            </a:r>
            <a:endParaRPr lang="en-US" sz="4800" b="1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2011F-B368-5A1E-B70E-752B0ADAF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0937" y="5013408"/>
            <a:ext cx="648462" cy="17687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31E603-3413-ECEE-61CF-DBFFFBF6CECA}"/>
              </a:ext>
            </a:extLst>
          </p:cNvPr>
          <p:cNvSpPr/>
          <p:nvPr/>
        </p:nvSpPr>
        <p:spPr>
          <a:xfrm>
            <a:off x="1939052" y="3975854"/>
            <a:ext cx="8229600" cy="891421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báo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hiệu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phần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liệt</a:t>
            </a:r>
            <a:r>
              <a:rPr lang="en-US" sz="36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kê</a:t>
            </a:r>
            <a:endParaRPr lang="en-US" sz="3600" kern="0" dirty="0">
              <a:solidFill>
                <a:srgbClr val="00000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D81E87-6B62-3ED5-D7AE-79A07A1CEE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37" y="4023866"/>
            <a:ext cx="807556" cy="77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25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E5F493-7C55-5113-7924-977FB10E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560" y="1624516"/>
            <a:ext cx="3468925" cy="1072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CC93B-3C21-A011-5E14-5B7215DA5B3E}"/>
              </a:ext>
            </a:extLst>
          </p:cNvPr>
          <p:cNvSpPr txBox="1"/>
          <p:nvPr/>
        </p:nvSpPr>
        <p:spPr>
          <a:xfrm>
            <a:off x="3588290" y="1135016"/>
            <a:ext cx="534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88459-1095-9472-4DBB-5F8AC996B8C3}"/>
              </a:ext>
            </a:extLst>
          </p:cNvPr>
          <p:cNvSpPr txBox="1"/>
          <p:nvPr/>
        </p:nvSpPr>
        <p:spPr>
          <a:xfrm>
            <a:off x="1903228" y="2780246"/>
            <a:ext cx="8518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5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CCB6431-44B8-A01F-7EED-905C23DFE146}"/>
              </a:ext>
            </a:extLst>
          </p:cNvPr>
          <p:cNvGrpSpPr/>
          <p:nvPr/>
        </p:nvGrpSpPr>
        <p:grpSpPr>
          <a:xfrm>
            <a:off x="-513810" y="313308"/>
            <a:ext cx="13702663" cy="6879771"/>
            <a:chOff x="-552720" y="303872"/>
            <a:chExt cx="13702663" cy="68797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505343-2887-38D6-161B-17EE1B00C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654" r="20"/>
            <a:stretch/>
          </p:blipFill>
          <p:spPr>
            <a:xfrm>
              <a:off x="-552720" y="303872"/>
              <a:ext cx="13702663" cy="687977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A3A44A-09D3-6C20-812E-777E8DBC209F}"/>
                </a:ext>
              </a:extLst>
            </p:cNvPr>
            <p:cNvSpPr txBox="1"/>
            <p:nvPr/>
          </p:nvSpPr>
          <p:spPr>
            <a:xfrm>
              <a:off x="805906" y="1627074"/>
              <a:ext cx="10737584" cy="26903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Phân biệt từ chỉ hoạt động và từ chỉ đặc 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498329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N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hận biết câu kể và nắm được các loại câu kể (câu giới thiệu, câu nêu hoạt động, câu nêu đặc điểm).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FFE7D99-0234-8BC8-C00E-EA250C75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264" y="0"/>
            <a:ext cx="490770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22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1010D-5C4A-D935-6449-2BA97F11C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141" y="2089075"/>
            <a:ext cx="801693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3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F0A4D7BF-3799-54EF-7283-F399FBA21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75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587</Words>
  <Application>Microsoft Office PowerPoint</Application>
  <PresentationFormat>Widescreen</PresentationFormat>
  <Paragraphs>86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#9Slide02 Noi dung dai</vt:lpstr>
      <vt:lpstr>Darker Grotesque SemiBold</vt:lpstr>
      <vt:lpstr>等线</vt:lpstr>
      <vt:lpstr>Manrope</vt:lpstr>
      <vt:lpstr>Passion One</vt:lpstr>
      <vt:lpstr>思源黑体 CN</vt:lpstr>
      <vt:lpstr>Arial</vt:lpstr>
      <vt:lpstr>Arial-Rounded</vt:lpstr>
      <vt:lpstr>Calibri</vt:lpstr>
      <vt:lpstr>Cambria</vt:lpstr>
      <vt:lpstr>Montserrat</vt:lpstr>
      <vt:lpstr>Nunito</vt:lpstr>
      <vt:lpstr>Times New Roman</vt:lpstr>
      <vt:lpstr>Verdana</vt:lpstr>
      <vt:lpstr>1_Office Theme</vt:lpstr>
      <vt:lpstr>5_Office 主题​​</vt:lpstr>
      <vt:lpstr>4_Office 主题​​</vt:lpstr>
      <vt:lpstr>Europe Brothers and Sisters Day by Slidesgo</vt:lpstr>
      <vt:lpstr>Office 主题​​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86</cp:revision>
  <dcterms:created xsi:type="dcterms:W3CDTF">2022-08-26T11:28:00Z</dcterms:created>
  <dcterms:modified xsi:type="dcterms:W3CDTF">2025-10-09T11:56:38Z</dcterms:modified>
</cp:coreProperties>
</file>