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2" r:id="rId4"/>
    <p:sldMasterId id="2147483723" r:id="rId5"/>
    <p:sldMasterId id="2147483769" r:id="rId6"/>
    <p:sldMasterId id="2147483815" r:id="rId7"/>
  </p:sldMasterIdLst>
  <p:notesMasterIdLst>
    <p:notesMasterId r:id="rId33"/>
  </p:notesMasterIdLst>
  <p:sldIdLst>
    <p:sldId id="258" r:id="rId8"/>
    <p:sldId id="262" r:id="rId9"/>
    <p:sldId id="294" r:id="rId10"/>
    <p:sldId id="295" r:id="rId11"/>
    <p:sldId id="296" r:id="rId12"/>
    <p:sldId id="297" r:id="rId13"/>
    <p:sldId id="298" r:id="rId14"/>
    <p:sldId id="306" r:id="rId15"/>
    <p:sldId id="307" r:id="rId16"/>
    <p:sldId id="264" r:id="rId17"/>
    <p:sldId id="263" r:id="rId18"/>
    <p:sldId id="265" r:id="rId19"/>
    <p:sldId id="308" r:id="rId20"/>
    <p:sldId id="266" r:id="rId21"/>
    <p:sldId id="300" r:id="rId22"/>
    <p:sldId id="301" r:id="rId23"/>
    <p:sldId id="270" r:id="rId24"/>
    <p:sldId id="271" r:id="rId25"/>
    <p:sldId id="272" r:id="rId26"/>
    <p:sldId id="273" r:id="rId27"/>
    <p:sldId id="274" r:id="rId28"/>
    <p:sldId id="275" r:id="rId29"/>
    <p:sldId id="279" r:id="rId30"/>
    <p:sldId id="280" r:id="rId31"/>
    <p:sldId id="3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6F857-60AF-44D2-A8DD-2DB2A027B35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2E665-6A1F-4F93-B3DE-5C0D9B7F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1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4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0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1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4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0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0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7055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12524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48746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1038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2919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1312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135194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238652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98967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63119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679171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8178971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3988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93267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6428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758522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96025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21494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175342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1569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71640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737651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99541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1772747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34187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2162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02608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20810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0093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33092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962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975248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797505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92606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6685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62509004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107924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11451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046914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801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13593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474683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240162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547322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49368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596131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07758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15324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9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B01AB7-364C-461B-77AB-B637723241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64" y="0"/>
            <a:ext cx="1534510" cy="15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1A39B8E1-22C8-424E-A8D0-08A7CA6DAF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E63DEB-A489-A45C-C446-927BAA1BE3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64" y="0"/>
            <a:ext cx="1534510" cy="15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46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7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38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4.wdp"/><Relationship Id="rId11" Type="http://schemas.openxmlformats.org/officeDocument/2006/relationships/image" Target="../media/image46.gif"/><Relationship Id="rId5" Type="http://schemas.openxmlformats.org/officeDocument/2006/relationships/image" Target="../media/image42.png"/><Relationship Id="rId10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6" Type="http://schemas.microsoft.com/office/2007/relationships/hdphoto" Target="../media/hdphoto10.wdp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5.gif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22.jpeg"/><Relationship Id="rId5" Type="http://schemas.openxmlformats.org/officeDocument/2006/relationships/image" Target="../media/image27.gif"/><Relationship Id="rId15" Type="http://schemas.openxmlformats.org/officeDocument/2006/relationships/image" Target="../media/image31.jpe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12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gif"/><Relationship Id="rId11" Type="http://schemas.openxmlformats.org/officeDocument/2006/relationships/image" Target="../media/image30.jpeg"/><Relationship Id="rId5" Type="http://schemas.openxmlformats.org/officeDocument/2006/relationships/image" Target="../media/image27.gif"/><Relationship Id="rId10" Type="http://schemas.openxmlformats.org/officeDocument/2006/relationships/image" Target="../media/image24.jpe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12" Type="http://schemas.openxmlformats.org/officeDocument/2006/relationships/image" Target="../media/image3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gif"/><Relationship Id="rId11" Type="http://schemas.openxmlformats.org/officeDocument/2006/relationships/image" Target="../media/image31.jpeg"/><Relationship Id="rId5" Type="http://schemas.openxmlformats.org/officeDocument/2006/relationships/image" Target="../media/image33.gif"/><Relationship Id="rId10" Type="http://schemas.openxmlformats.org/officeDocument/2006/relationships/image" Target="../media/image30.jpeg"/><Relationship Id="rId4" Type="http://schemas.openxmlformats.org/officeDocument/2006/relationships/image" Target="../media/image17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11" Type="http://schemas.openxmlformats.org/officeDocument/2006/relationships/image" Target="../media/image38.png"/><Relationship Id="rId5" Type="http://schemas.openxmlformats.org/officeDocument/2006/relationships/image" Target="../media/image12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119" y="1248653"/>
            <a:ext cx="991905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48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ạo_Video_Hoạt_Hình_D_Bài_Học_Cân_Nặng">
            <a:hlinkClick r:id="" action="ppaction://media"/>
            <a:extLst>
              <a:ext uri="{FF2B5EF4-FFF2-40B4-BE49-F238E27FC236}">
                <a16:creationId xmlns:a16="http://schemas.microsoft.com/office/drawing/2014/main" id="{6F2A36FD-DBAB-223D-9D8C-A8A664868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36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1170" y="14826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820123" y="3013502"/>
            <a:ext cx="551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5723" y="571157"/>
            <a:ext cx="766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11935" y="408302"/>
            <a:ext cx="4705619" cy="2852991"/>
            <a:chOff x="2511935" y="408302"/>
            <a:chExt cx="4705619" cy="28529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3173406" y="1186243"/>
              <a:ext cx="484194" cy="69939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818583" y="408302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415503" y="871543"/>
              <a:ext cx="603707" cy="3147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84" b="97012" l="9761" r="89841">
                          <a14:foregroundMark x1="21116" y1="10159" x2="19721" y2="91036"/>
                          <a14:foregroundMark x1="39641" y1="14542" x2="79482" y2="13147"/>
                          <a14:foregroundMark x1="20717" y1="10159" x2="77092" y2="10159"/>
                          <a14:foregroundMark x1="79283" y1="56175" x2="79482" y2="90438"/>
                          <a14:foregroundMark x1="23108" y1="94024" x2="82869" y2="920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5763" y="790260"/>
              <a:ext cx="1095375" cy="10953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rcRect t="32355"/>
            <a:stretch/>
          </p:blipFill>
          <p:spPr>
            <a:xfrm>
              <a:off x="2511935" y="1652336"/>
              <a:ext cx="4705619" cy="1608957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2221783" y="2563697"/>
            <a:ext cx="6037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gam.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loud 27"/>
          <p:cNvSpPr/>
          <p:nvPr/>
        </p:nvSpPr>
        <p:spPr>
          <a:xfrm>
            <a:off x="7049120" y="913543"/>
            <a:ext cx="4653193" cy="149950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-gam?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62576" y="3180432"/>
            <a:ext cx="7067920" cy="1109323"/>
          </a:xfrm>
          <a:prstGeom prst="roundRect">
            <a:avLst/>
          </a:prstGeom>
          <a:solidFill>
            <a:srgbClr val="60AFBF"/>
          </a:solidFill>
          <a:ln>
            <a:solidFill>
              <a:srgbClr val="60A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Gam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Gam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8724" y="4354020"/>
            <a:ext cx="7370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kg, 2 kg, 5 kg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1g, 2g, 5g, 10g, 20g, 50g, 100g, 200g, 500g.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22561" y="4659359"/>
            <a:ext cx="1010213" cy="1455496"/>
            <a:chOff x="8522561" y="4659359"/>
            <a:chExt cx="1010213" cy="145549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8884171" y="4659359"/>
              <a:ext cx="484194" cy="699392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8522561" y="5591635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/>
            <p:cNvCxnSpPr>
              <a:stCxn id="33" idx="0"/>
            </p:cNvCxnSpPr>
            <p:nvPr/>
          </p:nvCxnSpPr>
          <p:spPr>
            <a:xfrm flipV="1">
              <a:off x="9027668" y="5302013"/>
              <a:ext cx="98600" cy="28962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223718" y="3578413"/>
            <a:ext cx="1085261" cy="1836235"/>
            <a:chOff x="9223718" y="3578413"/>
            <a:chExt cx="1085261" cy="183623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9574699" y="4354020"/>
              <a:ext cx="734280" cy="106062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9223718" y="3578413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Straight Connector 37"/>
            <p:cNvCxnSpPr>
              <a:stCxn id="31" idx="0"/>
            </p:cNvCxnSpPr>
            <p:nvPr/>
          </p:nvCxnSpPr>
          <p:spPr>
            <a:xfrm flipH="1" flipV="1">
              <a:off x="9720225" y="4015970"/>
              <a:ext cx="221614" cy="3380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0510149" y="3058881"/>
            <a:ext cx="1065594" cy="2355767"/>
            <a:chOff x="10510149" y="3058881"/>
            <a:chExt cx="1065594" cy="235576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10510149" y="3974524"/>
              <a:ext cx="997008" cy="144012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0565530" y="3058881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11000149" y="3440899"/>
              <a:ext cx="70487" cy="5995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8170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8" grpId="0" animBg="1"/>
      <p:bldP spid="25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95723" y="57115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83224" y="1174278"/>
            <a:ext cx="3674475" cy="1100152"/>
            <a:chOff x="2790494" y="1597632"/>
            <a:chExt cx="5871371" cy="160361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790494" y="1597632"/>
              <a:ext cx="5871369" cy="1603613"/>
            </a:xfrm>
            <a:prstGeom prst="wedgeRoundRectCallout">
              <a:avLst>
                <a:gd name="adj1" fmla="val 29848"/>
                <a:gd name="adj2" fmla="val 10978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198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60745" y="1597632"/>
              <a:ext cx="5601120" cy="139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lô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-gam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gam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nhỉ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53371" y="1439634"/>
            <a:ext cx="5813485" cy="2676274"/>
            <a:chOff x="1553371" y="1439634"/>
            <a:chExt cx="5813485" cy="2676274"/>
          </a:xfrm>
        </p:grpSpPr>
        <p:grpSp>
          <p:nvGrpSpPr>
            <p:cNvPr id="13" name="Group 12"/>
            <p:cNvGrpSpPr/>
            <p:nvPr/>
          </p:nvGrpSpPr>
          <p:grpSpPr>
            <a:xfrm>
              <a:off x="2083465" y="1439634"/>
              <a:ext cx="995186" cy="1337210"/>
              <a:chOff x="3529836" y="223057"/>
              <a:chExt cx="997008" cy="144012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3529836" y="223057"/>
                <a:ext cx="997008" cy="1440124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3631147" y="919571"/>
                <a:ext cx="7943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1kg</a:t>
                </a:r>
                <a:endPara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583283" y="1581826"/>
              <a:ext cx="1390076" cy="1087437"/>
              <a:chOff x="5161665" y="1186993"/>
              <a:chExt cx="1390076" cy="108743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161665" y="1321761"/>
                <a:ext cx="700609" cy="937106"/>
                <a:chOff x="5046215" y="1171430"/>
                <a:chExt cx="816059" cy="1087437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60" b="99219" l="9961" r="89844">
                              <a14:backgroundMark x1="71387" y1="40365" x2="72852" y2="8033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4507" t="5098" r="23191" b="1974"/>
                <a:stretch/>
              </p:blipFill>
              <p:spPr>
                <a:xfrm>
                  <a:off x="5046215" y="1171430"/>
                  <a:ext cx="816059" cy="1087437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>
                <a:xfrm>
                  <a:off x="5060044" y="1430449"/>
                  <a:ext cx="7136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400g</a:t>
                  </a: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5735682" y="1186993"/>
                <a:ext cx="816059" cy="1087437"/>
                <a:chOff x="5046215" y="1171430"/>
                <a:chExt cx="816059" cy="1087437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60" b="99219" l="9961" r="89844">
                              <a14:backgroundMark x1="71387" y1="40365" x2="72852" y2="8033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4507" t="5098" r="23191" b="1974"/>
                <a:stretch/>
              </p:blipFill>
              <p:spPr>
                <a:xfrm>
                  <a:off x="5046215" y="1171430"/>
                  <a:ext cx="816059" cy="1087437"/>
                </a:xfrm>
                <a:prstGeom prst="rect">
                  <a:avLst/>
                </a:prstGeom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5097415" y="1467680"/>
                  <a:ext cx="7136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600g</a:t>
                  </a: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3371" y="1737384"/>
              <a:ext cx="5813485" cy="2378524"/>
            </a:xfrm>
            <a:prstGeom prst="rect">
              <a:avLst/>
            </a:prstGeom>
          </p:spPr>
        </p:pic>
      </p:grpSp>
      <p:pic>
        <p:nvPicPr>
          <p:cNvPr id="9" name="Picture 8" descr="Cartoon of a robot&#10;&#10;AI-generated content may be incorrect.">
            <a:extLst>
              <a:ext uri="{FF2B5EF4-FFF2-40B4-BE49-F238E27FC236}">
                <a16:creationId xmlns:a16="http://schemas.microsoft.com/office/drawing/2014/main" id="{2DE6ACBB-E021-093C-CDB8-4CD46490F9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19" y="2897405"/>
            <a:ext cx="2838603" cy="3960595"/>
          </a:xfrm>
          <a:prstGeom prst="rect">
            <a:avLst/>
          </a:prstGeom>
        </p:spPr>
      </p:pic>
      <p:pic>
        <p:nvPicPr>
          <p:cNvPr id="10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7C1E2F28-7122-B409-1C06-43ABA3481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5210" y="254000"/>
            <a:ext cx="406400" cy="406400"/>
          </a:xfrm>
          <a:prstGeom prst="rect">
            <a:avLst/>
          </a:prstGeom>
        </p:spPr>
      </p:pic>
      <p:sp>
        <p:nvSpPr>
          <p:cNvPr id="16" name="Rounded Rectangle 40"/>
          <p:cNvSpPr/>
          <p:nvPr/>
        </p:nvSpPr>
        <p:spPr>
          <a:xfrm>
            <a:off x="1334071" y="4151533"/>
            <a:ext cx="6652320" cy="1109323"/>
          </a:xfrm>
          <a:prstGeom prst="roundRect">
            <a:avLst/>
          </a:prstGeom>
          <a:solidFill>
            <a:srgbClr val="60AFBF"/>
          </a:solidFill>
          <a:ln>
            <a:solidFill>
              <a:srgbClr val="60A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kg = 1000 g; 1000 g = 1 kg.</a:t>
            </a:r>
          </a:p>
        </p:txBody>
      </p:sp>
    </p:spTree>
    <p:extLst>
      <p:ext uri="{BB962C8B-B14F-4D97-AF65-F5344CB8AC3E}">
        <p14:creationId xmlns:p14="http://schemas.microsoft.com/office/powerpoint/2010/main" val="3891226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561" y="2406911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843" y="1212911"/>
            <a:ext cx="101446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46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93FCC7E1-ADE4-7B3C-C6A9-E0674F6F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3EA719-F82E-A016-0E22-2C9B8F0AFFC5}"/>
              </a:ext>
            </a:extLst>
          </p:cNvPr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ACDF0187-A80B-C40F-DE4E-1F631A1D8464}"/>
                </a:ext>
              </a:extLst>
            </p:cNvPr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9392E4C0-E35A-6BE3-6C5D-66CC73A22839}"/>
                </a:ext>
              </a:extLst>
            </p:cNvPr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8B78FB8-9904-5878-CA89-AFAED4CB88A8}"/>
              </a:ext>
            </a:extLst>
          </p:cNvPr>
          <p:cNvSpPr/>
          <p:nvPr/>
        </p:nvSpPr>
        <p:spPr>
          <a:xfrm>
            <a:off x="778742" y="235188"/>
            <a:ext cx="286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1B0DCB-C14E-F547-974F-4FE058DC78B4}"/>
              </a:ext>
            </a:extLst>
          </p:cNvPr>
          <p:cNvGrpSpPr/>
          <p:nvPr/>
        </p:nvGrpSpPr>
        <p:grpSpPr>
          <a:xfrm>
            <a:off x="617278" y="1667367"/>
            <a:ext cx="5813485" cy="3483345"/>
            <a:chOff x="617278" y="1667367"/>
            <a:chExt cx="5813485" cy="34833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EB3BB8D-1039-CEEE-2D8D-5BC93C97C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1159651" y="2518427"/>
              <a:ext cx="995186" cy="133721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645A8-E5BB-EFA9-191D-F7C0F224B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rcRect t="36551"/>
            <a:stretch/>
          </p:blipFill>
          <p:spPr>
            <a:xfrm>
              <a:off x="617278" y="3641557"/>
              <a:ext cx="5813485" cy="1509155"/>
            </a:xfrm>
            <a:prstGeom prst="rect">
              <a:avLst/>
            </a:prstGeom>
          </p:spPr>
        </p:pic>
        <p:pic>
          <p:nvPicPr>
            <p:cNvPr id="26" name="Picture 2" descr="Đường kính trắng Toàn Phát 500g giá tốt tại Bách hoá XANH">
              <a:extLst>
                <a:ext uri="{FF2B5EF4-FFF2-40B4-BE49-F238E27FC236}">
                  <a16:creationId xmlns:a16="http://schemas.microsoft.com/office/drawing/2014/main" id="{5A9F25F2-467B-8445-4D7E-0FC3C36EAC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219" l="9961" r="89844">
                          <a14:foregroundMark x1="26172" y1="2995" x2="72754" y2="53385"/>
                          <a14:foregroundMark x1="71973" y1="47005" x2="73926" y2="1693"/>
                          <a14:foregroundMark x1="75879" y1="6510" x2="72754" y2="3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2" t="-110" r="20181"/>
            <a:stretch/>
          </p:blipFill>
          <p:spPr bwMode="auto">
            <a:xfrm>
              <a:off x="4914181" y="2683591"/>
              <a:ext cx="828335" cy="103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DCBA658-6F6D-0A72-7D13-781FD2EBD52D}"/>
                </a:ext>
              </a:extLst>
            </p:cNvPr>
            <p:cNvSpPr/>
            <p:nvPr/>
          </p:nvSpPr>
          <p:spPr>
            <a:xfrm>
              <a:off x="2321211" y="1667367"/>
              <a:ext cx="1496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500 g</a:t>
              </a:r>
              <a:endParaRPr lang="en-GB" sz="1100" dirty="0">
                <a:solidFill>
                  <a:srgbClr val="07408A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6076329-3D48-3883-FB79-E154BD115D3D}"/>
                </a:ext>
              </a:extLst>
            </p:cNvPr>
            <p:cNvCxnSpPr/>
            <p:nvPr/>
          </p:nvCxnSpPr>
          <p:spPr>
            <a:xfrm flipV="1">
              <a:off x="1916300" y="2201848"/>
              <a:ext cx="893381" cy="63315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6D9E37-BB33-FA09-312C-29C02C654253}"/>
              </a:ext>
            </a:extLst>
          </p:cNvPr>
          <p:cNvGrpSpPr/>
          <p:nvPr/>
        </p:nvGrpSpPr>
        <p:grpSpPr>
          <a:xfrm>
            <a:off x="538556" y="4839877"/>
            <a:ext cx="5593967" cy="639566"/>
            <a:chOff x="538556" y="4839877"/>
            <a:chExt cx="5593967" cy="63956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64EED9-6CE3-5CB5-B11E-AB8884E03B5A}"/>
                </a:ext>
              </a:extLst>
            </p:cNvPr>
            <p:cNvSpPr/>
            <p:nvPr/>
          </p:nvSpPr>
          <p:spPr>
            <a:xfrm>
              <a:off x="538556" y="4894668"/>
              <a:ext cx="55939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1" name="Rounded Rectangle 17">
              <a:extLst>
                <a:ext uri="{FF2B5EF4-FFF2-40B4-BE49-F238E27FC236}">
                  <a16:creationId xmlns:a16="http://schemas.microsoft.com/office/drawing/2014/main" id="{A40FDB50-AC29-3CFE-5F18-7E9F9CA94258}"/>
                </a:ext>
              </a:extLst>
            </p:cNvPr>
            <p:cNvSpPr/>
            <p:nvPr/>
          </p:nvSpPr>
          <p:spPr>
            <a:xfrm>
              <a:off x="4596456" y="4839877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2" name="Rounded Rectangle 49">
            <a:extLst>
              <a:ext uri="{FF2B5EF4-FFF2-40B4-BE49-F238E27FC236}">
                <a16:creationId xmlns:a16="http://schemas.microsoft.com/office/drawing/2014/main" id="{8B745965-3F41-F8D4-A998-413CDE39F536}"/>
              </a:ext>
            </a:extLst>
          </p:cNvPr>
          <p:cNvSpPr/>
          <p:nvPr/>
        </p:nvSpPr>
        <p:spPr>
          <a:xfrm>
            <a:off x="4377493" y="4853185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70087F-A48C-750E-1C49-7BDC697FBAC2}"/>
              </a:ext>
            </a:extLst>
          </p:cNvPr>
          <p:cNvGrpSpPr/>
          <p:nvPr/>
        </p:nvGrpSpPr>
        <p:grpSpPr>
          <a:xfrm>
            <a:off x="6037171" y="4805692"/>
            <a:ext cx="5790368" cy="673751"/>
            <a:chOff x="658499" y="4805692"/>
            <a:chExt cx="5790368" cy="67375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D4E6D76-F7E8-4DE7-70F9-04C474669188}"/>
                </a:ext>
              </a:extLst>
            </p:cNvPr>
            <p:cNvSpPr/>
            <p:nvPr/>
          </p:nvSpPr>
          <p:spPr>
            <a:xfrm>
              <a:off x="658499" y="4894668"/>
              <a:ext cx="57903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5" name="Rounded Rectangle 48">
              <a:extLst>
                <a:ext uri="{FF2B5EF4-FFF2-40B4-BE49-F238E27FC236}">
                  <a16:creationId xmlns:a16="http://schemas.microsoft.com/office/drawing/2014/main" id="{5B023CA6-781C-0264-742D-5F30A922C2A9}"/>
                </a:ext>
              </a:extLst>
            </p:cNvPr>
            <p:cNvSpPr/>
            <p:nvPr/>
          </p:nvSpPr>
          <p:spPr>
            <a:xfrm>
              <a:off x="5095758" y="4805692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6" name="Rounded Rectangle 50">
            <a:extLst>
              <a:ext uri="{FF2B5EF4-FFF2-40B4-BE49-F238E27FC236}">
                <a16:creationId xmlns:a16="http://schemas.microsoft.com/office/drawing/2014/main" id="{86A1A9D7-B0E5-5AEA-EBD8-F27839CB6E1A}"/>
              </a:ext>
            </a:extLst>
          </p:cNvPr>
          <p:cNvSpPr/>
          <p:nvPr/>
        </p:nvSpPr>
        <p:spPr>
          <a:xfrm>
            <a:off x="10280545" y="4806226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D8F25A-A5E0-9A74-AE56-8C5807BDF1CD}"/>
              </a:ext>
            </a:extLst>
          </p:cNvPr>
          <p:cNvSpPr/>
          <p:nvPr/>
        </p:nvSpPr>
        <p:spPr>
          <a:xfrm>
            <a:off x="857025" y="1098268"/>
            <a:ext cx="766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dirty="0">
              <a:solidFill>
                <a:srgbClr val="07408A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868773-9FD5-BF2B-935E-E03E9ECFED8F}"/>
              </a:ext>
            </a:extLst>
          </p:cNvPr>
          <p:cNvSpPr/>
          <p:nvPr/>
        </p:nvSpPr>
        <p:spPr>
          <a:xfrm>
            <a:off x="5885548" y="109826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C593E0-2B26-B9F0-214C-5D72820EEBBB}"/>
              </a:ext>
            </a:extLst>
          </p:cNvPr>
          <p:cNvGrpSpPr/>
          <p:nvPr/>
        </p:nvGrpSpPr>
        <p:grpSpPr>
          <a:xfrm>
            <a:off x="5902857" y="2152638"/>
            <a:ext cx="6058996" cy="3014631"/>
            <a:chOff x="5903955" y="2112249"/>
            <a:chExt cx="6058996" cy="301463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925D527-51A2-2260-A855-46CA948CF199}"/>
                </a:ext>
              </a:extLst>
            </p:cNvPr>
            <p:cNvGrpSpPr/>
            <p:nvPr/>
          </p:nvGrpSpPr>
          <p:grpSpPr>
            <a:xfrm>
              <a:off x="5903955" y="2112249"/>
              <a:ext cx="6058996" cy="3014631"/>
              <a:chOff x="5903955" y="2112249"/>
              <a:chExt cx="6058996" cy="3014631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274192F-D169-B9C6-7254-C45DF739F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6888001" y="3042713"/>
                <a:ext cx="512254" cy="68830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311CC2F-B6E5-EEC1-D5D9-8E7E790B67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7347644" y="3187527"/>
                <a:ext cx="434828" cy="584270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A0F08FF-FA33-177C-C7DF-2C5E585810FD}"/>
                  </a:ext>
                </a:extLst>
              </p:cNvPr>
              <p:cNvSpPr/>
              <p:nvPr/>
            </p:nvSpPr>
            <p:spPr>
              <a:xfrm>
                <a:off x="7678175" y="2274572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4885162-6E97-7DF6-9D5F-0D12A1DF9975}"/>
                  </a:ext>
                </a:extLst>
              </p:cNvPr>
              <p:cNvCxnSpPr/>
              <p:nvPr/>
            </p:nvCxnSpPr>
            <p:spPr>
              <a:xfrm flipV="1">
                <a:off x="7543831" y="2870071"/>
                <a:ext cx="456054" cy="42823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02AE4FF-9891-5465-FD52-1D762DD5757C}"/>
                  </a:ext>
                </a:extLst>
              </p:cNvPr>
              <p:cNvSpPr/>
              <p:nvPr/>
            </p:nvSpPr>
            <p:spPr>
              <a:xfrm>
                <a:off x="5903955" y="2112249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675286B-B633-E073-6422-A5AF8C9DD594}"/>
                  </a:ext>
                </a:extLst>
              </p:cNvPr>
              <p:cNvCxnSpPr>
                <a:stCxn id="42" idx="0"/>
              </p:cNvCxnSpPr>
              <p:nvPr/>
            </p:nvCxnSpPr>
            <p:spPr>
              <a:xfrm flipH="1" flipV="1">
                <a:off x="6656945" y="2786887"/>
                <a:ext cx="487183" cy="25582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066000C-BF3E-2C0A-8CD4-6D93FB0AAB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59" b="89993" l="5551" r="95569">
                            <a14:foregroundMark x1="11358" y1="39069" x2="27388" y2="40605"/>
                            <a14:foregroundMark x1="7279" y1="38565" x2="20221" y2="44180"/>
                            <a14:foregroundMark x1="17165" y1="44180" x2="10686" y2="45212"/>
                            <a14:foregroundMark x1="18173" y1="50324" x2="79539" y2="49292"/>
                            <a14:foregroundMark x1="70341" y1="39573" x2="91137" y2="40605"/>
                          </a14:backgroundRemoval>
                        </a14:imgEffect>
                      </a14:imgLayer>
                    </a14:imgProps>
                  </a:ext>
                </a:extLst>
              </a:blip>
              <a:srcRect t="36204"/>
              <a:stretch/>
            </p:blipFill>
            <p:spPr>
              <a:xfrm>
                <a:off x="6149466" y="3609474"/>
                <a:ext cx="5813485" cy="1517406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6D4DCEA-88C3-EBDB-1479-2BE5552D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984" b="97012" l="9761" r="89841">
                          <a14:foregroundMark x1="21116" y1="10159" x2="19721" y2="91036"/>
                          <a14:foregroundMark x1="39641" y1="14542" x2="79482" y2="13147"/>
                          <a14:foregroundMark x1="20717" y1="10159" x2="77092" y2="10159"/>
                          <a14:foregroundMark x1="79283" y1="56175" x2="79482" y2="90438"/>
                          <a14:foregroundMark x1="23108" y1="94024" x2="82869" y2="920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37573" y="2621372"/>
              <a:ext cx="1095375" cy="10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2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36" grpId="0" animBg="1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336F30DB-C81D-4975-F9AB-07B29F7E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45D9AB-A22C-B028-6D50-39290736C2C1}"/>
              </a:ext>
            </a:extLst>
          </p:cNvPr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C094F3E7-E657-FB98-72B3-5341C90FEA2A}"/>
                </a:ext>
              </a:extLst>
            </p:cNvPr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E1FD9A9-27A7-899E-D752-8FC3A4503A21}"/>
                </a:ext>
              </a:extLst>
            </p:cNvPr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526057E-2AD7-A8E6-9FD2-A68F1C740FB2}"/>
              </a:ext>
            </a:extLst>
          </p:cNvPr>
          <p:cNvSpPr/>
          <p:nvPr/>
        </p:nvSpPr>
        <p:spPr>
          <a:xfrm>
            <a:off x="778742" y="235188"/>
            <a:ext cx="286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EA4CF2-090C-415A-A939-65F7781D5A81}"/>
              </a:ext>
            </a:extLst>
          </p:cNvPr>
          <p:cNvGrpSpPr/>
          <p:nvPr/>
        </p:nvGrpSpPr>
        <p:grpSpPr>
          <a:xfrm>
            <a:off x="5861830" y="2277088"/>
            <a:ext cx="6058996" cy="3014631"/>
            <a:chOff x="5903955" y="2112249"/>
            <a:chExt cx="6058996" cy="30146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8D785D-BADB-C2D3-E111-C61E14162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6737214" y="2954943"/>
              <a:ext cx="566953" cy="7618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0BFA17A-192B-6EA2-CF1F-91A90E1FB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7201384" y="2928722"/>
              <a:ext cx="595421" cy="80005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E3E5EA-2C3D-DEB7-AC24-C4D3343DE0C3}"/>
                </a:ext>
              </a:extLst>
            </p:cNvPr>
            <p:cNvSpPr/>
            <p:nvPr/>
          </p:nvSpPr>
          <p:spPr>
            <a:xfrm>
              <a:off x="7678175" y="2274572"/>
              <a:ext cx="1496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g</a:t>
              </a:r>
              <a:endParaRPr lang="en-GB" sz="1100" dirty="0">
                <a:solidFill>
                  <a:srgbClr val="07408A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9B8D49-15D3-2D57-D3C8-23FD4EB36C0C}"/>
                </a:ext>
              </a:extLst>
            </p:cNvPr>
            <p:cNvCxnSpPr/>
            <p:nvPr/>
          </p:nvCxnSpPr>
          <p:spPr>
            <a:xfrm flipV="1">
              <a:off x="7543831" y="2870071"/>
              <a:ext cx="456054" cy="42823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F03FB8-736B-94C8-C823-5E93F776F73C}"/>
                </a:ext>
              </a:extLst>
            </p:cNvPr>
            <p:cNvSpPr/>
            <p:nvPr/>
          </p:nvSpPr>
          <p:spPr>
            <a:xfrm>
              <a:off x="5903955" y="2112249"/>
              <a:ext cx="1496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g</a:t>
              </a:r>
              <a:endParaRPr lang="en-GB" sz="1100" dirty="0">
                <a:solidFill>
                  <a:srgbClr val="07408A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D87FB3-467D-7F13-2EED-588BBE52E05F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6560857" y="2772615"/>
              <a:ext cx="487183" cy="25582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B0C84D-D8DD-494B-36A0-3DEA1C9F4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0" b="99219" l="9961" r="89844">
                          <a14:backgroundMark x1="71387" y1="40365" x2="72852" y2="80339"/>
                        </a14:backgroundRemoval>
                      </a14:imgEffect>
                    </a14:imgLayer>
                  </a14:imgProps>
                </a:ext>
              </a:extLst>
            </a:blip>
            <a:srcRect l="24507" t="5098" r="23191" b="1974"/>
            <a:stretch/>
          </p:blipFill>
          <p:spPr>
            <a:xfrm>
              <a:off x="10536303" y="2620264"/>
              <a:ext cx="816059" cy="10874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F27A2D-490F-DD82-28A9-29DF69B4A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rcRect t="36204"/>
            <a:stretch/>
          </p:blipFill>
          <p:spPr>
            <a:xfrm>
              <a:off x="6149466" y="3609474"/>
              <a:ext cx="5813485" cy="151740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01A500-988C-3EA6-FA78-60E5D4FA9951}"/>
              </a:ext>
            </a:extLst>
          </p:cNvPr>
          <p:cNvGrpSpPr/>
          <p:nvPr/>
        </p:nvGrpSpPr>
        <p:grpSpPr>
          <a:xfrm>
            <a:off x="538556" y="4839877"/>
            <a:ext cx="5593198" cy="639566"/>
            <a:chOff x="538556" y="4839877"/>
            <a:chExt cx="5593198" cy="6395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4D1247-6CBF-C743-FB8F-318C74C11F80}"/>
                </a:ext>
              </a:extLst>
            </p:cNvPr>
            <p:cNvSpPr/>
            <p:nvPr/>
          </p:nvSpPr>
          <p:spPr>
            <a:xfrm>
              <a:off x="538556" y="4894668"/>
              <a:ext cx="559319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B1A9FD23-80C6-9F78-77A6-8DA1E7386669}"/>
                </a:ext>
              </a:extLst>
            </p:cNvPr>
            <p:cNvSpPr/>
            <p:nvPr/>
          </p:nvSpPr>
          <p:spPr>
            <a:xfrm>
              <a:off x="4596456" y="4839877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3" name="Rounded Rectangle 49">
            <a:extLst>
              <a:ext uri="{FF2B5EF4-FFF2-40B4-BE49-F238E27FC236}">
                <a16:creationId xmlns:a16="http://schemas.microsoft.com/office/drawing/2014/main" id="{A83CC3F2-9201-A714-A013-2F9B7B843DC9}"/>
              </a:ext>
            </a:extLst>
          </p:cNvPr>
          <p:cNvSpPr/>
          <p:nvPr/>
        </p:nvSpPr>
        <p:spPr>
          <a:xfrm>
            <a:off x="4555470" y="4843621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5F0C50-73EB-9871-7F63-52BF16F35B45}"/>
              </a:ext>
            </a:extLst>
          </p:cNvPr>
          <p:cNvGrpSpPr/>
          <p:nvPr/>
        </p:nvGrpSpPr>
        <p:grpSpPr>
          <a:xfrm>
            <a:off x="6437493" y="4815288"/>
            <a:ext cx="5118709" cy="646714"/>
            <a:chOff x="658499" y="4832729"/>
            <a:chExt cx="5118709" cy="64671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4ED42B1-BA0E-5774-D376-BF25C6DA97A8}"/>
                </a:ext>
              </a:extLst>
            </p:cNvPr>
            <p:cNvSpPr/>
            <p:nvPr/>
          </p:nvSpPr>
          <p:spPr>
            <a:xfrm>
              <a:off x="658499" y="4894668"/>
              <a:ext cx="51187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9" name="Rounded Rectangle 48">
              <a:extLst>
                <a:ext uri="{FF2B5EF4-FFF2-40B4-BE49-F238E27FC236}">
                  <a16:creationId xmlns:a16="http://schemas.microsoft.com/office/drawing/2014/main" id="{9C1768E6-E705-C6DC-5DC4-68449370E527}"/>
                </a:ext>
              </a:extLst>
            </p:cNvPr>
            <p:cNvSpPr/>
            <p:nvPr/>
          </p:nvSpPr>
          <p:spPr>
            <a:xfrm>
              <a:off x="4415175" y="4832729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0" name="Rounded Rectangle 50">
            <a:extLst>
              <a:ext uri="{FF2B5EF4-FFF2-40B4-BE49-F238E27FC236}">
                <a16:creationId xmlns:a16="http://schemas.microsoft.com/office/drawing/2014/main" id="{EB839546-1C5F-B530-E703-0B8C60F362CA}"/>
              </a:ext>
            </a:extLst>
          </p:cNvPr>
          <p:cNvSpPr/>
          <p:nvPr/>
        </p:nvSpPr>
        <p:spPr>
          <a:xfrm>
            <a:off x="10018980" y="4805989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43B85B9-96C1-B645-0849-3249FC2E6BCD}"/>
              </a:ext>
            </a:extLst>
          </p:cNvPr>
          <p:cNvGrpSpPr/>
          <p:nvPr/>
        </p:nvGrpSpPr>
        <p:grpSpPr>
          <a:xfrm>
            <a:off x="581282" y="2218995"/>
            <a:ext cx="5813485" cy="2930418"/>
            <a:chOff x="581282" y="2218995"/>
            <a:chExt cx="5813485" cy="293041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24632E-E899-15C1-5E6E-2528215B8378}"/>
                </a:ext>
              </a:extLst>
            </p:cNvPr>
            <p:cNvGrpSpPr/>
            <p:nvPr/>
          </p:nvGrpSpPr>
          <p:grpSpPr>
            <a:xfrm>
              <a:off x="581282" y="2218995"/>
              <a:ext cx="5813485" cy="2930418"/>
              <a:chOff x="581282" y="2218995"/>
              <a:chExt cx="5813485" cy="293041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1282426-36A5-59EA-67E6-3F759C4827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1320034" y="3286015"/>
                <a:ext cx="353539" cy="47504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7CFC7C8-3E1B-B79D-D423-5070C654E1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59" b="89993" l="5551" r="95569">
                            <a14:foregroundMark x1="11358" y1="39069" x2="27388" y2="40605"/>
                            <a14:foregroundMark x1="7279" y1="38565" x2="20221" y2="44180"/>
                            <a14:foregroundMark x1="17165" y1="44180" x2="10686" y2="45212"/>
                            <a14:foregroundMark x1="18173" y1="50324" x2="79539" y2="49292"/>
                            <a14:foregroundMark x1="70341" y1="39573" x2="91137" y2="40605"/>
                          </a14:backgroundRemoval>
                        </a14:imgEffect>
                      </a14:imgLayer>
                    </a14:imgProps>
                  </a:ext>
                </a:extLst>
              </a:blip>
              <a:srcRect t="36551"/>
              <a:stretch/>
            </p:blipFill>
            <p:spPr>
              <a:xfrm>
                <a:off x="581282" y="3640258"/>
                <a:ext cx="5813485" cy="1509155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9C36601-2643-FA5E-7C3D-EFB8CF97E7D6}"/>
                  </a:ext>
                </a:extLst>
              </p:cNvPr>
              <p:cNvSpPr/>
              <p:nvPr/>
            </p:nvSpPr>
            <p:spPr>
              <a:xfrm>
                <a:off x="2339451" y="2233824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C11643-B520-6B04-113C-6C10D43FE199}"/>
                  </a:ext>
                </a:extLst>
              </p:cNvPr>
              <p:cNvCxnSpPr/>
              <p:nvPr/>
            </p:nvCxnSpPr>
            <p:spPr>
              <a:xfrm flipV="1">
                <a:off x="1965634" y="2845346"/>
                <a:ext cx="625308" cy="4842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4A5C97D-F558-8448-A95F-B0C5862FC9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1716264" y="3279450"/>
                <a:ext cx="353539" cy="475043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55CEF46-F67D-4CF2-60A6-C1251A7AAD3B}"/>
                  </a:ext>
                </a:extLst>
              </p:cNvPr>
              <p:cNvCxnSpPr>
                <a:stCxn id="44" idx="0"/>
              </p:cNvCxnSpPr>
              <p:nvPr/>
            </p:nvCxnSpPr>
            <p:spPr>
              <a:xfrm flipH="1" flipV="1">
                <a:off x="1192938" y="2826676"/>
                <a:ext cx="303866" cy="45933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1CB766E-DD64-86FA-FB49-29A713E1BCAD}"/>
                  </a:ext>
                </a:extLst>
              </p:cNvPr>
              <p:cNvSpPr/>
              <p:nvPr/>
            </p:nvSpPr>
            <p:spPr>
              <a:xfrm>
                <a:off x="601527" y="2218995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ABE47EA-F285-EC5A-4B35-F175420C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75" b="89841" l="9960" r="8984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11226" y="3041955"/>
              <a:ext cx="742449" cy="742449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6F0DD276-EFF4-2358-98A4-D2C6918C7816}"/>
              </a:ext>
            </a:extLst>
          </p:cNvPr>
          <p:cNvSpPr/>
          <p:nvPr/>
        </p:nvSpPr>
        <p:spPr>
          <a:xfrm>
            <a:off x="857025" y="1098268"/>
            <a:ext cx="724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endParaRPr lang="en-GB" dirty="0">
              <a:solidFill>
                <a:srgbClr val="07408A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92AF1C-1C75-5A3F-A10A-7DBF92319E7D}"/>
              </a:ext>
            </a:extLst>
          </p:cNvPr>
          <p:cNvSpPr/>
          <p:nvPr/>
        </p:nvSpPr>
        <p:spPr>
          <a:xfrm>
            <a:off x="5885548" y="109826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</a:t>
            </a:r>
            <a:endParaRPr lang="en-GB" dirty="0">
              <a:solidFill>
                <a:srgbClr val="0740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 animBg="1"/>
      <p:bldP spid="40" grpId="0" animBg="1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2A1FA02-6BFA-54D7-E3E0-240B3858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155B60-08D4-9EA8-C23B-C87C5A4C6C43}"/>
              </a:ext>
            </a:extLst>
          </p:cNvPr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14728BC-4CAC-F096-B83C-8A82806DDBC1}"/>
                </a:ext>
              </a:extLst>
            </p:cNvPr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613C8C03-3F10-D79E-8397-27A154DFABBA}"/>
                </a:ext>
              </a:extLst>
            </p:cNvPr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6111CED-858E-208E-ED55-69A26CD1314E}"/>
              </a:ext>
            </a:extLst>
          </p:cNvPr>
          <p:cNvSpPr/>
          <p:nvPr/>
        </p:nvSpPr>
        <p:spPr>
          <a:xfrm>
            <a:off x="778742" y="235188"/>
            <a:ext cx="286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427D68-1A48-F5A9-DB81-282463750226}"/>
              </a:ext>
            </a:extLst>
          </p:cNvPr>
          <p:cNvGrpSpPr/>
          <p:nvPr/>
        </p:nvGrpSpPr>
        <p:grpSpPr>
          <a:xfrm>
            <a:off x="692459" y="3861984"/>
            <a:ext cx="4836196" cy="632950"/>
            <a:chOff x="538556" y="4846493"/>
            <a:chExt cx="4836196" cy="632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FB1DAF-D885-CD79-525C-9D7D93D4E6D9}"/>
                </a:ext>
              </a:extLst>
            </p:cNvPr>
            <p:cNvSpPr/>
            <p:nvPr/>
          </p:nvSpPr>
          <p:spPr>
            <a:xfrm>
              <a:off x="538556" y="4894668"/>
              <a:ext cx="48361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</a:t>
              </a:r>
              <a:endParaRPr lang="en-GB" sz="3200" dirty="0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21566A90-E428-6E89-0533-FE43D0B94B9D}"/>
                </a:ext>
              </a:extLst>
            </p:cNvPr>
            <p:cNvSpPr/>
            <p:nvPr/>
          </p:nvSpPr>
          <p:spPr>
            <a:xfrm>
              <a:off x="3986196" y="4846493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4" name="Rounded Rectangle 49">
            <a:extLst>
              <a:ext uri="{FF2B5EF4-FFF2-40B4-BE49-F238E27FC236}">
                <a16:creationId xmlns:a16="http://schemas.microsoft.com/office/drawing/2014/main" id="{5D409AE7-A16E-3213-1A45-C25D1CAD5B77}"/>
              </a:ext>
            </a:extLst>
          </p:cNvPr>
          <p:cNvSpPr/>
          <p:nvPr/>
        </p:nvSpPr>
        <p:spPr>
          <a:xfrm>
            <a:off x="3954009" y="3861792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6CDD2D-5D20-99E7-F5DD-F09AA87FE085}"/>
              </a:ext>
            </a:extLst>
          </p:cNvPr>
          <p:cNvGrpSpPr/>
          <p:nvPr/>
        </p:nvGrpSpPr>
        <p:grpSpPr>
          <a:xfrm>
            <a:off x="1203348" y="4384073"/>
            <a:ext cx="9523761" cy="1569660"/>
            <a:chOff x="392732" y="5781290"/>
            <a:chExt cx="9523761" cy="15696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E1C259-6CCD-5D1C-007D-845108D08F2B}"/>
                </a:ext>
              </a:extLst>
            </p:cNvPr>
            <p:cNvSpPr/>
            <p:nvPr/>
          </p:nvSpPr>
          <p:spPr>
            <a:xfrm>
              <a:off x="392732" y="5781290"/>
              <a:ext cx="952376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g. </a:t>
              </a:r>
              <a:endParaRPr lang="en-GB" sz="3200" dirty="0"/>
            </a:p>
          </p:txBody>
        </p:sp>
        <p:sp>
          <p:nvSpPr>
            <p:cNvPr id="17" name="Rounded Rectangle 48">
              <a:extLst>
                <a:ext uri="{FF2B5EF4-FFF2-40B4-BE49-F238E27FC236}">
                  <a16:creationId xmlns:a16="http://schemas.microsoft.com/office/drawing/2014/main" id="{EF386A79-C695-0FA5-5B9E-B10D7F51D64F}"/>
                </a:ext>
              </a:extLst>
            </p:cNvPr>
            <p:cNvSpPr/>
            <p:nvPr/>
          </p:nvSpPr>
          <p:spPr>
            <a:xfrm>
              <a:off x="7469580" y="5837638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9" name="Rounded Rectangle 23">
              <a:extLst>
                <a:ext uri="{FF2B5EF4-FFF2-40B4-BE49-F238E27FC236}">
                  <a16:creationId xmlns:a16="http://schemas.microsoft.com/office/drawing/2014/main" id="{9B489294-0FBA-21FA-205B-EE5156FCF3AB}"/>
                </a:ext>
              </a:extLst>
            </p:cNvPr>
            <p:cNvSpPr/>
            <p:nvPr/>
          </p:nvSpPr>
          <p:spPr>
            <a:xfrm>
              <a:off x="8200699" y="6591960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AD9FF11-2F5B-D294-FB5E-32FF93DB5D48}"/>
              </a:ext>
            </a:extLst>
          </p:cNvPr>
          <p:cNvSpPr/>
          <p:nvPr/>
        </p:nvSpPr>
        <p:spPr>
          <a:xfrm>
            <a:off x="857025" y="1098268"/>
            <a:ext cx="62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sz="1200" dirty="0">
              <a:solidFill>
                <a:srgbClr val="07408A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57A21F-873C-7941-7DAA-EB63BD8DD48E}"/>
              </a:ext>
            </a:extLst>
          </p:cNvPr>
          <p:cNvSpPr/>
          <p:nvPr/>
        </p:nvSpPr>
        <p:spPr>
          <a:xfrm>
            <a:off x="5885548" y="109826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sz="1200" dirty="0">
              <a:solidFill>
                <a:srgbClr val="07408A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657C77D-331B-E3FA-1258-B4D5D679A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74" t="686" r="63151" b="41068"/>
          <a:stretch/>
        </p:blipFill>
        <p:spPr>
          <a:xfrm>
            <a:off x="2098442" y="1289134"/>
            <a:ext cx="2075488" cy="25662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FE5AD02-51D9-3379-B733-A93E8CD05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57" t="8562" r="14422" b="40013"/>
          <a:stretch/>
        </p:blipFill>
        <p:spPr>
          <a:xfrm>
            <a:off x="7938337" y="1442408"/>
            <a:ext cx="2117019" cy="241296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1AA16F3-622C-7359-3D0C-9FEBE0D8832D}"/>
              </a:ext>
            </a:extLst>
          </p:cNvPr>
          <p:cNvGrpSpPr/>
          <p:nvPr/>
        </p:nvGrpSpPr>
        <p:grpSpPr>
          <a:xfrm>
            <a:off x="6493218" y="3758488"/>
            <a:ext cx="5445722" cy="669251"/>
            <a:chOff x="538556" y="4810192"/>
            <a:chExt cx="5445722" cy="66925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BAAB1A8-0A9A-151A-A045-52533651958D}"/>
                </a:ext>
              </a:extLst>
            </p:cNvPr>
            <p:cNvSpPr/>
            <p:nvPr/>
          </p:nvSpPr>
          <p:spPr>
            <a:xfrm>
              <a:off x="538556" y="4894668"/>
              <a:ext cx="54457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</a:t>
              </a:r>
              <a:endParaRPr lang="en-GB" sz="3200" dirty="0"/>
            </a:p>
          </p:txBody>
        </p:sp>
        <p:sp>
          <p:nvSpPr>
            <p:cNvPr id="44" name="Rounded Rectangle 54">
              <a:extLst>
                <a:ext uri="{FF2B5EF4-FFF2-40B4-BE49-F238E27FC236}">
                  <a16:creationId xmlns:a16="http://schemas.microsoft.com/office/drawing/2014/main" id="{379FA1A3-A5DF-F382-5DEF-1703874BBAA7}"/>
                </a:ext>
              </a:extLst>
            </p:cNvPr>
            <p:cNvSpPr/>
            <p:nvPr/>
          </p:nvSpPr>
          <p:spPr>
            <a:xfrm>
              <a:off x="4644800" y="4810192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ounded Rectangle 50">
            <a:extLst>
              <a:ext uri="{FF2B5EF4-FFF2-40B4-BE49-F238E27FC236}">
                <a16:creationId xmlns:a16="http://schemas.microsoft.com/office/drawing/2014/main" id="{743EF4F6-919A-D61B-9F88-3EAF2514B239}"/>
              </a:ext>
            </a:extLst>
          </p:cNvPr>
          <p:cNvSpPr/>
          <p:nvPr/>
        </p:nvSpPr>
        <p:spPr>
          <a:xfrm>
            <a:off x="10353885" y="3741892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1893E17-2378-B206-E5DB-FBDAAC6483CE}"/>
              </a:ext>
            </a:extLst>
          </p:cNvPr>
          <p:cNvSpPr/>
          <p:nvPr/>
        </p:nvSpPr>
        <p:spPr>
          <a:xfrm>
            <a:off x="707064" y="4491920"/>
            <a:ext cx="590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endParaRPr lang="en-GB" sz="1200" dirty="0">
              <a:solidFill>
                <a:srgbClr val="07408A"/>
              </a:solidFill>
            </a:endParaRPr>
          </a:p>
        </p:txBody>
      </p:sp>
      <p:sp>
        <p:nvSpPr>
          <p:cNvPr id="47" name="Rounded Rectangle 24">
            <a:extLst>
              <a:ext uri="{FF2B5EF4-FFF2-40B4-BE49-F238E27FC236}">
                <a16:creationId xmlns:a16="http://schemas.microsoft.com/office/drawing/2014/main" id="{DBFFAE70-247D-31AF-1476-DDF28585D193}"/>
              </a:ext>
            </a:extLst>
          </p:cNvPr>
          <p:cNvSpPr/>
          <p:nvPr/>
        </p:nvSpPr>
        <p:spPr>
          <a:xfrm>
            <a:off x="8116684" y="4407766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sp>
        <p:nvSpPr>
          <p:cNvPr id="48" name="Rounded Rectangle 25">
            <a:extLst>
              <a:ext uri="{FF2B5EF4-FFF2-40B4-BE49-F238E27FC236}">
                <a16:creationId xmlns:a16="http://schemas.microsoft.com/office/drawing/2014/main" id="{16170C7D-FB72-3943-6AF6-BF0AFAD4000E}"/>
              </a:ext>
            </a:extLst>
          </p:cNvPr>
          <p:cNvSpPr/>
          <p:nvPr/>
        </p:nvSpPr>
        <p:spPr>
          <a:xfrm>
            <a:off x="8892959" y="5175101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4260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20" grpId="0"/>
      <p:bldP spid="21" grpId="0"/>
      <p:bldP spid="45" grpId="0" animBg="1"/>
      <p:bldP spid="46" grpId="0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5081" y="1398390"/>
            <a:ext cx="1027265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74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7025" y="401831"/>
            <a:ext cx="6861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94762" y="1167053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740 g – 360 g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02176" y="1220553"/>
            <a:ext cx="5973811" cy="1384995"/>
            <a:chOff x="1002176" y="1220553"/>
            <a:chExt cx="5973811" cy="1384995"/>
          </a:xfrm>
        </p:grpSpPr>
        <p:sp>
          <p:nvSpPr>
            <p:cNvPr id="3" name="Rectangle 2"/>
            <p:cNvSpPr/>
            <p:nvPr/>
          </p:nvSpPr>
          <p:spPr>
            <a:xfrm>
              <a:off x="1002177" y="1232828"/>
              <a:ext cx="5973810" cy="12743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02176" y="1220553"/>
              <a:ext cx="5772734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250 g + 300 g = 550 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   40 g : 5 = 8 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494761" y="1888549"/>
                <a:ext cx="239360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15 g </a:t>
                </a:r>
                <a14:m>
                  <m:oMath xmlns:m="http://schemas.openxmlformats.org/officeDocument/2006/math">
                    <m:r>
                      <a:rPr kumimoji="0" lang="en-GB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408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761" y="1888549"/>
                <a:ext cx="2393604" cy="646331"/>
              </a:xfrm>
              <a:prstGeom prst="rect">
                <a:avLst/>
              </a:prstGeom>
              <a:blipFill>
                <a:blip r:embed="rId3"/>
                <a:stretch>
                  <a:fillRect l="-7634" t="-15094" r="-6107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loud 27"/>
          <p:cNvSpPr/>
          <p:nvPr/>
        </p:nvSpPr>
        <p:spPr>
          <a:xfrm>
            <a:off x="5485791" y="3232353"/>
            <a:ext cx="5088803" cy="267256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002" y="2370086"/>
            <a:ext cx="4523014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34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2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7025" y="401831"/>
            <a:ext cx="6861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1123" y="1536364"/>
            <a:ext cx="6338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740 g – 360 g = 380 g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191123" y="2665910"/>
                <a:ext cx="474521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15 g </a:t>
                </a:r>
                <a14:m>
                  <m:oMath xmlns:m="http://schemas.openxmlformats.org/officeDocument/2006/math">
                    <m:r>
                      <a:rPr kumimoji="0" lang="en-GB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408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 = 60 g</a:t>
                </a:r>
                <a:r>
                  <a:rPr kumimoji="0" lang="en-GB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123" y="2665910"/>
                <a:ext cx="4745210" cy="769441"/>
              </a:xfrm>
              <a:prstGeom prst="rect">
                <a:avLst/>
              </a:prstGeom>
              <a:blipFill>
                <a:blip r:embed="rId3"/>
                <a:stretch>
                  <a:fillRect l="-5270" t="-17323" r="-1542" b="-34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276" y="1632386"/>
            <a:ext cx="4523014" cy="44510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95455" l="2239" r="94030">
                        <a14:foregroundMark x1="22388" y1="16883" x2="58955" y2="2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0461" y="3204001"/>
            <a:ext cx="2614207" cy="30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23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11391" y="225279"/>
            <a:ext cx="9837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7025" y="401831"/>
            <a:ext cx="10469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1116" y="4508726"/>
            <a:ext cx="2229481" cy="10661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kg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83628" y="4404835"/>
            <a:ext cx="2224426" cy="106616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kg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90943" y="4414634"/>
            <a:ext cx="2429775" cy="10661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 kg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27164" y="4406255"/>
            <a:ext cx="2171413" cy="10661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 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7439"/>
          <a:stretch/>
        </p:blipFill>
        <p:spPr>
          <a:xfrm>
            <a:off x="857025" y="1901217"/>
            <a:ext cx="2287712" cy="2327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225" r="55698"/>
          <a:stretch/>
        </p:blipFill>
        <p:spPr>
          <a:xfrm>
            <a:off x="3417485" y="1901217"/>
            <a:ext cx="2350613" cy="2353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5578" t="-933" r="33334"/>
          <a:stretch/>
        </p:blipFill>
        <p:spPr>
          <a:xfrm>
            <a:off x="6090943" y="1875600"/>
            <a:ext cx="2088444" cy="2422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7686" t="1291" r="682"/>
          <a:stretch/>
        </p:blipFill>
        <p:spPr>
          <a:xfrm>
            <a:off x="8502232" y="1908848"/>
            <a:ext cx="3073999" cy="2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6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4101 -0.006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4" y="-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23828 0.002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20625 -0.005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30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1263 0.0018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3227" y="1248653"/>
            <a:ext cx="951668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2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89" y="404367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757960" y="4057987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777" y="68331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950" y="228359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264" y="4772173"/>
            <a:ext cx="3529442" cy="17647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79628" y="1460182"/>
            <a:ext cx="5845032" cy="3392037"/>
            <a:chOff x="3979628" y="1460182"/>
            <a:chExt cx="5120097" cy="2908561"/>
          </a:xfrm>
        </p:grpSpPr>
        <p:sp>
          <p:nvSpPr>
            <p:cNvPr id="15" name="Cloud 14"/>
            <p:cNvSpPr/>
            <p:nvPr/>
          </p:nvSpPr>
          <p:spPr>
            <a:xfrm>
              <a:off x="4010922" y="1696181"/>
              <a:ext cx="5088803" cy="2672562"/>
            </a:xfrm>
            <a:prstGeom prst="cloud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>
              <a:off x="3979628" y="1460182"/>
              <a:ext cx="5088803" cy="267256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Ai </a:t>
              </a: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nhanh</a:t>
              </a: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ai </a:t>
              </a: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477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D3FF395-CE00-4AF9-8FF2-E47DD1310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13086"/>
          <a:stretch/>
        </p:blipFill>
        <p:spPr>
          <a:xfrm>
            <a:off x="935580" y="1206387"/>
            <a:ext cx="7437223" cy="4269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99286C-E7D8-483C-B51D-B58B88A66E8D}"/>
              </a:ext>
            </a:extLst>
          </p:cNvPr>
          <p:cNvSpPr txBox="1"/>
          <p:nvPr/>
        </p:nvSpPr>
        <p:spPr>
          <a:xfrm>
            <a:off x="7652657" y="3341024"/>
            <a:ext cx="3910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kg 500 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BBDF0-6B30-4814-A1E2-086A54885B17}"/>
              </a:ext>
            </a:extLst>
          </p:cNvPr>
          <p:cNvSpPr txBox="1"/>
          <p:nvPr/>
        </p:nvSpPr>
        <p:spPr>
          <a:xfrm>
            <a:off x="2777490" y="525780"/>
            <a:ext cx="714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8210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D3FF395-CE00-4AF9-8FF2-E47DD1310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4" t="-4025" r="-2064" b="-9062"/>
          <a:stretch/>
        </p:blipFill>
        <p:spPr>
          <a:xfrm>
            <a:off x="407516" y="1206386"/>
            <a:ext cx="7437223" cy="4269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99286C-E7D8-483C-B51D-B58B88A66E8D}"/>
              </a:ext>
            </a:extLst>
          </p:cNvPr>
          <p:cNvSpPr txBox="1"/>
          <p:nvPr/>
        </p:nvSpPr>
        <p:spPr>
          <a:xfrm>
            <a:off x="8080136" y="3428999"/>
            <a:ext cx="3910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7FA46-169B-F93D-691B-0E2C3121A239}"/>
              </a:ext>
            </a:extLst>
          </p:cNvPr>
          <p:cNvSpPr txBox="1"/>
          <p:nvPr/>
        </p:nvSpPr>
        <p:spPr>
          <a:xfrm>
            <a:off x="2777490" y="525780"/>
            <a:ext cx="714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9025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D2344F5F-10F1-74A5-B844-9C66D4763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127089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350 mm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350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350 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360 dm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250mm + 100mm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370 mm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370 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370 cm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370 dm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520mm - 150mm 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38 mm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38 dm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38 m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38 cm</a:t>
            </a: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35mm + 3mm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EE8623-2188-4B84-961E-467FAF27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926" y="1749740"/>
            <a:ext cx="5158149" cy="51511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2606" flipH="1">
            <a:off x="8545270" y="490030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46989">
            <a:off x="9176188" y="35298"/>
            <a:ext cx="1915693" cy="304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4" b="89992" l="9931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3963" r="20014" b="20896"/>
          <a:stretch/>
        </p:blipFill>
        <p:spPr>
          <a:xfrm>
            <a:off x="3809350" y="4343400"/>
            <a:ext cx="2139751" cy="2574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EE1DA1-215D-4278-AD59-947E7348C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4583" y="1188472"/>
            <a:ext cx="7809653" cy="3231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A73BEE-61CC-FB04-E3F9-C3B1495F8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3488" y="782127"/>
            <a:ext cx="2028544" cy="75480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6D4A4FD-C4A1-289E-E97C-372F061BDA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0658"/>
            <a:ext cx="1189563" cy="11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5ABE98E4-1AC4-44D9-8E64-5978E2ADC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24" y="2428240"/>
            <a:ext cx="7762494" cy="2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96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416</Words>
  <Application>Microsoft Office PowerPoint</Application>
  <PresentationFormat>Widescreen</PresentationFormat>
  <Paragraphs>101</Paragraphs>
  <Slides>25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Gluten</vt:lpstr>
      <vt:lpstr>字魂70号-灵悦黑体</vt:lpstr>
      <vt:lpstr>Arial</vt:lpstr>
      <vt:lpstr>Calibri</vt:lpstr>
      <vt:lpstr>Calibri Light</vt:lpstr>
      <vt:lpstr>Cambria</vt:lpstr>
      <vt:lpstr>Cambria Math</vt:lpstr>
      <vt:lpstr>千图网海量PPT模板www.58pic.com​​</vt:lpstr>
      <vt:lpstr>2_Office Theme</vt:lpstr>
      <vt:lpstr>1_千图网海量PPT模板www.58pic.com​​</vt:lpstr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46</cp:revision>
  <dcterms:created xsi:type="dcterms:W3CDTF">2022-08-28T02:35:28Z</dcterms:created>
  <dcterms:modified xsi:type="dcterms:W3CDTF">2025-10-19T09:39:49Z</dcterms:modified>
</cp:coreProperties>
</file>