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5" r:id="rId4"/>
    <p:sldMasterId id="2147483727" r:id="rId5"/>
    <p:sldMasterId id="2147483734" r:id="rId6"/>
    <p:sldMasterId id="2147483741" r:id="rId7"/>
    <p:sldMasterId id="2147483753" r:id="rId8"/>
  </p:sldMasterIdLst>
  <p:notesMasterIdLst>
    <p:notesMasterId r:id="rId29"/>
  </p:notesMasterIdLst>
  <p:sldIdLst>
    <p:sldId id="7171" r:id="rId9"/>
    <p:sldId id="336" r:id="rId10"/>
    <p:sldId id="337" r:id="rId11"/>
    <p:sldId id="338" r:id="rId12"/>
    <p:sldId id="339" r:id="rId13"/>
    <p:sldId id="261" r:id="rId14"/>
    <p:sldId id="340" r:id="rId15"/>
    <p:sldId id="256" r:id="rId16"/>
    <p:sldId id="7179" r:id="rId17"/>
    <p:sldId id="7189" r:id="rId18"/>
    <p:sldId id="358" r:id="rId19"/>
    <p:sldId id="7190" r:id="rId20"/>
    <p:sldId id="361" r:id="rId21"/>
    <p:sldId id="7180" r:id="rId22"/>
    <p:sldId id="359" r:id="rId23"/>
    <p:sldId id="360" r:id="rId24"/>
    <p:sldId id="7181" r:id="rId25"/>
    <p:sldId id="284" r:id="rId26"/>
    <p:sldId id="283" r:id="rId27"/>
    <p:sldId id="71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4660"/>
  </p:normalViewPr>
  <p:slideViewPr>
    <p:cSldViewPr snapToGrid="0">
      <p:cViewPr varScale="1">
        <p:scale>
          <a:sx n="60" d="100"/>
          <a:sy n="60" d="100"/>
        </p:scale>
        <p:origin x="9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D09864-68FC-28CE-8B18-5B70F6524F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5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5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media6.mp3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1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slide" Target="slide4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slide" Target="slide7.xml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42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4.png"/><Relationship Id="rId4" Type="http://schemas.openxmlformats.org/officeDocument/2006/relationships/audio" Target="../media/media2.wav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D_Bé_An_Đếm_Hoa">
            <a:hlinkClick r:id="" action="ppaction://media"/>
            <a:extLst>
              <a:ext uri="{FF2B5EF4-FFF2-40B4-BE49-F238E27FC236}">
                <a16:creationId xmlns:a16="http://schemas.microsoft.com/office/drawing/2014/main" id="{CC1C1465-172A-79CD-CF1B-5FCC94836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1CC4-27A2-EDB8-6229-D5691B7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B0D11-B8E4-E53E-620E-21BD60829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3d_202510101226_go2gl">
            <a:hlinkClick r:id="" action="ppaction://media"/>
            <a:extLst>
              <a:ext uri="{FF2B5EF4-FFF2-40B4-BE49-F238E27FC236}">
                <a16:creationId xmlns:a16="http://schemas.microsoft.com/office/drawing/2014/main" id="{AF69829F-7160-D79D-5937-6EA6FBBA8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0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79" y="8485"/>
            <a:ext cx="12209680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871865" y="149572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663</Words>
  <Application>Microsoft Office PowerPoint</Application>
  <PresentationFormat>Widescreen</PresentationFormat>
  <Paragraphs>157</Paragraphs>
  <Slides>20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55" baseType="lpstr">
      <vt:lpstr>Anaheim</vt:lpstr>
      <vt:lpstr>Annie Use Your Telescope</vt:lpstr>
      <vt:lpstr>等线</vt:lpstr>
      <vt:lpstr>Exo</vt:lpstr>
      <vt:lpstr>Fira Sans Extra Condensed Medium</vt:lpstr>
      <vt:lpstr>Life Savers</vt:lpstr>
      <vt:lpstr>Life Savers ExtraBold</vt:lpstr>
      <vt:lpstr>微软雅黑</vt:lpstr>
      <vt:lpstr>RocknRoll One</vt:lpstr>
      <vt:lpstr>#9Slide07 Pangolin</vt:lpstr>
      <vt:lpstr>Algerian</vt:lpstr>
      <vt:lpstr>Arial</vt:lpstr>
      <vt:lpstr>Calibri</vt:lpstr>
      <vt:lpstr>Calibri Light</vt:lpstr>
      <vt:lpstr>Cambria</vt:lpstr>
      <vt:lpstr>Lato</vt:lpstr>
      <vt:lpstr>Livvic</vt:lpstr>
      <vt:lpstr>Nunito black</vt:lpstr>
      <vt:lpstr>Open Sans</vt:lpstr>
      <vt:lpstr>Patrick Hand</vt:lpstr>
      <vt:lpstr>Roboto Condensed Light</vt:lpstr>
      <vt:lpstr>Roboto Slab Light</vt:lpstr>
      <vt:lpstr>SVN-Newton</vt:lpstr>
      <vt:lpstr>SVN-Ready</vt:lpstr>
      <vt:lpstr>Tahoma</vt:lpstr>
      <vt:lpstr>Times New Roman</vt:lpstr>
      <vt:lpstr>UTM Cookies</vt:lpstr>
      <vt:lpstr>Math Subject for Middle School - 7th Grade: Ratio, Proportion and Percent by Slidesgo</vt:lpstr>
      <vt:lpstr>Elementary Geography Lesson by Slidesgo</vt:lpstr>
      <vt:lpstr>Office Theme</vt:lpstr>
      <vt:lpstr>2_Office Theme</vt:lpstr>
      <vt:lpstr>4_Office 主题​​</vt:lpstr>
      <vt:lpstr>5_Office 主题​​</vt:lpstr>
      <vt:lpstr>6_Office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71</cp:revision>
  <dcterms:created xsi:type="dcterms:W3CDTF">2022-08-24T01:31:48Z</dcterms:created>
  <dcterms:modified xsi:type="dcterms:W3CDTF">2025-10-11T06:26:28Z</dcterms:modified>
</cp:coreProperties>
</file>