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4" r:id="rId3"/>
    <p:sldMasterId id="2147483676" r:id="rId4"/>
    <p:sldMasterId id="2147483688" r:id="rId5"/>
  </p:sldMasterIdLst>
  <p:notesMasterIdLst>
    <p:notesMasterId r:id="rId29"/>
  </p:notesMasterIdLst>
  <p:sldIdLst>
    <p:sldId id="257" r:id="rId6"/>
    <p:sldId id="273" r:id="rId7"/>
    <p:sldId id="286" r:id="rId8"/>
    <p:sldId id="261" r:id="rId9"/>
    <p:sldId id="275" r:id="rId10"/>
    <p:sldId id="259" r:id="rId11"/>
    <p:sldId id="395" r:id="rId12"/>
    <p:sldId id="288" r:id="rId13"/>
    <p:sldId id="289" r:id="rId14"/>
    <p:sldId id="290" r:id="rId15"/>
    <p:sldId id="304" r:id="rId16"/>
    <p:sldId id="298" r:id="rId17"/>
    <p:sldId id="396" r:id="rId18"/>
    <p:sldId id="293" r:id="rId19"/>
    <p:sldId id="397" r:id="rId20"/>
    <p:sldId id="294" r:id="rId21"/>
    <p:sldId id="398" r:id="rId22"/>
    <p:sldId id="303" r:id="rId23"/>
    <p:sldId id="302" r:id="rId24"/>
    <p:sldId id="299" r:id="rId25"/>
    <p:sldId id="300" r:id="rId26"/>
    <p:sldId id="305" r:id="rId27"/>
    <p:sldId id="27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C6588D-F20B-426F-AEC2-50BB181C2D65}" type="datetimeFigureOut">
              <a:rPr lang="en-US" smtClean="0"/>
              <a:t>26/12/2025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DFE3E1-4C0A-4EFC-B533-4A012CCA6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433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312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415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6897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7978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86612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5681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877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927879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9023195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29937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80412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01729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36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22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33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11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69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32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552406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58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10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97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9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27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B1DB9-2C4C-89E8-1DD2-B6ECBD7EC1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F20E25-A643-1662-C681-85EA4E0E28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BBE5D1-3D1A-00E2-1CF8-FE93D934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26/12/2025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37349-99ED-6ACC-5A64-7F90A3E37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8DB3D3-DC9C-1B91-D872-4C04104E2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6284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20372-DBEA-8BB4-A19F-022FEDB9F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59ACFC-741A-4B42-5CED-5277980306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CB48A-ACFD-5612-A4DF-145E57FA8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26/12/2025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026503-04B7-D22E-C0EA-DFE5F72E0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C12F3B-40CE-5F26-E452-90418F224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676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E78BC-6F17-E576-BD21-66C965B06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5753F8-7783-C00A-E0EF-91BCCEC114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948B13-7AE4-5822-32F7-2CCF0929A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26/12/2025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14A344-9C1F-EEC2-0243-AAD2F9D44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9EA278-36F1-10D0-0943-6DCC34C36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694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EF14-48A5-3C85-F052-3FFA1AB0D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A335F9-7E3B-1A89-6B38-0D139A80F6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A629EF-6F0C-60AF-82E7-2143C2F510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95EBFB-E1F2-EC5F-E1E5-40888C2E5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26/12/2025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8FF72B-1DB0-08A7-6FA2-9ECC1DD73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E4A509-8883-0107-6AE4-20458042D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472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7DDCA-F2B2-4F99-D3DD-E4EE5399A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EEDCA5-B46B-9175-DC5C-43E45FEAC4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8DC5F2-8FCF-0A68-A6F9-12A3F02080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E7A1CD-3D7B-CF69-2F40-941BA246C0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9F9623-A9D8-03B2-3348-DFC47AF051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D724A3-EEE9-0FE0-40FC-48F129BFD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26/12/2025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B95BCE-C12B-C4AF-6F40-0191226AD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4F9DEF-D707-4BA0-EF6C-9CE25F20F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2811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702903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A24F9-361A-3705-04DF-05CB6ECFD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E22285-1714-4D13-415F-025E57548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26/12/2025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B8BB0-7C45-DD9C-5A86-F55C61F2B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4767A1-5010-21EC-86C7-65285AF9E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9278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21F5B5-E196-1C3E-68D2-F66FFBBDD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26/12/2025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0E5A2E-1BD0-2EFA-DFB3-A41702B5E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BA97A7-0233-EB34-9016-6BC31D056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446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D8C75-4617-94F6-2D72-577223065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EDF6C-3666-3151-3E7B-D47F857DC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4DBFCE-47BB-CF15-B1A0-A4E16D786F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3AA2F0-4304-5ABB-709C-480C66C4F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26/12/2025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F94F80-BDD8-4C09-1934-009B15047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108E5-2CB0-F896-92EE-978363BAC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160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1D3AC-47B6-6667-324A-42F7976CD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0AD37F-D244-5C47-3DCE-1394E9FA66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67F700-2949-E311-2F0C-1DE9327269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6B6D5D-5627-5C2C-442E-120C2AC5C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26/12/2025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E0AFC9-F337-58E9-1400-4E233C190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60F6C6-FC93-73C6-B4B6-369A2A706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203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D55DC-F8F6-A244-1B78-600E63F44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EB9939-B2A1-C317-445A-F01DE8FB2C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DC6D52-5252-996D-C102-1D740D5B0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26/12/2025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FE9EC-4341-EA9F-AD24-2EF428A34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865158-4150-A0F6-C289-7DDD4C068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306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8DCDA6-8B76-DEC9-6514-761953231D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92398E-7703-5F12-08C2-BABABFB0F2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8226E4-AADA-4F5C-FDF7-79899CDCF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26/12/2025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7041AA-6F66-59C2-5220-5E78335E5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2B8702-5CCB-B9E5-FDAD-D41406970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975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5166528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864905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801892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7405775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53505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80352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fld id="{F86BAB08-D03A-4FEF-8092-001CB785BBAB}" type="datetimeFigureOut">
              <a:rPr lang="zh-CN" altLang="en-US" smtClean="0"/>
              <a:t>2025/12/26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7" name="Content Placeholder 14" descr="A room with a chalkboard and a desk&#10;&#10;Description automatically generated">
            <a:extLst>
              <a:ext uri="{FF2B5EF4-FFF2-40B4-BE49-F238E27FC236}">
                <a16:creationId xmlns:a16="http://schemas.microsoft.com/office/drawing/2014/main" id="{35CC2BD1-8D74-2E52-D221-61A02633B77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88951" cy="685800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43194DF-AABB-02D2-F5BA-09E595123DC0}"/>
              </a:ext>
            </a:extLst>
          </p:cNvPr>
          <p:cNvSpPr/>
          <p:nvPr userDrawn="1"/>
        </p:nvSpPr>
        <p:spPr>
          <a:xfrm>
            <a:off x="361507" y="414670"/>
            <a:ext cx="11525693" cy="613498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F53FE97-1D71-ACCE-251C-BEBB529FCD5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331" y="81097"/>
            <a:ext cx="1697780" cy="169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309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35号-经典雅黑" panose="02000000000000000000" pitchFamily="2" charset="-122"/>
          <a:ea typeface="字魂35号-经典雅黑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35号-经典雅黑" panose="02000000000000000000" pitchFamily="2" charset="-122"/>
          <a:ea typeface="字魂35号-经典雅黑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35号-经典雅黑" panose="02000000000000000000" pitchFamily="2" charset="-122"/>
          <a:ea typeface="字魂35号-经典雅黑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35号-经典雅黑" panose="02000000000000000000" pitchFamily="2" charset="-122"/>
          <a:ea typeface="字魂35号-经典雅黑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35号-经典雅黑" panose="02000000000000000000" pitchFamily="2" charset="-122"/>
          <a:ea typeface="字魂35号-经典雅黑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5036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6241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B8A1D0B-D500-3A08-14D3-6B102850403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172" y="1048048"/>
            <a:ext cx="1697780" cy="1697780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0B50DB0-EA1E-0EAC-423F-76BB04FCE6E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331" y="81097"/>
            <a:ext cx="1697780" cy="169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276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477B54-4CB9-5F24-D906-A0761F7C4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754DD1-98C7-3919-378E-04FE4CE878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0F1F0D-9EAF-A817-4098-665D3E7DFA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E807ED4-D967-4677-B96C-6D82AEA29F6A}" type="datetimeFigureOut">
              <a:rPr lang="vi-VN" smtClean="0"/>
              <a:t>26/12/2025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A3DB4-F1BA-BC5E-419E-7778365EBF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28FC0F-C3D0-4360-30BA-7CBD33DC28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5907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3" Type="http://schemas.openxmlformats.org/officeDocument/2006/relationships/image" Target="../media/image27.jpeg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Relationship Id="rId1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A group of kids in a classroom&#10;&#10;Description automatically generated">
            <a:extLst>
              <a:ext uri="{FF2B5EF4-FFF2-40B4-BE49-F238E27FC236}">
                <a16:creationId xmlns:a16="http://schemas.microsoft.com/office/drawing/2014/main" id="{A668B528-8383-632C-B92C-48ACC21FE4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4" b="7075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BCE123-D4C0-B73F-4075-60E98AC7A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736600"/>
            <a:ext cx="10117130" cy="251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98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2F77F305-41D6-4811-B0A7-87B496F51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60AE2D6-F871-4EB0-84BE-A1D82FADA7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24642" y="3905050"/>
            <a:ext cx="2867358" cy="295295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1040F07-71B0-4F9C-A4E5-EE1E82C92E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26359" y="3610260"/>
            <a:ext cx="2867358" cy="324606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D76B61D-6F1A-4785-9743-76A0BE7D49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916032" y="1942241"/>
            <a:ext cx="1878754" cy="3824434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5DE92251-9090-476B-ABE5-A73C16749C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59649" y="3667703"/>
            <a:ext cx="2873317" cy="31345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1E607861-D351-4371-A9A8-27D70B7185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086334" y="3723472"/>
            <a:ext cx="2867358" cy="31328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B38DF2-B6CE-4943-87F9-C5BAA35B56E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68243" y="1381486"/>
            <a:ext cx="4986960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8528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HTVYT]- Demo Trang 13 - Góc học tập gọn gàng -Sách dạy kỹ năng -Cùng bé vui đến trường-">
            <a:hlinkClick r:id="" action="ppaction://media"/>
            <a:extLst>
              <a:ext uri="{FF2B5EF4-FFF2-40B4-BE49-F238E27FC236}">
                <a16:creationId xmlns:a16="http://schemas.microsoft.com/office/drawing/2014/main" id="{515D2F9D-9D66-1ADC-E96F-DA49A40194F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76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324316" cy="693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61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1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grass field with flowers&#10;&#10;Description automatically generated">
            <a:extLst>
              <a:ext uri="{FF2B5EF4-FFF2-40B4-BE49-F238E27FC236}">
                <a16:creationId xmlns:a16="http://schemas.microsoft.com/office/drawing/2014/main" id="{2C9952F1-48D5-7363-D1CC-4E653C7DE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Freeform 19">
            <a:extLst>
              <a:ext uri="{FF2B5EF4-FFF2-40B4-BE49-F238E27FC236}">
                <a16:creationId xmlns:a16="http://schemas.microsoft.com/office/drawing/2014/main" id="{96ED07DB-DFE8-F55A-53E8-3E68B05936DB}"/>
              </a:ext>
            </a:extLst>
          </p:cNvPr>
          <p:cNvSpPr/>
          <p:nvPr/>
        </p:nvSpPr>
        <p:spPr>
          <a:xfrm>
            <a:off x="3962400" y="4155836"/>
            <a:ext cx="3907756" cy="4174353"/>
          </a:xfrm>
          <a:custGeom>
            <a:avLst/>
            <a:gdLst/>
            <a:ahLst/>
            <a:cxnLst/>
            <a:rect l="l" t="t" r="r" b="b"/>
            <a:pathLst>
              <a:path w="2612615" h="2599551">
                <a:moveTo>
                  <a:pt x="0" y="0"/>
                </a:moveTo>
                <a:lnTo>
                  <a:pt x="2612615" y="0"/>
                </a:lnTo>
                <a:lnTo>
                  <a:pt x="2612615" y="2599552"/>
                </a:lnTo>
                <a:lnTo>
                  <a:pt x="0" y="25995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 descr="A colorful letters and numbers&#10;&#10;Description automatically generated with medium confidence">
            <a:extLst>
              <a:ext uri="{FF2B5EF4-FFF2-40B4-BE49-F238E27FC236}">
                <a16:creationId xmlns:a16="http://schemas.microsoft.com/office/drawing/2014/main" id="{ED8A587F-2CE1-C5B9-36F2-5F13756FB4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648" y="2212491"/>
            <a:ext cx="6419644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73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E32996-C447-D79E-A4B2-DB58608954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A room with a chalkboard and a desk&#10;&#10;Description automatically generated">
            <a:extLst>
              <a:ext uri="{FF2B5EF4-FFF2-40B4-BE49-F238E27FC236}">
                <a16:creationId xmlns:a16="http://schemas.microsoft.com/office/drawing/2014/main" id="{62E675CE-5B38-6B07-3FCA-6064EDFE9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88951" cy="6858001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A57CA9D-76B6-E0D5-4171-62C4AB67D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9E4F61-CE46-3661-97FF-A79006EB681D}"/>
              </a:ext>
            </a:extLst>
          </p:cNvPr>
          <p:cNvSpPr txBox="1"/>
          <p:nvPr/>
        </p:nvSpPr>
        <p:spPr>
          <a:xfrm>
            <a:off x="4014652" y="1969169"/>
            <a:ext cx="49987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46"/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HĐ2.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Freeform 18">
            <a:extLst>
              <a:ext uri="{FF2B5EF4-FFF2-40B4-BE49-F238E27FC236}">
                <a16:creationId xmlns:a16="http://schemas.microsoft.com/office/drawing/2014/main" id="{AE59A996-FB13-244B-0FB8-C798E6D4B027}"/>
              </a:ext>
            </a:extLst>
          </p:cNvPr>
          <p:cNvSpPr/>
          <p:nvPr/>
        </p:nvSpPr>
        <p:spPr>
          <a:xfrm>
            <a:off x="1481376" y="2352018"/>
            <a:ext cx="3049174" cy="4505982"/>
          </a:xfrm>
          <a:custGeom>
            <a:avLst/>
            <a:gdLst/>
            <a:ahLst/>
            <a:cxnLst/>
            <a:rect l="l" t="t" r="r" b="b"/>
            <a:pathLst>
              <a:path w="1841792" h="2828087">
                <a:moveTo>
                  <a:pt x="0" y="0"/>
                </a:moveTo>
                <a:lnTo>
                  <a:pt x="1841792" y="0"/>
                </a:lnTo>
                <a:lnTo>
                  <a:pt x="1841792" y="2828087"/>
                </a:lnTo>
                <a:lnTo>
                  <a:pt x="0" y="28280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63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8EE41D87-F861-4B90-873D-95D02FD94A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3645" y="3738880"/>
            <a:ext cx="6523337" cy="2872216"/>
          </a:xfrm>
          <a:prstGeom prst="rect">
            <a:avLst/>
          </a:prstGeom>
        </p:spPr>
      </p:pic>
      <p:sp>
        <p:nvSpPr>
          <p:cNvPr id="15" name="矩形: 圆角 17">
            <a:extLst>
              <a:ext uri="{FF2B5EF4-FFF2-40B4-BE49-F238E27FC236}">
                <a16:creationId xmlns:a16="http://schemas.microsoft.com/office/drawing/2014/main" id="{C8897BBE-CABE-45E2-B93F-334AF0B7EDA2}"/>
              </a:ext>
            </a:extLst>
          </p:cNvPr>
          <p:cNvSpPr/>
          <p:nvPr/>
        </p:nvSpPr>
        <p:spPr>
          <a:xfrm>
            <a:off x="5877011" y="1252737"/>
            <a:ext cx="5200574" cy="3114094"/>
          </a:xfrm>
          <a:prstGeom prst="roundRect">
            <a:avLst/>
          </a:prstGeom>
          <a:noFill/>
          <a:ln w="57150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436D60-A01F-49BA-BF41-5D5B304B4668}"/>
              </a:ext>
            </a:extLst>
          </p:cNvPr>
          <p:cNvSpPr txBox="1"/>
          <p:nvPr/>
        </p:nvSpPr>
        <p:spPr>
          <a:xfrm>
            <a:off x="6181368" y="1697601"/>
            <a:ext cx="48962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/>
              <a:t>Lựa chọn một ý tưởng trang trí để thực hiện. </a:t>
            </a:r>
            <a:r>
              <a:rPr lang="vi-VN" sz="3600" dirty="0">
                <a:solidFill>
                  <a:srgbClr val="FF0000"/>
                </a:solidFill>
              </a:rPr>
              <a:t>VD: cắt hình hoa tuyết, làm dây hoa,...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893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hands holding a paper and scissors&#10;&#10;Description automatically generated">
            <a:extLst>
              <a:ext uri="{FF2B5EF4-FFF2-40B4-BE49-F238E27FC236}">
                <a16:creationId xmlns:a16="http://schemas.microsoft.com/office/drawing/2014/main" id="{7F7FCD08-7F87-5FAF-B0FE-BBFFB7F2E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7" y="798152"/>
            <a:ext cx="10905066" cy="526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7137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ách làm hoa tuyết bằng giấy">
            <a:hlinkClick r:id="" action="ppaction://media"/>
            <a:extLst>
              <a:ext uri="{FF2B5EF4-FFF2-40B4-BE49-F238E27FC236}">
                <a16:creationId xmlns:a16="http://schemas.microsoft.com/office/drawing/2014/main" id="{D9DBEC9B-B348-EC3D-DAEB-EFD65E187F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39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8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A room with a chalkboard and a desk&#10;&#10;Description automatically generated">
            <a:extLst>
              <a:ext uri="{FF2B5EF4-FFF2-40B4-BE49-F238E27FC236}">
                <a16:creationId xmlns:a16="http://schemas.microsoft.com/office/drawing/2014/main" id="{7E081E02-D548-8A16-74E7-B5C9CDE23B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88951" cy="6858001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46"/>
            <a:endParaRPr lang="en-US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717046-52B6-E8A1-7B21-54E0EEF63ED8}"/>
              </a:ext>
            </a:extLst>
          </p:cNvPr>
          <p:cNvSpPr txBox="1"/>
          <p:nvPr/>
        </p:nvSpPr>
        <p:spPr>
          <a:xfrm>
            <a:off x="4069081" y="1631712"/>
            <a:ext cx="47739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/>
            <a:r>
              <a:rPr lang="en-US" sz="6000" dirty="0">
                <a:solidFill>
                  <a:prstClr val="white"/>
                </a:solidFill>
                <a:latin typeface="#9Slide03 BoosterNextFYBlack" panose="02000A03000000020004" pitchFamily="2" charset="-93"/>
              </a:rPr>
              <a:t>Chia </a:t>
            </a:r>
            <a:r>
              <a:rPr lang="en-US" sz="6000" dirty="0" err="1">
                <a:solidFill>
                  <a:prstClr val="white"/>
                </a:solidFill>
                <a:latin typeface="#9Slide03 BoosterNextFYBlack" panose="02000A03000000020004" pitchFamily="2" charset="-93"/>
              </a:rPr>
              <a:t>sẻ</a:t>
            </a:r>
            <a:r>
              <a:rPr lang="en-US" sz="6000" dirty="0">
                <a:solidFill>
                  <a:prstClr val="white"/>
                </a:solidFill>
                <a:latin typeface="#9Slide03 BoosterNextFYBlack" panose="02000A03000000020004" pitchFamily="2" charset="-93"/>
              </a:rPr>
              <a:t> </a:t>
            </a:r>
            <a:r>
              <a:rPr lang="en-US" sz="6000" dirty="0" err="1">
                <a:solidFill>
                  <a:prstClr val="white"/>
                </a:solidFill>
                <a:latin typeface="#9Slide03 BoosterNextFYBlack" panose="02000A03000000020004" pitchFamily="2" charset="-93"/>
              </a:rPr>
              <a:t>sản</a:t>
            </a:r>
            <a:r>
              <a:rPr lang="en-US" sz="6000" dirty="0">
                <a:solidFill>
                  <a:prstClr val="white"/>
                </a:solidFill>
                <a:latin typeface="#9Slide03 BoosterNextFYBlack" panose="02000A03000000020004" pitchFamily="2" charset="-93"/>
              </a:rPr>
              <a:t> </a:t>
            </a:r>
            <a:r>
              <a:rPr lang="en-US" sz="6000" dirty="0" err="1">
                <a:solidFill>
                  <a:prstClr val="white"/>
                </a:solidFill>
                <a:latin typeface="#9Slide03 BoosterNextFYBlack" panose="02000A03000000020004" pitchFamily="2" charset="-93"/>
              </a:rPr>
              <a:t>phẩm</a:t>
            </a:r>
            <a:endParaRPr lang="vi-VN" sz="6000" dirty="0">
              <a:solidFill>
                <a:prstClr val="white"/>
              </a:solidFill>
              <a:latin typeface="#9Slide03 BoosterNextFYBlack" panose="02000A03000000020004" pitchFamily="2" charset="-93"/>
            </a:endParaRPr>
          </a:p>
        </p:txBody>
      </p:sp>
      <p:sp>
        <p:nvSpPr>
          <p:cNvPr id="16" name="Freeform 18">
            <a:extLst>
              <a:ext uri="{FF2B5EF4-FFF2-40B4-BE49-F238E27FC236}">
                <a16:creationId xmlns:a16="http://schemas.microsoft.com/office/drawing/2014/main" id="{0A4D8F2D-703C-845A-C6B7-EF8025CF67AF}"/>
              </a:ext>
            </a:extLst>
          </p:cNvPr>
          <p:cNvSpPr/>
          <p:nvPr/>
        </p:nvSpPr>
        <p:spPr>
          <a:xfrm>
            <a:off x="1481376" y="2352018"/>
            <a:ext cx="3049174" cy="4505982"/>
          </a:xfrm>
          <a:custGeom>
            <a:avLst/>
            <a:gdLst/>
            <a:ahLst/>
            <a:cxnLst/>
            <a:rect l="l" t="t" r="r" b="b"/>
            <a:pathLst>
              <a:path w="1841792" h="2828087">
                <a:moveTo>
                  <a:pt x="0" y="0"/>
                </a:moveTo>
                <a:lnTo>
                  <a:pt x="1841792" y="0"/>
                </a:lnTo>
                <a:lnTo>
                  <a:pt x="1841792" y="2828087"/>
                </a:lnTo>
                <a:lnTo>
                  <a:pt x="0" y="28280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914446">
              <a:defRPr/>
            </a:pPr>
            <a:endParaRPr lang="vi-VN" ker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7" name="Freeform 23">
            <a:extLst>
              <a:ext uri="{FF2B5EF4-FFF2-40B4-BE49-F238E27FC236}">
                <a16:creationId xmlns:a16="http://schemas.microsoft.com/office/drawing/2014/main" id="{5623434E-0964-2DC9-83B7-5F67AECF9D24}"/>
              </a:ext>
            </a:extLst>
          </p:cNvPr>
          <p:cNvSpPr/>
          <p:nvPr/>
        </p:nvSpPr>
        <p:spPr>
          <a:xfrm>
            <a:off x="8998472" y="2311242"/>
            <a:ext cx="2587705" cy="4587535"/>
          </a:xfrm>
          <a:custGeom>
            <a:avLst/>
            <a:gdLst/>
            <a:ahLst/>
            <a:cxnLst/>
            <a:rect l="l" t="t" r="r" b="b"/>
            <a:pathLst>
              <a:path w="1132288" h="1935536">
                <a:moveTo>
                  <a:pt x="0" y="0"/>
                </a:moveTo>
                <a:lnTo>
                  <a:pt x="1132288" y="0"/>
                </a:lnTo>
                <a:lnTo>
                  <a:pt x="1132288" y="1935536"/>
                </a:lnTo>
                <a:lnTo>
                  <a:pt x="0" y="19355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914446">
              <a:defRPr/>
            </a:pPr>
            <a:endParaRPr lang="vi-VN" ker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68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BC4198-FEAC-2145-76C0-46F2A7858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972" y="783359"/>
            <a:ext cx="10472011" cy="46817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3F7438-D718-99F2-D39E-6D826F615DDF}"/>
              </a:ext>
            </a:extLst>
          </p:cNvPr>
          <p:cNvSpPr txBox="1"/>
          <p:nvPr/>
        </p:nvSpPr>
        <p:spPr>
          <a:xfrm>
            <a:off x="2732567" y="5645888"/>
            <a:ext cx="7527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3204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ướng dẫn trang trí góc học tập cho bé gọn gàng, khoa học - Sakawin">
            <a:extLst>
              <a:ext uri="{FF2B5EF4-FFF2-40B4-BE49-F238E27FC236}">
                <a16:creationId xmlns:a16="http://schemas.microsoft.com/office/drawing/2014/main" id="{CABED568-606F-9F0A-0700-41CB6B93E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3623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1E4198-A29B-4916-B710-15D7DE9A4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4900" y="556705"/>
            <a:ext cx="10431160" cy="1457070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2894203B-077F-4263-8299-687F00EFA4FF}"/>
              </a:ext>
            </a:extLst>
          </p:cNvPr>
          <p:cNvGrpSpPr/>
          <p:nvPr/>
        </p:nvGrpSpPr>
        <p:grpSpPr>
          <a:xfrm>
            <a:off x="3849954" y="1814443"/>
            <a:ext cx="5101006" cy="4486852"/>
            <a:chOff x="3906736" y="2197503"/>
            <a:chExt cx="4073723" cy="4073723"/>
          </a:xfrm>
        </p:grpSpPr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625E08DB-0679-49D6-9625-B26B5EEB2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06736" y="2197503"/>
              <a:ext cx="4073723" cy="4073723"/>
            </a:xfrm>
            <a:prstGeom prst="rect">
              <a:avLst/>
            </a:prstGeom>
          </p:spPr>
        </p:pic>
        <p:pic>
          <p:nvPicPr>
            <p:cNvPr id="72" name="Graphic 71">
              <a:extLst>
                <a:ext uri="{FF2B5EF4-FFF2-40B4-BE49-F238E27FC236}">
                  <a16:creationId xmlns:a16="http://schemas.microsoft.com/office/drawing/2014/main" id="{5A1C1979-9C52-4214-B8A9-2DF40D383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497810" y="3356436"/>
              <a:ext cx="891573" cy="1358588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grass field with flowers&#10;&#10;Description automatically generated">
            <a:extLst>
              <a:ext uri="{FF2B5EF4-FFF2-40B4-BE49-F238E27FC236}">
                <a16:creationId xmlns:a16="http://schemas.microsoft.com/office/drawing/2014/main" id="{2C9952F1-48D5-7363-D1CC-4E653C7DE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9E9CDDB-0EB8-5FBE-30FB-3C7EA05F7850}"/>
              </a:ext>
            </a:extLst>
          </p:cNvPr>
          <p:cNvGrpSpPr/>
          <p:nvPr/>
        </p:nvGrpSpPr>
        <p:grpSpPr>
          <a:xfrm>
            <a:off x="152400" y="787401"/>
            <a:ext cx="11791676" cy="7227247"/>
            <a:chOff x="228600" y="1181100"/>
            <a:chExt cx="17687514" cy="10840871"/>
          </a:xfrm>
        </p:grpSpPr>
        <p:sp>
          <p:nvSpPr>
            <p:cNvPr id="5" name="Freeform 23">
              <a:extLst>
                <a:ext uri="{FF2B5EF4-FFF2-40B4-BE49-F238E27FC236}">
                  <a16:creationId xmlns:a16="http://schemas.microsoft.com/office/drawing/2014/main" id="{FE3A01F9-DE08-0356-EBFC-771666E1D5B1}"/>
                </a:ext>
              </a:extLst>
            </p:cNvPr>
            <p:cNvSpPr/>
            <p:nvPr/>
          </p:nvSpPr>
          <p:spPr>
            <a:xfrm>
              <a:off x="228600" y="1181100"/>
              <a:ext cx="14706600" cy="7162800"/>
            </a:xfrm>
            <a:custGeom>
              <a:avLst/>
              <a:gdLst/>
              <a:ahLst/>
              <a:cxnLst/>
              <a:rect l="l" t="t" r="r" b="b"/>
              <a:pathLst>
                <a:path w="2788501" h="1286196">
                  <a:moveTo>
                    <a:pt x="0" y="0"/>
                  </a:moveTo>
                  <a:lnTo>
                    <a:pt x="2788501" y="0"/>
                  </a:lnTo>
                  <a:lnTo>
                    <a:pt x="2788501" y="1286196"/>
                  </a:lnTo>
                  <a:lnTo>
                    <a:pt x="0" y="1286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Freeform 21">
              <a:extLst>
                <a:ext uri="{FF2B5EF4-FFF2-40B4-BE49-F238E27FC236}">
                  <a16:creationId xmlns:a16="http://schemas.microsoft.com/office/drawing/2014/main" id="{C70E95F6-15B1-BDF8-C28A-6874DDC71402}"/>
                </a:ext>
              </a:extLst>
            </p:cNvPr>
            <p:cNvSpPr/>
            <p:nvPr/>
          </p:nvSpPr>
          <p:spPr>
            <a:xfrm>
              <a:off x="11506200" y="4665828"/>
              <a:ext cx="6409914" cy="7356143"/>
            </a:xfrm>
            <a:custGeom>
              <a:avLst/>
              <a:gdLst/>
              <a:ahLst/>
              <a:cxnLst/>
              <a:rect l="l" t="t" r="r" b="b"/>
              <a:pathLst>
                <a:path w="1415097" h="1638318">
                  <a:moveTo>
                    <a:pt x="0" y="0"/>
                  </a:moveTo>
                  <a:lnTo>
                    <a:pt x="1415097" y="0"/>
                  </a:lnTo>
                  <a:lnTo>
                    <a:pt x="1415097" y="1638318"/>
                  </a:lnTo>
                  <a:lnTo>
                    <a:pt x="0" y="16383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79EA5CB-49D8-88EA-34C4-ECCCC0F3B335}"/>
                </a:ext>
              </a:extLst>
            </p:cNvPr>
            <p:cNvSpPr txBox="1"/>
            <p:nvPr/>
          </p:nvSpPr>
          <p:spPr>
            <a:xfrm>
              <a:off x="4885661" y="2160399"/>
              <a:ext cx="3453350" cy="12464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IcielUni Sans Heavy" panose="00000500000000000000" pitchFamily="2" charset="-93"/>
                  <a:ea typeface="+mn-ea"/>
                  <a:cs typeface="+mn-cs"/>
                </a:rPr>
                <a:t>Kết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IcielUni Sans Heavy" panose="00000500000000000000" pitchFamily="2" charset="-93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IcielUni Sans Heavy" panose="00000500000000000000" pitchFamily="2" charset="-93"/>
                  <a:ea typeface="+mn-ea"/>
                  <a:cs typeface="+mn-cs"/>
                </a:rPr>
                <a:t>luận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IcielUni Sans Heavy" panose="00000500000000000000" pitchFamily="2" charset="-93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252488F-475D-6A9C-9DAF-6E8CEFEE065C}"/>
                </a:ext>
              </a:extLst>
            </p:cNvPr>
            <p:cNvSpPr txBox="1"/>
            <p:nvPr/>
          </p:nvSpPr>
          <p:spPr>
            <a:xfrm>
              <a:off x="1351586" y="3564566"/>
              <a:ext cx="9624602" cy="31854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Có rất nhiều ý tưởng để sắp xếp, trang trí cho góc học tập sao cho gọn, đẹp.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316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grass field with flowers&#10;&#10;Description automatically generated">
            <a:extLst>
              <a:ext uri="{FF2B5EF4-FFF2-40B4-BE49-F238E27FC236}">
                <a16:creationId xmlns:a16="http://schemas.microsoft.com/office/drawing/2014/main" id="{2C9952F1-48D5-7363-D1CC-4E653C7DE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Freeform 19">
            <a:extLst>
              <a:ext uri="{FF2B5EF4-FFF2-40B4-BE49-F238E27FC236}">
                <a16:creationId xmlns:a16="http://schemas.microsoft.com/office/drawing/2014/main" id="{96ED07DB-DFE8-F55A-53E8-3E68B05936DB}"/>
              </a:ext>
            </a:extLst>
          </p:cNvPr>
          <p:cNvSpPr/>
          <p:nvPr/>
        </p:nvSpPr>
        <p:spPr>
          <a:xfrm>
            <a:off x="3962400" y="4155836"/>
            <a:ext cx="3907756" cy="4174353"/>
          </a:xfrm>
          <a:custGeom>
            <a:avLst/>
            <a:gdLst/>
            <a:ahLst/>
            <a:cxnLst/>
            <a:rect l="l" t="t" r="r" b="b"/>
            <a:pathLst>
              <a:path w="2612615" h="2599551">
                <a:moveTo>
                  <a:pt x="0" y="0"/>
                </a:moveTo>
                <a:lnTo>
                  <a:pt x="2612615" y="0"/>
                </a:lnTo>
                <a:lnTo>
                  <a:pt x="2612615" y="2599552"/>
                </a:lnTo>
                <a:lnTo>
                  <a:pt x="0" y="25995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86FD4F54-44D8-0F38-BF21-076D94E709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176" y="1509823"/>
            <a:ext cx="15243367" cy="367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69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Ngăn nắp gọn gàng - Nhạc Bắc Kim Thang (Karaoke) ">
            <a:hlinkClick r:id="" action="ppaction://media"/>
            <a:extLst>
              <a:ext uri="{FF2B5EF4-FFF2-40B4-BE49-F238E27FC236}">
                <a16:creationId xmlns:a16="http://schemas.microsoft.com/office/drawing/2014/main" id="{7937A0EB-5EA6-166B-6621-0C7D60923E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95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2F77F305-41D6-4811-B0A7-87B496F51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D76B61D-6F1A-4785-9743-76A0BE7D49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796382" y="2126512"/>
            <a:ext cx="1859475" cy="37851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67B335B-A02B-488E-86FD-0BCFFDC6A3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5218" y="484601"/>
            <a:ext cx="6596444" cy="7071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8E453C-C991-4A0E-9821-E412A093E474}"/>
              </a:ext>
            </a:extLst>
          </p:cNvPr>
          <p:cNvSpPr txBox="1"/>
          <p:nvPr/>
        </p:nvSpPr>
        <p:spPr>
          <a:xfrm>
            <a:off x="2854960" y="1330960"/>
            <a:ext cx="66675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endParaRPr lang="vi-VN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8323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C369AF2-70E5-4853-BD5C-B675AD131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04302" y="121584"/>
            <a:ext cx="3091068" cy="10159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897C0B-4F29-4B53-9B95-481A67174C90}"/>
              </a:ext>
            </a:extLst>
          </p:cNvPr>
          <p:cNvSpPr txBox="1"/>
          <p:nvPr/>
        </p:nvSpPr>
        <p:spPr>
          <a:xfrm>
            <a:off x="761466" y="1111968"/>
            <a:ext cx="10349564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F6D7C0D-03D3-4FA6-ABCF-33EB05D25A1B}"/>
              </a:ext>
            </a:extLst>
          </p:cNvPr>
          <p:cNvGrpSpPr/>
          <p:nvPr/>
        </p:nvGrpSpPr>
        <p:grpSpPr>
          <a:xfrm>
            <a:off x="8956224" y="3926790"/>
            <a:ext cx="3126750" cy="2845907"/>
            <a:chOff x="3906736" y="2197503"/>
            <a:chExt cx="4073723" cy="407372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77614AB-0564-40CE-BFE3-7347D0C99A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06736" y="2197503"/>
              <a:ext cx="4073723" cy="4073723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198EFA98-9C54-42D7-831E-A70E102BFD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497810" y="3356436"/>
              <a:ext cx="891573" cy="1358588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8E55C8C-B558-4571-9855-CBA9F2E9AD3F}"/>
              </a:ext>
            </a:extLst>
          </p:cNvPr>
          <p:cNvSpPr txBox="1"/>
          <p:nvPr/>
        </p:nvSpPr>
        <p:spPr>
          <a:xfrm>
            <a:off x="761466" y="1719186"/>
            <a:ext cx="9520454" cy="1725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“Ai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./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riêng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./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,/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.”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8D2FBD-CCB9-4948-AD21-A63C49559D13}"/>
              </a:ext>
            </a:extLst>
          </p:cNvPr>
          <p:cNvSpPr txBox="1"/>
          <p:nvPr/>
        </p:nvSpPr>
        <p:spPr>
          <a:xfrm>
            <a:off x="656985" y="3620837"/>
            <a:ext cx="8190212" cy="2285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hô: “Đi xa”, các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trong “nhà” chạy ra đi 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hô: “Trở về” các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vội tìm “nhà” của mình. Những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tìm thấy nhà chậm nhất sẽ cùng hát hoặc nhảy múa một bài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7870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grass field with flowers&#10;&#10;Description automatically generated">
            <a:extLst>
              <a:ext uri="{FF2B5EF4-FFF2-40B4-BE49-F238E27FC236}">
                <a16:creationId xmlns:a16="http://schemas.microsoft.com/office/drawing/2014/main" id="{2C9952F1-48D5-7363-D1CC-4E653C7DE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9E9CDDB-0EB8-5FBE-30FB-3C7EA05F7850}"/>
              </a:ext>
            </a:extLst>
          </p:cNvPr>
          <p:cNvGrpSpPr/>
          <p:nvPr/>
        </p:nvGrpSpPr>
        <p:grpSpPr>
          <a:xfrm>
            <a:off x="152400" y="787401"/>
            <a:ext cx="11791676" cy="7227247"/>
            <a:chOff x="228600" y="1181100"/>
            <a:chExt cx="17687514" cy="10840871"/>
          </a:xfrm>
        </p:grpSpPr>
        <p:sp>
          <p:nvSpPr>
            <p:cNvPr id="5" name="Freeform 23">
              <a:extLst>
                <a:ext uri="{FF2B5EF4-FFF2-40B4-BE49-F238E27FC236}">
                  <a16:creationId xmlns:a16="http://schemas.microsoft.com/office/drawing/2014/main" id="{FE3A01F9-DE08-0356-EBFC-771666E1D5B1}"/>
                </a:ext>
              </a:extLst>
            </p:cNvPr>
            <p:cNvSpPr/>
            <p:nvPr/>
          </p:nvSpPr>
          <p:spPr>
            <a:xfrm>
              <a:off x="228600" y="1181100"/>
              <a:ext cx="14706600" cy="7162800"/>
            </a:xfrm>
            <a:custGeom>
              <a:avLst/>
              <a:gdLst/>
              <a:ahLst/>
              <a:cxnLst/>
              <a:rect l="l" t="t" r="r" b="b"/>
              <a:pathLst>
                <a:path w="2788501" h="1286196">
                  <a:moveTo>
                    <a:pt x="0" y="0"/>
                  </a:moveTo>
                  <a:lnTo>
                    <a:pt x="2788501" y="0"/>
                  </a:lnTo>
                  <a:lnTo>
                    <a:pt x="2788501" y="1286196"/>
                  </a:lnTo>
                  <a:lnTo>
                    <a:pt x="0" y="1286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vi-VN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Freeform 21">
              <a:extLst>
                <a:ext uri="{FF2B5EF4-FFF2-40B4-BE49-F238E27FC236}">
                  <a16:creationId xmlns:a16="http://schemas.microsoft.com/office/drawing/2014/main" id="{C70E95F6-15B1-BDF8-C28A-6874DDC71402}"/>
                </a:ext>
              </a:extLst>
            </p:cNvPr>
            <p:cNvSpPr/>
            <p:nvPr/>
          </p:nvSpPr>
          <p:spPr>
            <a:xfrm>
              <a:off x="11506200" y="4665828"/>
              <a:ext cx="6409914" cy="7356143"/>
            </a:xfrm>
            <a:custGeom>
              <a:avLst/>
              <a:gdLst/>
              <a:ahLst/>
              <a:cxnLst/>
              <a:rect l="l" t="t" r="r" b="b"/>
              <a:pathLst>
                <a:path w="1415097" h="1638318">
                  <a:moveTo>
                    <a:pt x="0" y="0"/>
                  </a:moveTo>
                  <a:lnTo>
                    <a:pt x="1415097" y="0"/>
                  </a:lnTo>
                  <a:lnTo>
                    <a:pt x="1415097" y="1638318"/>
                  </a:lnTo>
                  <a:lnTo>
                    <a:pt x="0" y="16383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vi-VN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79EA5CB-49D8-88EA-34C4-ECCCC0F3B335}"/>
                </a:ext>
              </a:extLst>
            </p:cNvPr>
            <p:cNvSpPr txBox="1"/>
            <p:nvPr/>
          </p:nvSpPr>
          <p:spPr>
            <a:xfrm>
              <a:off x="4885661" y="2160399"/>
              <a:ext cx="3531641" cy="12464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630"/>
              <a:r>
                <a:rPr lang="en-US" sz="48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4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endParaRPr lang="vi-VN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252488F-475D-6A9C-9DAF-6E8CEFEE065C}"/>
                </a:ext>
              </a:extLst>
            </p:cNvPr>
            <p:cNvSpPr txBox="1"/>
            <p:nvPr/>
          </p:nvSpPr>
          <p:spPr>
            <a:xfrm>
              <a:off x="1351586" y="3564566"/>
              <a:ext cx="10032695" cy="38318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630"/>
              <a:r>
                <a:rPr lang="vi-VN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Ai cũng có một góc riêng đáng yêu của mình ở nhà hoặc ở lớp, đi đâu xa cũng nhớ và nóng lòng được trở về.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9268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A room with a chalkboard and a desk&#10;&#10;Description automatically generated">
            <a:extLst>
              <a:ext uri="{FF2B5EF4-FFF2-40B4-BE49-F238E27FC236}">
                <a16:creationId xmlns:a16="http://schemas.microsoft.com/office/drawing/2014/main" id="{7E081E02-D548-8A16-74E7-B5C9CDE23B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88951" cy="6858001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46"/>
            <a:endParaRPr lang="en-US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17" name="Freeform 23">
            <a:extLst>
              <a:ext uri="{FF2B5EF4-FFF2-40B4-BE49-F238E27FC236}">
                <a16:creationId xmlns:a16="http://schemas.microsoft.com/office/drawing/2014/main" id="{5623434E-0964-2DC9-83B7-5F67AECF9D24}"/>
              </a:ext>
            </a:extLst>
          </p:cNvPr>
          <p:cNvSpPr/>
          <p:nvPr/>
        </p:nvSpPr>
        <p:spPr>
          <a:xfrm>
            <a:off x="8998472" y="2311242"/>
            <a:ext cx="2587705" cy="4587535"/>
          </a:xfrm>
          <a:custGeom>
            <a:avLst/>
            <a:gdLst/>
            <a:ahLst/>
            <a:cxnLst/>
            <a:rect l="l" t="t" r="r" b="b"/>
            <a:pathLst>
              <a:path w="1132288" h="1935536">
                <a:moveTo>
                  <a:pt x="0" y="0"/>
                </a:moveTo>
                <a:lnTo>
                  <a:pt x="1132288" y="0"/>
                </a:lnTo>
                <a:lnTo>
                  <a:pt x="1132288" y="1935536"/>
                </a:lnTo>
                <a:lnTo>
                  <a:pt x="0" y="19355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914446">
              <a:defRPr/>
            </a:pPr>
            <a:endParaRPr lang="vi-VN" ker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0B4D38-2CD4-6899-88E9-502ED60888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1268" y="1557418"/>
            <a:ext cx="5261304" cy="25239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9371C2-4F49-541E-44EB-86F0A76FB0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1753" y="417534"/>
            <a:ext cx="2365453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72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grass field with flowers&#10;&#10;Description automatically generated">
            <a:extLst>
              <a:ext uri="{FF2B5EF4-FFF2-40B4-BE49-F238E27FC236}">
                <a16:creationId xmlns:a16="http://schemas.microsoft.com/office/drawing/2014/main" id="{2C9952F1-48D5-7363-D1CC-4E653C7DE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27F4E5-C8BD-ADC8-F2D5-DDEFA2DCB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080" y="1857140"/>
            <a:ext cx="9237174" cy="2176379"/>
          </a:xfrm>
          <a:prstGeom prst="rect">
            <a:avLst/>
          </a:prstGeom>
        </p:spPr>
      </p:pic>
      <p:sp>
        <p:nvSpPr>
          <p:cNvPr id="7" name="Freeform 19">
            <a:extLst>
              <a:ext uri="{FF2B5EF4-FFF2-40B4-BE49-F238E27FC236}">
                <a16:creationId xmlns:a16="http://schemas.microsoft.com/office/drawing/2014/main" id="{96ED07DB-DFE8-F55A-53E8-3E68B05936DB}"/>
              </a:ext>
            </a:extLst>
          </p:cNvPr>
          <p:cNvSpPr/>
          <p:nvPr/>
        </p:nvSpPr>
        <p:spPr>
          <a:xfrm>
            <a:off x="3962400" y="4155836"/>
            <a:ext cx="3907756" cy="4174353"/>
          </a:xfrm>
          <a:custGeom>
            <a:avLst/>
            <a:gdLst/>
            <a:ahLst/>
            <a:cxnLst/>
            <a:rect l="l" t="t" r="r" b="b"/>
            <a:pathLst>
              <a:path w="2612615" h="2599551">
                <a:moveTo>
                  <a:pt x="0" y="0"/>
                </a:moveTo>
                <a:lnTo>
                  <a:pt x="2612615" y="0"/>
                </a:lnTo>
                <a:lnTo>
                  <a:pt x="2612615" y="2599552"/>
                </a:lnTo>
                <a:lnTo>
                  <a:pt x="0" y="25995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20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E32996-C447-D79E-A4B2-DB58608954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A room with a chalkboard and a desk&#10;&#10;Description automatically generated">
            <a:extLst>
              <a:ext uri="{FF2B5EF4-FFF2-40B4-BE49-F238E27FC236}">
                <a16:creationId xmlns:a16="http://schemas.microsoft.com/office/drawing/2014/main" id="{62E675CE-5B38-6B07-3FCA-6064EDFE9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88951" cy="6858001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A57CA9D-76B6-E0D5-4171-62C4AB67D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46"/>
            <a:endParaRPr lang="en-US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9E4F61-CE46-3661-97FF-A79006EB681D}"/>
              </a:ext>
            </a:extLst>
          </p:cNvPr>
          <p:cNvSpPr txBox="1"/>
          <p:nvPr/>
        </p:nvSpPr>
        <p:spPr>
          <a:xfrm>
            <a:off x="4014652" y="1969169"/>
            <a:ext cx="49987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/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HĐ1: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 về việc xây dựng góc học tập ở nhà</a:t>
            </a:r>
          </a:p>
        </p:txBody>
      </p:sp>
      <p:sp>
        <p:nvSpPr>
          <p:cNvPr id="16" name="Freeform 18">
            <a:extLst>
              <a:ext uri="{FF2B5EF4-FFF2-40B4-BE49-F238E27FC236}">
                <a16:creationId xmlns:a16="http://schemas.microsoft.com/office/drawing/2014/main" id="{AE59A996-FB13-244B-0FB8-C798E6D4B027}"/>
              </a:ext>
            </a:extLst>
          </p:cNvPr>
          <p:cNvSpPr/>
          <p:nvPr/>
        </p:nvSpPr>
        <p:spPr>
          <a:xfrm>
            <a:off x="1481376" y="2352018"/>
            <a:ext cx="3049174" cy="4505982"/>
          </a:xfrm>
          <a:custGeom>
            <a:avLst/>
            <a:gdLst/>
            <a:ahLst/>
            <a:cxnLst/>
            <a:rect l="l" t="t" r="r" b="b"/>
            <a:pathLst>
              <a:path w="1841792" h="2828087">
                <a:moveTo>
                  <a:pt x="0" y="0"/>
                </a:moveTo>
                <a:lnTo>
                  <a:pt x="1841792" y="0"/>
                </a:lnTo>
                <a:lnTo>
                  <a:pt x="1841792" y="2828087"/>
                </a:lnTo>
                <a:lnTo>
                  <a:pt x="0" y="28280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914446">
              <a:defRPr/>
            </a:pPr>
            <a:endParaRPr lang="vi-VN" ker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91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5 ý tưởng trang trí góc học tập tuyệt đẹp vừa nhìn là thích mê | Cốp Pha  Việt">
            <a:extLst>
              <a:ext uri="{FF2B5EF4-FFF2-40B4-BE49-F238E27FC236}">
                <a16:creationId xmlns:a16="http://schemas.microsoft.com/office/drawing/2014/main" id="{C522AB63-F5A1-4FDD-B88D-3FAF2412E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25" y="1276408"/>
            <a:ext cx="6014435" cy="462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Đại học Harvard: Trẻ càng bừa bộn ở 3 nơi này thì trẻ càng thông minh">
            <a:extLst>
              <a:ext uri="{FF2B5EF4-FFF2-40B4-BE49-F238E27FC236}">
                <a16:creationId xmlns:a16="http://schemas.microsoft.com/office/drawing/2014/main" id="{19FBD011-247F-45F6-81FA-20FEF30BF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974" y="1276408"/>
            <a:ext cx="5715000" cy="462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0FFF19-5FF9-48AC-AA95-B70F7A8DD58C}"/>
              </a:ext>
            </a:extLst>
          </p:cNvPr>
          <p:cNvSpPr txBox="1"/>
          <p:nvPr/>
        </p:nvSpPr>
        <p:spPr>
          <a:xfrm>
            <a:off x="2684587" y="5849337"/>
            <a:ext cx="3139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E137E8-0C4D-49D0-87FC-45CB3E3CD27C}"/>
              </a:ext>
            </a:extLst>
          </p:cNvPr>
          <p:cNvSpPr txBox="1"/>
          <p:nvPr/>
        </p:nvSpPr>
        <p:spPr>
          <a:xfrm>
            <a:off x="8655772" y="5937362"/>
            <a:ext cx="3139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3EE537-F2EC-7B47-8488-1B03FFB3BE7D}"/>
              </a:ext>
            </a:extLst>
          </p:cNvPr>
          <p:cNvSpPr txBox="1"/>
          <p:nvPr/>
        </p:nvSpPr>
        <p:spPr>
          <a:xfrm>
            <a:off x="1105786" y="584791"/>
            <a:ext cx="9686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hay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2?</a:t>
            </a:r>
          </a:p>
        </p:txBody>
      </p:sp>
    </p:spTree>
    <p:extLst>
      <p:ext uri="{BB962C8B-B14F-4D97-AF65-F5344CB8AC3E}">
        <p14:creationId xmlns:p14="http://schemas.microsoft.com/office/powerpoint/2010/main" val="3014650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C8E5DD9-046A-4F55-B855-E259364D1624}"/>
              </a:ext>
            </a:extLst>
          </p:cNvPr>
          <p:cNvGrpSpPr/>
          <p:nvPr/>
        </p:nvGrpSpPr>
        <p:grpSpPr>
          <a:xfrm>
            <a:off x="119209" y="1894933"/>
            <a:ext cx="3636715" cy="3598970"/>
            <a:chOff x="8126350" y="1467127"/>
            <a:chExt cx="2765067" cy="2752924"/>
          </a:xfrm>
        </p:grpSpPr>
        <p:pic>
          <p:nvPicPr>
            <p:cNvPr id="13" name="图片 2" descr="2">
              <a:extLst>
                <a:ext uri="{FF2B5EF4-FFF2-40B4-BE49-F238E27FC236}">
                  <a16:creationId xmlns:a16="http://schemas.microsoft.com/office/drawing/2014/main" id="{8BF4BF20-91DC-4A0D-ABAD-280829EE35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26350" y="1467127"/>
              <a:ext cx="2765067" cy="2343882"/>
            </a:xfrm>
            <a:prstGeom prst="rect">
              <a:avLst/>
            </a:prstGeom>
          </p:spPr>
        </p:pic>
        <p:sp>
          <p:nvSpPr>
            <p:cNvPr id="14" name="Rounded Rectangle 17">
              <a:extLst>
                <a:ext uri="{FF2B5EF4-FFF2-40B4-BE49-F238E27FC236}">
                  <a16:creationId xmlns:a16="http://schemas.microsoft.com/office/drawing/2014/main" id="{66B163A8-3075-4EA0-BCDF-9474B7AA7EC6}"/>
                </a:ext>
              </a:extLst>
            </p:cNvPr>
            <p:cNvSpPr/>
            <p:nvPr/>
          </p:nvSpPr>
          <p:spPr>
            <a:xfrm>
              <a:off x="8126350" y="3132350"/>
              <a:ext cx="2571800" cy="1087701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lang="en-US" sz="4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luận</a:t>
              </a:r>
              <a:r>
                <a:rPr lang="en-US" sz="4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lang="en-US" sz="4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đôi</a:t>
              </a:r>
              <a:endPara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8A49FD-FCC3-4DA3-9B5D-27F27E2FC684}"/>
              </a:ext>
            </a:extLst>
          </p:cNvPr>
          <p:cNvGrpSpPr/>
          <p:nvPr/>
        </p:nvGrpSpPr>
        <p:grpSpPr>
          <a:xfrm>
            <a:off x="3271644" y="771639"/>
            <a:ext cx="8412643" cy="852619"/>
            <a:chOff x="3977443" y="-1656991"/>
            <a:chExt cx="3108271" cy="786121"/>
          </a:xfrm>
        </p:grpSpPr>
        <p:sp>
          <p:nvSpPr>
            <p:cNvPr id="27" name="矩形: 圆角 6">
              <a:extLst>
                <a:ext uri="{FF2B5EF4-FFF2-40B4-BE49-F238E27FC236}">
                  <a16:creationId xmlns:a16="http://schemas.microsoft.com/office/drawing/2014/main" id="{A14A02D2-0DA9-463A-9944-D996C3F1A21B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1F248C7-5E7A-4CC3-B94B-E6067C116F02}"/>
                </a:ext>
              </a:extLst>
            </p:cNvPr>
            <p:cNvSpPr txBox="1"/>
            <p:nvPr/>
          </p:nvSpPr>
          <p:spPr>
            <a:xfrm>
              <a:off x="4149092" y="-1561023"/>
              <a:ext cx="2764972" cy="482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Trên mặt bàn nên để những gì? </a:t>
              </a:r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0B58777-03D3-41AB-A156-0A560F69006E}"/>
              </a:ext>
            </a:extLst>
          </p:cNvPr>
          <p:cNvGrpSpPr/>
          <p:nvPr/>
        </p:nvGrpSpPr>
        <p:grpSpPr>
          <a:xfrm>
            <a:off x="3416672" y="1884836"/>
            <a:ext cx="8412643" cy="852619"/>
            <a:chOff x="3977443" y="-1656991"/>
            <a:chExt cx="3108271" cy="786121"/>
          </a:xfrm>
        </p:grpSpPr>
        <p:sp>
          <p:nvSpPr>
            <p:cNvPr id="34" name="矩形: 圆角 6">
              <a:extLst>
                <a:ext uri="{FF2B5EF4-FFF2-40B4-BE49-F238E27FC236}">
                  <a16:creationId xmlns:a16="http://schemas.microsoft.com/office/drawing/2014/main" id="{2981CCAD-DCBA-4C4A-882B-8AA347E128DC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42B9693-3258-4FFA-A7B1-CE9B03911F0C}"/>
                </a:ext>
              </a:extLst>
            </p:cNvPr>
            <p:cNvSpPr txBox="1"/>
            <p:nvPr/>
          </p:nvSpPr>
          <p:spPr>
            <a:xfrm>
              <a:off x="4048545" y="-1490618"/>
              <a:ext cx="2997097" cy="482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 cần làm hộp để đựng đồ dùng học tập không? </a:t>
              </a:r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7B5E09C-9317-42A2-A39E-889C7AE2196A}"/>
              </a:ext>
            </a:extLst>
          </p:cNvPr>
          <p:cNvGrpSpPr/>
          <p:nvPr/>
        </p:nvGrpSpPr>
        <p:grpSpPr>
          <a:xfrm>
            <a:off x="3446458" y="2916831"/>
            <a:ext cx="8412643" cy="852619"/>
            <a:chOff x="3977443" y="-1656991"/>
            <a:chExt cx="3108271" cy="786121"/>
          </a:xfrm>
        </p:grpSpPr>
        <p:sp>
          <p:nvSpPr>
            <p:cNvPr id="37" name="矩形: 圆角 6">
              <a:extLst>
                <a:ext uri="{FF2B5EF4-FFF2-40B4-BE49-F238E27FC236}">
                  <a16:creationId xmlns:a16="http://schemas.microsoft.com/office/drawing/2014/main" id="{3CAFFD38-BA7F-421E-A1E5-76EFE7005C77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6DC7D00-E8A0-459C-9E15-9D7ED6C1D190}"/>
                </a:ext>
              </a:extLst>
            </p:cNvPr>
            <p:cNvSpPr txBox="1"/>
            <p:nvPr/>
          </p:nvSpPr>
          <p:spPr>
            <a:xfrm>
              <a:off x="4149092" y="-1561023"/>
              <a:ext cx="2764972" cy="482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Balô, cặp đi học về để ở đâu? </a:t>
              </a:r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3D87FD6-1169-4B71-8D7C-25CF90B718C8}"/>
              </a:ext>
            </a:extLst>
          </p:cNvPr>
          <p:cNvGrpSpPr/>
          <p:nvPr/>
        </p:nvGrpSpPr>
        <p:grpSpPr>
          <a:xfrm>
            <a:off x="3476244" y="3980622"/>
            <a:ext cx="8412643" cy="1259747"/>
            <a:chOff x="3977443" y="-1656991"/>
            <a:chExt cx="3108271" cy="786121"/>
          </a:xfrm>
        </p:grpSpPr>
        <p:sp>
          <p:nvSpPr>
            <p:cNvPr id="40" name="矩形: 圆角 6">
              <a:extLst>
                <a:ext uri="{FF2B5EF4-FFF2-40B4-BE49-F238E27FC236}">
                  <a16:creationId xmlns:a16="http://schemas.microsoft.com/office/drawing/2014/main" id="{2862DE7E-64C4-4C41-B71D-01AF18940924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F1D8948-A18E-40A0-B211-E5E3A95DD985}"/>
                </a:ext>
              </a:extLst>
            </p:cNvPr>
            <p:cNvSpPr txBox="1"/>
            <p:nvPr/>
          </p:nvSpPr>
          <p:spPr>
            <a:xfrm>
              <a:off x="4149092" y="-1561023"/>
              <a:ext cx="2764972" cy="6732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Thời khóa biểu trang trí thế nào và nên dán, treo ở đâu cho dễ thấy?</a:t>
              </a:r>
              <a:endPara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8021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335</Words>
  <Application>Microsoft Office PowerPoint</Application>
  <PresentationFormat>Widescreen</PresentationFormat>
  <Paragraphs>31</Paragraphs>
  <Slides>23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40" baseType="lpstr">
      <vt:lpstr>等线</vt:lpstr>
      <vt:lpstr>等线 Light</vt:lpstr>
      <vt:lpstr>微软雅黑</vt:lpstr>
      <vt:lpstr>#9Slide03 BoosterNextFYBlack</vt:lpstr>
      <vt:lpstr>#9Slide03 IcielUni Sans Heavy</vt:lpstr>
      <vt:lpstr>Aptos</vt:lpstr>
      <vt:lpstr>Aptos Display</vt:lpstr>
      <vt:lpstr>Arial</vt:lpstr>
      <vt:lpstr>Calibri</vt:lpstr>
      <vt:lpstr>Cambria</vt:lpstr>
      <vt:lpstr>Times New Roman</vt:lpstr>
      <vt:lpstr>字魂35号-经典雅黑</vt:lpstr>
      <vt:lpstr>​​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42</cp:revision>
  <dcterms:created xsi:type="dcterms:W3CDTF">2022-08-07T03:46:55Z</dcterms:created>
  <dcterms:modified xsi:type="dcterms:W3CDTF">2025-12-26T13:46:24Z</dcterms:modified>
</cp:coreProperties>
</file>