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56" r:id="rId3"/>
    <p:sldMasterId id="2147483783" r:id="rId4"/>
  </p:sldMasterIdLst>
  <p:notesMasterIdLst>
    <p:notesMasterId r:id="rId22"/>
  </p:notesMasterIdLst>
  <p:sldIdLst>
    <p:sldId id="635" r:id="rId5"/>
    <p:sldId id="256" r:id="rId6"/>
    <p:sldId id="332" r:id="rId7"/>
    <p:sldId id="333" r:id="rId8"/>
    <p:sldId id="639" r:id="rId9"/>
    <p:sldId id="7714" r:id="rId10"/>
    <p:sldId id="341" r:id="rId11"/>
    <p:sldId id="340" r:id="rId12"/>
    <p:sldId id="7713" r:id="rId13"/>
    <p:sldId id="636" r:id="rId14"/>
    <p:sldId id="342" r:id="rId15"/>
    <p:sldId id="343" r:id="rId16"/>
    <p:sldId id="627" r:id="rId17"/>
    <p:sldId id="7710" r:id="rId18"/>
    <p:sldId id="7711" r:id="rId19"/>
    <p:sldId id="7712" r:id="rId20"/>
    <p:sldId id="63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E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340BB-BC22-4049-A7C9-1B602326C40B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D335A-DEC2-4E04-9425-BA589F49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9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64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9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209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46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0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15517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06800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7291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90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8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55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62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77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10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6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91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938807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18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27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274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869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297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979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593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854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02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024732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2125465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375368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4285836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690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3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78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99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F8B41-CAC5-49DA-9156-65DCBE836829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31AD8-4DC2-4F0A-8757-37262589E7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7"/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9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95735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375071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90931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723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1930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2105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7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26" r:id="rId8"/>
    <p:sldLayoutId id="2147483727" r:id="rId9"/>
    <p:sldLayoutId id="2147483728" r:id="rId10"/>
    <p:sldLayoutId id="214748372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D9361-1473-4700-8A4F-245186F3EF4A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CA56D-D836-4252-90A1-20A36B05D3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6968E6-71F4-467B-ACB0-0B454B7E0B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A3AE1-8222-4617-A801-C326217AED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9E758-ED3D-4E97-825B-810931A3BA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063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C9CE272-C411-425E-9375-7BDFFC21480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9D7EEF-62BC-DFC1-75B2-72D2079572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2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5.png"/><Relationship Id="rId12" Type="http://schemas.openxmlformats.org/officeDocument/2006/relationships/audio" Target="../media/audio3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5.png"/><Relationship Id="rId12" Type="http://schemas.openxmlformats.org/officeDocument/2006/relationships/audio" Target="../media/audio3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29715-383D-4C46-1413-7747BECF4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F867C7D-6D2B-DB36-99DB-91DEDE66D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5889C82-81EA-1FBB-F708-A2515A201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6CA9E07-F5EC-31DB-2040-042EA65415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7D4D1D9-D7E1-2088-F42D-F6241CABF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FC6847EE-D1AF-CFA6-49BD-99E181B98D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372C0E2B-92C6-76B2-9958-096DEE5BD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611C84B7-590D-1188-1EA1-54FA27BFA90C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C87F2369-2221-92E9-BDF6-2EDBA9EAFAD0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54145DA4-C47B-8C03-26EF-5C155509546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83A9DFF-F871-221E-F7C4-A2C644FFB6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336" y="2413591"/>
            <a:ext cx="6989662" cy="21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2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A5B14-B609-750C-22D6-AD640DE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EF94F7A-52A6-5F75-64AD-9BFEE1E07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E20DE2-858A-33AE-E0D9-BAF6A9280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76FDF2-13FA-FF7B-A9E6-97D2CD077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9F32D0A-85A1-3431-04D9-26E03817EF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47333FFC-F46B-D164-FE76-DAC46D4B4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6F762B5A-D99D-1A29-AC44-F25E3D7CA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A49504B9-2E87-235D-EEF5-AB2461A910AF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2E41AEB0-EB8C-5C3F-4AE7-0AE5CA808C47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9E698D65-A25D-1BA9-376E-E991A847DD90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BD8DE52C-CC87-9D36-7817-57CF19C28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3" y="2207346"/>
            <a:ext cx="6581553" cy="22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0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89BBD-82C4-4A96-87D0-F13F3769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452437"/>
            <a:ext cx="1657350" cy="7143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FC0245C-A53B-450B-9D1B-CA423D841764}"/>
              </a:ext>
            </a:extLst>
          </p:cNvPr>
          <p:cNvGrpSpPr/>
          <p:nvPr/>
        </p:nvGrpSpPr>
        <p:grpSpPr>
          <a:xfrm>
            <a:off x="2821843" y="546570"/>
            <a:ext cx="619044" cy="584775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69E9FF-E741-4B94-951F-91AF124C3BC0}"/>
              </a:ext>
            </a:extLst>
          </p:cNvPr>
          <p:cNvSpPr txBox="1"/>
          <p:nvPr/>
        </p:nvSpPr>
        <p:spPr>
          <a:xfrm>
            <a:off x="3381374" y="533400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C8E8C0-9936-4A1A-B6F3-957F0B091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" y="1852612"/>
            <a:ext cx="4319035" cy="2224088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7F61A01-D9BB-4C5A-8C0F-D90544B89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401083"/>
              </p:ext>
            </p:extLst>
          </p:nvPr>
        </p:nvGraphicFramePr>
        <p:xfrm>
          <a:off x="5886450" y="1777492"/>
          <a:ext cx="3343275" cy="21271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3275">
                  <a:extLst>
                    <a:ext uri="{9D8B030D-6E8A-4147-A177-3AD203B41FA5}">
                      <a16:colId xmlns:a16="http://schemas.microsoft.com/office/drawing/2014/main" val="22023004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30 : 5 x 2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24 + 5 x 6 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30 – 18 : 3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39169131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87F81BBA-F8A4-4195-8B44-59FA0A1751E8}"/>
              </a:ext>
            </a:extLst>
          </p:cNvPr>
          <p:cNvSpPr txBox="1"/>
          <p:nvPr/>
        </p:nvSpPr>
        <p:spPr>
          <a:xfrm>
            <a:off x="127590" y="4024222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30 : 5 x 2 = 6 x 2 </a:t>
            </a:r>
          </a:p>
          <a:p>
            <a:pPr algn="just"/>
            <a:r>
              <a:rPr lang="pt-BR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                        = 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D903C5-1D62-440B-811F-B911D1DEAE57}"/>
              </a:ext>
            </a:extLst>
          </p:cNvPr>
          <p:cNvSpPr txBox="1"/>
          <p:nvPr/>
        </p:nvSpPr>
        <p:spPr>
          <a:xfrm>
            <a:off x="3315475" y="5046056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24 + 5 x 6 = 24 + 30 </a:t>
            </a:r>
          </a:p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54 </a:t>
            </a:r>
            <a:endParaRPr lang="pt-BR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BF782-00BB-496A-9CB6-FB62DCA07F8C}"/>
              </a:ext>
            </a:extLst>
          </p:cNvPr>
          <p:cNvSpPr txBox="1"/>
          <p:nvPr/>
        </p:nvSpPr>
        <p:spPr>
          <a:xfrm>
            <a:off x="7910513" y="5018588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c) 30 – 18 : 3 = 30 – 6</a:t>
            </a:r>
          </a:p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24</a:t>
            </a:r>
            <a:endParaRPr lang="pt-BR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53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85725"/>
            <a:ext cx="11858171" cy="63722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89BBD-82C4-4A96-87D0-F13F3769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229749"/>
            <a:ext cx="1466850" cy="6322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FC0245C-A53B-450B-9D1B-CA423D841764}"/>
              </a:ext>
            </a:extLst>
          </p:cNvPr>
          <p:cNvGrpSpPr/>
          <p:nvPr/>
        </p:nvGrpSpPr>
        <p:grpSpPr>
          <a:xfrm>
            <a:off x="2717068" y="127470"/>
            <a:ext cx="619044" cy="584775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69E9FF-E741-4B94-951F-91AF124C3BC0}"/>
              </a:ext>
            </a:extLst>
          </p:cNvPr>
          <p:cNvSpPr txBox="1"/>
          <p:nvPr/>
        </p:nvSpPr>
        <p:spPr>
          <a:xfrm>
            <a:off x="3276599" y="114300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B19BACD-18BA-42EF-A96A-C57DDE391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14424"/>
            <a:ext cx="6858000" cy="52101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E0091-164A-493C-BD5B-40753BE50D44}"/>
              </a:ext>
            </a:extLst>
          </p:cNvPr>
          <p:cNvGrpSpPr/>
          <p:nvPr/>
        </p:nvGrpSpPr>
        <p:grpSpPr>
          <a:xfrm>
            <a:off x="4571692" y="2959436"/>
            <a:ext cx="1275158" cy="773171"/>
            <a:chOff x="4571692" y="2959436"/>
            <a:chExt cx="1275158" cy="7731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EE4427-57A7-47BB-BCA3-5DFAF64C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BF0118-60BB-48A7-87B7-72B94F0C0AAD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8C2A47-868F-4BDA-B46D-EFA26915A29D}"/>
              </a:ext>
            </a:extLst>
          </p:cNvPr>
          <p:cNvGrpSpPr/>
          <p:nvPr/>
        </p:nvGrpSpPr>
        <p:grpSpPr>
          <a:xfrm>
            <a:off x="6838642" y="2511761"/>
            <a:ext cx="1275158" cy="773171"/>
            <a:chOff x="4571692" y="2959436"/>
            <a:chExt cx="1275158" cy="7731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DAD075-2096-492E-ADE0-E0C443669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77CC03-FF98-4C32-BCB3-4B2DC94F06FF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46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624713-E7C7-48F2-86F4-57A7B1AAE8F8}"/>
              </a:ext>
            </a:extLst>
          </p:cNvPr>
          <p:cNvGrpSpPr/>
          <p:nvPr/>
        </p:nvGrpSpPr>
        <p:grpSpPr>
          <a:xfrm>
            <a:off x="4485967" y="4169111"/>
            <a:ext cx="1275158" cy="773171"/>
            <a:chOff x="4571692" y="2959436"/>
            <a:chExt cx="1275158" cy="773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B08385-C541-45C5-BCFB-D65D94E84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36F9CC-9196-4D31-AF0E-06F1A57ABD15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47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1FEB48-A9F6-466D-ABBB-48B20B86F068}"/>
              </a:ext>
            </a:extLst>
          </p:cNvPr>
          <p:cNvGrpSpPr/>
          <p:nvPr/>
        </p:nvGrpSpPr>
        <p:grpSpPr>
          <a:xfrm>
            <a:off x="6686242" y="3873836"/>
            <a:ext cx="1275158" cy="773171"/>
            <a:chOff x="4571692" y="2959436"/>
            <a:chExt cx="1275158" cy="7731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966C4AE-A0D8-4E8A-82CD-421E7B7BA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6669A5-E4F6-4478-A576-BEBD31E74AB3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45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B64D29-ED16-4191-A4CF-298CCA8B8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403" y="709612"/>
            <a:ext cx="2492759" cy="1681163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7BD7830-2D04-4015-8CBD-9A27FB585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4438650"/>
            <a:ext cx="3145154" cy="191928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8A66E05-50B1-4D54-8EF7-B43828935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62" y="607915"/>
            <a:ext cx="2224088" cy="2254348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ACAC3384-7B81-4E0C-AF67-5F755E47D1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63" y="4076700"/>
            <a:ext cx="2418291" cy="19399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D4BCCAE-F04E-4719-95C9-6681609C8F3C}"/>
              </a:ext>
            </a:extLst>
          </p:cNvPr>
          <p:cNvSpPr txBox="1"/>
          <p:nvPr/>
        </p:nvSpPr>
        <p:spPr>
          <a:xfrm>
            <a:off x="3657600" y="76200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6AFB11-F1FD-4DB2-9404-8ECD2C6DC298}"/>
              </a:ext>
            </a:extLst>
          </p:cNvPr>
          <p:cNvSpPr txBox="1"/>
          <p:nvPr/>
        </p:nvSpPr>
        <p:spPr>
          <a:xfrm>
            <a:off x="10734675" y="7048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D79612-6FE2-430A-86C2-1717AC2C8C8D}"/>
              </a:ext>
            </a:extLst>
          </p:cNvPr>
          <p:cNvSpPr txBox="1"/>
          <p:nvPr/>
        </p:nvSpPr>
        <p:spPr>
          <a:xfrm>
            <a:off x="1304925" y="537210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72578C-556C-483E-8FC3-8BE3B122CCA7}"/>
              </a:ext>
            </a:extLst>
          </p:cNvPr>
          <p:cNvSpPr txBox="1"/>
          <p:nvPr/>
        </p:nvSpPr>
        <p:spPr>
          <a:xfrm>
            <a:off x="10887075" y="49053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4071323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23581 -0.2377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10091 -0.057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08658 0.2594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28841 0.0025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E161616-71A1-B6B1-9E7C-DB20159CF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30">
            <a:extLst>
              <a:ext uri="{FF2B5EF4-FFF2-40B4-BE49-F238E27FC236}">
                <a16:creationId xmlns:a16="http://schemas.microsoft.com/office/drawing/2014/main" id="{2D21BBCA-3511-D6D5-C49E-1E62184896A2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27">
              <a:extLst>
                <a:ext uri="{FF2B5EF4-FFF2-40B4-BE49-F238E27FC236}">
                  <a16:creationId xmlns:a16="http://schemas.microsoft.com/office/drawing/2014/main" id="{6CB0DC85-D64B-41D7-F377-B92E1A2C355A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4" name="圆角矩形 28">
              <a:extLst>
                <a:ext uri="{FF2B5EF4-FFF2-40B4-BE49-F238E27FC236}">
                  <a16:creationId xmlns:a16="http://schemas.microsoft.com/office/drawing/2014/main" id="{5ABDC10A-7357-BD9A-AA72-7384F2C9BEE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39F5355-F048-8FE9-A93A-28EAB52B5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704" y="592660"/>
            <a:ext cx="6389162" cy="5371042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DA8093-9B45-3BCA-38A7-4263C35533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1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3B54CCAC-3B26-4EC7-952E-A155BC0D6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id="{89F77B59-AE28-4ACE-81B9-F318B50494FD}"/>
              </a:ext>
            </a:extLst>
          </p:cNvPr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SimSu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20298-52FB-4076-9B3B-BC28BE8757E0}"/>
              </a:ext>
            </a:extLst>
          </p:cNvPr>
          <p:cNvSpPr txBox="1"/>
          <p:nvPr/>
        </p:nvSpPr>
        <p:spPr>
          <a:xfrm>
            <a:off x="2117034" y="4970413"/>
            <a:ext cx="2123979" cy="5747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Calibri" panose="020F0502020204030204" charset="0"/>
              </a:rPr>
              <a:t>BẮT ĐẦU</a:t>
            </a: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id="{8FB7D0D0-4D9F-439E-809A-604EC20D0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5" y="4761215"/>
            <a:ext cx="957532" cy="955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EC320-2343-4112-A6DC-1E22A0BB6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E207D44-9845-4254-8C44-E4A43318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8126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 p14:bounceEnd="48000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9386B93-64C3-4EB9-886A-DBD4FBDB0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B9001E-AF38-451D-A433-BC9003386926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CE87CB-B219-4F92-968D-0E7F88FA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45BCBA-A1AB-4055-9D98-A392EA7C69E2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B008212D-D431-42BA-8482-C102FE32A2F1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72CA5504-C0BE-45F6-8B50-D6DB28170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292B35-F47B-4458-AE76-DB443A504DCB}"/>
                </a:ext>
              </a:extLst>
            </p:cNvPr>
            <p:cNvSpPr txBox="1"/>
            <p:nvPr/>
          </p:nvSpPr>
          <p:spPr>
            <a:xfrm>
              <a:off x="2687375" y="302961"/>
              <a:ext cx="252504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64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43FE6C-4CFA-454F-B6E5-D19095B2DC34}"/>
              </a:ext>
            </a:extLst>
          </p:cNvPr>
          <p:cNvGrpSpPr/>
          <p:nvPr/>
        </p:nvGrpSpPr>
        <p:grpSpPr>
          <a:xfrm>
            <a:off x="2369944" y="3264929"/>
            <a:ext cx="4632532" cy="1524000"/>
            <a:chOff x="1777458" y="1442381"/>
            <a:chExt cx="3474399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13433EB6-3D48-4E11-8032-A9A90231E73F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AB2B5BDF-A836-4F23-A38A-C186D1DAC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DD8B67-E741-45BB-9C48-2C2F0B44C67C}"/>
                </a:ext>
              </a:extLst>
            </p:cNvPr>
            <p:cNvSpPr txBox="1"/>
            <p:nvPr/>
          </p:nvSpPr>
          <p:spPr>
            <a:xfrm>
              <a:off x="2718204" y="1662478"/>
              <a:ext cx="2533653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65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B22E5C-FDC6-4396-B671-2E50BC6D3124}"/>
              </a:ext>
            </a:extLst>
          </p:cNvPr>
          <p:cNvGrpSpPr/>
          <p:nvPr/>
        </p:nvGrpSpPr>
        <p:grpSpPr>
          <a:xfrm>
            <a:off x="2403097" y="5075555"/>
            <a:ext cx="4658313" cy="1524000"/>
            <a:chOff x="1802318" y="2800350"/>
            <a:chExt cx="3493735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B76F47B-C1B8-4321-A707-5FF886EB3F51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48F4D73D-E830-4BD8-97E0-090333A77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5CB1A7-3E58-4056-8443-8E6BCBB2F82B}"/>
                </a:ext>
              </a:extLst>
            </p:cNvPr>
            <p:cNvSpPr txBox="1"/>
            <p:nvPr/>
          </p:nvSpPr>
          <p:spPr>
            <a:xfrm>
              <a:off x="2687371" y="3008433"/>
              <a:ext cx="260868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66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41086-8B32-4212-A254-186899DC6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806175-E2CC-4DE6-9CDD-7D73CEEA9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B2E94BCA-6E0E-466E-A5A1-3B4367E8F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3FF8604C-0090-4A1D-8632-1365E5B787CE}"/>
              </a:ext>
            </a:extLst>
          </p:cNvPr>
          <p:cNvSpPr txBox="1"/>
          <p:nvPr/>
        </p:nvSpPr>
        <p:spPr>
          <a:xfrm>
            <a:off x="7838831" y="2221567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80 - 2 x 7 = ?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865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C3E0F1-C075-4C1F-9529-B4675E2C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FC4145-0C22-4667-ACD4-F5712515215F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A70D49-A600-4355-9151-1796F8F8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D6BF14-FD8C-4C5C-8000-E024A2338A91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13DF6B2E-60F0-4E80-A1F7-A8E8CB75E6F0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CD6FB423-F85C-46D8-9903-8F41C8DED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E63F47-8BAE-4D89-8395-03624CB983CB}"/>
                </a:ext>
              </a:extLst>
            </p:cNvPr>
            <p:cNvSpPr txBox="1"/>
            <p:nvPr/>
          </p:nvSpPr>
          <p:spPr>
            <a:xfrm>
              <a:off x="2625704" y="346317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43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A196BE-83CD-413A-8BFB-DA5E030BE0A6}"/>
              </a:ext>
            </a:extLst>
          </p:cNvPr>
          <p:cNvGrpSpPr/>
          <p:nvPr/>
        </p:nvGrpSpPr>
        <p:grpSpPr>
          <a:xfrm>
            <a:off x="2369944" y="5054600"/>
            <a:ext cx="4621051" cy="1524000"/>
            <a:chOff x="1777458" y="1442381"/>
            <a:chExt cx="3465788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B00FA075-D14F-49BA-8721-F7EAA2CEE7AE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1B9C9D14-8E98-4247-8FA4-FBFE231E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B0155-6ED8-4929-85AD-01931E609D68}"/>
                </a:ext>
              </a:extLst>
            </p:cNvPr>
            <p:cNvSpPr txBox="1"/>
            <p:nvPr/>
          </p:nvSpPr>
          <p:spPr>
            <a:xfrm>
              <a:off x="2707236" y="1702828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42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59480E-D3A2-40FF-951A-B1F1B8FEA5EE}"/>
              </a:ext>
            </a:extLst>
          </p:cNvPr>
          <p:cNvGrpSpPr/>
          <p:nvPr/>
        </p:nvGrpSpPr>
        <p:grpSpPr>
          <a:xfrm>
            <a:off x="2369952" y="3327400"/>
            <a:ext cx="4587905" cy="1524000"/>
            <a:chOff x="1802318" y="2800350"/>
            <a:chExt cx="3440929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6B69064-CAA9-48DD-B6F9-656B07A73DAF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B8F2EE49-3A68-4301-BB47-E6FB0F29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7AA28C-A2ED-4EC2-AFE4-D10A05E1551D}"/>
                </a:ext>
              </a:extLst>
            </p:cNvPr>
            <p:cNvSpPr txBox="1"/>
            <p:nvPr/>
          </p:nvSpPr>
          <p:spPr>
            <a:xfrm>
              <a:off x="2838301" y="3042810"/>
              <a:ext cx="20121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41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E714D38-CFAA-4F22-9457-9E02A1018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BB2449-38BA-499B-BEBD-FAE349181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961CC519-DC4D-4F9D-93C8-EE61A108F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FD1A3D40-B38C-4D45-882B-6421A788DE72}"/>
              </a:ext>
            </a:extLst>
          </p:cNvPr>
          <p:cNvSpPr txBox="1"/>
          <p:nvPr/>
        </p:nvSpPr>
        <p:spPr>
          <a:xfrm>
            <a:off x="7890904" y="2446924"/>
            <a:ext cx="4145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35 + 12 : 2 = 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966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6F0FE-F0F0-0E52-73DC-C03D0DE7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DDF6BB4-117E-2357-F044-EC6F94746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1CCB88D-DAD4-1C14-5A83-89049459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E1EE6DE-90B5-CA76-F1B2-553C42142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710404E-4053-259A-3157-1DCD7DB35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36108099-2318-35A3-1A28-D245D0521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50B97F82-60A7-10B0-6859-AB83CD6E49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B7617-967B-8C3E-6303-09094D547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266" y="1560979"/>
            <a:ext cx="8954734" cy="42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 + 8 – 15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084880" y="5706395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35</a:t>
            </a:r>
          </a:p>
        </p:txBody>
      </p:sp>
      <p:sp>
        <p:nvSpPr>
          <p:cNvPr id="26" name="Pentagon 25"/>
          <p:cNvSpPr/>
          <p:nvPr/>
        </p:nvSpPr>
        <p:spPr>
          <a:xfrm>
            <a:off x="1084879" y="624855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25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x 8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6480550" y="5881598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26" name="Pentagon 25"/>
          <p:cNvSpPr/>
          <p:nvPr/>
        </p:nvSpPr>
        <p:spPr>
          <a:xfrm>
            <a:off x="1514808" y="587865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: 9 + 10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552019" y="6193413"/>
            <a:ext cx="4581189" cy="445926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26" name="Pentagon 25"/>
          <p:cNvSpPr/>
          <p:nvPr/>
        </p:nvSpPr>
        <p:spPr>
          <a:xfrm>
            <a:off x="1651409" y="567208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16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90985-08D2-E83F-FEA8-66937AAC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3FCFB06-E29E-59E0-B517-28AE78AD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4F69AFE-21AA-97A3-097C-FCA10FD90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EDF7CEA-F0CF-F1B5-E853-7C6BA089C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83B5AF7-1567-5F8A-380F-BC9054B7E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9D9549DC-D406-85FB-A3A4-C027B6002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F44F7B04-3482-1467-0FD8-D413E2B5FA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E7C24B33-DAD9-26F4-5284-351ABCAFDEED}"/>
              </a:ext>
            </a:extLst>
          </p:cNvPr>
          <p:cNvGrpSpPr/>
          <p:nvPr/>
        </p:nvGrpSpPr>
        <p:grpSpPr>
          <a:xfrm>
            <a:off x="3778331" y="857268"/>
            <a:ext cx="8108869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17686AD5-EA2D-8C82-7EC7-F5D783DB174C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1B0D3054-61FA-4761-C725-D5B8A894732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700719-CAD4-C9C8-9785-CD158B478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614" y="1836413"/>
            <a:ext cx="7394890" cy="2778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60365-8F43-06C7-F689-2CE0E5F25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4625" y="94244"/>
            <a:ext cx="2682472" cy="1255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89CD4-5EBA-541B-7F03-AC4E4CAC2F55}"/>
              </a:ext>
            </a:extLst>
          </p:cNvPr>
          <p:cNvSpPr txBox="1"/>
          <p:nvPr/>
        </p:nvSpPr>
        <p:spPr>
          <a:xfrm>
            <a:off x="7187609" y="4380614"/>
            <a:ext cx="2488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2657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922D6-71E3-52EA-6432-138A15AC9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BEE23-229D-EEF0-31E7-D5FA0AF583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6186F545-8A4F-52DE-0BCD-62C43418C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097A9-E1A5-4E27-8085-D418A872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1" y="513315"/>
            <a:ext cx="1666875" cy="676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645CD-7B9A-43E1-A2CA-5ECF813AD6FD}"/>
              </a:ext>
            </a:extLst>
          </p:cNvPr>
          <p:cNvSpPr txBox="1"/>
          <p:nvPr/>
        </p:nvSpPr>
        <p:spPr>
          <a:xfrm>
            <a:off x="4295775" y="42862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E39A2-347D-4630-8C17-0B3744CA9853}"/>
              </a:ext>
            </a:extLst>
          </p:cNvPr>
          <p:cNvSpPr txBox="1"/>
          <p:nvPr/>
        </p:nvSpPr>
        <p:spPr>
          <a:xfrm>
            <a:off x="523875" y="1143000"/>
            <a:ext cx="11220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Rót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sang 3 ca,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 2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5AA1C7D-DFD3-4F7C-811B-B65AAF1EE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59" y="3990976"/>
            <a:ext cx="2526366" cy="23860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5D96DD8-7747-424C-A5A7-4C5F64695772}"/>
              </a:ext>
            </a:extLst>
          </p:cNvPr>
          <p:cNvGrpSpPr/>
          <p:nvPr/>
        </p:nvGrpSpPr>
        <p:grpSpPr>
          <a:xfrm>
            <a:off x="6591300" y="5257800"/>
            <a:ext cx="1419224" cy="1419224"/>
            <a:chOff x="6638925" y="5010150"/>
            <a:chExt cx="1419224" cy="1419224"/>
          </a:xfrm>
        </p:grpSpPr>
        <p:pic>
          <p:nvPicPr>
            <p:cNvPr id="12" name="Picture 11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3D55EB91-82F7-46F7-ADE6-D2FCE1D4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A85178-A7F2-4206-A68C-D5E6DFAE51A8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61022-0D3F-4488-BAA6-12138FD6E43D}"/>
              </a:ext>
            </a:extLst>
          </p:cNvPr>
          <p:cNvGrpSpPr/>
          <p:nvPr/>
        </p:nvGrpSpPr>
        <p:grpSpPr>
          <a:xfrm>
            <a:off x="5419725" y="5229225"/>
            <a:ext cx="1419224" cy="1419224"/>
            <a:chOff x="6638925" y="5010150"/>
            <a:chExt cx="1419224" cy="1419224"/>
          </a:xfrm>
        </p:grpSpPr>
        <p:pic>
          <p:nvPicPr>
            <p:cNvPr id="17" name="Picture 16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3107757D-7839-48AE-9475-DC5F0FA83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409B56-5B38-4F42-81E4-32DB344A85F5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FDDBD6-C5AF-47BC-B896-3A47C9413C0E}"/>
              </a:ext>
            </a:extLst>
          </p:cNvPr>
          <p:cNvGrpSpPr/>
          <p:nvPr/>
        </p:nvGrpSpPr>
        <p:grpSpPr>
          <a:xfrm>
            <a:off x="4181475" y="5238750"/>
            <a:ext cx="1419224" cy="1419224"/>
            <a:chOff x="6638925" y="5010150"/>
            <a:chExt cx="1419224" cy="1419224"/>
          </a:xfrm>
        </p:grpSpPr>
        <p:pic>
          <p:nvPicPr>
            <p:cNvPr id="21" name="Picture 20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80807178-8344-42CF-A29B-F9AAC6E7F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CF8155-0ABB-42A3-9C40-2C38ADC35613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A679D8A-59CD-41F1-A763-594F8C7D6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25" y="4033504"/>
            <a:ext cx="1247776" cy="2205371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F8461E0-4862-4131-87A7-F8979B4055D5}"/>
              </a:ext>
            </a:extLst>
          </p:cNvPr>
          <p:cNvSpPr/>
          <p:nvPr/>
        </p:nvSpPr>
        <p:spPr>
          <a:xfrm>
            <a:off x="1447800" y="2581275"/>
            <a:ext cx="4105275" cy="1276350"/>
          </a:xfrm>
          <a:prstGeom prst="wedgeRoundRectCallout">
            <a:avLst>
              <a:gd name="adj1" fmla="val -34058"/>
              <a:gd name="adj2" fmla="val 6921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3 ca,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2C8BAC76-ABA4-42DB-A9FA-23791EA4738D}"/>
              </a:ext>
            </a:extLst>
          </p:cNvPr>
          <p:cNvSpPr/>
          <p:nvPr/>
        </p:nvSpPr>
        <p:spPr>
          <a:xfrm>
            <a:off x="7315200" y="1828800"/>
            <a:ext cx="4762501" cy="1619249"/>
          </a:xfrm>
          <a:prstGeom prst="wedgeRoundRectCallout">
            <a:avLst>
              <a:gd name="adj1" fmla="val -12241"/>
              <a:gd name="adj2" fmla="val 7593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gộp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10 – 2 x 3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can.</a:t>
            </a:r>
          </a:p>
        </p:txBody>
      </p:sp>
    </p:spTree>
    <p:extLst>
      <p:ext uri="{BB962C8B-B14F-4D97-AF65-F5344CB8AC3E}">
        <p14:creationId xmlns:p14="http://schemas.microsoft.com/office/powerpoint/2010/main" val="1539958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409575"/>
            <a:ext cx="11858171" cy="58388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43B731-AC56-4698-8C5C-FF55BE1EBD55}"/>
              </a:ext>
            </a:extLst>
          </p:cNvPr>
          <p:cNvSpPr txBox="1"/>
          <p:nvPr/>
        </p:nvSpPr>
        <p:spPr>
          <a:xfrm>
            <a:off x="419100" y="809625"/>
            <a:ext cx="1122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– 2 x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C0FB98-E646-4A94-B40C-99A99BECA9AA}"/>
              </a:ext>
            </a:extLst>
          </p:cNvPr>
          <p:cNvSpPr txBox="1"/>
          <p:nvPr/>
        </p:nvSpPr>
        <p:spPr>
          <a:xfrm>
            <a:off x="3810000" y="1447800"/>
            <a:ext cx="762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– 2 x 3 = 10 - 6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EEA757-628D-4C99-B8EA-FB9B1015385B}"/>
              </a:ext>
            </a:extLst>
          </p:cNvPr>
          <p:cNvSpPr txBox="1"/>
          <p:nvPr/>
        </p:nvSpPr>
        <p:spPr>
          <a:xfrm>
            <a:off x="5863856" y="2046768"/>
            <a:ext cx="294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D0A9EB-33D7-4EF3-83E2-D4F9F0E09EBA}"/>
              </a:ext>
            </a:extLst>
          </p:cNvPr>
          <p:cNvSpPr/>
          <p:nvPr/>
        </p:nvSpPr>
        <p:spPr>
          <a:xfrm>
            <a:off x="285750" y="2933700"/>
            <a:ext cx="11582400" cy="3126858"/>
          </a:xfrm>
          <a:prstGeom prst="rect">
            <a:avLst/>
          </a:prstGeom>
          <a:solidFill>
            <a:srgbClr val="BAE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A0887-83BD-4080-A024-A51493C1E6F1}"/>
              </a:ext>
            </a:extLst>
          </p:cNvPr>
          <p:cNvSpPr txBox="1"/>
          <p:nvPr/>
        </p:nvSpPr>
        <p:spPr>
          <a:xfrm>
            <a:off x="238125" y="3152775"/>
            <a:ext cx="1146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51C083-5D7B-4521-8256-E58BD746DB19}"/>
              </a:ext>
            </a:extLst>
          </p:cNvPr>
          <p:cNvSpPr txBox="1"/>
          <p:nvPr/>
        </p:nvSpPr>
        <p:spPr>
          <a:xfrm>
            <a:off x="190500" y="4584404"/>
            <a:ext cx="1146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1441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60529572744138004_v2">
            <a:hlinkClick r:id="" action="ppaction://media"/>
            <a:extLst>
              <a:ext uri="{FF2B5EF4-FFF2-40B4-BE49-F238E27FC236}">
                <a16:creationId xmlns:a16="http://schemas.microsoft.com/office/drawing/2014/main" id="{2E7672D8-9FFF-8D73-1F94-27A254E2D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431" b="34431"/>
          <a:stretch/>
        </p:blipFill>
        <p:spPr>
          <a:xfrm>
            <a:off x="-1" y="0"/>
            <a:ext cx="12177365" cy="67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8443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382</Words>
  <Application>Microsoft Office PowerPoint</Application>
  <PresentationFormat>Widescreen</PresentationFormat>
  <Paragraphs>63</Paragraphs>
  <Slides>17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#9Slide02 Noi dung dai</vt:lpstr>
      <vt:lpstr>等线</vt:lpstr>
      <vt:lpstr>微软雅黑</vt:lpstr>
      <vt:lpstr>字魂141号-活力悦动体</vt:lpstr>
      <vt:lpstr>Arial</vt:lpstr>
      <vt:lpstr>Calibri</vt:lpstr>
      <vt:lpstr>Calibri Light</vt:lpstr>
      <vt:lpstr>Cambria</vt:lpstr>
      <vt:lpstr>Times New Roman</vt:lpstr>
      <vt:lpstr>UTM Avo</vt:lpstr>
      <vt:lpstr>千图网拥有20W+精美PPT模板 更多PPT模板下载至：www.58pic.com/office/ppt​​</vt:lpstr>
      <vt:lpstr>1_Office Theme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41</cp:revision>
  <dcterms:created xsi:type="dcterms:W3CDTF">2022-09-23T03:25:59Z</dcterms:created>
  <dcterms:modified xsi:type="dcterms:W3CDTF">2025-11-02T10:13:04Z</dcterms:modified>
</cp:coreProperties>
</file>