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5" r:id="rId2"/>
    <p:sldMasterId id="2147483697" r:id="rId3"/>
  </p:sldMasterIdLst>
  <p:notesMasterIdLst>
    <p:notesMasterId r:id="rId27"/>
  </p:notesMasterIdLst>
  <p:sldIdLst>
    <p:sldId id="265" r:id="rId4"/>
    <p:sldId id="3381" r:id="rId5"/>
    <p:sldId id="3382" r:id="rId6"/>
    <p:sldId id="3383" r:id="rId7"/>
    <p:sldId id="3385" r:id="rId8"/>
    <p:sldId id="3386" r:id="rId9"/>
    <p:sldId id="3387" r:id="rId10"/>
    <p:sldId id="256" r:id="rId11"/>
    <p:sldId id="266" r:id="rId12"/>
    <p:sldId id="274" r:id="rId13"/>
    <p:sldId id="3403" r:id="rId14"/>
    <p:sldId id="3394" r:id="rId15"/>
    <p:sldId id="3395" r:id="rId16"/>
    <p:sldId id="268" r:id="rId17"/>
    <p:sldId id="3408" r:id="rId18"/>
    <p:sldId id="3409" r:id="rId19"/>
    <p:sldId id="3411" r:id="rId20"/>
    <p:sldId id="3410" r:id="rId21"/>
    <p:sldId id="3401" r:id="rId22"/>
    <p:sldId id="3407" r:id="rId23"/>
    <p:sldId id="277" r:id="rId24"/>
    <p:sldId id="3406" r:id="rId25"/>
    <p:sldId id="26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50" d="100"/>
          <a:sy n="50" d="100"/>
        </p:scale>
        <p:origin x="128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39D23F-F5CF-4AEA-874D-E137F9C06006}" type="datetimeFigureOut">
              <a:rPr lang="en-US" smtClean="0"/>
              <a:t>10/31/2025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BC866D-7E6C-40AB-AAEE-9F019A598247}" type="slidenum">
              <a:rPr lang="en-US" smtClean="0"/>
              <a:t>‹#›</a:t>
            </a:fld>
            <a:endParaRPr lang="en-US"/>
          </a:p>
        </p:txBody>
      </p:sp>
    </p:spTree>
    <p:extLst>
      <p:ext uri="{BB962C8B-B14F-4D97-AF65-F5344CB8AC3E}">
        <p14:creationId xmlns:p14="http://schemas.microsoft.com/office/powerpoint/2010/main" val="57292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Hương Thảo – </a:t>
            </a:r>
            <a:r>
              <a:rPr lang="en-US" dirty="0" err="1"/>
              <a:t>zalo</a:t>
            </a:r>
            <a:r>
              <a:rPr lang="en-US" dirty="0"/>
              <a:t> 0972115126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DB7DDE-870D-4822-9047-7B201A2AC9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0072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9714A0-1399-498B-B6E9-2DBAAD1ACA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6875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D763B2-7A9C-4F9D-9174-84FB0F00371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0B3358B-33C7-4CAD-A2BA-7394AB76F22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3AD9EC2C-DDB6-45E9-85FB-C5F18E87CEFA}"/>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2025/10/31</a:t>
            </a:fld>
            <a:endParaRPr lang="zh-CN" altLang="en-US"/>
          </a:p>
        </p:txBody>
      </p:sp>
      <p:sp>
        <p:nvSpPr>
          <p:cNvPr id="5" name="页脚占位符 4">
            <a:extLst>
              <a:ext uri="{FF2B5EF4-FFF2-40B4-BE49-F238E27FC236}">
                <a16:creationId xmlns:a16="http://schemas.microsoft.com/office/drawing/2014/main" id="{95CD243B-EA27-4744-86AE-2DBFCD17A6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1F7F55B-8958-47CB-BA5B-37EE87F261F0}"/>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2493400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CF8187-ADB8-4853-8A1C-5F5D6CB3463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7820ECC-E49A-44CB-9A9E-05D210DB98E3}"/>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ED46FF-F444-43BC-9E55-5372ABBFF23E}"/>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2025/10/31</a:t>
            </a:fld>
            <a:endParaRPr lang="zh-CN" altLang="en-US"/>
          </a:p>
        </p:txBody>
      </p:sp>
      <p:sp>
        <p:nvSpPr>
          <p:cNvPr id="5" name="页脚占位符 4">
            <a:extLst>
              <a:ext uri="{FF2B5EF4-FFF2-40B4-BE49-F238E27FC236}">
                <a16:creationId xmlns:a16="http://schemas.microsoft.com/office/drawing/2014/main" id="{A789A82B-6676-4AD0-A06B-82ED4F49A7C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37A7BD1-F596-4F78-901B-9BC02AA95B67}"/>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2201617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0A0FF2A-4366-4838-A540-E8605BE402AB}"/>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816B483-B24E-4846-99A8-71A1E0B93EA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AF49FA2-BDC2-493A-B292-A70D393ED43F}"/>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2025/10/31</a:t>
            </a:fld>
            <a:endParaRPr lang="zh-CN" altLang="en-US"/>
          </a:p>
        </p:txBody>
      </p:sp>
      <p:sp>
        <p:nvSpPr>
          <p:cNvPr id="5" name="页脚占位符 4">
            <a:extLst>
              <a:ext uri="{FF2B5EF4-FFF2-40B4-BE49-F238E27FC236}">
                <a16:creationId xmlns:a16="http://schemas.microsoft.com/office/drawing/2014/main" id="{ECDCA2EB-CF37-4EF7-84C9-AEDFD265DF0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C7559F1-4FCE-4A16-B5C7-568E3F82CC72}"/>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0076600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10/31/2025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3170023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10/31/2025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3921608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10/31/2025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25239257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10/31/2025</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449287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10/31/2025</a:t>
            </a:fld>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2398984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10/31/2025</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3478565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10/31/2025</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1168104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10/31/2025</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4037201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B69FA1-A738-4670-B475-6AD75BABA03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A2534E1-3129-4039-B76F-2F119E1C63B5}"/>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5281EB2-98C0-491F-AC68-17114C73F592}"/>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2025/10/31</a:t>
            </a:fld>
            <a:endParaRPr lang="zh-CN" altLang="en-US"/>
          </a:p>
        </p:txBody>
      </p:sp>
      <p:sp>
        <p:nvSpPr>
          <p:cNvPr id="5" name="页脚占位符 4">
            <a:extLst>
              <a:ext uri="{FF2B5EF4-FFF2-40B4-BE49-F238E27FC236}">
                <a16:creationId xmlns:a16="http://schemas.microsoft.com/office/drawing/2014/main" id="{F730944E-CAFD-4168-966A-94DB1EACB48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AF918AE-5373-455C-9946-5ADC8CF97B7B}"/>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
        <p:nvSpPr>
          <p:cNvPr id="7" name="9Slide.vn - 2019">
            <a:extLst>
              <a:ext uri="{FF2B5EF4-FFF2-40B4-BE49-F238E27FC236}">
                <a16:creationId xmlns:a16="http://schemas.microsoft.com/office/drawing/2014/main" id="{1FA69B42-0DDD-4B50-A633-BEC41FD50A7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Picture 7">
            <a:extLst>
              <a:ext uri="{FF2B5EF4-FFF2-40B4-BE49-F238E27FC236}">
                <a16:creationId xmlns:a16="http://schemas.microsoft.com/office/drawing/2014/main" id="{0666C6AF-B45C-4E5A-8327-0E011C13BF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3DDCDD83-337C-4CD9-9435-BF7345C356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37DF3267-544E-466C-8831-2323CC4CD4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8DDC55F3-39BA-4B79-B4F1-B14BD4D52A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525555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10/31/2025</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328686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10/31/2025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1873859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10/31/2025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1283408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1D8BD707-D9CF-40AE-B4C6-C98DA3205C09}" type="datetimeFigureOut">
              <a:rPr lang="en-US" smtClean="0"/>
              <a:pPr/>
              <a:t>10/31/2025</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11099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1D8BD707-D9CF-40AE-B4C6-C98DA3205C09}" type="datetimeFigureOut">
              <a:rPr lang="en-US" smtClean="0"/>
              <a:pPr/>
              <a:t>10/31/2025</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82884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1D8BD707-D9CF-40AE-B4C6-C98DA3205C09}" type="datetimeFigureOut">
              <a:rPr lang="en-US" smtClean="0"/>
              <a:pPr/>
              <a:t>10/31/2025</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56297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1D8BD707-D9CF-40AE-B4C6-C98DA3205C09}" type="datetimeFigureOut">
              <a:rPr lang="en-US" smtClean="0"/>
              <a:pPr/>
              <a:t>10/31/2025</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57908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1D8BD707-D9CF-40AE-B4C6-C98DA3205C09}" type="datetimeFigureOut">
              <a:rPr lang="en-US" smtClean="0"/>
              <a:pPr/>
              <a:t>10/31/2025</a:t>
            </a:fld>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73087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1D8BD707-D9CF-40AE-B4C6-C98DA3205C09}" type="datetimeFigureOut">
              <a:rPr lang="en-US" smtClean="0"/>
              <a:pPr/>
              <a:t>10/31/2025</a:t>
            </a:fld>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06894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1D8BD707-D9CF-40AE-B4C6-C98DA3205C09}" type="datetimeFigureOut">
              <a:rPr lang="en-US" smtClean="0"/>
              <a:pPr/>
              <a:t>10/31/2025</a:t>
            </a:fld>
            <a:endParaRPr 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8588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62A7E4-CD40-4848-9502-A2212EBA79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411633D-FB01-4628-95C2-434B17EFA6E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C38898A-37B7-4D7F-AF73-2BD366162290}"/>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2025/10/31</a:t>
            </a:fld>
            <a:endParaRPr lang="zh-CN" altLang="en-US"/>
          </a:p>
        </p:txBody>
      </p:sp>
      <p:sp>
        <p:nvSpPr>
          <p:cNvPr id="5" name="页脚占位符 4">
            <a:extLst>
              <a:ext uri="{FF2B5EF4-FFF2-40B4-BE49-F238E27FC236}">
                <a16:creationId xmlns:a16="http://schemas.microsoft.com/office/drawing/2014/main" id="{7966BAA2-555B-4129-9D54-FB37EE0B36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18F1FB2-AD90-45DE-9172-15FE49508ED1}"/>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1817574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1D8BD707-D9CF-40AE-B4C6-C98DA3205C09}" type="datetimeFigureOut">
              <a:rPr lang="en-US" smtClean="0"/>
              <a:pPr/>
              <a:t>10/31/2025</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78609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GB"/>
          </a:p>
        </p:txBody>
      </p:sp>
      <p:sp>
        <p:nvSpPr>
          <p:cNvPr id="4" name="Text Placeholder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1D8BD707-D9CF-40AE-B4C6-C98DA3205C09}" type="datetimeFigureOut">
              <a:rPr lang="en-US" smtClean="0"/>
              <a:pPr/>
              <a:t>10/31/2025</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56150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1D8BD707-D9CF-40AE-B4C6-C98DA3205C09}" type="datetimeFigureOut">
              <a:rPr lang="en-US" smtClean="0"/>
              <a:pPr/>
              <a:t>10/31/2025</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99468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6"/>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1D8BD707-D9CF-40AE-B4C6-C98DA3205C09}" type="datetimeFigureOut">
              <a:rPr lang="en-US" smtClean="0"/>
              <a:pPr/>
              <a:t>10/31/2025</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1808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08B367-837E-42BE-B684-0FF149B7DC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F5DAB71-270D-44E8-A151-180D1E4AAB9A}"/>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2EBED9C-F1B1-48E0-9BD7-B2270D5D51CB}"/>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BA11F31-BA20-49DA-AEEE-E87035B9DD32}"/>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2025/10/31</a:t>
            </a:fld>
            <a:endParaRPr lang="zh-CN" altLang="en-US"/>
          </a:p>
        </p:txBody>
      </p:sp>
      <p:sp>
        <p:nvSpPr>
          <p:cNvPr id="6" name="页脚占位符 5">
            <a:extLst>
              <a:ext uri="{FF2B5EF4-FFF2-40B4-BE49-F238E27FC236}">
                <a16:creationId xmlns:a16="http://schemas.microsoft.com/office/drawing/2014/main" id="{D6B654EC-5CFD-4DE9-B281-40C54E4B1A9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A122AC-6B9E-488A-AE33-BEB9F91D6A2D}"/>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037109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F9B216-DEFC-4EE4-945B-4C077BA79FF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0F57864-6979-46AF-B5F6-69B4E8968EC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B448EEF-0EF5-4F97-90E2-D64F14EC310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00A91A0-57F5-466A-AD58-0E7B525F38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6CEBD6D8-82C5-4405-9D1B-69713BAC8C0A}"/>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584B44D-D16C-40D4-B6FE-8FA62B6D5FB9}"/>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2025/10/31</a:t>
            </a:fld>
            <a:endParaRPr lang="zh-CN" altLang="en-US"/>
          </a:p>
        </p:txBody>
      </p:sp>
      <p:sp>
        <p:nvSpPr>
          <p:cNvPr id="8" name="页脚占位符 7">
            <a:extLst>
              <a:ext uri="{FF2B5EF4-FFF2-40B4-BE49-F238E27FC236}">
                <a16:creationId xmlns:a16="http://schemas.microsoft.com/office/drawing/2014/main" id="{45F3677B-86F6-466E-8273-33E09AD83CE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71BE83C9-76CE-450A-AD6F-6AB6078370FA}"/>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2354406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4E0548-DB8C-444A-AEC1-15747E58EF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D4408DE-3785-4F0B-B41F-3821E653ABDA}"/>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2025/10/31</a:t>
            </a:fld>
            <a:endParaRPr lang="zh-CN" altLang="en-US"/>
          </a:p>
        </p:txBody>
      </p:sp>
      <p:sp>
        <p:nvSpPr>
          <p:cNvPr id="4" name="页脚占位符 3">
            <a:extLst>
              <a:ext uri="{FF2B5EF4-FFF2-40B4-BE49-F238E27FC236}">
                <a16:creationId xmlns:a16="http://schemas.microsoft.com/office/drawing/2014/main" id="{F8A426B1-9A20-433C-82C7-2A61C8786E9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5643E39-9C66-4250-8A56-CBCE04E7E414}"/>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146153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8C1A3FC-C2EB-41C3-9CEA-B7660277DA1E}"/>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2025/10/31</a:t>
            </a:fld>
            <a:endParaRPr lang="zh-CN" altLang="en-US"/>
          </a:p>
        </p:txBody>
      </p:sp>
      <p:sp>
        <p:nvSpPr>
          <p:cNvPr id="3" name="页脚占位符 2">
            <a:extLst>
              <a:ext uri="{FF2B5EF4-FFF2-40B4-BE49-F238E27FC236}">
                <a16:creationId xmlns:a16="http://schemas.microsoft.com/office/drawing/2014/main" id="{6940698D-698E-409F-B040-43E47C8231B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590AF62-1125-4625-AF31-62115C60B169}"/>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pic>
        <p:nvPicPr>
          <p:cNvPr id="5" name="图片 4">
            <a:extLst>
              <a:ext uri="{FF2B5EF4-FFF2-40B4-BE49-F238E27FC236}">
                <a16:creationId xmlns:a16="http://schemas.microsoft.com/office/drawing/2014/main" id="{E57F9C50-508D-4F1B-B895-1832971B33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849" b="9313"/>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4FB3A9DA-06BD-410F-B69C-0BCDD2F2250D}"/>
              </a:ext>
            </a:extLst>
          </p:cNvPr>
          <p:cNvGrpSpPr/>
          <p:nvPr userDrawn="1"/>
        </p:nvGrpSpPr>
        <p:grpSpPr>
          <a:xfrm>
            <a:off x="653434" y="402690"/>
            <a:ext cx="10334334" cy="6052620"/>
            <a:chOff x="1291609" y="562347"/>
            <a:chExt cx="9811981" cy="6052620"/>
          </a:xfrm>
        </p:grpSpPr>
        <p:sp>
          <p:nvSpPr>
            <p:cNvPr id="7" name="矩形 6">
              <a:extLst>
                <a:ext uri="{FF2B5EF4-FFF2-40B4-BE49-F238E27FC236}">
                  <a16:creationId xmlns:a16="http://schemas.microsoft.com/office/drawing/2014/main" id="{4B7F04AA-9D88-4E52-8C9E-73AC3F52696E}"/>
                </a:ext>
              </a:extLst>
            </p:cNvPr>
            <p:cNvSpPr/>
            <p:nvPr/>
          </p:nvSpPr>
          <p:spPr>
            <a:xfrm>
              <a:off x="1814286" y="856343"/>
              <a:ext cx="8882743" cy="5370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7FDD7C0-9D29-4A37-96EB-D5C61753CF94}"/>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91609" y="562347"/>
              <a:ext cx="9811981" cy="6052620"/>
            </a:xfrm>
            <a:prstGeom prst="rect">
              <a:avLst/>
            </a:prstGeom>
          </p:spPr>
        </p:pic>
      </p:grpSp>
      <p:pic>
        <p:nvPicPr>
          <p:cNvPr id="9" name="Picture 8" descr="A beach with a house and boats&#10;&#10;Description automatically generated">
            <a:extLst>
              <a:ext uri="{FF2B5EF4-FFF2-40B4-BE49-F238E27FC236}">
                <a16:creationId xmlns:a16="http://schemas.microsoft.com/office/drawing/2014/main" id="{65E5B2BC-1C1F-5909-CAB6-413738A8220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Rounded Corners 9">
            <a:extLst>
              <a:ext uri="{FF2B5EF4-FFF2-40B4-BE49-F238E27FC236}">
                <a16:creationId xmlns:a16="http://schemas.microsoft.com/office/drawing/2014/main" id="{C28076B0-FF2E-FAB5-E833-078AB96FD91E}"/>
              </a:ext>
            </a:extLst>
          </p:cNvPr>
          <p:cNvSpPr/>
          <p:nvPr userDrawn="1"/>
        </p:nvSpPr>
        <p:spPr>
          <a:xfrm>
            <a:off x="187569" y="281354"/>
            <a:ext cx="11746523" cy="6353908"/>
          </a:xfrm>
          <a:prstGeom prst="roundRect">
            <a:avLst/>
          </a:prstGeom>
          <a:ln>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6553722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4B37AF-D0EA-41D8-AA5A-4C72ED51C1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468D5F6-ABE9-4A39-BBCA-C12FF2ECA76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CCA1ED4-44B3-482D-8246-23CC937A95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7CB3807-0D75-48E6-A73D-2A86327758F1}"/>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2025/10/31</a:t>
            </a:fld>
            <a:endParaRPr lang="zh-CN" altLang="en-US"/>
          </a:p>
        </p:txBody>
      </p:sp>
      <p:sp>
        <p:nvSpPr>
          <p:cNvPr id="6" name="页脚占位符 5">
            <a:extLst>
              <a:ext uri="{FF2B5EF4-FFF2-40B4-BE49-F238E27FC236}">
                <a16:creationId xmlns:a16="http://schemas.microsoft.com/office/drawing/2014/main" id="{588ABD14-0C41-4935-9E44-615D00B3B96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B6F57C0-D5C3-4BB9-B2D0-CFE8A3E16067}"/>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1401555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1BEB8-0FC1-4C29-82CC-A84C7C9A61B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B39552F-BF37-49D0-9D54-B8E2609FBB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3FEBA66-9F51-4250-8823-43F163D2BD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479A59B8-60BE-40B7-9E1E-32CB025FAFFB}"/>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2025/10/31</a:t>
            </a:fld>
            <a:endParaRPr lang="zh-CN" altLang="en-US"/>
          </a:p>
        </p:txBody>
      </p:sp>
      <p:sp>
        <p:nvSpPr>
          <p:cNvPr id="6" name="页脚占位符 5">
            <a:extLst>
              <a:ext uri="{FF2B5EF4-FFF2-40B4-BE49-F238E27FC236}">
                <a16:creationId xmlns:a16="http://schemas.microsoft.com/office/drawing/2014/main" id="{2500F24A-10C1-487B-A051-47C059E0E5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003F196-54F7-410D-A94C-974128E8838A}"/>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2589078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712C3E95-0057-0ED9-1A9C-5993D0B427D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57400" y="0"/>
            <a:ext cx="1745952" cy="1745952"/>
          </a:xfrm>
          <a:prstGeom prst="rect">
            <a:avLst/>
          </a:prstGeom>
        </p:spPr>
      </p:pic>
    </p:spTree>
    <p:extLst>
      <p:ext uri="{BB962C8B-B14F-4D97-AF65-F5344CB8AC3E}">
        <p14:creationId xmlns:p14="http://schemas.microsoft.com/office/powerpoint/2010/main" val="5268533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round pink circle with white text and a black background&#10;&#10;AI-generated content may be incorrect.">
            <a:extLst>
              <a:ext uri="{FF2B5EF4-FFF2-40B4-BE49-F238E27FC236}">
                <a16:creationId xmlns:a16="http://schemas.microsoft.com/office/drawing/2014/main" id="{50BED7FD-DE84-26E0-3A64-552C11D2F7D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57400" y="0"/>
            <a:ext cx="1745952" cy="1745952"/>
          </a:xfrm>
          <a:prstGeom prst="rect">
            <a:avLst/>
          </a:prstGeom>
        </p:spPr>
      </p:pic>
    </p:spTree>
    <p:extLst>
      <p:ext uri="{BB962C8B-B14F-4D97-AF65-F5344CB8AC3E}">
        <p14:creationId xmlns:p14="http://schemas.microsoft.com/office/powerpoint/2010/main" val="325887641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0041D50A-B0DB-FEF3-12CB-8631526F50F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05000" y="0"/>
            <a:ext cx="1593552" cy="1593552"/>
          </a:xfrm>
          <a:prstGeom prst="rect">
            <a:avLst/>
          </a:prstGeom>
        </p:spPr>
      </p:pic>
    </p:spTree>
    <p:extLst>
      <p:ext uri="{BB962C8B-B14F-4D97-AF65-F5344CB8AC3E}">
        <p14:creationId xmlns:p14="http://schemas.microsoft.com/office/powerpoint/2010/main" val="410742024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29.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2.png"/><Relationship Id="rId7"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9.xml"/><Relationship Id="rId6" Type="http://schemas.openxmlformats.org/officeDocument/2006/relationships/image" Target="../media/image8.png"/><Relationship Id="rId11" Type="http://schemas.openxmlformats.org/officeDocument/2006/relationships/image" Target="../media/image15.png"/><Relationship Id="rId5" Type="http://schemas.openxmlformats.org/officeDocument/2006/relationships/image" Target="../media/image11.png"/><Relationship Id="rId10" Type="http://schemas.openxmlformats.org/officeDocument/2006/relationships/image" Target="../media/image41.png"/><Relationship Id="rId4" Type="http://schemas.openxmlformats.org/officeDocument/2006/relationships/image" Target="../media/image13.svg"/><Relationship Id="rId9" Type="http://schemas.openxmlformats.org/officeDocument/2006/relationships/image" Target="../media/image10.sv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9.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microsoft.com/office/2007/relationships/hdphoto" Target="../media/hdphoto10.wdp"/></Relationships>
</file>

<file path=ppt/slides/_rels/slide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3.xml"/><Relationship Id="rId5" Type="http://schemas.openxmlformats.org/officeDocument/2006/relationships/image" Target="../media/image18.png"/><Relationship Id="rId4" Type="http://schemas.openxmlformats.org/officeDocument/2006/relationships/image" Target="../media/image17.jpg"/></Relationships>
</file>

<file path=ppt/slides/_rels/slide20.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57.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6.gif"/><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58.png"/><Relationship Id="rId2" Type="http://schemas.openxmlformats.org/officeDocument/2006/relationships/image" Target="../media/image6.png"/><Relationship Id="rId1" Type="http://schemas.openxmlformats.org/officeDocument/2006/relationships/slideLayout" Target="../slideLayouts/slideLayout29.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2.gif"/><Relationship Id="rId5" Type="http://schemas.openxmlformats.org/officeDocument/2006/relationships/image" Target="../media/image61.png"/><Relationship Id="rId4" Type="http://schemas.microsoft.com/office/2007/relationships/hdphoto" Target="../media/hdphoto12.wdp"/></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63.png"/><Relationship Id="rId12" Type="http://schemas.openxmlformats.org/officeDocument/2006/relationships/image" Target="../media/image64.png"/><Relationship Id="rId2" Type="http://schemas.openxmlformats.org/officeDocument/2006/relationships/image" Target="../media/image6.png"/><Relationship Id="rId1" Type="http://schemas.openxmlformats.org/officeDocument/2006/relationships/slideLayout" Target="../slideLayouts/slideLayout29.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3.svg"/><Relationship Id="rId4" Type="http://schemas.openxmlformats.org/officeDocument/2006/relationships/image" Target="../media/image8.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6.png"/><Relationship Id="rId18" Type="http://schemas.microsoft.com/office/2007/relationships/hdphoto" Target="../media/hdphoto7.wdp"/><Relationship Id="rId3" Type="http://schemas.openxmlformats.org/officeDocument/2006/relationships/image" Target="../media/image20.jpg"/><Relationship Id="rId21" Type="http://schemas.microsoft.com/office/2007/relationships/hdphoto" Target="../media/hdphoto8.wdp"/><Relationship Id="rId7" Type="http://schemas.openxmlformats.org/officeDocument/2006/relationships/image" Target="../media/image23.png"/><Relationship Id="rId12" Type="http://schemas.microsoft.com/office/2007/relationships/hdphoto" Target="../media/hdphoto4.wdp"/><Relationship Id="rId17" Type="http://schemas.openxmlformats.org/officeDocument/2006/relationships/image" Target="../media/image28.png"/><Relationship Id="rId25" Type="http://schemas.openxmlformats.org/officeDocument/2006/relationships/slide" Target="slide7.xml"/><Relationship Id="rId2" Type="http://schemas.openxmlformats.org/officeDocument/2006/relationships/notesSlide" Target="../notesSlides/notesSlide1.xml"/><Relationship Id="rId16" Type="http://schemas.microsoft.com/office/2007/relationships/hdphoto" Target="../media/hdphoto6.wdp"/><Relationship Id="rId20"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22.jpg"/><Relationship Id="rId11" Type="http://schemas.openxmlformats.org/officeDocument/2006/relationships/image" Target="../media/image25.png"/><Relationship Id="rId24" Type="http://schemas.openxmlformats.org/officeDocument/2006/relationships/slide" Target="slide4.xml"/><Relationship Id="rId5" Type="http://schemas.microsoft.com/office/2007/relationships/hdphoto" Target="../media/hdphoto1.wdp"/><Relationship Id="rId15" Type="http://schemas.openxmlformats.org/officeDocument/2006/relationships/image" Target="../media/image27.png"/><Relationship Id="rId23" Type="http://schemas.openxmlformats.org/officeDocument/2006/relationships/slide" Target="slide5.xml"/><Relationship Id="rId10" Type="http://schemas.microsoft.com/office/2007/relationships/hdphoto" Target="../media/hdphoto3.wdp"/><Relationship Id="rId19" Type="http://schemas.openxmlformats.org/officeDocument/2006/relationships/slide" Target="slide8.xml"/><Relationship Id="rId4" Type="http://schemas.openxmlformats.org/officeDocument/2006/relationships/image" Target="../media/image21.png"/><Relationship Id="rId9" Type="http://schemas.openxmlformats.org/officeDocument/2006/relationships/image" Target="../media/image24.png"/><Relationship Id="rId14" Type="http://schemas.microsoft.com/office/2007/relationships/hdphoto" Target="../media/hdphoto5.wdp"/><Relationship Id="rId22" Type="http://schemas.openxmlformats.org/officeDocument/2006/relationships/slide" Target="slide6.xml"/></Relationships>
</file>

<file path=ppt/slides/_rels/slide4.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2.jpe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slide" Target="slide3.xml"/><Relationship Id="rId5" Type="http://schemas.microsoft.com/office/2007/relationships/hdphoto" Target="../media/hdphoto9.wdp"/><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3.jpe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slide" Target="slide3.xml"/><Relationship Id="rId5" Type="http://schemas.microsoft.com/office/2007/relationships/hdphoto" Target="../media/hdphoto9.wdp"/><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4.jpe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slide" Target="slide3.xml"/><Relationship Id="rId5" Type="http://schemas.microsoft.com/office/2007/relationships/hdphoto" Target="../media/hdphoto9.wdp"/><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5.jpe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slide" Target="slide3.xml"/><Relationship Id="rId5" Type="http://schemas.microsoft.com/office/2007/relationships/hdphoto" Target="../media/hdphoto9.wdp"/><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9.png"/><Relationship Id="rId3" Type="http://schemas.openxmlformats.org/officeDocument/2006/relationships/image" Target="../media/image6.png"/><Relationship Id="rId7" Type="http://schemas.openxmlformats.org/officeDocument/2006/relationships/image" Target="../media/image13.svg"/><Relationship Id="rId12"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12.png"/><Relationship Id="rId11" Type="http://schemas.openxmlformats.org/officeDocument/2006/relationships/image" Target="../media/image37.png"/><Relationship Id="rId5" Type="http://schemas.openxmlformats.org/officeDocument/2006/relationships/image" Target="../media/image10.svg"/><Relationship Id="rId10" Type="http://schemas.openxmlformats.org/officeDocument/2006/relationships/image" Target="../media/image36.png"/><Relationship Id="rId4" Type="http://schemas.openxmlformats.org/officeDocument/2006/relationships/image" Target="../media/image9.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29.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BCF1FF">
                <a:alpha val="100000"/>
              </a:srgbClr>
            </a:gs>
            <a:gs pos="100000">
              <a:srgbClr val="EEFFDD">
                <a:alpha val="100000"/>
              </a:srgbClr>
            </a:gs>
          </a:gsLst>
          <a:lin ang="5400000"/>
        </a:gradFill>
        <a:effectLst/>
      </p:bgPr>
    </p:bg>
    <p:spTree>
      <p:nvGrpSpPr>
        <p:cNvPr id="1" name=""/>
        <p:cNvGrpSpPr/>
        <p:nvPr/>
      </p:nvGrpSpPr>
      <p:grpSpPr>
        <a:xfrm>
          <a:off x="0" y="0"/>
          <a:ext cx="0" cy="0"/>
          <a:chOff x="0" y="0"/>
          <a:chExt cx="0" cy="0"/>
        </a:xfrm>
      </p:grpSpPr>
      <p:sp>
        <p:nvSpPr>
          <p:cNvPr id="24" name="Freeform 2"/>
          <p:cNvSpPr/>
          <p:nvPr/>
        </p:nvSpPr>
        <p:spPr>
          <a:xfrm>
            <a:off x="10589915" y="2403706"/>
            <a:ext cx="2303215" cy="710158"/>
          </a:xfrm>
          <a:custGeom>
            <a:avLst/>
            <a:gdLst/>
            <a:ahLst/>
            <a:cxnLst/>
            <a:rect l="l" t="t" r="r" b="b"/>
            <a:pathLst>
              <a:path w="3454822" h="1065237">
                <a:moveTo>
                  <a:pt x="0" y="0"/>
                </a:moveTo>
                <a:lnTo>
                  <a:pt x="3454822" y="0"/>
                </a:lnTo>
                <a:lnTo>
                  <a:pt x="3454822" y="1065236"/>
                </a:lnTo>
                <a:lnTo>
                  <a:pt x="0" y="1065236"/>
                </a:lnTo>
                <a:lnTo>
                  <a:pt x="0" y="0"/>
                </a:lnTo>
                <a:close/>
              </a:path>
            </a:pathLst>
          </a:custGeom>
          <a:blipFill>
            <a:blip r:embed="rId2"/>
            <a:stretch>
              <a:fillRect/>
            </a:stretch>
          </a:blipFill>
        </p:spPr>
        <p:txBody>
          <a:bodyPr/>
          <a:lstStyle/>
          <a:p>
            <a:pPr defTabSz="609630"/>
            <a:endParaRPr lang="en-US" sz="1200">
              <a:solidFill>
                <a:prstClr val="black"/>
              </a:solidFill>
              <a:latin typeface="Calibri" panose="020F0502020204030204"/>
            </a:endParaRPr>
          </a:p>
        </p:txBody>
      </p:sp>
      <p:sp>
        <p:nvSpPr>
          <p:cNvPr id="2" name="Freeform 2"/>
          <p:cNvSpPr/>
          <p:nvPr/>
        </p:nvSpPr>
        <p:spPr>
          <a:xfrm>
            <a:off x="5845194" y="3652844"/>
            <a:ext cx="2303215" cy="710158"/>
          </a:xfrm>
          <a:custGeom>
            <a:avLst/>
            <a:gdLst/>
            <a:ahLst/>
            <a:cxnLst/>
            <a:rect l="l" t="t" r="r" b="b"/>
            <a:pathLst>
              <a:path w="3454822" h="1065237">
                <a:moveTo>
                  <a:pt x="0" y="0"/>
                </a:moveTo>
                <a:lnTo>
                  <a:pt x="3454822" y="0"/>
                </a:lnTo>
                <a:lnTo>
                  <a:pt x="3454822" y="1065236"/>
                </a:lnTo>
                <a:lnTo>
                  <a:pt x="0" y="1065236"/>
                </a:lnTo>
                <a:lnTo>
                  <a:pt x="0" y="0"/>
                </a:lnTo>
                <a:close/>
              </a:path>
            </a:pathLst>
          </a:custGeom>
          <a:blipFill>
            <a:blip r:embed="rId2"/>
            <a:stretch>
              <a:fillRect/>
            </a:stretch>
          </a:blipFill>
        </p:spPr>
        <p:txBody>
          <a:bodyPr/>
          <a:lstStyle/>
          <a:p>
            <a:pPr defTabSz="609630"/>
            <a:endParaRPr lang="en-US" sz="1200">
              <a:solidFill>
                <a:prstClr val="black"/>
              </a:solidFill>
              <a:latin typeface="Calibri" panose="020F0502020204030204"/>
            </a:endParaRPr>
          </a:p>
        </p:txBody>
      </p:sp>
      <p:sp>
        <p:nvSpPr>
          <p:cNvPr id="3" name="Freeform 3"/>
          <p:cNvSpPr/>
          <p:nvPr/>
        </p:nvSpPr>
        <p:spPr>
          <a:xfrm>
            <a:off x="5412491" y="4949483"/>
            <a:ext cx="7832361" cy="1386981"/>
          </a:xfrm>
          <a:custGeom>
            <a:avLst/>
            <a:gdLst/>
            <a:ahLst/>
            <a:cxnLst/>
            <a:rect l="l" t="t" r="r" b="b"/>
            <a:pathLst>
              <a:path w="11748542" h="2080471">
                <a:moveTo>
                  <a:pt x="0" y="0"/>
                </a:moveTo>
                <a:lnTo>
                  <a:pt x="11748542" y="0"/>
                </a:lnTo>
                <a:lnTo>
                  <a:pt x="11748542" y="2080471"/>
                </a:lnTo>
                <a:lnTo>
                  <a:pt x="0" y="2080471"/>
                </a:lnTo>
                <a:lnTo>
                  <a:pt x="0" y="0"/>
                </a:lnTo>
                <a:close/>
              </a:path>
            </a:pathLst>
          </a:custGeom>
          <a:blipFill>
            <a:blip r:embed="rId3"/>
            <a:stretch>
              <a:fillRect/>
            </a:stretch>
          </a:blipFill>
        </p:spPr>
        <p:txBody>
          <a:bodyPr/>
          <a:lstStyle/>
          <a:p>
            <a:pPr defTabSz="609630"/>
            <a:endParaRPr lang="en-US" sz="1200">
              <a:solidFill>
                <a:prstClr val="black"/>
              </a:solidFill>
              <a:latin typeface="Calibri" panose="020F0502020204030204"/>
            </a:endParaRPr>
          </a:p>
        </p:txBody>
      </p:sp>
      <p:sp>
        <p:nvSpPr>
          <p:cNvPr id="4" name="Freeform 4"/>
          <p:cNvSpPr/>
          <p:nvPr/>
        </p:nvSpPr>
        <p:spPr>
          <a:xfrm>
            <a:off x="-2737851" y="303568"/>
            <a:ext cx="6847301" cy="5486400"/>
          </a:xfrm>
          <a:custGeom>
            <a:avLst/>
            <a:gdLst/>
            <a:ahLst/>
            <a:cxnLst/>
            <a:rect l="l" t="t" r="r" b="b"/>
            <a:pathLst>
              <a:path w="10270952" h="8229600">
                <a:moveTo>
                  <a:pt x="0" y="0"/>
                </a:moveTo>
                <a:lnTo>
                  <a:pt x="10270952" y="0"/>
                </a:lnTo>
                <a:lnTo>
                  <a:pt x="10270952"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libri" panose="020F0502020204030204"/>
            </a:endParaRPr>
          </a:p>
        </p:txBody>
      </p:sp>
      <p:sp>
        <p:nvSpPr>
          <p:cNvPr id="5" name="Freeform 5"/>
          <p:cNvSpPr/>
          <p:nvPr/>
        </p:nvSpPr>
        <p:spPr>
          <a:xfrm>
            <a:off x="-1052852" y="5090190"/>
            <a:ext cx="7037781" cy="1246273"/>
          </a:xfrm>
          <a:custGeom>
            <a:avLst/>
            <a:gdLst/>
            <a:ahLst/>
            <a:cxnLst/>
            <a:rect l="l" t="t" r="r" b="b"/>
            <a:pathLst>
              <a:path w="10556671" h="1869410">
                <a:moveTo>
                  <a:pt x="0" y="0"/>
                </a:moveTo>
                <a:lnTo>
                  <a:pt x="10556671" y="0"/>
                </a:lnTo>
                <a:lnTo>
                  <a:pt x="10556671" y="1869411"/>
                </a:lnTo>
                <a:lnTo>
                  <a:pt x="0" y="1869411"/>
                </a:lnTo>
                <a:lnTo>
                  <a:pt x="0" y="0"/>
                </a:lnTo>
                <a:close/>
              </a:path>
            </a:pathLst>
          </a:custGeom>
          <a:blipFill>
            <a:blip r:embed="rId3"/>
            <a:stretch>
              <a:fillRect/>
            </a:stretch>
          </a:blipFill>
        </p:spPr>
        <p:txBody>
          <a:bodyPr/>
          <a:lstStyle/>
          <a:p>
            <a:pPr defTabSz="609630"/>
            <a:endParaRPr lang="en-US" sz="1200">
              <a:solidFill>
                <a:prstClr val="black"/>
              </a:solidFill>
              <a:latin typeface="Calibri" panose="020F0502020204030204"/>
            </a:endParaRPr>
          </a:p>
        </p:txBody>
      </p:sp>
      <p:sp>
        <p:nvSpPr>
          <p:cNvPr id="6" name="Freeform 6"/>
          <p:cNvSpPr/>
          <p:nvPr/>
        </p:nvSpPr>
        <p:spPr>
          <a:xfrm flipV="1">
            <a:off x="0" y="5959657"/>
            <a:ext cx="12192000" cy="1910987"/>
          </a:xfrm>
          <a:custGeom>
            <a:avLst/>
            <a:gdLst/>
            <a:ahLst/>
            <a:cxnLst/>
            <a:rect l="l" t="t" r="r" b="b"/>
            <a:pathLst>
              <a:path w="18288000" h="2866481">
                <a:moveTo>
                  <a:pt x="0" y="2866480"/>
                </a:moveTo>
                <a:lnTo>
                  <a:pt x="18288000" y="2866480"/>
                </a:lnTo>
                <a:lnTo>
                  <a:pt x="18288000" y="0"/>
                </a:lnTo>
                <a:lnTo>
                  <a:pt x="0" y="0"/>
                </a:lnTo>
                <a:lnTo>
                  <a:pt x="0" y="2866480"/>
                </a:lnTo>
                <a:close/>
              </a:path>
            </a:pathLst>
          </a:custGeom>
          <a:blipFill>
            <a:blip r:embed="rId5">
              <a:extLst>
                <a:ext uri="{96DAC541-7B7A-43D3-8B79-37D633B846F1}">
                  <asvg:svgBlip xmlns:asvg="http://schemas.microsoft.com/office/drawing/2016/SVG/main" r:embed="rId6"/>
                </a:ext>
              </a:extLst>
            </a:blip>
            <a:stretch>
              <a:fillRect l="-10166" t="-122025" r="-7258"/>
            </a:stretch>
          </a:blipFill>
        </p:spPr>
        <p:txBody>
          <a:bodyPr/>
          <a:lstStyle/>
          <a:p>
            <a:pPr defTabSz="609630"/>
            <a:endParaRPr lang="en-US" sz="1200">
              <a:solidFill>
                <a:prstClr val="black"/>
              </a:solidFill>
              <a:latin typeface="Calibri" panose="020F0502020204030204"/>
            </a:endParaRPr>
          </a:p>
        </p:txBody>
      </p:sp>
      <p:sp>
        <p:nvSpPr>
          <p:cNvPr id="7" name="Freeform 7"/>
          <p:cNvSpPr/>
          <p:nvPr/>
        </p:nvSpPr>
        <p:spPr>
          <a:xfrm flipH="1">
            <a:off x="-321291" y="5713327"/>
            <a:ext cx="2787329" cy="1896816"/>
          </a:xfrm>
          <a:custGeom>
            <a:avLst/>
            <a:gdLst/>
            <a:ahLst/>
            <a:cxnLst/>
            <a:rect l="l" t="t" r="r" b="b"/>
            <a:pathLst>
              <a:path w="4180994" h="2845224">
                <a:moveTo>
                  <a:pt x="4180994" y="0"/>
                </a:moveTo>
                <a:lnTo>
                  <a:pt x="0" y="0"/>
                </a:lnTo>
                <a:lnTo>
                  <a:pt x="0" y="2845223"/>
                </a:lnTo>
                <a:lnTo>
                  <a:pt x="4180994" y="2845223"/>
                </a:lnTo>
                <a:lnTo>
                  <a:pt x="4180994" y="0"/>
                </a:lnTo>
                <a:close/>
              </a:path>
            </a:pathLst>
          </a:custGeom>
          <a:blipFill>
            <a:blip r:embed="rId7"/>
            <a:stretch>
              <a:fillRect/>
            </a:stretch>
          </a:blipFill>
        </p:spPr>
        <p:txBody>
          <a:bodyPr/>
          <a:lstStyle/>
          <a:p>
            <a:pPr defTabSz="609630"/>
            <a:endParaRPr lang="en-US" sz="1200">
              <a:solidFill>
                <a:prstClr val="black"/>
              </a:solidFill>
              <a:latin typeface="Calibri" panose="020F0502020204030204"/>
            </a:endParaRPr>
          </a:p>
        </p:txBody>
      </p:sp>
      <p:sp>
        <p:nvSpPr>
          <p:cNvPr id="8" name="Freeform 8"/>
          <p:cNvSpPr/>
          <p:nvPr/>
        </p:nvSpPr>
        <p:spPr>
          <a:xfrm>
            <a:off x="10034304" y="539932"/>
            <a:ext cx="1590502" cy="728739"/>
          </a:xfrm>
          <a:custGeom>
            <a:avLst/>
            <a:gdLst/>
            <a:ahLst/>
            <a:cxnLst/>
            <a:rect l="l" t="t" r="r" b="b"/>
            <a:pathLst>
              <a:path w="2385753" h="1093108">
                <a:moveTo>
                  <a:pt x="0" y="0"/>
                </a:moveTo>
                <a:lnTo>
                  <a:pt x="2385752" y="0"/>
                </a:lnTo>
                <a:lnTo>
                  <a:pt x="2385752" y="1093109"/>
                </a:lnTo>
                <a:lnTo>
                  <a:pt x="0" y="10931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panose="020F0502020204030204"/>
            </a:endParaRPr>
          </a:p>
        </p:txBody>
      </p:sp>
      <p:sp>
        <p:nvSpPr>
          <p:cNvPr id="9" name="Freeform 9"/>
          <p:cNvSpPr/>
          <p:nvPr/>
        </p:nvSpPr>
        <p:spPr>
          <a:xfrm>
            <a:off x="5398329" y="604780"/>
            <a:ext cx="2303215" cy="710158"/>
          </a:xfrm>
          <a:custGeom>
            <a:avLst/>
            <a:gdLst/>
            <a:ahLst/>
            <a:cxnLst/>
            <a:rect l="l" t="t" r="r" b="b"/>
            <a:pathLst>
              <a:path w="3454822" h="1065237">
                <a:moveTo>
                  <a:pt x="0" y="0"/>
                </a:moveTo>
                <a:lnTo>
                  <a:pt x="3454821" y="0"/>
                </a:lnTo>
                <a:lnTo>
                  <a:pt x="3454821" y="1065237"/>
                </a:lnTo>
                <a:lnTo>
                  <a:pt x="0" y="1065237"/>
                </a:lnTo>
                <a:lnTo>
                  <a:pt x="0" y="0"/>
                </a:lnTo>
                <a:close/>
              </a:path>
            </a:pathLst>
          </a:custGeom>
          <a:blipFill>
            <a:blip r:embed="rId2"/>
            <a:stretch>
              <a:fillRect/>
            </a:stretch>
          </a:blipFill>
        </p:spPr>
        <p:txBody>
          <a:bodyPr/>
          <a:lstStyle/>
          <a:p>
            <a:pPr defTabSz="609630"/>
            <a:endParaRPr lang="en-US" sz="1200">
              <a:solidFill>
                <a:prstClr val="black"/>
              </a:solidFill>
              <a:latin typeface="Calibri" panose="020F0502020204030204"/>
            </a:endParaRPr>
          </a:p>
        </p:txBody>
      </p:sp>
      <p:sp>
        <p:nvSpPr>
          <p:cNvPr id="10" name="Freeform 10"/>
          <p:cNvSpPr/>
          <p:nvPr/>
        </p:nvSpPr>
        <p:spPr>
          <a:xfrm>
            <a:off x="2133871" y="292368"/>
            <a:ext cx="3584323" cy="8573101"/>
          </a:xfrm>
          <a:custGeom>
            <a:avLst/>
            <a:gdLst/>
            <a:ahLst/>
            <a:cxnLst/>
            <a:rect l="l" t="t" r="r" b="b"/>
            <a:pathLst>
              <a:path w="5376485" h="12859651">
                <a:moveTo>
                  <a:pt x="0" y="0"/>
                </a:moveTo>
                <a:lnTo>
                  <a:pt x="5376485" y="0"/>
                </a:lnTo>
                <a:lnTo>
                  <a:pt x="5376485" y="12859651"/>
                </a:lnTo>
                <a:lnTo>
                  <a:pt x="0" y="12859651"/>
                </a:lnTo>
                <a:lnTo>
                  <a:pt x="0" y="0"/>
                </a:lnTo>
                <a:close/>
              </a:path>
            </a:pathLst>
          </a:custGeom>
          <a:blipFill>
            <a:blip r:embed="rId10"/>
            <a:stretch>
              <a:fillRect/>
            </a:stretch>
          </a:blipFill>
        </p:spPr>
        <p:txBody>
          <a:bodyPr/>
          <a:lstStyle/>
          <a:p>
            <a:pPr defTabSz="609630"/>
            <a:endParaRPr lang="en-US" sz="1200">
              <a:solidFill>
                <a:prstClr val="black"/>
              </a:solidFill>
              <a:latin typeface="Calibri" panose="020F0502020204030204"/>
            </a:endParaRPr>
          </a:p>
        </p:txBody>
      </p:sp>
      <p:sp>
        <p:nvSpPr>
          <p:cNvPr id="13" name="Freeform 13"/>
          <p:cNvSpPr/>
          <p:nvPr/>
        </p:nvSpPr>
        <p:spPr>
          <a:xfrm>
            <a:off x="11097600" y="5557851"/>
            <a:ext cx="2321970" cy="1580132"/>
          </a:xfrm>
          <a:custGeom>
            <a:avLst/>
            <a:gdLst/>
            <a:ahLst/>
            <a:cxnLst/>
            <a:rect l="l" t="t" r="r" b="b"/>
            <a:pathLst>
              <a:path w="3482955" h="2370198">
                <a:moveTo>
                  <a:pt x="0" y="0"/>
                </a:moveTo>
                <a:lnTo>
                  <a:pt x="3482955" y="0"/>
                </a:lnTo>
                <a:lnTo>
                  <a:pt x="3482955" y="2370198"/>
                </a:lnTo>
                <a:lnTo>
                  <a:pt x="0" y="2370198"/>
                </a:lnTo>
                <a:lnTo>
                  <a:pt x="0" y="0"/>
                </a:lnTo>
                <a:close/>
              </a:path>
            </a:pathLst>
          </a:custGeom>
          <a:blipFill>
            <a:blip r:embed="rId7"/>
            <a:stretch>
              <a:fillRect/>
            </a:stretch>
          </a:blipFill>
        </p:spPr>
        <p:txBody>
          <a:bodyPr/>
          <a:lstStyle/>
          <a:p>
            <a:pPr defTabSz="609630"/>
            <a:endParaRPr lang="en-US" sz="1200">
              <a:solidFill>
                <a:prstClr val="black"/>
              </a:solidFill>
              <a:latin typeface="Calibri" panose="020F0502020204030204"/>
            </a:endParaRPr>
          </a:p>
        </p:txBody>
      </p:sp>
      <p:sp>
        <p:nvSpPr>
          <p:cNvPr id="14" name="Freeform 14"/>
          <p:cNvSpPr/>
          <p:nvPr/>
        </p:nvSpPr>
        <p:spPr>
          <a:xfrm>
            <a:off x="8683277" y="5128899"/>
            <a:ext cx="3089279" cy="2102296"/>
          </a:xfrm>
          <a:custGeom>
            <a:avLst/>
            <a:gdLst/>
            <a:ahLst/>
            <a:cxnLst/>
            <a:rect l="l" t="t" r="r" b="b"/>
            <a:pathLst>
              <a:path w="4633918" h="3153444">
                <a:moveTo>
                  <a:pt x="0" y="0"/>
                </a:moveTo>
                <a:lnTo>
                  <a:pt x="4633918" y="0"/>
                </a:lnTo>
                <a:lnTo>
                  <a:pt x="4633918" y="3153444"/>
                </a:lnTo>
                <a:lnTo>
                  <a:pt x="0" y="3153444"/>
                </a:lnTo>
                <a:lnTo>
                  <a:pt x="0" y="0"/>
                </a:lnTo>
                <a:close/>
              </a:path>
            </a:pathLst>
          </a:custGeom>
          <a:blipFill>
            <a:blip r:embed="rId7"/>
            <a:stretch>
              <a:fillRect/>
            </a:stretch>
          </a:blipFill>
        </p:spPr>
        <p:txBody>
          <a:bodyPr/>
          <a:lstStyle/>
          <a:p>
            <a:pPr defTabSz="609630"/>
            <a:endParaRPr lang="en-US" sz="1200">
              <a:solidFill>
                <a:prstClr val="black"/>
              </a:solidFill>
              <a:latin typeface="Calibri" panose="020F0502020204030204"/>
            </a:endParaRPr>
          </a:p>
        </p:txBody>
      </p:sp>
      <p:sp>
        <p:nvSpPr>
          <p:cNvPr id="15" name="Freeform 15"/>
          <p:cNvSpPr/>
          <p:nvPr/>
        </p:nvSpPr>
        <p:spPr>
          <a:xfrm>
            <a:off x="5237773" y="4821470"/>
            <a:ext cx="4604587" cy="2388629"/>
          </a:xfrm>
          <a:custGeom>
            <a:avLst/>
            <a:gdLst/>
            <a:ahLst/>
            <a:cxnLst/>
            <a:rect l="l" t="t" r="r" b="b"/>
            <a:pathLst>
              <a:path w="6906880" h="3582944">
                <a:moveTo>
                  <a:pt x="0" y="0"/>
                </a:moveTo>
                <a:lnTo>
                  <a:pt x="6906880" y="0"/>
                </a:lnTo>
                <a:lnTo>
                  <a:pt x="6906880" y="3582944"/>
                </a:lnTo>
                <a:lnTo>
                  <a:pt x="0" y="3582944"/>
                </a:lnTo>
                <a:lnTo>
                  <a:pt x="0" y="0"/>
                </a:lnTo>
                <a:close/>
              </a:path>
            </a:pathLst>
          </a:custGeom>
          <a:blipFill>
            <a:blip r:embed="rId11"/>
            <a:stretch>
              <a:fillRect/>
            </a:stretch>
          </a:blipFill>
        </p:spPr>
        <p:txBody>
          <a:bodyPr/>
          <a:lstStyle/>
          <a:p>
            <a:pPr defTabSz="609630"/>
            <a:endParaRPr lang="en-US" sz="1200">
              <a:solidFill>
                <a:prstClr val="black"/>
              </a:solidFill>
              <a:latin typeface="Calibri" panose="020F0502020204030204"/>
            </a:endParaRPr>
          </a:p>
        </p:txBody>
      </p:sp>
      <p:sp>
        <p:nvSpPr>
          <p:cNvPr id="22" name="Freeform 2"/>
          <p:cNvSpPr/>
          <p:nvPr/>
        </p:nvSpPr>
        <p:spPr>
          <a:xfrm>
            <a:off x="9076309" y="1376798"/>
            <a:ext cx="2303215" cy="710158"/>
          </a:xfrm>
          <a:custGeom>
            <a:avLst/>
            <a:gdLst/>
            <a:ahLst/>
            <a:cxnLst/>
            <a:rect l="l" t="t" r="r" b="b"/>
            <a:pathLst>
              <a:path w="3454822" h="1065237">
                <a:moveTo>
                  <a:pt x="0" y="0"/>
                </a:moveTo>
                <a:lnTo>
                  <a:pt x="3454822" y="0"/>
                </a:lnTo>
                <a:lnTo>
                  <a:pt x="3454822" y="1065237"/>
                </a:lnTo>
                <a:lnTo>
                  <a:pt x="0" y="1065237"/>
                </a:lnTo>
                <a:lnTo>
                  <a:pt x="0" y="0"/>
                </a:lnTo>
                <a:close/>
              </a:path>
            </a:pathLst>
          </a:custGeom>
          <a:blipFill>
            <a:blip r:embed="rId2"/>
            <a:stretch>
              <a:fillRect/>
            </a:stretch>
          </a:blipFill>
        </p:spPr>
        <p:txBody>
          <a:bodyPr/>
          <a:lstStyle/>
          <a:p>
            <a:pPr defTabSz="609630"/>
            <a:endParaRPr lang="en-US" sz="1200">
              <a:solidFill>
                <a:prstClr val="black"/>
              </a:solidFill>
              <a:latin typeface="Calibri" panose="020F0502020204030204"/>
            </a:endParaRPr>
          </a:p>
        </p:txBody>
      </p:sp>
      <p:sp>
        <p:nvSpPr>
          <p:cNvPr id="23" name="Freeform 10"/>
          <p:cNvSpPr/>
          <p:nvPr/>
        </p:nvSpPr>
        <p:spPr>
          <a:xfrm>
            <a:off x="7716316" y="184853"/>
            <a:ext cx="2303215" cy="710158"/>
          </a:xfrm>
          <a:custGeom>
            <a:avLst/>
            <a:gdLst/>
            <a:ahLst/>
            <a:cxnLst/>
            <a:rect l="l" t="t" r="r" b="b"/>
            <a:pathLst>
              <a:path w="3454822" h="1065237">
                <a:moveTo>
                  <a:pt x="0" y="0"/>
                </a:moveTo>
                <a:lnTo>
                  <a:pt x="3454821" y="0"/>
                </a:lnTo>
                <a:lnTo>
                  <a:pt x="3454821" y="1065237"/>
                </a:lnTo>
                <a:lnTo>
                  <a:pt x="0" y="1065237"/>
                </a:lnTo>
                <a:lnTo>
                  <a:pt x="0" y="0"/>
                </a:lnTo>
                <a:close/>
              </a:path>
            </a:pathLst>
          </a:custGeom>
          <a:blipFill>
            <a:blip r:embed="rId2"/>
            <a:stretch>
              <a:fillRect/>
            </a:stretch>
          </a:blipFill>
        </p:spPr>
        <p:txBody>
          <a:bodyPr/>
          <a:lstStyle/>
          <a:p>
            <a:pPr defTabSz="609630"/>
            <a:endParaRPr lang="en-US" sz="1200">
              <a:solidFill>
                <a:prstClr val="black"/>
              </a:solidFill>
              <a:latin typeface="Calibri" panose="020F0502020204030204"/>
            </a:endParaRPr>
          </a:p>
        </p:txBody>
      </p:sp>
      <p:pic>
        <p:nvPicPr>
          <p:cNvPr id="25" name="Picture 24"/>
          <p:cNvPicPr>
            <a:picLocks noChangeAspect="1"/>
          </p:cNvPicPr>
          <p:nvPr/>
        </p:nvPicPr>
        <p:blipFill>
          <a:blip r:embed="rId12"/>
          <a:stretch>
            <a:fillRect/>
          </a:stretch>
        </p:blipFill>
        <p:spPr>
          <a:xfrm>
            <a:off x="2466038" y="-1576433"/>
            <a:ext cx="11493988" cy="92464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1000"/>
                                        <p:tgtEl>
                                          <p:spTgt spid="13"/>
                                        </p:tgtEl>
                                      </p:cBhvr>
                                    </p:animEffect>
                                    <p:anim calcmode="lin" valueType="num">
                                      <p:cBhvr>
                                        <p:cTn id="58" dur="1000" fill="hold"/>
                                        <p:tgtEl>
                                          <p:spTgt spid="13"/>
                                        </p:tgtEl>
                                        <p:attrNameLst>
                                          <p:attrName>ppt_x</p:attrName>
                                        </p:attrNameLst>
                                      </p:cBhvr>
                                      <p:tavLst>
                                        <p:tav tm="0">
                                          <p:val>
                                            <p:strVal val="#ppt_x"/>
                                          </p:val>
                                        </p:tav>
                                        <p:tav tm="100000">
                                          <p:val>
                                            <p:strVal val="#ppt_x"/>
                                          </p:val>
                                        </p:tav>
                                      </p:tavLst>
                                    </p:anim>
                                    <p:anim calcmode="lin" valueType="num">
                                      <p:cBhvr>
                                        <p:cTn id="59" dur="1000" fill="hold"/>
                                        <p:tgtEl>
                                          <p:spTgt spid="13"/>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1000"/>
                                        <p:tgtEl>
                                          <p:spTgt spid="14"/>
                                        </p:tgtEl>
                                      </p:cBhvr>
                                    </p:animEffect>
                                    <p:anim calcmode="lin" valueType="num">
                                      <p:cBhvr>
                                        <p:cTn id="63" dur="1000" fill="hold"/>
                                        <p:tgtEl>
                                          <p:spTgt spid="14"/>
                                        </p:tgtEl>
                                        <p:attrNameLst>
                                          <p:attrName>ppt_x</p:attrName>
                                        </p:attrNameLst>
                                      </p:cBhvr>
                                      <p:tavLst>
                                        <p:tav tm="0">
                                          <p:val>
                                            <p:strVal val="#ppt_x"/>
                                          </p:val>
                                        </p:tav>
                                        <p:tav tm="100000">
                                          <p:val>
                                            <p:strVal val="#ppt_x"/>
                                          </p:val>
                                        </p:tav>
                                      </p:tavLst>
                                    </p:anim>
                                    <p:anim calcmode="lin" valueType="num">
                                      <p:cBhvr>
                                        <p:cTn id="64" dur="1000" fill="hold"/>
                                        <p:tgtEl>
                                          <p:spTgt spid="14"/>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1000"/>
                                        <p:tgtEl>
                                          <p:spTgt spid="15"/>
                                        </p:tgtEl>
                                      </p:cBhvr>
                                    </p:animEffect>
                                    <p:anim calcmode="lin" valueType="num">
                                      <p:cBhvr>
                                        <p:cTn id="68" dur="1000" fill="hold"/>
                                        <p:tgtEl>
                                          <p:spTgt spid="15"/>
                                        </p:tgtEl>
                                        <p:attrNameLst>
                                          <p:attrName>ppt_x</p:attrName>
                                        </p:attrNameLst>
                                      </p:cBhvr>
                                      <p:tavLst>
                                        <p:tav tm="0">
                                          <p:val>
                                            <p:strVal val="#ppt_x"/>
                                          </p:val>
                                        </p:tav>
                                        <p:tav tm="100000">
                                          <p:val>
                                            <p:strVal val="#ppt_x"/>
                                          </p:val>
                                        </p:tav>
                                      </p:tavLst>
                                    </p:anim>
                                    <p:anim calcmode="lin" valueType="num">
                                      <p:cBhvr>
                                        <p:cTn id="69" dur="1000" fill="hold"/>
                                        <p:tgtEl>
                                          <p:spTgt spid="15"/>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1000"/>
                                        <p:tgtEl>
                                          <p:spTgt spid="22"/>
                                        </p:tgtEl>
                                      </p:cBhvr>
                                    </p:animEffect>
                                    <p:anim calcmode="lin" valueType="num">
                                      <p:cBhvr>
                                        <p:cTn id="73" dur="1000" fill="hold"/>
                                        <p:tgtEl>
                                          <p:spTgt spid="22"/>
                                        </p:tgtEl>
                                        <p:attrNameLst>
                                          <p:attrName>ppt_x</p:attrName>
                                        </p:attrNameLst>
                                      </p:cBhvr>
                                      <p:tavLst>
                                        <p:tav tm="0">
                                          <p:val>
                                            <p:strVal val="#ppt_x"/>
                                          </p:val>
                                        </p:tav>
                                        <p:tav tm="100000">
                                          <p:val>
                                            <p:strVal val="#ppt_x"/>
                                          </p:val>
                                        </p:tav>
                                      </p:tavLst>
                                    </p:anim>
                                    <p:anim calcmode="lin" valueType="num">
                                      <p:cBhvr>
                                        <p:cTn id="74" dur="1000" fill="hold"/>
                                        <p:tgtEl>
                                          <p:spTgt spid="22"/>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1000"/>
                                        <p:tgtEl>
                                          <p:spTgt spid="23"/>
                                        </p:tgtEl>
                                      </p:cBhvr>
                                    </p:animEffect>
                                    <p:anim calcmode="lin" valueType="num">
                                      <p:cBhvr>
                                        <p:cTn id="78" dur="1000" fill="hold"/>
                                        <p:tgtEl>
                                          <p:spTgt spid="23"/>
                                        </p:tgtEl>
                                        <p:attrNameLst>
                                          <p:attrName>ppt_x</p:attrName>
                                        </p:attrNameLst>
                                      </p:cBhvr>
                                      <p:tavLst>
                                        <p:tav tm="0">
                                          <p:val>
                                            <p:strVal val="#ppt_x"/>
                                          </p:val>
                                        </p:tav>
                                        <p:tav tm="100000">
                                          <p:val>
                                            <p:strVal val="#ppt_x"/>
                                          </p:val>
                                        </p:tav>
                                      </p:tavLst>
                                    </p:anim>
                                    <p:anim calcmode="lin" valueType="num">
                                      <p:cBhvr>
                                        <p:cTn id="7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fade">
                                      <p:cBhvr>
                                        <p:cTn id="84" dur="1000"/>
                                        <p:tgtEl>
                                          <p:spTgt spid="25"/>
                                        </p:tgtEl>
                                      </p:cBhvr>
                                    </p:animEffect>
                                    <p:anim calcmode="lin" valueType="num">
                                      <p:cBhvr>
                                        <p:cTn id="85" dur="1000" fill="hold"/>
                                        <p:tgtEl>
                                          <p:spTgt spid="25"/>
                                        </p:tgtEl>
                                        <p:attrNameLst>
                                          <p:attrName>ppt_x</p:attrName>
                                        </p:attrNameLst>
                                      </p:cBhvr>
                                      <p:tavLst>
                                        <p:tav tm="0">
                                          <p:val>
                                            <p:strVal val="#ppt_x"/>
                                          </p:val>
                                        </p:tav>
                                        <p:tav tm="100000">
                                          <p:val>
                                            <p:strVal val="#ppt_x"/>
                                          </p:val>
                                        </p:tav>
                                      </p:tavLst>
                                    </p:anim>
                                    <p:anim calcmode="lin" valueType="num">
                                      <p:cBhvr>
                                        <p:cTn id="8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BCF1FF">
                <a:alpha val="100000"/>
              </a:srgbClr>
            </a:gs>
            <a:gs pos="100000">
              <a:srgbClr val="EEFFDD">
                <a:alpha val="100000"/>
              </a:srgbClr>
            </a:gs>
          </a:gsLst>
          <a:lin ang="5400000"/>
        </a:gradFill>
        <a:effectLst/>
      </p:bgPr>
    </p:bg>
    <p:spTree>
      <p:nvGrpSpPr>
        <p:cNvPr id="1" name=""/>
        <p:cNvGrpSpPr/>
        <p:nvPr/>
      </p:nvGrpSpPr>
      <p:grpSpPr>
        <a:xfrm>
          <a:off x="0" y="0"/>
          <a:ext cx="0" cy="0"/>
          <a:chOff x="0" y="0"/>
          <a:chExt cx="0" cy="0"/>
        </a:xfrm>
      </p:grpSpPr>
      <p:sp>
        <p:nvSpPr>
          <p:cNvPr id="5" name="Freeform 5"/>
          <p:cNvSpPr/>
          <p:nvPr/>
        </p:nvSpPr>
        <p:spPr>
          <a:xfrm>
            <a:off x="9134001" y="465276"/>
            <a:ext cx="2303215" cy="710158"/>
          </a:xfrm>
          <a:custGeom>
            <a:avLst/>
            <a:gdLst/>
            <a:ahLst/>
            <a:cxnLst/>
            <a:rect l="l" t="t" r="r" b="b"/>
            <a:pathLst>
              <a:path w="3454822" h="1065237">
                <a:moveTo>
                  <a:pt x="0" y="0"/>
                </a:moveTo>
                <a:lnTo>
                  <a:pt x="3454822" y="0"/>
                </a:lnTo>
                <a:lnTo>
                  <a:pt x="3454822" y="1065237"/>
                </a:lnTo>
                <a:lnTo>
                  <a:pt x="0" y="1065237"/>
                </a:lnTo>
                <a:lnTo>
                  <a:pt x="0" y="0"/>
                </a:lnTo>
                <a:close/>
              </a:path>
            </a:pathLst>
          </a:custGeom>
          <a:blipFill>
            <a:blip r:embed="rId2"/>
            <a:stretch>
              <a:fillRect/>
            </a:stretch>
          </a:blipFill>
        </p:spPr>
        <p:txBody>
          <a:bodyPr/>
          <a:lstStyle/>
          <a:p>
            <a:pPr defTabSz="609630"/>
            <a:endParaRPr lang="en-US" sz="1200">
              <a:solidFill>
                <a:prstClr val="black"/>
              </a:solidFill>
              <a:latin typeface="Calibri" panose="020F0502020204030204"/>
            </a:endParaRPr>
          </a:p>
        </p:txBody>
      </p:sp>
      <p:sp>
        <p:nvSpPr>
          <p:cNvPr id="13" name="Freeform 13"/>
          <p:cNvSpPr/>
          <p:nvPr/>
        </p:nvSpPr>
        <p:spPr>
          <a:xfrm>
            <a:off x="-697674" y="330722"/>
            <a:ext cx="2303215" cy="710158"/>
          </a:xfrm>
          <a:custGeom>
            <a:avLst/>
            <a:gdLst/>
            <a:ahLst/>
            <a:cxnLst/>
            <a:rect l="l" t="t" r="r" b="b"/>
            <a:pathLst>
              <a:path w="3454822" h="1065237">
                <a:moveTo>
                  <a:pt x="0" y="0"/>
                </a:moveTo>
                <a:lnTo>
                  <a:pt x="3454822" y="0"/>
                </a:lnTo>
                <a:lnTo>
                  <a:pt x="3454822" y="1065236"/>
                </a:lnTo>
                <a:lnTo>
                  <a:pt x="0" y="1065236"/>
                </a:lnTo>
                <a:lnTo>
                  <a:pt x="0" y="0"/>
                </a:lnTo>
                <a:close/>
              </a:path>
            </a:pathLst>
          </a:custGeom>
          <a:blipFill>
            <a:blip r:embed="rId2"/>
            <a:stretch>
              <a:fillRect/>
            </a:stretch>
          </a:blipFill>
        </p:spPr>
        <p:txBody>
          <a:bodyPr/>
          <a:lstStyle/>
          <a:p>
            <a:pPr defTabSz="609630"/>
            <a:endParaRPr lang="en-US" sz="1200">
              <a:solidFill>
                <a:prstClr val="black"/>
              </a:solidFill>
              <a:latin typeface="Calibri" panose="020F0502020204030204"/>
            </a:endParaRPr>
          </a:p>
        </p:txBody>
      </p:sp>
      <p:sp>
        <p:nvSpPr>
          <p:cNvPr id="14" name="Freeform 14"/>
          <p:cNvSpPr/>
          <p:nvPr/>
        </p:nvSpPr>
        <p:spPr>
          <a:xfrm>
            <a:off x="6200792" y="465276"/>
            <a:ext cx="1563260" cy="716257"/>
          </a:xfrm>
          <a:custGeom>
            <a:avLst/>
            <a:gdLst/>
            <a:ahLst/>
            <a:cxnLst/>
            <a:rect l="l" t="t" r="r" b="b"/>
            <a:pathLst>
              <a:path w="2344890" h="1074386">
                <a:moveTo>
                  <a:pt x="0" y="0"/>
                </a:moveTo>
                <a:lnTo>
                  <a:pt x="2344890" y="0"/>
                </a:lnTo>
                <a:lnTo>
                  <a:pt x="2344890" y="1074386"/>
                </a:lnTo>
                <a:lnTo>
                  <a:pt x="0" y="10743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panose="020F0502020204030204"/>
            </a:endParaRPr>
          </a:p>
        </p:txBody>
      </p:sp>
      <p:sp>
        <p:nvSpPr>
          <p:cNvPr id="15" name="Freeform 15"/>
          <p:cNvSpPr/>
          <p:nvPr/>
        </p:nvSpPr>
        <p:spPr>
          <a:xfrm>
            <a:off x="5525836" y="5714267"/>
            <a:ext cx="2321970" cy="1580132"/>
          </a:xfrm>
          <a:custGeom>
            <a:avLst/>
            <a:gdLst/>
            <a:ahLst/>
            <a:cxnLst/>
            <a:rect l="l" t="t" r="r" b="b"/>
            <a:pathLst>
              <a:path w="3482955" h="2370198">
                <a:moveTo>
                  <a:pt x="0" y="0"/>
                </a:moveTo>
                <a:lnTo>
                  <a:pt x="3482955" y="0"/>
                </a:lnTo>
                <a:lnTo>
                  <a:pt x="3482955" y="2370198"/>
                </a:lnTo>
                <a:lnTo>
                  <a:pt x="0" y="2370198"/>
                </a:lnTo>
                <a:lnTo>
                  <a:pt x="0" y="0"/>
                </a:lnTo>
                <a:close/>
              </a:path>
            </a:pathLst>
          </a:custGeom>
          <a:blipFill>
            <a:blip r:embed="rId5"/>
            <a:stretch>
              <a:fillRect/>
            </a:stretch>
          </a:blipFill>
        </p:spPr>
        <p:txBody>
          <a:bodyPr/>
          <a:lstStyle/>
          <a:p>
            <a:pPr defTabSz="609630"/>
            <a:endParaRPr lang="en-US" sz="1200">
              <a:solidFill>
                <a:prstClr val="black"/>
              </a:solidFill>
              <a:latin typeface="Calibri" panose="020F0502020204030204"/>
            </a:endParaRPr>
          </a:p>
        </p:txBody>
      </p:sp>
      <p:grpSp>
        <p:nvGrpSpPr>
          <p:cNvPr id="22" name="Group 21"/>
          <p:cNvGrpSpPr/>
          <p:nvPr/>
        </p:nvGrpSpPr>
        <p:grpSpPr>
          <a:xfrm>
            <a:off x="436365" y="709711"/>
            <a:ext cx="7132835" cy="3884343"/>
            <a:chOff x="654548" y="1593355"/>
            <a:chExt cx="9612955" cy="5297726"/>
          </a:xfrm>
        </p:grpSpPr>
        <p:grpSp>
          <p:nvGrpSpPr>
            <p:cNvPr id="21" name="Group 20"/>
            <p:cNvGrpSpPr/>
            <p:nvPr/>
          </p:nvGrpSpPr>
          <p:grpSpPr>
            <a:xfrm>
              <a:off x="654548" y="1593355"/>
              <a:ext cx="9612955" cy="5297726"/>
              <a:chOff x="664777" y="2359274"/>
              <a:chExt cx="9612955" cy="5297726"/>
            </a:xfrm>
          </p:grpSpPr>
          <p:grpSp>
            <p:nvGrpSpPr>
              <p:cNvPr id="6" name="Group 6"/>
              <p:cNvGrpSpPr/>
              <p:nvPr/>
            </p:nvGrpSpPr>
            <p:grpSpPr>
              <a:xfrm>
                <a:off x="917755" y="2359274"/>
                <a:ext cx="9359977" cy="5297726"/>
                <a:chOff x="-10212" y="-57474"/>
                <a:chExt cx="2452264" cy="1387976"/>
              </a:xfrm>
            </p:grpSpPr>
            <p:sp>
              <p:nvSpPr>
                <p:cNvPr id="7" name="Freeform 7"/>
                <p:cNvSpPr/>
                <p:nvPr/>
              </p:nvSpPr>
              <p:spPr>
                <a:xfrm>
                  <a:off x="-10212" y="-57474"/>
                  <a:ext cx="2442052" cy="1330502"/>
                </a:xfrm>
                <a:custGeom>
                  <a:avLst/>
                  <a:gdLst/>
                  <a:ahLst/>
                  <a:cxnLst/>
                  <a:rect l="l" t="t" r="r" b="b"/>
                  <a:pathLst>
                    <a:path w="2442052" h="1330502">
                      <a:moveTo>
                        <a:pt x="54819" y="0"/>
                      </a:moveTo>
                      <a:lnTo>
                        <a:pt x="2387234" y="0"/>
                      </a:lnTo>
                      <a:cubicBezTo>
                        <a:pt x="2401773" y="0"/>
                        <a:pt x="2415716" y="5776"/>
                        <a:pt x="2425996" y="16056"/>
                      </a:cubicBezTo>
                      <a:cubicBezTo>
                        <a:pt x="2436277" y="26337"/>
                        <a:pt x="2442052" y="40280"/>
                        <a:pt x="2442052" y="54819"/>
                      </a:cubicBezTo>
                      <a:lnTo>
                        <a:pt x="2442052" y="1275683"/>
                      </a:lnTo>
                      <a:cubicBezTo>
                        <a:pt x="2442052" y="1290222"/>
                        <a:pt x="2436277" y="1304166"/>
                        <a:pt x="2425996" y="1314446"/>
                      </a:cubicBezTo>
                      <a:cubicBezTo>
                        <a:pt x="2415716" y="1324727"/>
                        <a:pt x="2401773" y="1330502"/>
                        <a:pt x="2387234" y="1330502"/>
                      </a:cubicBezTo>
                      <a:lnTo>
                        <a:pt x="54819" y="1330502"/>
                      </a:lnTo>
                      <a:cubicBezTo>
                        <a:pt x="40280" y="1330502"/>
                        <a:pt x="26337" y="1324727"/>
                        <a:pt x="16056" y="1314446"/>
                      </a:cubicBezTo>
                      <a:cubicBezTo>
                        <a:pt x="5776" y="1304166"/>
                        <a:pt x="0" y="1290222"/>
                        <a:pt x="0" y="1275683"/>
                      </a:cubicBezTo>
                      <a:lnTo>
                        <a:pt x="0" y="54819"/>
                      </a:lnTo>
                      <a:cubicBezTo>
                        <a:pt x="0" y="40280"/>
                        <a:pt x="5776" y="26337"/>
                        <a:pt x="16056" y="16056"/>
                      </a:cubicBezTo>
                      <a:cubicBezTo>
                        <a:pt x="26337" y="5776"/>
                        <a:pt x="40280" y="0"/>
                        <a:pt x="54819" y="0"/>
                      </a:cubicBezTo>
                      <a:close/>
                    </a:path>
                  </a:pathLst>
                </a:custGeom>
                <a:solidFill>
                  <a:srgbClr val="5E9BC9"/>
                </a:solidFill>
                <a:ln cap="rnd">
                  <a:noFill/>
                  <a:prstDash val="solid"/>
                  <a:round/>
                </a:ln>
              </p:spPr>
              <p:txBody>
                <a:bodyPr/>
                <a:lstStyle/>
                <a:p>
                  <a:pPr defTabSz="609630"/>
                  <a:endParaRPr lang="en-US" sz="1200">
                    <a:solidFill>
                      <a:prstClr val="black"/>
                    </a:solidFill>
                    <a:latin typeface="Calibri" panose="020F0502020204030204"/>
                  </a:endParaRPr>
                </a:p>
              </p:txBody>
            </p:sp>
            <p:sp>
              <p:nvSpPr>
                <p:cNvPr id="8" name="TextBox 8"/>
                <p:cNvSpPr txBox="1"/>
                <p:nvPr/>
              </p:nvSpPr>
              <p:spPr>
                <a:xfrm>
                  <a:off x="0" y="-38100"/>
                  <a:ext cx="2442052" cy="1368602"/>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panose="020F0502020204030204"/>
                  </a:endParaRPr>
                </a:p>
              </p:txBody>
            </p:sp>
          </p:grpSp>
          <p:grpSp>
            <p:nvGrpSpPr>
              <p:cNvPr id="9" name="Group 9"/>
              <p:cNvGrpSpPr/>
              <p:nvPr/>
            </p:nvGrpSpPr>
            <p:grpSpPr>
              <a:xfrm>
                <a:off x="664777" y="2431986"/>
                <a:ext cx="9349331" cy="5078355"/>
                <a:chOff x="0" y="0"/>
                <a:chExt cx="2449475" cy="1330502"/>
              </a:xfrm>
            </p:grpSpPr>
            <p:sp>
              <p:nvSpPr>
                <p:cNvPr id="10" name="Freeform 10"/>
                <p:cNvSpPr/>
                <p:nvPr/>
              </p:nvSpPr>
              <p:spPr>
                <a:xfrm>
                  <a:off x="0" y="0"/>
                  <a:ext cx="2449475" cy="1330502"/>
                </a:xfrm>
                <a:custGeom>
                  <a:avLst/>
                  <a:gdLst/>
                  <a:ahLst/>
                  <a:cxnLst/>
                  <a:rect l="l" t="t" r="r" b="b"/>
                  <a:pathLst>
                    <a:path w="2449475" h="1330502">
                      <a:moveTo>
                        <a:pt x="54653" y="0"/>
                      </a:moveTo>
                      <a:lnTo>
                        <a:pt x="2394822" y="0"/>
                      </a:lnTo>
                      <a:cubicBezTo>
                        <a:pt x="2425006" y="0"/>
                        <a:pt x="2449475" y="24469"/>
                        <a:pt x="2449475" y="54653"/>
                      </a:cubicBezTo>
                      <a:lnTo>
                        <a:pt x="2449475" y="1275849"/>
                      </a:lnTo>
                      <a:cubicBezTo>
                        <a:pt x="2449475" y="1290344"/>
                        <a:pt x="2443717" y="1304245"/>
                        <a:pt x="2433468" y="1314495"/>
                      </a:cubicBezTo>
                      <a:cubicBezTo>
                        <a:pt x="2423218" y="1324744"/>
                        <a:pt x="2409317" y="1330502"/>
                        <a:pt x="2394822" y="1330502"/>
                      </a:cubicBezTo>
                      <a:lnTo>
                        <a:pt x="54653" y="1330502"/>
                      </a:lnTo>
                      <a:cubicBezTo>
                        <a:pt x="40158" y="1330502"/>
                        <a:pt x="26257" y="1324744"/>
                        <a:pt x="16007" y="1314495"/>
                      </a:cubicBezTo>
                      <a:cubicBezTo>
                        <a:pt x="5758" y="1304245"/>
                        <a:pt x="0" y="1290344"/>
                        <a:pt x="0" y="1275849"/>
                      </a:cubicBezTo>
                      <a:lnTo>
                        <a:pt x="0" y="54653"/>
                      </a:lnTo>
                      <a:cubicBezTo>
                        <a:pt x="0" y="40158"/>
                        <a:pt x="5758" y="26257"/>
                        <a:pt x="16007" y="16007"/>
                      </a:cubicBezTo>
                      <a:cubicBezTo>
                        <a:pt x="26257" y="5758"/>
                        <a:pt x="40158" y="0"/>
                        <a:pt x="54653" y="0"/>
                      </a:cubicBezTo>
                      <a:close/>
                    </a:path>
                  </a:pathLst>
                </a:custGeom>
                <a:solidFill>
                  <a:srgbClr val="FFFFFF"/>
                </a:solidFill>
                <a:ln cap="rnd">
                  <a:noFill/>
                  <a:prstDash val="solid"/>
                  <a:round/>
                </a:ln>
              </p:spPr>
              <p:txBody>
                <a:bodyPr/>
                <a:lstStyle/>
                <a:p>
                  <a:pPr defTabSz="609630"/>
                  <a:endParaRPr lang="en-US" sz="1200">
                    <a:solidFill>
                      <a:prstClr val="black"/>
                    </a:solidFill>
                    <a:latin typeface="Calibri" panose="020F0502020204030204"/>
                  </a:endParaRPr>
                </a:p>
              </p:txBody>
            </p:sp>
            <p:sp>
              <p:nvSpPr>
                <p:cNvPr id="11" name="TextBox 11"/>
                <p:cNvSpPr txBox="1"/>
                <p:nvPr/>
              </p:nvSpPr>
              <p:spPr>
                <a:xfrm>
                  <a:off x="0" y="-38100"/>
                  <a:ext cx="2449475" cy="1368602"/>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panose="020F0502020204030204"/>
                  </a:endParaRPr>
                </a:p>
              </p:txBody>
            </p:sp>
          </p:grpSp>
        </p:grpSp>
        <p:sp>
          <p:nvSpPr>
            <p:cNvPr id="18" name="TextBox 18"/>
            <p:cNvSpPr txBox="1"/>
            <p:nvPr/>
          </p:nvSpPr>
          <p:spPr>
            <a:xfrm>
              <a:off x="1340204" y="2226246"/>
              <a:ext cx="8172729" cy="3693943"/>
            </a:xfrm>
            <a:prstGeom prst="rect">
              <a:avLst/>
            </a:prstGeom>
          </p:spPr>
          <p:txBody>
            <a:bodyPr wrap="square" lIns="0" tIns="0" rIns="0" bIns="0" rtlCol="0" anchor="t">
              <a:spAutoFit/>
            </a:bodyPr>
            <a:lstStyle/>
            <a:p>
              <a:pPr algn="ctr" defTabSz="609630"/>
              <a:r>
                <a:rPr lang="en-US" sz="4400" b="1" dirty="0">
                  <a:solidFill>
                    <a:prstClr val="black"/>
                  </a:solidFill>
                  <a:latin typeface="Cambria" panose="02040503050406030204" pitchFamily="18" charset="0"/>
                  <a:ea typeface="Cambria" panose="02040503050406030204" pitchFamily="18" charset="0"/>
                  <a:cs typeface="Handy Casual"/>
                  <a:sym typeface="Handy Casual"/>
                </a:rPr>
                <a:t>Trao </a:t>
              </a:r>
              <a:r>
                <a:rPr lang="en-US" sz="4400" b="1" dirty="0" err="1">
                  <a:solidFill>
                    <a:prstClr val="black"/>
                  </a:solidFill>
                  <a:latin typeface="Cambria" panose="02040503050406030204" pitchFamily="18" charset="0"/>
                  <a:ea typeface="Cambria" panose="02040503050406030204" pitchFamily="18" charset="0"/>
                  <a:cs typeface="Handy Casual"/>
                  <a:sym typeface="Handy Casual"/>
                </a:rPr>
                <a:t>đổi</a:t>
              </a:r>
              <a:r>
                <a:rPr lang="en-US" sz="4400" b="1" dirty="0">
                  <a:solidFill>
                    <a:prstClr val="black"/>
                  </a:solidFill>
                  <a:latin typeface="Cambria" panose="02040503050406030204" pitchFamily="18" charset="0"/>
                  <a:ea typeface="Cambria" panose="02040503050406030204" pitchFamily="18" charset="0"/>
                  <a:cs typeface="Handy Casual"/>
                  <a:sym typeface="Handy Casual"/>
                </a:rPr>
                <a:t> </a:t>
              </a:r>
              <a:r>
                <a:rPr lang="en-US" sz="4400" b="1" dirty="0" err="1">
                  <a:solidFill>
                    <a:prstClr val="black"/>
                  </a:solidFill>
                  <a:latin typeface="Cambria" panose="02040503050406030204" pitchFamily="18" charset="0"/>
                  <a:ea typeface="Cambria" panose="02040503050406030204" pitchFamily="18" charset="0"/>
                  <a:cs typeface="Handy Casual"/>
                  <a:sym typeface="Handy Casual"/>
                </a:rPr>
                <a:t>với</a:t>
              </a:r>
              <a:r>
                <a:rPr lang="en-US" sz="4400" b="1" dirty="0">
                  <a:solidFill>
                    <a:prstClr val="black"/>
                  </a:solidFill>
                  <a:latin typeface="Cambria" panose="02040503050406030204" pitchFamily="18" charset="0"/>
                  <a:ea typeface="Cambria" panose="02040503050406030204" pitchFamily="18" charset="0"/>
                  <a:cs typeface="Handy Casual"/>
                  <a:sym typeface="Handy Casual"/>
                </a:rPr>
                <a:t> </a:t>
              </a:r>
              <a:r>
                <a:rPr lang="en-US" sz="4400" b="1" dirty="0" err="1">
                  <a:solidFill>
                    <a:prstClr val="black"/>
                  </a:solidFill>
                  <a:latin typeface="Cambria" panose="02040503050406030204" pitchFamily="18" charset="0"/>
                  <a:ea typeface="Cambria" panose="02040503050406030204" pitchFamily="18" charset="0"/>
                  <a:cs typeface="Handy Casual"/>
                  <a:sym typeface="Handy Casual"/>
                </a:rPr>
                <a:t>bạn</a:t>
              </a:r>
              <a:r>
                <a:rPr lang="en-US" sz="4400" b="1" dirty="0">
                  <a:solidFill>
                    <a:prstClr val="black"/>
                  </a:solidFill>
                  <a:latin typeface="Cambria" panose="02040503050406030204" pitchFamily="18" charset="0"/>
                  <a:ea typeface="Cambria" panose="02040503050406030204" pitchFamily="18" charset="0"/>
                  <a:cs typeface="Handy Casual"/>
                  <a:sym typeface="Handy Casual"/>
                </a:rPr>
                <a:t> </a:t>
              </a:r>
              <a:r>
                <a:rPr lang="en-US" sz="4400" b="1" dirty="0" err="1">
                  <a:solidFill>
                    <a:prstClr val="black"/>
                  </a:solidFill>
                  <a:latin typeface="Cambria" panose="02040503050406030204" pitchFamily="18" charset="0"/>
                  <a:ea typeface="Cambria" panose="02040503050406030204" pitchFamily="18" charset="0"/>
                  <a:cs typeface="Handy Casual"/>
                  <a:sym typeface="Handy Casual"/>
                </a:rPr>
                <a:t>suy</a:t>
              </a:r>
              <a:r>
                <a:rPr lang="en-US" sz="4400" b="1" dirty="0">
                  <a:solidFill>
                    <a:prstClr val="black"/>
                  </a:solidFill>
                  <a:latin typeface="Cambria" panose="02040503050406030204" pitchFamily="18" charset="0"/>
                  <a:ea typeface="Cambria" panose="02040503050406030204" pitchFamily="18" charset="0"/>
                  <a:cs typeface="Handy Casual"/>
                  <a:sym typeface="Handy Casual"/>
                </a:rPr>
                <a:t> </a:t>
              </a:r>
              <a:r>
                <a:rPr lang="en-US" sz="4400" b="1" dirty="0" err="1">
                  <a:solidFill>
                    <a:prstClr val="black"/>
                  </a:solidFill>
                  <a:latin typeface="Cambria" panose="02040503050406030204" pitchFamily="18" charset="0"/>
                  <a:ea typeface="Cambria" panose="02040503050406030204" pitchFamily="18" charset="0"/>
                  <a:cs typeface="Handy Casual"/>
                  <a:sym typeface="Handy Casual"/>
                </a:rPr>
                <a:t>nghĩ</a:t>
              </a:r>
              <a:r>
                <a:rPr lang="en-US" sz="4400" b="1" dirty="0">
                  <a:solidFill>
                    <a:prstClr val="black"/>
                  </a:solidFill>
                  <a:latin typeface="Cambria" panose="02040503050406030204" pitchFamily="18" charset="0"/>
                  <a:ea typeface="Cambria" panose="02040503050406030204" pitchFamily="18" charset="0"/>
                  <a:cs typeface="Handy Casual"/>
                  <a:sym typeface="Handy Casual"/>
                </a:rPr>
                <a:t> </a:t>
              </a:r>
              <a:r>
                <a:rPr lang="en-US" sz="4400" b="1" dirty="0" err="1">
                  <a:solidFill>
                    <a:prstClr val="black"/>
                  </a:solidFill>
                  <a:latin typeface="Cambria" panose="02040503050406030204" pitchFamily="18" charset="0"/>
                  <a:ea typeface="Cambria" panose="02040503050406030204" pitchFamily="18" charset="0"/>
                  <a:cs typeface="Handy Casual"/>
                  <a:sym typeface="Handy Casual"/>
                </a:rPr>
                <a:t>của</a:t>
              </a:r>
              <a:r>
                <a:rPr lang="en-US" sz="4400" b="1" dirty="0">
                  <a:solidFill>
                    <a:prstClr val="black"/>
                  </a:solidFill>
                  <a:latin typeface="Cambria" panose="02040503050406030204" pitchFamily="18" charset="0"/>
                  <a:ea typeface="Cambria" panose="02040503050406030204" pitchFamily="18" charset="0"/>
                  <a:cs typeface="Handy Casual"/>
                  <a:sym typeface="Handy Casual"/>
                </a:rPr>
                <a:t> </a:t>
              </a:r>
              <a:r>
                <a:rPr lang="en-US" sz="4400" b="1" dirty="0" err="1">
                  <a:solidFill>
                    <a:prstClr val="black"/>
                  </a:solidFill>
                  <a:latin typeface="Cambria" panose="02040503050406030204" pitchFamily="18" charset="0"/>
                  <a:ea typeface="Cambria" panose="02040503050406030204" pitchFamily="18" charset="0"/>
                  <a:cs typeface="Handy Casual"/>
                  <a:sym typeface="Handy Casual"/>
                </a:rPr>
                <a:t>mình</a:t>
              </a:r>
              <a:r>
                <a:rPr lang="en-US" sz="4400" b="1" dirty="0">
                  <a:solidFill>
                    <a:prstClr val="black"/>
                  </a:solidFill>
                  <a:latin typeface="Cambria" panose="02040503050406030204" pitchFamily="18" charset="0"/>
                  <a:ea typeface="Cambria" panose="02040503050406030204" pitchFamily="18" charset="0"/>
                  <a:cs typeface="Handy Casual"/>
                  <a:sym typeface="Handy Casual"/>
                </a:rPr>
                <a:t> </a:t>
              </a:r>
              <a:r>
                <a:rPr lang="en-US" sz="4400" b="1" dirty="0" err="1">
                  <a:solidFill>
                    <a:prstClr val="black"/>
                  </a:solidFill>
                  <a:latin typeface="Cambria" panose="02040503050406030204" pitchFamily="18" charset="0"/>
                  <a:ea typeface="Cambria" panose="02040503050406030204" pitchFamily="18" charset="0"/>
                  <a:cs typeface="Handy Casual"/>
                  <a:sym typeface="Handy Casual"/>
                </a:rPr>
                <a:t>về</a:t>
              </a:r>
              <a:r>
                <a:rPr lang="en-US" sz="4400" b="1" dirty="0">
                  <a:solidFill>
                    <a:prstClr val="black"/>
                  </a:solidFill>
                  <a:latin typeface="Cambria" panose="02040503050406030204" pitchFamily="18" charset="0"/>
                  <a:ea typeface="Cambria" panose="02040503050406030204" pitchFamily="18" charset="0"/>
                  <a:cs typeface="Handy Casual"/>
                  <a:sym typeface="Handy Casual"/>
                </a:rPr>
                <a:t> </a:t>
              </a:r>
              <a:r>
                <a:rPr lang="en-US" sz="4400" b="1" dirty="0" err="1">
                  <a:solidFill>
                    <a:prstClr val="black"/>
                  </a:solidFill>
                  <a:latin typeface="Cambria" panose="02040503050406030204" pitchFamily="18" charset="0"/>
                  <a:ea typeface="Cambria" panose="02040503050406030204" pitchFamily="18" charset="0"/>
                  <a:cs typeface="Handy Casual"/>
                  <a:sym typeface="Handy Casual"/>
                </a:rPr>
                <a:t>các</a:t>
              </a:r>
              <a:r>
                <a:rPr lang="en-US" sz="4400" b="1" dirty="0">
                  <a:solidFill>
                    <a:prstClr val="black"/>
                  </a:solidFill>
                  <a:latin typeface="Cambria" panose="02040503050406030204" pitchFamily="18" charset="0"/>
                  <a:ea typeface="Cambria" panose="02040503050406030204" pitchFamily="18" charset="0"/>
                  <a:cs typeface="Handy Casual"/>
                  <a:sym typeface="Handy Casual"/>
                </a:rPr>
                <a:t> </a:t>
              </a:r>
              <a:r>
                <a:rPr lang="en-US" sz="4400" b="1" dirty="0" err="1">
                  <a:solidFill>
                    <a:prstClr val="black"/>
                  </a:solidFill>
                  <a:latin typeface="Cambria" panose="02040503050406030204" pitchFamily="18" charset="0"/>
                  <a:ea typeface="Cambria" panose="02040503050406030204" pitchFamily="18" charset="0"/>
                  <a:cs typeface="Handy Casual"/>
                  <a:sym typeface="Handy Casual"/>
                </a:rPr>
                <a:t>nhân</a:t>
              </a:r>
              <a:r>
                <a:rPr lang="en-US" sz="4400" b="1" dirty="0">
                  <a:solidFill>
                    <a:prstClr val="black"/>
                  </a:solidFill>
                  <a:latin typeface="Cambria" panose="02040503050406030204" pitchFamily="18" charset="0"/>
                  <a:ea typeface="Cambria" panose="02040503050406030204" pitchFamily="18" charset="0"/>
                  <a:cs typeface="Handy Casual"/>
                  <a:sym typeface="Handy Casual"/>
                </a:rPr>
                <a:t> </a:t>
              </a:r>
              <a:r>
                <a:rPr lang="en-US" sz="4400" b="1" dirty="0" err="1">
                  <a:solidFill>
                    <a:prstClr val="black"/>
                  </a:solidFill>
                  <a:latin typeface="Cambria" panose="02040503050406030204" pitchFamily="18" charset="0"/>
                  <a:ea typeface="Cambria" panose="02040503050406030204" pitchFamily="18" charset="0"/>
                  <a:cs typeface="Handy Casual"/>
                  <a:sym typeface="Handy Casual"/>
                </a:rPr>
                <a:t>vật</a:t>
              </a:r>
              <a:r>
                <a:rPr lang="en-US" sz="4400" b="1" dirty="0">
                  <a:solidFill>
                    <a:prstClr val="black"/>
                  </a:solidFill>
                  <a:latin typeface="Cambria" panose="02040503050406030204" pitchFamily="18" charset="0"/>
                  <a:ea typeface="Cambria" panose="02040503050406030204" pitchFamily="18" charset="0"/>
                  <a:cs typeface="Handy Casual"/>
                  <a:sym typeface="Handy Casual"/>
                </a:rPr>
                <a:t> </a:t>
              </a:r>
              <a:r>
                <a:rPr lang="en-US" sz="4400" b="1" dirty="0" err="1">
                  <a:solidFill>
                    <a:prstClr val="black"/>
                  </a:solidFill>
                  <a:latin typeface="Cambria" panose="02040503050406030204" pitchFamily="18" charset="0"/>
                  <a:ea typeface="Cambria" panose="02040503050406030204" pitchFamily="18" charset="0"/>
                  <a:cs typeface="Handy Casual"/>
                  <a:sym typeface="Handy Casual"/>
                </a:rPr>
                <a:t>trong</a:t>
              </a:r>
              <a:r>
                <a:rPr lang="en-US" sz="4400" b="1" dirty="0">
                  <a:solidFill>
                    <a:prstClr val="black"/>
                  </a:solidFill>
                  <a:latin typeface="Cambria" panose="02040503050406030204" pitchFamily="18" charset="0"/>
                  <a:ea typeface="Cambria" panose="02040503050406030204" pitchFamily="18" charset="0"/>
                  <a:cs typeface="Handy Casual"/>
                  <a:sym typeface="Handy Casual"/>
                </a:rPr>
                <a:t> </a:t>
              </a:r>
              <a:r>
                <a:rPr lang="en-US" sz="4400" b="1" dirty="0" err="1">
                  <a:solidFill>
                    <a:prstClr val="black"/>
                  </a:solidFill>
                  <a:latin typeface="Cambria" panose="02040503050406030204" pitchFamily="18" charset="0"/>
                  <a:ea typeface="Cambria" panose="02040503050406030204" pitchFamily="18" charset="0"/>
                  <a:cs typeface="Handy Casual"/>
                  <a:sym typeface="Handy Casual"/>
                </a:rPr>
                <a:t>câu</a:t>
              </a:r>
              <a:r>
                <a:rPr lang="en-US" sz="4400" b="1" dirty="0">
                  <a:solidFill>
                    <a:prstClr val="black"/>
                  </a:solidFill>
                  <a:latin typeface="Cambria" panose="02040503050406030204" pitchFamily="18" charset="0"/>
                  <a:ea typeface="Cambria" panose="02040503050406030204" pitchFamily="18" charset="0"/>
                  <a:cs typeface="Handy Casual"/>
                  <a:sym typeface="Handy Casual"/>
                </a:rPr>
                <a:t> </a:t>
              </a:r>
              <a:r>
                <a:rPr lang="en-US" sz="4400" b="1" dirty="0" err="1">
                  <a:solidFill>
                    <a:prstClr val="black"/>
                  </a:solidFill>
                  <a:latin typeface="Cambria" panose="02040503050406030204" pitchFamily="18" charset="0"/>
                  <a:ea typeface="Cambria" panose="02040503050406030204" pitchFamily="18" charset="0"/>
                  <a:cs typeface="Handy Casual"/>
                  <a:sym typeface="Handy Casual"/>
                </a:rPr>
                <a:t>chuyện</a:t>
              </a:r>
              <a:r>
                <a:rPr lang="en-US" sz="4400" b="1" dirty="0">
                  <a:solidFill>
                    <a:prstClr val="black"/>
                  </a:solidFill>
                  <a:latin typeface="Cambria" panose="02040503050406030204" pitchFamily="18" charset="0"/>
                  <a:ea typeface="Cambria" panose="02040503050406030204" pitchFamily="18" charset="0"/>
                  <a:cs typeface="Handy Casual"/>
                  <a:sym typeface="Handy Casual"/>
                </a:rPr>
                <a:t> </a:t>
              </a:r>
              <a:r>
                <a:rPr lang="en-US" sz="4400" b="1" dirty="0" err="1">
                  <a:solidFill>
                    <a:prstClr val="black"/>
                  </a:solidFill>
                  <a:latin typeface="Cambria" panose="02040503050406030204" pitchFamily="18" charset="0"/>
                  <a:ea typeface="Cambria" panose="02040503050406030204" pitchFamily="18" charset="0"/>
                  <a:cs typeface="Handy Casual"/>
                  <a:sym typeface="Handy Casual"/>
                </a:rPr>
                <a:t>đã</a:t>
              </a:r>
              <a:r>
                <a:rPr lang="en-US" sz="4400" b="1" dirty="0">
                  <a:solidFill>
                    <a:prstClr val="black"/>
                  </a:solidFill>
                  <a:latin typeface="Cambria" panose="02040503050406030204" pitchFamily="18" charset="0"/>
                  <a:ea typeface="Cambria" panose="02040503050406030204" pitchFamily="18" charset="0"/>
                  <a:cs typeface="Handy Casual"/>
                  <a:sym typeface="Handy Casual"/>
                </a:rPr>
                <a:t> </a:t>
              </a:r>
              <a:r>
                <a:rPr lang="en-US" sz="4400" b="1" dirty="0" err="1">
                  <a:solidFill>
                    <a:prstClr val="black"/>
                  </a:solidFill>
                  <a:latin typeface="Cambria" panose="02040503050406030204" pitchFamily="18" charset="0"/>
                  <a:ea typeface="Cambria" panose="02040503050406030204" pitchFamily="18" charset="0"/>
                  <a:cs typeface="Handy Casual"/>
                  <a:sym typeface="Handy Casual"/>
                </a:rPr>
                <a:t>học</a:t>
              </a:r>
              <a:endParaRPr lang="en-US" sz="4400" b="1" dirty="0">
                <a:solidFill>
                  <a:prstClr val="black"/>
                </a:solidFill>
                <a:latin typeface="Cambria" panose="02040503050406030204" pitchFamily="18" charset="0"/>
                <a:ea typeface="Cambria" panose="02040503050406030204" pitchFamily="18" charset="0"/>
                <a:cs typeface="Handy Casual"/>
                <a:sym typeface="Handy Casual"/>
              </a:endParaRPr>
            </a:p>
          </p:txBody>
        </p:sp>
      </p:grpSp>
      <p:grpSp>
        <p:nvGrpSpPr>
          <p:cNvPr id="23" name="Group 22"/>
          <p:cNvGrpSpPr/>
          <p:nvPr/>
        </p:nvGrpSpPr>
        <p:grpSpPr>
          <a:xfrm>
            <a:off x="-333991" y="227867"/>
            <a:ext cx="14945345" cy="7642777"/>
            <a:chOff x="-500987" y="341800"/>
            <a:chExt cx="22418017" cy="11464166"/>
          </a:xfrm>
        </p:grpSpPr>
        <p:sp>
          <p:nvSpPr>
            <p:cNvPr id="2" name="Freeform 2"/>
            <p:cNvSpPr/>
            <p:nvPr/>
          </p:nvSpPr>
          <p:spPr>
            <a:xfrm>
              <a:off x="11646078" y="341800"/>
              <a:ext cx="10270952" cy="8229600"/>
            </a:xfrm>
            <a:custGeom>
              <a:avLst/>
              <a:gdLst/>
              <a:ahLst/>
              <a:cxnLst/>
              <a:rect l="l" t="t" r="r" b="b"/>
              <a:pathLst>
                <a:path w="10270952" h="8229600">
                  <a:moveTo>
                    <a:pt x="0" y="0"/>
                  </a:moveTo>
                  <a:lnTo>
                    <a:pt x="10270952" y="0"/>
                  </a:lnTo>
                  <a:lnTo>
                    <a:pt x="10270952" y="8229600"/>
                  </a:lnTo>
                  <a:lnTo>
                    <a:pt x="0" y="8229600"/>
                  </a:lnTo>
                  <a:lnTo>
                    <a:pt x="0" y="0"/>
                  </a:lnTo>
                  <a:close/>
                </a:path>
              </a:pathLst>
            </a:custGeom>
            <a:blipFill>
              <a:blip r:embed="rId6"/>
              <a:stretch>
                <a:fillRect/>
              </a:stretch>
            </a:blipFill>
          </p:spPr>
          <p:txBody>
            <a:bodyPr/>
            <a:lstStyle/>
            <a:p>
              <a:pPr defTabSz="609630"/>
              <a:endParaRPr lang="en-US" sz="1200">
                <a:solidFill>
                  <a:prstClr val="black"/>
                </a:solidFill>
                <a:latin typeface="Calibri" panose="020F0502020204030204"/>
              </a:endParaRPr>
            </a:p>
          </p:txBody>
        </p:sp>
        <p:sp>
          <p:nvSpPr>
            <p:cNvPr id="3" name="Freeform 3"/>
            <p:cNvSpPr/>
            <p:nvPr/>
          </p:nvSpPr>
          <p:spPr>
            <a:xfrm>
              <a:off x="8118736" y="7424224"/>
              <a:ext cx="11748542" cy="2080471"/>
            </a:xfrm>
            <a:custGeom>
              <a:avLst/>
              <a:gdLst/>
              <a:ahLst/>
              <a:cxnLst/>
              <a:rect l="l" t="t" r="r" b="b"/>
              <a:pathLst>
                <a:path w="11748542" h="2080471">
                  <a:moveTo>
                    <a:pt x="0" y="0"/>
                  </a:moveTo>
                  <a:lnTo>
                    <a:pt x="11748542" y="0"/>
                  </a:lnTo>
                  <a:lnTo>
                    <a:pt x="11748542" y="2080471"/>
                  </a:lnTo>
                  <a:lnTo>
                    <a:pt x="0" y="2080471"/>
                  </a:lnTo>
                  <a:lnTo>
                    <a:pt x="0" y="0"/>
                  </a:lnTo>
                  <a:close/>
                </a:path>
              </a:pathLst>
            </a:custGeom>
            <a:blipFill>
              <a:blip r:embed="rId7"/>
              <a:stretch>
                <a:fillRect/>
              </a:stretch>
            </a:blipFill>
          </p:spPr>
          <p:txBody>
            <a:bodyPr/>
            <a:lstStyle/>
            <a:p>
              <a:pPr defTabSz="609630"/>
              <a:endParaRPr lang="en-US" sz="1200">
                <a:solidFill>
                  <a:prstClr val="black"/>
                </a:solidFill>
                <a:latin typeface="Calibri" panose="020F0502020204030204"/>
              </a:endParaRPr>
            </a:p>
          </p:txBody>
        </p:sp>
        <p:sp>
          <p:nvSpPr>
            <p:cNvPr id="4" name="Freeform 4"/>
            <p:cNvSpPr/>
            <p:nvPr/>
          </p:nvSpPr>
          <p:spPr>
            <a:xfrm flipV="1">
              <a:off x="0" y="8939485"/>
              <a:ext cx="18288000" cy="2866481"/>
            </a:xfrm>
            <a:custGeom>
              <a:avLst/>
              <a:gdLst/>
              <a:ahLst/>
              <a:cxnLst/>
              <a:rect l="l" t="t" r="r" b="b"/>
              <a:pathLst>
                <a:path w="18288000" h="2866481">
                  <a:moveTo>
                    <a:pt x="0" y="2866480"/>
                  </a:moveTo>
                  <a:lnTo>
                    <a:pt x="18288000" y="2866480"/>
                  </a:lnTo>
                  <a:lnTo>
                    <a:pt x="18288000" y="0"/>
                  </a:lnTo>
                  <a:lnTo>
                    <a:pt x="0" y="0"/>
                  </a:lnTo>
                  <a:lnTo>
                    <a:pt x="0" y="2866480"/>
                  </a:lnTo>
                  <a:close/>
                </a:path>
              </a:pathLst>
            </a:custGeom>
            <a:blipFill>
              <a:blip r:embed="rId8">
                <a:extLst>
                  <a:ext uri="{96DAC541-7B7A-43D3-8B79-37D633B846F1}">
                    <asvg:svgBlip xmlns:asvg="http://schemas.microsoft.com/office/drawing/2016/SVG/main" r:embed="rId9"/>
                  </a:ext>
                </a:extLst>
              </a:blip>
              <a:stretch>
                <a:fillRect l="-10166" t="-122025" r="-7258"/>
              </a:stretch>
            </a:blipFill>
          </p:spPr>
          <p:txBody>
            <a:bodyPr/>
            <a:lstStyle/>
            <a:p>
              <a:pPr defTabSz="609630"/>
              <a:endParaRPr lang="en-US" sz="1200">
                <a:solidFill>
                  <a:prstClr val="black"/>
                </a:solidFill>
                <a:latin typeface="Calibri" panose="020F0502020204030204"/>
              </a:endParaRPr>
            </a:p>
          </p:txBody>
        </p:sp>
        <p:sp>
          <p:nvSpPr>
            <p:cNvPr id="16" name="Freeform 16"/>
            <p:cNvSpPr/>
            <p:nvPr/>
          </p:nvSpPr>
          <p:spPr>
            <a:xfrm>
              <a:off x="4667270" y="7927973"/>
              <a:ext cx="4633918" cy="3153444"/>
            </a:xfrm>
            <a:custGeom>
              <a:avLst/>
              <a:gdLst/>
              <a:ahLst/>
              <a:cxnLst/>
              <a:rect l="l" t="t" r="r" b="b"/>
              <a:pathLst>
                <a:path w="4633918" h="3153444">
                  <a:moveTo>
                    <a:pt x="0" y="0"/>
                  </a:moveTo>
                  <a:lnTo>
                    <a:pt x="4633918" y="0"/>
                  </a:lnTo>
                  <a:lnTo>
                    <a:pt x="4633918" y="3153444"/>
                  </a:lnTo>
                  <a:lnTo>
                    <a:pt x="0" y="3153444"/>
                  </a:lnTo>
                  <a:lnTo>
                    <a:pt x="0" y="0"/>
                  </a:lnTo>
                  <a:close/>
                </a:path>
              </a:pathLst>
            </a:custGeom>
            <a:blipFill>
              <a:blip r:embed="rId5"/>
              <a:stretch>
                <a:fillRect/>
              </a:stretch>
            </a:blipFill>
          </p:spPr>
          <p:txBody>
            <a:bodyPr/>
            <a:lstStyle/>
            <a:p>
              <a:pPr defTabSz="609630"/>
              <a:endParaRPr lang="en-US" sz="1200">
                <a:solidFill>
                  <a:prstClr val="black"/>
                </a:solidFill>
                <a:latin typeface="Calibri" panose="020F0502020204030204"/>
              </a:endParaRPr>
            </a:p>
          </p:txBody>
        </p:sp>
        <p:sp>
          <p:nvSpPr>
            <p:cNvPr id="17" name="Freeform 17"/>
            <p:cNvSpPr/>
            <p:nvPr/>
          </p:nvSpPr>
          <p:spPr>
            <a:xfrm>
              <a:off x="10727028" y="1763151"/>
              <a:ext cx="6428796" cy="8479863"/>
            </a:xfrm>
            <a:custGeom>
              <a:avLst/>
              <a:gdLst/>
              <a:ahLst/>
              <a:cxnLst/>
              <a:rect l="l" t="t" r="r" b="b"/>
              <a:pathLst>
                <a:path w="6428796" h="8479863">
                  <a:moveTo>
                    <a:pt x="0" y="0"/>
                  </a:moveTo>
                  <a:lnTo>
                    <a:pt x="6428796" y="0"/>
                  </a:lnTo>
                  <a:lnTo>
                    <a:pt x="6428796" y="8479863"/>
                  </a:lnTo>
                  <a:lnTo>
                    <a:pt x="0" y="8479863"/>
                  </a:lnTo>
                  <a:lnTo>
                    <a:pt x="0" y="0"/>
                  </a:lnTo>
                  <a:close/>
                </a:path>
              </a:pathLst>
            </a:custGeom>
            <a:blipFill>
              <a:blip r:embed="rId10"/>
              <a:stretch>
                <a:fillRect/>
              </a:stretch>
            </a:blipFill>
          </p:spPr>
          <p:txBody>
            <a:bodyPr/>
            <a:lstStyle/>
            <a:p>
              <a:pPr defTabSz="609630"/>
              <a:endParaRPr lang="en-US" sz="1200">
                <a:solidFill>
                  <a:prstClr val="black"/>
                </a:solidFill>
                <a:latin typeface="Calibri" panose="020F0502020204030204"/>
              </a:endParaRPr>
            </a:p>
          </p:txBody>
        </p:sp>
        <p:sp>
          <p:nvSpPr>
            <p:cNvPr id="19" name="Freeform 19"/>
            <p:cNvSpPr/>
            <p:nvPr/>
          </p:nvSpPr>
          <p:spPr>
            <a:xfrm>
              <a:off x="-500987" y="7466828"/>
              <a:ext cx="6906880" cy="3582944"/>
            </a:xfrm>
            <a:custGeom>
              <a:avLst/>
              <a:gdLst/>
              <a:ahLst/>
              <a:cxnLst/>
              <a:rect l="l" t="t" r="r" b="b"/>
              <a:pathLst>
                <a:path w="6906880" h="3582944">
                  <a:moveTo>
                    <a:pt x="0" y="0"/>
                  </a:moveTo>
                  <a:lnTo>
                    <a:pt x="6906880" y="0"/>
                  </a:lnTo>
                  <a:lnTo>
                    <a:pt x="6906880" y="3582944"/>
                  </a:lnTo>
                  <a:lnTo>
                    <a:pt x="0" y="3582944"/>
                  </a:lnTo>
                  <a:lnTo>
                    <a:pt x="0" y="0"/>
                  </a:lnTo>
                  <a:close/>
                </a:path>
              </a:pathLst>
            </a:custGeom>
            <a:blipFill>
              <a:blip r:embed="rId11"/>
              <a:stretch>
                <a:fillRect/>
              </a:stretch>
            </a:blipFill>
          </p:spPr>
          <p:txBody>
            <a:bodyPr/>
            <a:lstStyle/>
            <a:p>
              <a:pPr defTabSz="609630"/>
              <a:endParaRPr lang="en-US" sz="1200">
                <a:solidFill>
                  <a:prstClr val="black"/>
                </a:solidFill>
                <a:latin typeface="Calibri" panose="020F0502020204030204"/>
              </a:endParaRPr>
            </a:p>
          </p:txBody>
        </p:sp>
      </p:grpSp>
    </p:spTree>
    <p:extLst>
      <p:ext uri="{BB962C8B-B14F-4D97-AF65-F5344CB8AC3E}">
        <p14:creationId xmlns:p14="http://schemas.microsoft.com/office/powerpoint/2010/main" val="205411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B3582F-F3A3-419E-ACC5-DF5558BFB7D8}"/>
              </a:ext>
            </a:extLst>
          </p:cNvPr>
          <p:cNvSpPr txBox="1"/>
          <p:nvPr/>
        </p:nvSpPr>
        <p:spPr>
          <a:xfrm>
            <a:off x="942516" y="391385"/>
            <a:ext cx="9890234" cy="1077218"/>
          </a:xfrm>
          <a:prstGeom prst="rect">
            <a:avLst/>
          </a:prstGeom>
          <a:noFill/>
        </p:spPr>
        <p:txBody>
          <a:bodyPr wrap="square" rtlCol="0">
            <a:spAutoFit/>
          </a:bodyPr>
          <a:lstStyle/>
          <a:p>
            <a:pPr algn="ctr"/>
            <a:r>
              <a:rPr lang="vi-VN" sz="3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G: Đọc những câu chuyện gợi ý dưới đây để nhớ lại các chi tiết về những nhân vật đã đọc.</a:t>
            </a:r>
          </a:p>
        </p:txBody>
      </p:sp>
      <p:pic>
        <p:nvPicPr>
          <p:cNvPr id="13" name="Picture 12">
            <a:extLst>
              <a:ext uri="{FF2B5EF4-FFF2-40B4-BE49-F238E27FC236}">
                <a16:creationId xmlns:a16="http://schemas.microsoft.com/office/drawing/2014/main" id="{E79616A6-7ACE-40BF-B298-7C62EE9477C2}"/>
              </a:ext>
            </a:extLst>
          </p:cNvPr>
          <p:cNvPicPr>
            <a:picLocks noChangeAspect="1"/>
          </p:cNvPicPr>
          <p:nvPr/>
        </p:nvPicPr>
        <p:blipFill>
          <a:blip r:embed="rId2"/>
          <a:stretch>
            <a:fillRect/>
          </a:stretch>
        </p:blipFill>
        <p:spPr>
          <a:xfrm>
            <a:off x="2375339" y="1417422"/>
            <a:ext cx="7683061" cy="1474569"/>
          </a:xfrm>
          <a:prstGeom prst="rect">
            <a:avLst/>
          </a:prstGeom>
        </p:spPr>
      </p:pic>
      <p:pic>
        <p:nvPicPr>
          <p:cNvPr id="20" name="Picture 19">
            <a:extLst>
              <a:ext uri="{FF2B5EF4-FFF2-40B4-BE49-F238E27FC236}">
                <a16:creationId xmlns:a16="http://schemas.microsoft.com/office/drawing/2014/main" id="{B5D61A6E-E622-4101-82CB-BE9D0202C75D}"/>
              </a:ext>
            </a:extLst>
          </p:cNvPr>
          <p:cNvPicPr>
            <a:picLocks noChangeAspect="1"/>
          </p:cNvPicPr>
          <p:nvPr/>
        </p:nvPicPr>
        <p:blipFill>
          <a:blip r:embed="rId3"/>
          <a:stretch>
            <a:fillRect/>
          </a:stretch>
        </p:blipFill>
        <p:spPr>
          <a:xfrm>
            <a:off x="2301666" y="2844377"/>
            <a:ext cx="7560715" cy="3910753"/>
          </a:xfrm>
          <a:prstGeom prst="rect">
            <a:avLst/>
          </a:prstGeom>
        </p:spPr>
      </p:pic>
    </p:spTree>
    <p:extLst>
      <p:ext uri="{BB962C8B-B14F-4D97-AF65-F5344CB8AC3E}">
        <p14:creationId xmlns:p14="http://schemas.microsoft.com/office/powerpoint/2010/main" val="4044441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81E9B4-8DE2-4D49-9B81-5119A54BC074}"/>
              </a:ext>
            </a:extLst>
          </p:cNvPr>
          <p:cNvPicPr>
            <a:picLocks noChangeAspect="1"/>
          </p:cNvPicPr>
          <p:nvPr/>
        </p:nvPicPr>
        <p:blipFill rotWithShape="1">
          <a:blip r:embed="rId3">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9" name="Picture 8">
            <a:extLst>
              <a:ext uri="{FF2B5EF4-FFF2-40B4-BE49-F238E27FC236}">
                <a16:creationId xmlns:a16="http://schemas.microsoft.com/office/drawing/2014/main" id="{5D3CFB9E-CCD4-490E-9BFA-DBF9D295A3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6937" y="3463290"/>
            <a:ext cx="5421701" cy="3107981"/>
          </a:xfrm>
          <a:prstGeom prst="rect">
            <a:avLst/>
          </a:prstGeom>
        </p:spPr>
      </p:pic>
      <p:grpSp>
        <p:nvGrpSpPr>
          <p:cNvPr id="10" name="Group 9">
            <a:extLst>
              <a:ext uri="{FF2B5EF4-FFF2-40B4-BE49-F238E27FC236}">
                <a16:creationId xmlns:a16="http://schemas.microsoft.com/office/drawing/2014/main" id="{7F39D3EF-ABF9-4B7F-9C82-638FD7FA373B}"/>
              </a:ext>
            </a:extLst>
          </p:cNvPr>
          <p:cNvGrpSpPr/>
          <p:nvPr/>
        </p:nvGrpSpPr>
        <p:grpSpPr>
          <a:xfrm>
            <a:off x="300380" y="1480715"/>
            <a:ext cx="11591224" cy="2576936"/>
            <a:chOff x="144378" y="1276178"/>
            <a:chExt cx="11591224" cy="3192757"/>
          </a:xfrm>
        </p:grpSpPr>
        <p:sp>
          <p:nvSpPr>
            <p:cNvPr id="11" name="Rectangle: Rounded Corners 10">
              <a:extLst>
                <a:ext uri="{FF2B5EF4-FFF2-40B4-BE49-F238E27FC236}">
                  <a16:creationId xmlns:a16="http://schemas.microsoft.com/office/drawing/2014/main" id="{C207CBCA-62ED-45D8-BE17-4A9111C92786}"/>
                </a:ext>
              </a:extLst>
            </p:cNvPr>
            <p:cNvSpPr/>
            <p:nvPr/>
          </p:nvSpPr>
          <p:spPr>
            <a:xfrm>
              <a:off x="1311442" y="1639013"/>
              <a:ext cx="10424160" cy="2829922"/>
            </a:xfrm>
            <a:custGeom>
              <a:avLst/>
              <a:gdLst>
                <a:gd name="connsiteX0" fmla="*/ 0 w 10424160"/>
                <a:gd name="connsiteY0" fmla="*/ 380688 h 2284085"/>
                <a:gd name="connsiteX1" fmla="*/ 380688 w 10424160"/>
                <a:gd name="connsiteY1" fmla="*/ 0 h 2284085"/>
                <a:gd name="connsiteX2" fmla="*/ 10043472 w 10424160"/>
                <a:gd name="connsiteY2" fmla="*/ 0 h 2284085"/>
                <a:gd name="connsiteX3" fmla="*/ 10424160 w 10424160"/>
                <a:gd name="connsiteY3" fmla="*/ 380688 h 2284085"/>
                <a:gd name="connsiteX4" fmla="*/ 10424160 w 10424160"/>
                <a:gd name="connsiteY4" fmla="*/ 1903397 h 2284085"/>
                <a:gd name="connsiteX5" fmla="*/ 10043472 w 10424160"/>
                <a:gd name="connsiteY5" fmla="*/ 2284085 h 2284085"/>
                <a:gd name="connsiteX6" fmla="*/ 380688 w 10424160"/>
                <a:gd name="connsiteY6" fmla="*/ 2284085 h 2284085"/>
                <a:gd name="connsiteX7" fmla="*/ 0 w 10424160"/>
                <a:gd name="connsiteY7" fmla="*/ 1903397 h 2284085"/>
                <a:gd name="connsiteX8" fmla="*/ 0 w 10424160"/>
                <a:gd name="connsiteY8" fmla="*/ 380688 h 2284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24160" h="2284085" fill="none" extrusionOk="0">
                  <a:moveTo>
                    <a:pt x="0" y="380688"/>
                  </a:moveTo>
                  <a:cubicBezTo>
                    <a:pt x="-6715" y="171237"/>
                    <a:pt x="198702" y="25283"/>
                    <a:pt x="380688" y="0"/>
                  </a:cubicBezTo>
                  <a:cubicBezTo>
                    <a:pt x="4468756" y="60018"/>
                    <a:pt x="8949956" y="-77971"/>
                    <a:pt x="10043472" y="0"/>
                  </a:cubicBezTo>
                  <a:cubicBezTo>
                    <a:pt x="10269981" y="-11608"/>
                    <a:pt x="10418925" y="164771"/>
                    <a:pt x="10424160" y="380688"/>
                  </a:cubicBezTo>
                  <a:cubicBezTo>
                    <a:pt x="10292703" y="828762"/>
                    <a:pt x="10330887" y="1262446"/>
                    <a:pt x="10424160" y="1903397"/>
                  </a:cubicBezTo>
                  <a:cubicBezTo>
                    <a:pt x="10443574" y="2111661"/>
                    <a:pt x="10258134" y="2267711"/>
                    <a:pt x="10043472" y="2284085"/>
                  </a:cubicBezTo>
                  <a:cubicBezTo>
                    <a:pt x="9015291" y="2396952"/>
                    <a:pt x="4334943" y="2189712"/>
                    <a:pt x="380688" y="2284085"/>
                  </a:cubicBezTo>
                  <a:cubicBezTo>
                    <a:pt x="179489" y="2286110"/>
                    <a:pt x="26921" y="2114384"/>
                    <a:pt x="0" y="1903397"/>
                  </a:cubicBezTo>
                  <a:cubicBezTo>
                    <a:pt x="89084" y="1649379"/>
                    <a:pt x="-31394" y="1135769"/>
                    <a:pt x="0" y="380688"/>
                  </a:cubicBezTo>
                  <a:close/>
                </a:path>
                <a:path w="10424160" h="2284085" stroke="0" extrusionOk="0">
                  <a:moveTo>
                    <a:pt x="0" y="380688"/>
                  </a:moveTo>
                  <a:cubicBezTo>
                    <a:pt x="-12002" y="173828"/>
                    <a:pt x="160855" y="-59"/>
                    <a:pt x="380688" y="0"/>
                  </a:cubicBezTo>
                  <a:cubicBezTo>
                    <a:pt x="1489334" y="39249"/>
                    <a:pt x="6573135" y="1994"/>
                    <a:pt x="10043472" y="0"/>
                  </a:cubicBezTo>
                  <a:cubicBezTo>
                    <a:pt x="10251766" y="7282"/>
                    <a:pt x="10457161" y="178093"/>
                    <a:pt x="10424160" y="380688"/>
                  </a:cubicBezTo>
                  <a:cubicBezTo>
                    <a:pt x="10365489" y="597751"/>
                    <a:pt x="10323225" y="1326855"/>
                    <a:pt x="10424160" y="1903397"/>
                  </a:cubicBezTo>
                  <a:cubicBezTo>
                    <a:pt x="10447943" y="2110411"/>
                    <a:pt x="10262726" y="2271455"/>
                    <a:pt x="10043472" y="2284085"/>
                  </a:cubicBezTo>
                  <a:cubicBezTo>
                    <a:pt x="8682916" y="2352081"/>
                    <a:pt x="4146650" y="2300260"/>
                    <a:pt x="380688" y="2284085"/>
                  </a:cubicBezTo>
                  <a:cubicBezTo>
                    <a:pt x="193641" y="2280190"/>
                    <a:pt x="36126" y="2105938"/>
                    <a:pt x="0" y="1903397"/>
                  </a:cubicBezTo>
                  <a:cubicBezTo>
                    <a:pt x="-93844" y="1417124"/>
                    <a:pt x="-70185" y="645174"/>
                    <a:pt x="0" y="380688"/>
                  </a:cubicBezTo>
                  <a:close/>
                </a:path>
              </a:pathLst>
            </a:custGeom>
            <a:solidFill>
              <a:srgbClr val="FFFF66"/>
            </a:solidFill>
            <a:ln w="38100" cmpd="thickThin">
              <a:solidFill>
                <a:srgbClr val="FFC000"/>
              </a:solidFill>
              <a:prstDash val="sysDash"/>
              <a:extLst>
                <a:ext uri="{C807C97D-BFC1-408E-A445-0C87EB9F89A2}">
                  <ask:lineSketchStyleProps xmlns:ask="http://schemas.microsoft.com/office/drawing/2018/sketchyshapes" sd="1192132449">
                    <a:prstGeom prst="roundRect">
                      <a:avLst/>
                    </a:prstGeom>
                    <ask:type>
                      <ask:lineSketchCurved/>
                    </ask:type>
                  </ask:lineSketchStyleProps>
                </a:ext>
              </a:extLst>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dark, doll&#10;&#10;Description automatically generated">
              <a:extLst>
                <a:ext uri="{FF2B5EF4-FFF2-40B4-BE49-F238E27FC236}">
                  <a16:creationId xmlns:a16="http://schemas.microsoft.com/office/drawing/2014/main" id="{89EE403B-3013-44A4-8069-1948804396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378" y="1276178"/>
              <a:ext cx="1818410" cy="2926080"/>
            </a:xfrm>
            <a:prstGeom prst="rect">
              <a:avLst/>
            </a:prstGeom>
          </p:spPr>
        </p:pic>
      </p:grpSp>
      <p:sp>
        <p:nvSpPr>
          <p:cNvPr id="13" name="TextBox 12">
            <a:extLst>
              <a:ext uri="{FF2B5EF4-FFF2-40B4-BE49-F238E27FC236}">
                <a16:creationId xmlns:a16="http://schemas.microsoft.com/office/drawing/2014/main" id="{830CD822-3FA1-4976-AD5B-030DF0FE0ACA}"/>
              </a:ext>
            </a:extLst>
          </p:cNvPr>
          <p:cNvSpPr txBox="1"/>
          <p:nvPr/>
        </p:nvSpPr>
        <p:spPr>
          <a:xfrm>
            <a:off x="1810352" y="2145818"/>
            <a:ext cx="10081252" cy="1524841"/>
          </a:xfrm>
          <a:prstGeom prst="rect">
            <a:avLst/>
          </a:prstGeom>
          <a:noFill/>
        </p:spPr>
        <p:txBody>
          <a:bodyPr wrap="square">
            <a:spAutoFit/>
          </a:bodyPr>
          <a:lstStyle/>
          <a:p>
            <a:pPr algn="just">
              <a:lnSpc>
                <a:spcPct val="114000"/>
              </a:lnSpc>
            </a:pP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Mỗi</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nhóm</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chọn</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một</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nhân</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vật</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và</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nói</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lên</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suy</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nghĩ</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về</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nhân</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vật</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đó</a:t>
            </a: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a:t>
            </a:r>
          </a:p>
          <a:p>
            <a:pPr algn="just">
              <a:lnSpc>
                <a:spcPct val="114000"/>
              </a:lnSpc>
            </a:pP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vi-VN"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HS chia </a:t>
            </a:r>
            <a:r>
              <a:rPr lang="vi-VN"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sẻ</a:t>
            </a:r>
            <a:r>
              <a:rPr lang="vi-VN"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t</a:t>
            </a:r>
            <a:r>
              <a:rPr lang="en-029"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hống</a:t>
            </a:r>
            <a:r>
              <a:rPr lang="en-029"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029"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nhất</a:t>
            </a:r>
            <a:r>
              <a:rPr lang="en-029"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029"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kết</a:t>
            </a:r>
            <a:r>
              <a:rPr lang="en-029"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029"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quả</a:t>
            </a:r>
            <a:r>
              <a:rPr lang="en-029"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029"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trong</a:t>
            </a:r>
            <a:r>
              <a:rPr lang="en-029"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029"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nhóm</a:t>
            </a:r>
            <a:r>
              <a:rPr lang="en-029"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029"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ghi</a:t>
            </a:r>
            <a:r>
              <a:rPr lang="en-029"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029"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vào</a:t>
            </a:r>
            <a:r>
              <a:rPr lang="en-029"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029"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bảng</a:t>
            </a:r>
            <a:r>
              <a:rPr lang="en-029"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029" sz="28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nhóm</a:t>
            </a:r>
            <a:r>
              <a:rPr lang="en-029"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endPar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p>
            <a:pPr algn="just">
              <a:lnSpc>
                <a:spcPct val="114000"/>
              </a:lnSpc>
            </a:pPr>
            <a:r>
              <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latin typeface="Cambria" panose="02040503050406030204" pitchFamily="18" charset="0"/>
                <a:ea typeface="Cambria" panose="02040503050406030204" pitchFamily="18" charset="0"/>
                <a:cs typeface="Calibri" panose="020F0502020204030204" pitchFamily="34" charset="0"/>
              </a:rPr>
              <a:t>Đại</a:t>
            </a: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latin typeface="Cambria" panose="02040503050406030204" pitchFamily="18" charset="0"/>
                <a:ea typeface="Cambria" panose="02040503050406030204" pitchFamily="18" charset="0"/>
                <a:cs typeface="Calibri" panose="020F0502020204030204" pitchFamily="34" charset="0"/>
              </a:rPr>
              <a:t>diện</a:t>
            </a: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latin typeface="Cambria" panose="02040503050406030204" pitchFamily="18" charset="0"/>
                <a:ea typeface="Cambria" panose="02040503050406030204" pitchFamily="18" charset="0"/>
                <a:cs typeface="Calibri" panose="020F0502020204030204" pitchFamily="34" charset="0"/>
              </a:rPr>
              <a:t>nhóm</a:t>
            </a: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latin typeface="Cambria" panose="02040503050406030204" pitchFamily="18" charset="0"/>
                <a:ea typeface="Cambria" panose="02040503050406030204" pitchFamily="18" charset="0"/>
                <a:cs typeface="Calibri" panose="020F0502020204030204" pitchFamily="34" charset="0"/>
              </a:rPr>
              <a:t>lên</a:t>
            </a: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latin typeface="Cambria" panose="02040503050406030204" pitchFamily="18" charset="0"/>
                <a:ea typeface="Cambria" panose="02040503050406030204" pitchFamily="18" charset="0"/>
                <a:cs typeface="Calibri" panose="020F0502020204030204" pitchFamily="34" charset="0"/>
              </a:rPr>
              <a:t>bảng</a:t>
            </a: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latin typeface="Cambria" panose="02040503050406030204" pitchFamily="18" charset="0"/>
                <a:ea typeface="Cambria" panose="02040503050406030204" pitchFamily="18" charset="0"/>
                <a:cs typeface="Calibri" panose="020F0502020204030204" pitchFamily="34" charset="0"/>
              </a:rPr>
              <a:t>trình</a:t>
            </a: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latin typeface="Cambria" panose="02040503050406030204" pitchFamily="18" charset="0"/>
                <a:ea typeface="Cambria" panose="02040503050406030204" pitchFamily="18" charset="0"/>
                <a:cs typeface="Calibri" panose="020F0502020204030204" pitchFamily="34" charset="0"/>
              </a:rPr>
              <a:t>bày</a:t>
            </a: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latin typeface="Cambria" panose="02040503050406030204" pitchFamily="18" charset="0"/>
                <a:ea typeface="Cambria" panose="02040503050406030204" pitchFamily="18" charset="0"/>
                <a:cs typeface="Calibri" panose="020F0502020204030204" pitchFamily="34" charset="0"/>
              </a:rPr>
              <a:t>trước</a:t>
            </a:r>
            <a:r>
              <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002060"/>
                </a:solidFill>
                <a:latin typeface="Cambria" panose="02040503050406030204" pitchFamily="18" charset="0"/>
                <a:ea typeface="Cambria" panose="02040503050406030204" pitchFamily="18" charset="0"/>
                <a:cs typeface="Calibri" panose="020F0502020204030204" pitchFamily="34" charset="0"/>
              </a:rPr>
              <a:t>lớp</a:t>
            </a:r>
            <a:endPar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16" name="Picture 15">
            <a:extLst>
              <a:ext uri="{FF2B5EF4-FFF2-40B4-BE49-F238E27FC236}">
                <a16:creationId xmlns:a16="http://schemas.microsoft.com/office/drawing/2014/main" id="{F3198D48-3CA8-4762-9553-CBAE7E6E16AD}"/>
              </a:ext>
            </a:extLst>
          </p:cNvPr>
          <p:cNvPicPr>
            <a:picLocks noChangeAspect="1"/>
          </p:cNvPicPr>
          <p:nvPr/>
        </p:nvPicPr>
        <p:blipFill>
          <a:blip r:embed="rId6"/>
          <a:stretch>
            <a:fillRect/>
          </a:stretch>
        </p:blipFill>
        <p:spPr>
          <a:xfrm>
            <a:off x="2012544" y="276531"/>
            <a:ext cx="7812136" cy="1105662"/>
          </a:xfrm>
          <a:prstGeom prst="rect">
            <a:avLst/>
          </a:prstGeom>
        </p:spPr>
      </p:pic>
    </p:spTree>
    <p:extLst>
      <p:ext uri="{BB962C8B-B14F-4D97-AF65-F5344CB8AC3E}">
        <p14:creationId xmlns:p14="http://schemas.microsoft.com/office/powerpoint/2010/main" val="488450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1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p:tgtEl>
                                              <p:spTgt spid="10"/>
                                            </p:tgtEl>
                                            <p:attrNameLst>
                                              <p:attrName>ppt_y</p:attrName>
                                            </p:attrNameLst>
                                          </p:cBhvr>
                                          <p:tavLst>
                                            <p:tav tm="0">
                                              <p:val>
                                                <p:strVal val="#ppt_y+#ppt_h*1.125000"/>
                                              </p:val>
                                            </p:tav>
                                            <p:tav tm="100000">
                                              <p:val>
                                                <p:strVal val="#ppt_y"/>
                                              </p:val>
                                            </p:tav>
                                          </p:tavLst>
                                        </p:anim>
                                        <p:animEffect transition="in" filter="wipe(up)">
                                          <p:cBhvr>
                                            <p:cTn id="11" dur="500"/>
                                            <p:tgtEl>
                                              <p:spTgt spid="10"/>
                                            </p:tgtEl>
                                          </p:cBhvr>
                                        </p:animEffect>
                                      </p:childTnLst>
                                    </p:cTn>
                                  </p:par>
                                  <p:par>
                                    <p:cTn id="12" presetID="22" presetClass="entr" presetSubtype="8" fill="hold" grpId="0" nodeType="withEffect">
                                      <p:stCondLst>
                                        <p:cond delay="0"/>
                                      </p:stCondLst>
                                      <p:iterate type="wd">
                                        <p:tmPct val="10000"/>
                                      </p:iterate>
                                      <p:childTnLst>
                                        <p:set>
                                          <p:cBhvr>
                                            <p:cTn id="13" dur="1" fill="hold">
                                              <p:stCondLst>
                                                <p:cond delay="0"/>
                                              </p:stCondLst>
                                            </p:cTn>
                                            <p:tgtEl>
                                              <p:spTgt spid="13"/>
                                            </p:tgtEl>
                                            <p:attrNameLst>
                                              <p:attrName>style.visibility</p:attrName>
                                            </p:attrNameLst>
                                          </p:cBhvr>
                                          <p:to>
                                            <p:strVal val="visible"/>
                                          </p:to>
                                        </p:set>
                                        <p:animEffect transition="in" filter="wipe(left)">
                                          <p:cBhvr>
                                            <p:cTn id="14" dur="1000"/>
                                            <p:tgtEl>
                                              <p:spTgt spid="13"/>
                                            </p:tgtEl>
                                          </p:cBhvr>
                                        </p:animEffect>
                                      </p:childTnLst>
                                    </p:cTn>
                                  </p:par>
                                  <p:par>
                                    <p:cTn id="15" presetID="2" presetClass="entr" presetSubtype="4" fill="hold" nodeType="withEffect" p14:presetBounceEnd="60000">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14:bounceEnd="60000">
                                          <p:cBhvr additive="base">
                                            <p:cTn id="17" dur="75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18"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1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p:tgtEl>
                                              <p:spTgt spid="10"/>
                                            </p:tgtEl>
                                            <p:attrNameLst>
                                              <p:attrName>ppt_y</p:attrName>
                                            </p:attrNameLst>
                                          </p:cBhvr>
                                          <p:tavLst>
                                            <p:tav tm="0">
                                              <p:val>
                                                <p:strVal val="#ppt_y+#ppt_h*1.125000"/>
                                              </p:val>
                                            </p:tav>
                                            <p:tav tm="100000">
                                              <p:val>
                                                <p:strVal val="#ppt_y"/>
                                              </p:val>
                                            </p:tav>
                                          </p:tavLst>
                                        </p:anim>
                                        <p:animEffect transition="in" filter="wipe(up)">
                                          <p:cBhvr>
                                            <p:cTn id="11" dur="500"/>
                                            <p:tgtEl>
                                              <p:spTgt spid="10"/>
                                            </p:tgtEl>
                                          </p:cBhvr>
                                        </p:animEffect>
                                      </p:childTnLst>
                                    </p:cTn>
                                  </p:par>
                                  <p:par>
                                    <p:cTn id="12" presetID="22" presetClass="entr" presetSubtype="8" fill="hold" grpId="0" nodeType="withEffect">
                                      <p:stCondLst>
                                        <p:cond delay="0"/>
                                      </p:stCondLst>
                                      <p:iterate type="wd">
                                        <p:tmPct val="10000"/>
                                      </p:iterate>
                                      <p:childTnLst>
                                        <p:set>
                                          <p:cBhvr>
                                            <p:cTn id="13" dur="1" fill="hold">
                                              <p:stCondLst>
                                                <p:cond delay="0"/>
                                              </p:stCondLst>
                                            </p:cTn>
                                            <p:tgtEl>
                                              <p:spTgt spid="13"/>
                                            </p:tgtEl>
                                            <p:attrNameLst>
                                              <p:attrName>style.visibility</p:attrName>
                                            </p:attrNameLst>
                                          </p:cBhvr>
                                          <p:to>
                                            <p:strVal val="visible"/>
                                          </p:to>
                                        </p:set>
                                        <p:animEffect transition="in" filter="wipe(left)">
                                          <p:cBhvr>
                                            <p:cTn id="14" dur="1000"/>
                                            <p:tgtEl>
                                              <p:spTgt spid="13"/>
                                            </p:tgtEl>
                                          </p:cBhvr>
                                        </p:animEffect>
                                      </p:childTnLst>
                                    </p:cTn>
                                  </p:par>
                                  <p:par>
                                    <p:cTn id="15" presetID="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750" fill="hold"/>
                                            <p:tgtEl>
                                              <p:spTgt spid="9"/>
                                            </p:tgtEl>
                                            <p:attrNameLst>
                                              <p:attrName>ppt_x</p:attrName>
                                            </p:attrNameLst>
                                          </p:cBhvr>
                                          <p:tavLst>
                                            <p:tav tm="0">
                                              <p:val>
                                                <p:strVal val="#ppt_x"/>
                                              </p:val>
                                            </p:tav>
                                            <p:tav tm="100000">
                                              <p:val>
                                                <p:strVal val="#ppt_x"/>
                                              </p:val>
                                            </p:tav>
                                          </p:tavLst>
                                        </p:anim>
                                        <p:anim calcmode="lin" valueType="num">
                                          <p:cBhvr additive="base">
                                            <p:cTn id="18"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7"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4)">
            <a:hlinkClick r:id="" action="ppaction://media"/>
            <a:extLst>
              <a:ext uri="{FF2B5EF4-FFF2-40B4-BE49-F238E27FC236}">
                <a16:creationId xmlns:a16="http://schemas.microsoft.com/office/drawing/2014/main" id="{6662D746-4337-A413-4451-A30219E2EE74}"/>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4097586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BCF1FF">
                <a:alpha val="100000"/>
              </a:srgbClr>
            </a:gs>
            <a:gs pos="100000">
              <a:srgbClr val="EEFFDD">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0845537" y="966820"/>
            <a:ext cx="2303215" cy="710158"/>
          </a:xfrm>
          <a:custGeom>
            <a:avLst/>
            <a:gdLst/>
            <a:ahLst/>
            <a:cxnLst/>
            <a:rect l="l" t="t" r="r" b="b"/>
            <a:pathLst>
              <a:path w="3454822" h="1065237">
                <a:moveTo>
                  <a:pt x="0" y="0"/>
                </a:moveTo>
                <a:lnTo>
                  <a:pt x="3454822" y="0"/>
                </a:lnTo>
                <a:lnTo>
                  <a:pt x="3454822" y="1065237"/>
                </a:lnTo>
                <a:lnTo>
                  <a:pt x="0" y="1065237"/>
                </a:lnTo>
                <a:lnTo>
                  <a:pt x="0" y="0"/>
                </a:lnTo>
                <a:close/>
              </a:path>
            </a:pathLst>
          </a:custGeom>
          <a:blipFill>
            <a:blip r:embed="rId2"/>
            <a:stretch>
              <a:fillRect/>
            </a:stretch>
          </a:blipFill>
        </p:spPr>
        <p:txBody>
          <a:bodyPr/>
          <a:lstStyle/>
          <a:p>
            <a:pPr defTabSz="609630"/>
            <a:endParaRPr lang="en-US" sz="1200">
              <a:solidFill>
                <a:prstClr val="black"/>
              </a:solidFill>
              <a:latin typeface="Calibri" panose="020F0502020204030204"/>
            </a:endParaRPr>
          </a:p>
        </p:txBody>
      </p:sp>
      <p:sp>
        <p:nvSpPr>
          <p:cNvPr id="3" name="Freeform 3"/>
          <p:cNvSpPr/>
          <p:nvPr/>
        </p:nvSpPr>
        <p:spPr>
          <a:xfrm>
            <a:off x="5412491" y="4949483"/>
            <a:ext cx="7832361" cy="1386981"/>
          </a:xfrm>
          <a:custGeom>
            <a:avLst/>
            <a:gdLst/>
            <a:ahLst/>
            <a:cxnLst/>
            <a:rect l="l" t="t" r="r" b="b"/>
            <a:pathLst>
              <a:path w="11748542" h="2080471">
                <a:moveTo>
                  <a:pt x="0" y="0"/>
                </a:moveTo>
                <a:lnTo>
                  <a:pt x="11748542" y="0"/>
                </a:lnTo>
                <a:lnTo>
                  <a:pt x="11748542" y="2080471"/>
                </a:lnTo>
                <a:lnTo>
                  <a:pt x="0" y="2080471"/>
                </a:lnTo>
                <a:lnTo>
                  <a:pt x="0" y="0"/>
                </a:lnTo>
                <a:close/>
              </a:path>
            </a:pathLst>
          </a:custGeom>
          <a:blipFill>
            <a:blip r:embed="rId3"/>
            <a:stretch>
              <a:fillRect/>
            </a:stretch>
          </a:blipFill>
        </p:spPr>
        <p:txBody>
          <a:bodyPr/>
          <a:lstStyle/>
          <a:p>
            <a:pPr defTabSz="609630"/>
            <a:endParaRPr lang="en-US" sz="1200">
              <a:solidFill>
                <a:prstClr val="black"/>
              </a:solidFill>
              <a:latin typeface="Calibri" panose="020F0502020204030204"/>
            </a:endParaRPr>
          </a:p>
        </p:txBody>
      </p:sp>
      <p:sp>
        <p:nvSpPr>
          <p:cNvPr id="4" name="Freeform 4"/>
          <p:cNvSpPr/>
          <p:nvPr/>
        </p:nvSpPr>
        <p:spPr>
          <a:xfrm>
            <a:off x="-2737851" y="303568"/>
            <a:ext cx="6847301" cy="5486400"/>
          </a:xfrm>
          <a:custGeom>
            <a:avLst/>
            <a:gdLst/>
            <a:ahLst/>
            <a:cxnLst/>
            <a:rect l="l" t="t" r="r" b="b"/>
            <a:pathLst>
              <a:path w="10270952" h="8229600">
                <a:moveTo>
                  <a:pt x="0" y="0"/>
                </a:moveTo>
                <a:lnTo>
                  <a:pt x="10270952" y="0"/>
                </a:lnTo>
                <a:lnTo>
                  <a:pt x="10270952"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libri" panose="020F0502020204030204"/>
            </a:endParaRPr>
          </a:p>
        </p:txBody>
      </p:sp>
      <p:sp>
        <p:nvSpPr>
          <p:cNvPr id="5" name="Freeform 5"/>
          <p:cNvSpPr/>
          <p:nvPr/>
        </p:nvSpPr>
        <p:spPr>
          <a:xfrm>
            <a:off x="-1052852" y="5090190"/>
            <a:ext cx="7037781" cy="1246273"/>
          </a:xfrm>
          <a:custGeom>
            <a:avLst/>
            <a:gdLst/>
            <a:ahLst/>
            <a:cxnLst/>
            <a:rect l="l" t="t" r="r" b="b"/>
            <a:pathLst>
              <a:path w="10556671" h="1869410">
                <a:moveTo>
                  <a:pt x="0" y="0"/>
                </a:moveTo>
                <a:lnTo>
                  <a:pt x="10556671" y="0"/>
                </a:lnTo>
                <a:lnTo>
                  <a:pt x="10556671" y="1869411"/>
                </a:lnTo>
                <a:lnTo>
                  <a:pt x="0" y="1869411"/>
                </a:lnTo>
                <a:lnTo>
                  <a:pt x="0" y="0"/>
                </a:lnTo>
                <a:close/>
              </a:path>
            </a:pathLst>
          </a:custGeom>
          <a:blipFill>
            <a:blip r:embed="rId3"/>
            <a:stretch>
              <a:fillRect/>
            </a:stretch>
          </a:blipFill>
        </p:spPr>
        <p:txBody>
          <a:bodyPr/>
          <a:lstStyle/>
          <a:p>
            <a:pPr defTabSz="609630"/>
            <a:endParaRPr lang="en-US" sz="1200">
              <a:solidFill>
                <a:prstClr val="black"/>
              </a:solidFill>
              <a:latin typeface="Calibri" panose="020F0502020204030204"/>
            </a:endParaRPr>
          </a:p>
        </p:txBody>
      </p:sp>
      <p:sp>
        <p:nvSpPr>
          <p:cNvPr id="6" name="Freeform 6"/>
          <p:cNvSpPr/>
          <p:nvPr/>
        </p:nvSpPr>
        <p:spPr>
          <a:xfrm flipV="1">
            <a:off x="0" y="5959657"/>
            <a:ext cx="12192000" cy="1910987"/>
          </a:xfrm>
          <a:custGeom>
            <a:avLst/>
            <a:gdLst/>
            <a:ahLst/>
            <a:cxnLst/>
            <a:rect l="l" t="t" r="r" b="b"/>
            <a:pathLst>
              <a:path w="18288000" h="2866481">
                <a:moveTo>
                  <a:pt x="0" y="2866480"/>
                </a:moveTo>
                <a:lnTo>
                  <a:pt x="18288000" y="2866480"/>
                </a:lnTo>
                <a:lnTo>
                  <a:pt x="18288000" y="0"/>
                </a:lnTo>
                <a:lnTo>
                  <a:pt x="0" y="0"/>
                </a:lnTo>
                <a:lnTo>
                  <a:pt x="0" y="2866480"/>
                </a:lnTo>
                <a:close/>
              </a:path>
            </a:pathLst>
          </a:custGeom>
          <a:blipFill>
            <a:blip r:embed="rId5">
              <a:extLst>
                <a:ext uri="{96DAC541-7B7A-43D3-8B79-37D633B846F1}">
                  <asvg:svgBlip xmlns:asvg="http://schemas.microsoft.com/office/drawing/2016/SVG/main" r:embed="rId6"/>
                </a:ext>
              </a:extLst>
            </a:blip>
            <a:stretch>
              <a:fillRect l="-10166" t="-122025" r="-7258"/>
            </a:stretch>
          </a:blipFill>
        </p:spPr>
        <p:txBody>
          <a:bodyPr/>
          <a:lstStyle/>
          <a:p>
            <a:pPr defTabSz="609630"/>
            <a:endParaRPr lang="en-US" sz="1200">
              <a:solidFill>
                <a:prstClr val="black"/>
              </a:solidFill>
              <a:latin typeface="Calibri" panose="020F0502020204030204"/>
            </a:endParaRPr>
          </a:p>
        </p:txBody>
      </p:sp>
      <p:sp>
        <p:nvSpPr>
          <p:cNvPr id="8" name="Freeform 8"/>
          <p:cNvSpPr/>
          <p:nvPr/>
        </p:nvSpPr>
        <p:spPr>
          <a:xfrm>
            <a:off x="10406643" y="54831"/>
            <a:ext cx="1590502" cy="728739"/>
          </a:xfrm>
          <a:custGeom>
            <a:avLst/>
            <a:gdLst/>
            <a:ahLst/>
            <a:cxnLst/>
            <a:rect l="l" t="t" r="r" b="b"/>
            <a:pathLst>
              <a:path w="2385753" h="1093108">
                <a:moveTo>
                  <a:pt x="0" y="0"/>
                </a:moveTo>
                <a:lnTo>
                  <a:pt x="2385753" y="0"/>
                </a:lnTo>
                <a:lnTo>
                  <a:pt x="2385753" y="1093109"/>
                </a:lnTo>
                <a:lnTo>
                  <a:pt x="0" y="10931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panose="020F0502020204030204"/>
            </a:endParaRPr>
          </a:p>
        </p:txBody>
      </p:sp>
      <p:sp>
        <p:nvSpPr>
          <p:cNvPr id="10" name="Freeform 10"/>
          <p:cNvSpPr/>
          <p:nvPr/>
        </p:nvSpPr>
        <p:spPr>
          <a:xfrm>
            <a:off x="2915929" y="321431"/>
            <a:ext cx="1008639" cy="462140"/>
          </a:xfrm>
          <a:custGeom>
            <a:avLst/>
            <a:gdLst/>
            <a:ahLst/>
            <a:cxnLst/>
            <a:rect l="l" t="t" r="r" b="b"/>
            <a:pathLst>
              <a:path w="1512958" h="693210">
                <a:moveTo>
                  <a:pt x="0" y="0"/>
                </a:moveTo>
                <a:lnTo>
                  <a:pt x="1512958" y="0"/>
                </a:lnTo>
                <a:lnTo>
                  <a:pt x="1512958" y="693210"/>
                </a:lnTo>
                <a:lnTo>
                  <a:pt x="0" y="69321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panose="020F0502020204030204"/>
            </a:endParaRPr>
          </a:p>
        </p:txBody>
      </p:sp>
      <p:sp>
        <p:nvSpPr>
          <p:cNvPr id="27" name="Freeform 27"/>
          <p:cNvSpPr/>
          <p:nvPr/>
        </p:nvSpPr>
        <p:spPr>
          <a:xfrm>
            <a:off x="5525836" y="5714267"/>
            <a:ext cx="2321970" cy="1580132"/>
          </a:xfrm>
          <a:custGeom>
            <a:avLst/>
            <a:gdLst/>
            <a:ahLst/>
            <a:cxnLst/>
            <a:rect l="l" t="t" r="r" b="b"/>
            <a:pathLst>
              <a:path w="3482955" h="2370198">
                <a:moveTo>
                  <a:pt x="0" y="0"/>
                </a:moveTo>
                <a:lnTo>
                  <a:pt x="3482955" y="0"/>
                </a:lnTo>
                <a:lnTo>
                  <a:pt x="3482955" y="2370198"/>
                </a:lnTo>
                <a:lnTo>
                  <a:pt x="0" y="2370198"/>
                </a:lnTo>
                <a:lnTo>
                  <a:pt x="0" y="0"/>
                </a:lnTo>
                <a:close/>
              </a:path>
            </a:pathLst>
          </a:custGeom>
          <a:blipFill>
            <a:blip r:embed="rId9"/>
            <a:stretch>
              <a:fillRect/>
            </a:stretch>
          </a:blipFill>
        </p:spPr>
        <p:txBody>
          <a:bodyPr/>
          <a:lstStyle/>
          <a:p>
            <a:pPr defTabSz="609630"/>
            <a:endParaRPr lang="en-US" sz="1200">
              <a:solidFill>
                <a:prstClr val="black"/>
              </a:solidFill>
              <a:latin typeface="Calibri" panose="020F0502020204030204"/>
            </a:endParaRPr>
          </a:p>
        </p:txBody>
      </p:sp>
      <p:sp>
        <p:nvSpPr>
          <p:cNvPr id="28" name="Freeform 28"/>
          <p:cNvSpPr/>
          <p:nvPr/>
        </p:nvSpPr>
        <p:spPr>
          <a:xfrm>
            <a:off x="3111513" y="5285315"/>
            <a:ext cx="3089279" cy="2102296"/>
          </a:xfrm>
          <a:custGeom>
            <a:avLst/>
            <a:gdLst/>
            <a:ahLst/>
            <a:cxnLst/>
            <a:rect l="l" t="t" r="r" b="b"/>
            <a:pathLst>
              <a:path w="4633918" h="3153444">
                <a:moveTo>
                  <a:pt x="0" y="0"/>
                </a:moveTo>
                <a:lnTo>
                  <a:pt x="4633918" y="0"/>
                </a:lnTo>
                <a:lnTo>
                  <a:pt x="4633918" y="3153444"/>
                </a:lnTo>
                <a:lnTo>
                  <a:pt x="0" y="3153444"/>
                </a:lnTo>
                <a:lnTo>
                  <a:pt x="0" y="0"/>
                </a:lnTo>
                <a:close/>
              </a:path>
            </a:pathLst>
          </a:custGeom>
          <a:blipFill>
            <a:blip r:embed="rId9"/>
            <a:stretch>
              <a:fillRect/>
            </a:stretch>
          </a:blipFill>
        </p:spPr>
        <p:txBody>
          <a:bodyPr/>
          <a:lstStyle/>
          <a:p>
            <a:pPr defTabSz="609630"/>
            <a:endParaRPr lang="en-US" sz="1200">
              <a:solidFill>
                <a:prstClr val="black"/>
              </a:solidFill>
              <a:latin typeface="Calibri" panose="020F0502020204030204"/>
            </a:endParaRPr>
          </a:p>
        </p:txBody>
      </p:sp>
      <p:sp>
        <p:nvSpPr>
          <p:cNvPr id="29" name="Freeform 29"/>
          <p:cNvSpPr/>
          <p:nvPr/>
        </p:nvSpPr>
        <p:spPr>
          <a:xfrm>
            <a:off x="-333992" y="4977886"/>
            <a:ext cx="4604587" cy="2388629"/>
          </a:xfrm>
          <a:custGeom>
            <a:avLst/>
            <a:gdLst/>
            <a:ahLst/>
            <a:cxnLst/>
            <a:rect l="l" t="t" r="r" b="b"/>
            <a:pathLst>
              <a:path w="6906880" h="3582944">
                <a:moveTo>
                  <a:pt x="0" y="0"/>
                </a:moveTo>
                <a:lnTo>
                  <a:pt x="6906880" y="0"/>
                </a:lnTo>
                <a:lnTo>
                  <a:pt x="6906880" y="3582944"/>
                </a:lnTo>
                <a:lnTo>
                  <a:pt x="0" y="3582944"/>
                </a:lnTo>
                <a:lnTo>
                  <a:pt x="0" y="0"/>
                </a:lnTo>
                <a:close/>
              </a:path>
            </a:pathLst>
          </a:custGeom>
          <a:blipFill>
            <a:blip r:embed="rId10"/>
            <a:stretch>
              <a:fillRect/>
            </a:stretch>
          </a:blipFill>
        </p:spPr>
        <p:txBody>
          <a:bodyPr/>
          <a:lstStyle/>
          <a:p>
            <a:pPr defTabSz="609630"/>
            <a:endParaRPr lang="en-US" sz="1200">
              <a:solidFill>
                <a:prstClr val="black"/>
              </a:solidFill>
              <a:latin typeface="Calibri" panose="020F0502020204030204"/>
            </a:endParaRPr>
          </a:p>
        </p:txBody>
      </p:sp>
      <p:grpSp>
        <p:nvGrpSpPr>
          <p:cNvPr id="30" name="Group 29"/>
          <p:cNvGrpSpPr/>
          <p:nvPr/>
        </p:nvGrpSpPr>
        <p:grpSpPr>
          <a:xfrm>
            <a:off x="511842" y="1762751"/>
            <a:ext cx="11377901" cy="2317759"/>
            <a:chOff x="687748" y="2900689"/>
            <a:chExt cx="10410245" cy="5468766"/>
          </a:xfrm>
        </p:grpSpPr>
        <p:grpSp>
          <p:nvGrpSpPr>
            <p:cNvPr id="11" name="Group 11"/>
            <p:cNvGrpSpPr/>
            <p:nvPr/>
          </p:nvGrpSpPr>
          <p:grpSpPr>
            <a:xfrm>
              <a:off x="986960" y="3291100"/>
              <a:ext cx="10111033" cy="5078355"/>
              <a:chOff x="0" y="0"/>
              <a:chExt cx="2649037" cy="1330502"/>
            </a:xfrm>
          </p:grpSpPr>
          <p:sp>
            <p:nvSpPr>
              <p:cNvPr id="12" name="Freeform 12"/>
              <p:cNvSpPr/>
              <p:nvPr/>
            </p:nvSpPr>
            <p:spPr>
              <a:xfrm>
                <a:off x="0" y="0"/>
                <a:ext cx="2649037" cy="1330502"/>
              </a:xfrm>
              <a:custGeom>
                <a:avLst/>
                <a:gdLst/>
                <a:ahLst/>
                <a:cxnLst/>
                <a:rect l="l" t="t" r="r" b="b"/>
                <a:pathLst>
                  <a:path w="2649037" h="1330502">
                    <a:moveTo>
                      <a:pt x="50536" y="0"/>
                    </a:moveTo>
                    <a:lnTo>
                      <a:pt x="2598502" y="0"/>
                    </a:lnTo>
                    <a:cubicBezTo>
                      <a:pt x="2611905" y="0"/>
                      <a:pt x="2624758" y="5324"/>
                      <a:pt x="2634236" y="14802"/>
                    </a:cubicBezTo>
                    <a:cubicBezTo>
                      <a:pt x="2643713" y="24279"/>
                      <a:pt x="2649037" y="37133"/>
                      <a:pt x="2649037" y="50536"/>
                    </a:cubicBezTo>
                    <a:lnTo>
                      <a:pt x="2649037" y="1279967"/>
                    </a:lnTo>
                    <a:cubicBezTo>
                      <a:pt x="2649037" y="1307877"/>
                      <a:pt x="2626412" y="1330502"/>
                      <a:pt x="2598502" y="1330502"/>
                    </a:cubicBezTo>
                    <a:lnTo>
                      <a:pt x="50536" y="1330502"/>
                    </a:lnTo>
                    <a:cubicBezTo>
                      <a:pt x="37133" y="1330502"/>
                      <a:pt x="24279" y="1325178"/>
                      <a:pt x="14802" y="1315701"/>
                    </a:cubicBezTo>
                    <a:cubicBezTo>
                      <a:pt x="5324" y="1306223"/>
                      <a:pt x="0" y="1293369"/>
                      <a:pt x="0" y="1279967"/>
                    </a:cubicBezTo>
                    <a:lnTo>
                      <a:pt x="0" y="50536"/>
                    </a:lnTo>
                    <a:cubicBezTo>
                      <a:pt x="0" y="22626"/>
                      <a:pt x="22626" y="0"/>
                      <a:pt x="50536" y="0"/>
                    </a:cubicBezTo>
                    <a:close/>
                  </a:path>
                </a:pathLst>
              </a:custGeom>
              <a:solidFill>
                <a:srgbClr val="5E9BC9"/>
              </a:solidFill>
              <a:ln cap="rnd">
                <a:noFill/>
                <a:prstDash val="solid"/>
                <a:round/>
              </a:ln>
            </p:spPr>
            <p:txBody>
              <a:bodyPr/>
              <a:lstStyle/>
              <a:p>
                <a:pPr defTabSz="609630"/>
                <a:endParaRPr lang="en-US" sz="1200">
                  <a:solidFill>
                    <a:prstClr val="black"/>
                  </a:solidFill>
                  <a:latin typeface="Calibri" panose="020F0502020204030204"/>
                </a:endParaRPr>
              </a:p>
            </p:txBody>
          </p:sp>
          <p:sp>
            <p:nvSpPr>
              <p:cNvPr id="13" name="TextBox 13"/>
              <p:cNvSpPr txBox="1"/>
              <p:nvPr/>
            </p:nvSpPr>
            <p:spPr>
              <a:xfrm>
                <a:off x="0" y="-38100"/>
                <a:ext cx="2649037" cy="1368602"/>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panose="020F0502020204030204"/>
                </a:endParaRPr>
              </a:p>
            </p:txBody>
          </p:sp>
        </p:grpSp>
        <p:grpSp>
          <p:nvGrpSpPr>
            <p:cNvPr id="14" name="Group 14"/>
            <p:cNvGrpSpPr/>
            <p:nvPr/>
          </p:nvGrpSpPr>
          <p:grpSpPr>
            <a:xfrm>
              <a:off x="687748" y="2900689"/>
              <a:ext cx="10270807" cy="5223778"/>
              <a:chOff x="0" y="-38100"/>
              <a:chExt cx="2690897" cy="1368602"/>
            </a:xfrm>
          </p:grpSpPr>
          <p:sp>
            <p:nvSpPr>
              <p:cNvPr id="15" name="Freeform 15"/>
              <p:cNvSpPr/>
              <p:nvPr/>
            </p:nvSpPr>
            <p:spPr>
              <a:xfrm>
                <a:off x="0" y="0"/>
                <a:ext cx="2690897" cy="1330502"/>
              </a:xfrm>
              <a:custGeom>
                <a:avLst/>
                <a:gdLst/>
                <a:ahLst/>
                <a:cxnLst/>
                <a:rect l="l" t="t" r="r" b="b"/>
                <a:pathLst>
                  <a:path w="2657089" h="1330502">
                    <a:moveTo>
                      <a:pt x="50382" y="0"/>
                    </a:moveTo>
                    <a:lnTo>
                      <a:pt x="2606707" y="0"/>
                    </a:lnTo>
                    <a:cubicBezTo>
                      <a:pt x="2634532" y="0"/>
                      <a:pt x="2657089" y="22557"/>
                      <a:pt x="2657089" y="50382"/>
                    </a:cubicBezTo>
                    <a:lnTo>
                      <a:pt x="2657089" y="1280120"/>
                    </a:lnTo>
                    <a:cubicBezTo>
                      <a:pt x="2657089" y="1307945"/>
                      <a:pt x="2634532" y="1330502"/>
                      <a:pt x="2606707" y="1330502"/>
                    </a:cubicBezTo>
                    <a:lnTo>
                      <a:pt x="50382" y="1330502"/>
                    </a:lnTo>
                    <a:cubicBezTo>
                      <a:pt x="22557" y="1330502"/>
                      <a:pt x="0" y="1307945"/>
                      <a:pt x="0" y="1280120"/>
                    </a:cubicBezTo>
                    <a:lnTo>
                      <a:pt x="0" y="50382"/>
                    </a:lnTo>
                    <a:cubicBezTo>
                      <a:pt x="0" y="22557"/>
                      <a:pt x="22557" y="0"/>
                      <a:pt x="50382" y="0"/>
                    </a:cubicBezTo>
                    <a:close/>
                  </a:path>
                </a:pathLst>
              </a:custGeom>
              <a:solidFill>
                <a:srgbClr val="FFFFFF"/>
              </a:solidFill>
              <a:ln cap="rnd">
                <a:noFill/>
                <a:prstDash val="solid"/>
                <a:round/>
              </a:ln>
            </p:spPr>
            <p:txBody>
              <a:bodyPr/>
              <a:lstStyle/>
              <a:p>
                <a:pPr defTabSz="609630"/>
                <a:endParaRPr lang="en-US" sz="1200">
                  <a:solidFill>
                    <a:prstClr val="black"/>
                  </a:solidFill>
                  <a:latin typeface="Calibri" panose="020F0502020204030204"/>
                </a:endParaRPr>
              </a:p>
            </p:txBody>
          </p:sp>
          <p:sp>
            <p:nvSpPr>
              <p:cNvPr id="16" name="TextBox 16"/>
              <p:cNvSpPr txBox="1"/>
              <p:nvPr/>
            </p:nvSpPr>
            <p:spPr>
              <a:xfrm>
                <a:off x="0" y="-38100"/>
                <a:ext cx="2657089" cy="1368602"/>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panose="020F0502020204030204"/>
                </a:endParaRPr>
              </a:p>
            </p:txBody>
          </p:sp>
        </p:grpSp>
      </p:grpSp>
      <p:sp>
        <p:nvSpPr>
          <p:cNvPr id="31" name="Rectangle 30"/>
          <p:cNvSpPr/>
          <p:nvPr/>
        </p:nvSpPr>
        <p:spPr>
          <a:xfrm>
            <a:off x="701440" y="2024303"/>
            <a:ext cx="10757441" cy="1569660"/>
          </a:xfrm>
          <a:prstGeom prst="rect">
            <a:avLst/>
          </a:prstGeom>
        </p:spPr>
        <p:txBody>
          <a:bodyPr wrap="square">
            <a:spAutoFit/>
          </a:bodyPr>
          <a:lstStyle/>
          <a:p>
            <a:pPr algn="ctr" defTabSz="609630"/>
            <a:r>
              <a:rPr lang="en-GB" sz="4800" dirty="0" err="1">
                <a:solidFill>
                  <a:prstClr val="black"/>
                </a:solidFill>
                <a:latin typeface="Cambria" panose="02040503050406030204" pitchFamily="18" charset="0"/>
                <a:ea typeface="Cambria" panose="02040503050406030204" pitchFamily="18" charset="0"/>
              </a:rPr>
              <a:t>Viết</a:t>
            </a:r>
            <a:r>
              <a:rPr lang="en-GB" sz="4800" dirty="0">
                <a:solidFill>
                  <a:prstClr val="black"/>
                </a:solidFill>
                <a:latin typeface="Cambria" panose="02040503050406030204" pitchFamily="18" charset="0"/>
                <a:ea typeface="Cambria" panose="02040503050406030204" pitchFamily="18" charset="0"/>
              </a:rPr>
              <a:t> </a:t>
            </a:r>
            <a:r>
              <a:rPr lang="en-GB" sz="4800" dirty="0" err="1">
                <a:solidFill>
                  <a:prstClr val="black"/>
                </a:solidFill>
                <a:latin typeface="Cambria" panose="02040503050406030204" pitchFamily="18" charset="0"/>
                <a:ea typeface="Cambria" panose="02040503050406030204" pitchFamily="18" charset="0"/>
              </a:rPr>
              <a:t>đoạn</a:t>
            </a:r>
            <a:r>
              <a:rPr lang="en-GB" sz="4800" dirty="0">
                <a:solidFill>
                  <a:prstClr val="black"/>
                </a:solidFill>
                <a:latin typeface="Cambria" panose="02040503050406030204" pitchFamily="18" charset="0"/>
                <a:ea typeface="Cambria" panose="02040503050406030204" pitchFamily="18" charset="0"/>
              </a:rPr>
              <a:t> </a:t>
            </a:r>
            <a:r>
              <a:rPr lang="en-GB" sz="4800" dirty="0" err="1">
                <a:solidFill>
                  <a:prstClr val="black"/>
                </a:solidFill>
                <a:latin typeface="Cambria" panose="02040503050406030204" pitchFamily="18" charset="0"/>
                <a:ea typeface="Cambria" panose="02040503050406030204" pitchFamily="18" charset="0"/>
              </a:rPr>
              <a:t>văn</a:t>
            </a:r>
            <a:r>
              <a:rPr lang="en-GB" sz="4800" dirty="0">
                <a:solidFill>
                  <a:prstClr val="black"/>
                </a:solidFill>
                <a:latin typeface="Cambria" panose="02040503050406030204" pitchFamily="18" charset="0"/>
                <a:ea typeface="Cambria" panose="02040503050406030204" pitchFamily="18" charset="0"/>
              </a:rPr>
              <a:t> </a:t>
            </a:r>
            <a:r>
              <a:rPr lang="en-GB" sz="4800" dirty="0" err="1">
                <a:solidFill>
                  <a:prstClr val="black"/>
                </a:solidFill>
                <a:latin typeface="Cambria" panose="02040503050406030204" pitchFamily="18" charset="0"/>
                <a:ea typeface="Cambria" panose="02040503050406030204" pitchFamily="18" charset="0"/>
              </a:rPr>
              <a:t>ngắn</a:t>
            </a:r>
            <a:r>
              <a:rPr lang="en-GB" sz="4800" dirty="0">
                <a:solidFill>
                  <a:prstClr val="black"/>
                </a:solidFill>
                <a:latin typeface="Cambria" panose="02040503050406030204" pitchFamily="18" charset="0"/>
                <a:ea typeface="Cambria" panose="02040503050406030204" pitchFamily="18" charset="0"/>
              </a:rPr>
              <a:t> </a:t>
            </a:r>
            <a:r>
              <a:rPr lang="en-GB" sz="4800" dirty="0" err="1">
                <a:solidFill>
                  <a:prstClr val="black"/>
                </a:solidFill>
                <a:latin typeface="Cambria" panose="02040503050406030204" pitchFamily="18" charset="0"/>
                <a:ea typeface="Cambria" panose="02040503050406030204" pitchFamily="18" charset="0"/>
              </a:rPr>
              <a:t>về</a:t>
            </a:r>
            <a:r>
              <a:rPr lang="en-GB" sz="4800" dirty="0">
                <a:solidFill>
                  <a:prstClr val="black"/>
                </a:solidFill>
                <a:latin typeface="Cambria" panose="02040503050406030204" pitchFamily="18" charset="0"/>
                <a:ea typeface="Cambria" panose="02040503050406030204" pitchFamily="18" charset="0"/>
              </a:rPr>
              <a:t> </a:t>
            </a:r>
            <a:r>
              <a:rPr lang="en-GB" sz="4800" dirty="0" err="1">
                <a:solidFill>
                  <a:prstClr val="black"/>
                </a:solidFill>
                <a:latin typeface="Cambria" panose="02040503050406030204" pitchFamily="18" charset="0"/>
                <a:ea typeface="Cambria" panose="02040503050406030204" pitchFamily="18" charset="0"/>
              </a:rPr>
              <a:t>một</a:t>
            </a:r>
            <a:r>
              <a:rPr lang="en-GB" sz="4800" dirty="0">
                <a:solidFill>
                  <a:prstClr val="black"/>
                </a:solidFill>
                <a:latin typeface="Cambria" panose="02040503050406030204" pitchFamily="18" charset="0"/>
                <a:ea typeface="Cambria" panose="02040503050406030204" pitchFamily="18" charset="0"/>
              </a:rPr>
              <a:t> </a:t>
            </a:r>
            <a:r>
              <a:rPr lang="en-GB" sz="4800" dirty="0" err="1">
                <a:solidFill>
                  <a:prstClr val="black"/>
                </a:solidFill>
                <a:latin typeface="Cambria" panose="02040503050406030204" pitchFamily="18" charset="0"/>
                <a:ea typeface="Cambria" panose="02040503050406030204" pitchFamily="18" charset="0"/>
              </a:rPr>
              <a:t>nhân</a:t>
            </a:r>
            <a:r>
              <a:rPr lang="en-GB" sz="4800" dirty="0">
                <a:solidFill>
                  <a:prstClr val="black"/>
                </a:solidFill>
                <a:latin typeface="Cambria" panose="02040503050406030204" pitchFamily="18" charset="0"/>
                <a:ea typeface="Cambria" panose="02040503050406030204" pitchFamily="18" charset="0"/>
              </a:rPr>
              <a:t> </a:t>
            </a:r>
            <a:r>
              <a:rPr lang="en-GB" sz="4800" dirty="0" err="1">
                <a:solidFill>
                  <a:prstClr val="black"/>
                </a:solidFill>
                <a:latin typeface="Cambria" panose="02040503050406030204" pitchFamily="18" charset="0"/>
                <a:ea typeface="Cambria" panose="02040503050406030204" pitchFamily="18" charset="0"/>
              </a:rPr>
              <a:t>vật</a:t>
            </a:r>
            <a:r>
              <a:rPr lang="en-GB" sz="4800" dirty="0">
                <a:solidFill>
                  <a:prstClr val="black"/>
                </a:solidFill>
                <a:latin typeface="Cambria" panose="02040503050406030204" pitchFamily="18" charset="0"/>
                <a:ea typeface="Cambria" panose="02040503050406030204" pitchFamily="18" charset="0"/>
              </a:rPr>
              <a:t> </a:t>
            </a:r>
            <a:r>
              <a:rPr lang="en-GB" sz="4800" dirty="0" err="1">
                <a:solidFill>
                  <a:prstClr val="black"/>
                </a:solidFill>
                <a:latin typeface="Cambria" panose="02040503050406030204" pitchFamily="18" charset="0"/>
                <a:ea typeface="Cambria" panose="02040503050406030204" pitchFamily="18" charset="0"/>
              </a:rPr>
              <a:t>trong</a:t>
            </a:r>
            <a:r>
              <a:rPr lang="en-GB" sz="4800" dirty="0">
                <a:solidFill>
                  <a:prstClr val="black"/>
                </a:solidFill>
                <a:latin typeface="Cambria" panose="02040503050406030204" pitchFamily="18" charset="0"/>
                <a:ea typeface="Cambria" panose="02040503050406030204" pitchFamily="18" charset="0"/>
              </a:rPr>
              <a:t> </a:t>
            </a:r>
            <a:r>
              <a:rPr lang="en-GB" sz="4800" dirty="0" err="1">
                <a:solidFill>
                  <a:prstClr val="black"/>
                </a:solidFill>
                <a:latin typeface="Cambria" panose="02040503050406030204" pitchFamily="18" charset="0"/>
                <a:ea typeface="Cambria" panose="02040503050406030204" pitchFamily="18" charset="0"/>
              </a:rPr>
              <a:t>câu</a:t>
            </a:r>
            <a:r>
              <a:rPr lang="en-GB" sz="4800" dirty="0">
                <a:solidFill>
                  <a:prstClr val="black"/>
                </a:solidFill>
                <a:latin typeface="Cambria" panose="02040503050406030204" pitchFamily="18" charset="0"/>
                <a:ea typeface="Cambria" panose="02040503050406030204" pitchFamily="18" charset="0"/>
              </a:rPr>
              <a:t> </a:t>
            </a:r>
            <a:r>
              <a:rPr lang="en-GB" sz="4800" dirty="0" err="1">
                <a:solidFill>
                  <a:prstClr val="black"/>
                </a:solidFill>
                <a:latin typeface="Cambria" panose="02040503050406030204" pitchFamily="18" charset="0"/>
                <a:ea typeface="Cambria" panose="02040503050406030204" pitchFamily="18" charset="0"/>
              </a:rPr>
              <a:t>chuyện</a:t>
            </a:r>
            <a:r>
              <a:rPr lang="en-GB" sz="4800" dirty="0">
                <a:solidFill>
                  <a:prstClr val="black"/>
                </a:solidFill>
                <a:latin typeface="Cambria" panose="02040503050406030204" pitchFamily="18" charset="0"/>
                <a:ea typeface="Cambria" panose="02040503050406030204" pitchFamily="18" charset="0"/>
              </a:rPr>
              <a:t> </a:t>
            </a:r>
            <a:r>
              <a:rPr lang="en-GB" sz="4800" dirty="0" err="1">
                <a:solidFill>
                  <a:prstClr val="black"/>
                </a:solidFill>
                <a:latin typeface="Cambria" panose="02040503050406030204" pitchFamily="18" charset="0"/>
                <a:ea typeface="Cambria" panose="02040503050406030204" pitchFamily="18" charset="0"/>
              </a:rPr>
              <a:t>đã</a:t>
            </a:r>
            <a:r>
              <a:rPr lang="en-GB" sz="4800" dirty="0">
                <a:solidFill>
                  <a:prstClr val="black"/>
                </a:solidFill>
                <a:latin typeface="Cambria" panose="02040503050406030204" pitchFamily="18" charset="0"/>
                <a:ea typeface="Cambria" panose="02040503050406030204" pitchFamily="18" charset="0"/>
              </a:rPr>
              <a:t> </a:t>
            </a:r>
            <a:r>
              <a:rPr lang="en-GB" sz="4800" dirty="0" err="1">
                <a:solidFill>
                  <a:prstClr val="black"/>
                </a:solidFill>
                <a:latin typeface="Cambria" panose="02040503050406030204" pitchFamily="18" charset="0"/>
                <a:ea typeface="Cambria" panose="02040503050406030204" pitchFamily="18" charset="0"/>
              </a:rPr>
              <a:t>học</a:t>
            </a:r>
            <a:endParaRPr lang="en-GB" sz="48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03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0DF6F-E52F-F865-944D-B7F2534B55D1}"/>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BB34CF69-4956-EF58-0780-498E29E1F82B}"/>
              </a:ext>
            </a:extLst>
          </p:cNvPr>
          <p:cNvGrpSpPr/>
          <p:nvPr/>
        </p:nvGrpSpPr>
        <p:grpSpPr>
          <a:xfrm>
            <a:off x="3716543" y="302893"/>
            <a:ext cx="4313435" cy="1442862"/>
            <a:chOff x="3710997" y="181081"/>
            <a:chExt cx="4313435" cy="1442862"/>
          </a:xfrm>
        </p:grpSpPr>
        <p:pic>
          <p:nvPicPr>
            <p:cNvPr id="5" name="Picture 4">
              <a:extLst>
                <a:ext uri="{FF2B5EF4-FFF2-40B4-BE49-F238E27FC236}">
                  <a16:creationId xmlns:a16="http://schemas.microsoft.com/office/drawing/2014/main" id="{D02D5CB6-8F13-3453-41AE-695A5FE7ECE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710997" y="181081"/>
              <a:ext cx="4313435" cy="1442862"/>
            </a:xfrm>
            <a:prstGeom prst="rect">
              <a:avLst/>
            </a:prstGeom>
          </p:spPr>
        </p:pic>
        <p:sp>
          <p:nvSpPr>
            <p:cNvPr id="6" name="TextBox 5">
              <a:extLst>
                <a:ext uri="{FF2B5EF4-FFF2-40B4-BE49-F238E27FC236}">
                  <a16:creationId xmlns:a16="http://schemas.microsoft.com/office/drawing/2014/main" id="{82D70248-E159-98A3-5664-1D18FFA7BFF4}"/>
                </a:ext>
              </a:extLst>
            </p:cNvPr>
            <p:cNvSpPr txBox="1"/>
            <p:nvPr/>
          </p:nvSpPr>
          <p:spPr>
            <a:xfrm>
              <a:off x="4752368" y="501904"/>
              <a:ext cx="299893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微软雅黑"/>
                  <a:cs typeface="Arial" panose="020B0604020202020204" pitchFamily="34" charset="0"/>
                </a:rPr>
                <a:t>Gợi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rPr>
                <a:t> ý</a:t>
              </a:r>
            </a:p>
          </p:txBody>
        </p:sp>
      </p:grpSp>
      <p:pic>
        <p:nvPicPr>
          <p:cNvPr id="29" name="图片 4" descr="图片包含 电视&#10;&#10;自动生成的说明">
            <a:extLst>
              <a:ext uri="{FF2B5EF4-FFF2-40B4-BE49-F238E27FC236}">
                <a16:creationId xmlns:a16="http://schemas.microsoft.com/office/drawing/2014/main" id="{2DDC03F7-E01D-F1AC-3804-3508EC87D8BF}"/>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9268" t="25647" r="37387" b="35242"/>
          <a:stretch/>
        </p:blipFill>
        <p:spPr>
          <a:xfrm rot="20193939" flipH="1">
            <a:off x="-487631" y="2258760"/>
            <a:ext cx="5265683" cy="3932545"/>
          </a:xfrm>
          <a:prstGeom prst="rect">
            <a:avLst/>
          </a:prstGeom>
          <a:effectLst>
            <a:glow rad="25400">
              <a:srgbClr val="87B7DD">
                <a:alpha val="71000"/>
              </a:srgbClr>
            </a:glow>
          </a:effectLst>
        </p:spPr>
      </p:pic>
      <p:sp>
        <p:nvSpPr>
          <p:cNvPr id="30" name="TextBox 29">
            <a:extLst>
              <a:ext uri="{FF2B5EF4-FFF2-40B4-BE49-F238E27FC236}">
                <a16:creationId xmlns:a16="http://schemas.microsoft.com/office/drawing/2014/main" id="{3D9C3F71-1CF1-B62C-DC38-A803B74BE137}"/>
              </a:ext>
            </a:extLst>
          </p:cNvPr>
          <p:cNvSpPr txBox="1"/>
          <p:nvPr/>
        </p:nvSpPr>
        <p:spPr>
          <a:xfrm rot="20162443">
            <a:off x="509815" y="3316796"/>
            <a:ext cx="341653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Nhân</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vật</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em</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thích</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là</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ai?</a:t>
            </a:r>
            <a:endParaRPr kumimoji="0" lang="vi-VN" sz="3200" b="0" i="0" u="none" strike="noStrike" kern="1200" cap="none" spc="0" normalizeH="0" baseline="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endParaRPr>
          </a:p>
        </p:txBody>
      </p:sp>
      <p:pic>
        <p:nvPicPr>
          <p:cNvPr id="31" name="图片 4" descr="图片包含 电视&#10;&#10;自动生成的说明">
            <a:extLst>
              <a:ext uri="{FF2B5EF4-FFF2-40B4-BE49-F238E27FC236}">
                <a16:creationId xmlns:a16="http://schemas.microsoft.com/office/drawing/2014/main" id="{8F4FAE22-9D61-6432-1EEB-03F461085C66}"/>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9268" t="25647" r="37387" b="35242"/>
          <a:stretch/>
        </p:blipFill>
        <p:spPr>
          <a:xfrm rot="21397687" flipH="1">
            <a:off x="3230930" y="2848489"/>
            <a:ext cx="5265683" cy="3932545"/>
          </a:xfrm>
          <a:prstGeom prst="rect">
            <a:avLst/>
          </a:prstGeom>
          <a:effectLst>
            <a:glow rad="25400">
              <a:srgbClr val="87B7DD">
                <a:alpha val="71000"/>
              </a:srgbClr>
            </a:glow>
          </a:effectLst>
        </p:spPr>
      </p:pic>
      <p:sp>
        <p:nvSpPr>
          <p:cNvPr id="32" name="TextBox 31">
            <a:extLst>
              <a:ext uri="{FF2B5EF4-FFF2-40B4-BE49-F238E27FC236}">
                <a16:creationId xmlns:a16="http://schemas.microsoft.com/office/drawing/2014/main" id="{9AE25F32-6C82-F612-EA40-EC3C3B24DBC3}"/>
              </a:ext>
            </a:extLst>
          </p:cNvPr>
          <p:cNvSpPr txBox="1"/>
          <p:nvPr/>
        </p:nvSpPr>
        <p:spPr>
          <a:xfrm>
            <a:off x="4207108" y="3779173"/>
            <a:ext cx="341653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noProof="0" dirty="0" err="1">
                <a:solidFill>
                  <a:sysClr val="windowText" lastClr="000000"/>
                </a:solidFill>
                <a:latin typeface="Calibri" panose="020F0502020204030204" pitchFamily="34" charset="0"/>
                <a:ea typeface="微软雅黑"/>
                <a:cs typeface="Calibri" panose="020F0502020204030204" pitchFamily="34" charset="0"/>
              </a:rPr>
              <a:t>Lý</a:t>
            </a:r>
            <a:r>
              <a:rPr lang="en-US" sz="3200" noProof="0" dirty="0">
                <a:solidFill>
                  <a:sysClr val="windowText" lastClr="000000"/>
                </a:solidFill>
                <a:latin typeface="Calibri" panose="020F0502020204030204" pitchFamily="34" charset="0"/>
                <a:ea typeface="微软雅黑"/>
                <a:cs typeface="Calibri" panose="020F0502020204030204" pitchFamily="34" charset="0"/>
              </a:rPr>
              <a:t> do </a:t>
            </a:r>
            <a:r>
              <a:rPr lang="en-US" sz="3200" noProof="0" dirty="0" err="1">
                <a:solidFill>
                  <a:sysClr val="windowText" lastClr="000000"/>
                </a:solidFill>
                <a:latin typeface="Calibri" panose="020F0502020204030204" pitchFamily="34" charset="0"/>
                <a:ea typeface="微软雅黑"/>
                <a:cs typeface="Calibri" panose="020F0502020204030204" pitchFamily="34" charset="0"/>
              </a:rPr>
              <a:t>em</a:t>
            </a:r>
            <a:r>
              <a:rPr lang="en-US" sz="3200" noProof="0" dirty="0">
                <a:solidFill>
                  <a:sysClr val="windowText" lastClr="000000"/>
                </a:solidFill>
                <a:latin typeface="Calibri" panose="020F0502020204030204" pitchFamily="34" charset="0"/>
                <a:ea typeface="微软雅黑"/>
                <a:cs typeface="Calibri" panose="020F0502020204030204" pitchFamily="34" charset="0"/>
              </a:rPr>
              <a:t> </a:t>
            </a:r>
            <a:r>
              <a:rPr lang="en-US" sz="3200" noProof="0" dirty="0" err="1">
                <a:solidFill>
                  <a:sysClr val="windowText" lastClr="000000"/>
                </a:solidFill>
                <a:latin typeface="Calibri" panose="020F0502020204030204" pitchFamily="34" charset="0"/>
                <a:ea typeface="微软雅黑"/>
                <a:cs typeface="Calibri" panose="020F0502020204030204" pitchFamily="34" charset="0"/>
              </a:rPr>
              <a:t>thíc</a:t>
            </a:r>
            <a:r>
              <a:rPr lang="en-US" sz="3200" dirty="0">
                <a:solidFill>
                  <a:sysClr val="windowText" lastClr="000000"/>
                </a:solidFill>
                <a:latin typeface="Calibri" panose="020F0502020204030204" pitchFamily="34" charset="0"/>
                <a:ea typeface="微软雅黑"/>
                <a:cs typeface="Calibri" panose="020F0502020204030204" pitchFamily="34" charset="0"/>
              </a:rPr>
              <a:t>h </a:t>
            </a:r>
            <a:r>
              <a:rPr lang="en-US" sz="3200" dirty="0" err="1">
                <a:solidFill>
                  <a:sysClr val="windowText" lastClr="000000"/>
                </a:solidFill>
                <a:latin typeface="Calibri" panose="020F0502020204030204" pitchFamily="34" charset="0"/>
                <a:ea typeface="微软雅黑"/>
                <a:cs typeface="Calibri" panose="020F0502020204030204" pitchFamily="34" charset="0"/>
              </a:rPr>
              <a:t>nhân</a:t>
            </a:r>
            <a:r>
              <a:rPr lang="en-US" sz="3200" dirty="0">
                <a:solidFill>
                  <a:sysClr val="windowText" lastClr="000000"/>
                </a:solidFill>
                <a:latin typeface="Calibri" panose="020F0502020204030204" pitchFamily="34" charset="0"/>
                <a:ea typeface="微软雅黑"/>
                <a:cs typeface="Calibri" panose="020F0502020204030204" pitchFamily="34" charset="0"/>
              </a:rPr>
              <a:t> </a:t>
            </a:r>
            <a:r>
              <a:rPr lang="en-US" sz="3200" dirty="0" err="1">
                <a:solidFill>
                  <a:sysClr val="windowText" lastClr="000000"/>
                </a:solidFill>
                <a:latin typeface="Calibri" panose="020F0502020204030204" pitchFamily="34" charset="0"/>
                <a:ea typeface="微软雅黑"/>
                <a:cs typeface="Calibri" panose="020F0502020204030204" pitchFamily="34" charset="0"/>
              </a:rPr>
              <a:t>vật</a:t>
            </a:r>
            <a:r>
              <a:rPr lang="en-US" sz="3200" dirty="0">
                <a:solidFill>
                  <a:sysClr val="windowText" lastClr="000000"/>
                </a:solidFill>
                <a:latin typeface="Calibri" panose="020F0502020204030204" pitchFamily="34" charset="0"/>
                <a:ea typeface="微软雅黑"/>
                <a:cs typeface="Calibri" panose="020F0502020204030204" pitchFamily="34" charset="0"/>
              </a:rPr>
              <a:t> </a:t>
            </a:r>
            <a:r>
              <a:rPr lang="en-US" sz="3200" dirty="0" err="1">
                <a:solidFill>
                  <a:sysClr val="windowText" lastClr="000000"/>
                </a:solidFill>
                <a:latin typeface="Calibri" panose="020F0502020204030204" pitchFamily="34" charset="0"/>
                <a:ea typeface="微软雅黑"/>
                <a:cs typeface="Calibri" panose="020F0502020204030204" pitchFamily="34" charset="0"/>
              </a:rPr>
              <a:t>đó</a:t>
            </a:r>
            <a:r>
              <a:rPr lang="en-US" sz="3200" dirty="0">
                <a:solidFill>
                  <a:sysClr val="windowText" lastClr="000000"/>
                </a:solidFill>
                <a:latin typeface="Calibri" panose="020F0502020204030204" pitchFamily="34" charset="0"/>
                <a:ea typeface="微软雅黑"/>
                <a:cs typeface="Calibri" panose="020F0502020204030204" pitchFamily="34" charset="0"/>
              </a:rPr>
              <a:t> </a:t>
            </a:r>
            <a:r>
              <a:rPr lang="en-US" sz="3200" dirty="0" err="1">
                <a:solidFill>
                  <a:sysClr val="windowText" lastClr="000000"/>
                </a:solidFill>
                <a:latin typeface="Calibri" panose="020F0502020204030204" pitchFamily="34" charset="0"/>
                <a:ea typeface="微软雅黑"/>
                <a:cs typeface="Calibri" panose="020F0502020204030204" pitchFamily="34" charset="0"/>
              </a:rPr>
              <a:t>là</a:t>
            </a:r>
            <a:r>
              <a:rPr lang="en-US" sz="3200" dirty="0">
                <a:solidFill>
                  <a:sysClr val="windowText" lastClr="000000"/>
                </a:solidFill>
                <a:latin typeface="Calibri" panose="020F0502020204030204" pitchFamily="34" charset="0"/>
                <a:ea typeface="微软雅黑"/>
                <a:cs typeface="Calibri" panose="020F0502020204030204" pitchFamily="34" charset="0"/>
              </a:rPr>
              <a:t> </a:t>
            </a:r>
            <a:r>
              <a:rPr lang="en-US" sz="3200" dirty="0" err="1">
                <a:solidFill>
                  <a:sysClr val="windowText" lastClr="000000"/>
                </a:solidFill>
                <a:latin typeface="Calibri" panose="020F0502020204030204" pitchFamily="34" charset="0"/>
                <a:ea typeface="微软雅黑"/>
                <a:cs typeface="Calibri" panose="020F0502020204030204" pitchFamily="34" charset="0"/>
              </a:rPr>
              <a:t>gì</a:t>
            </a:r>
            <a:r>
              <a:rPr lang="en-US" sz="3200" dirty="0">
                <a:solidFill>
                  <a:sysClr val="windowText" lastClr="000000"/>
                </a:solidFill>
                <a:latin typeface="Calibri" panose="020F0502020204030204" pitchFamily="34" charset="0"/>
                <a:ea typeface="微软雅黑"/>
                <a:cs typeface="Calibri" panose="020F0502020204030204" pitchFamily="34" charset="0"/>
              </a:rPr>
              <a:t>?</a:t>
            </a:r>
            <a:endParaRPr kumimoji="0" lang="vi-VN" sz="3200" b="0" i="0" u="none" strike="noStrike" kern="1200" cap="none" spc="0" normalizeH="0" baseline="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endParaRPr>
          </a:p>
        </p:txBody>
      </p:sp>
      <p:pic>
        <p:nvPicPr>
          <p:cNvPr id="33" name="图片 4" descr="图片包含 电视&#10;&#10;自动生成的说明">
            <a:extLst>
              <a:ext uri="{FF2B5EF4-FFF2-40B4-BE49-F238E27FC236}">
                <a16:creationId xmlns:a16="http://schemas.microsoft.com/office/drawing/2014/main" id="{FEFFB034-85B6-8EB6-0628-597267DF7187}"/>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9268" t="25647" r="37387" b="35242"/>
          <a:stretch/>
        </p:blipFill>
        <p:spPr>
          <a:xfrm rot="1406061">
            <a:off x="7321055" y="2374874"/>
            <a:ext cx="5265683" cy="3932545"/>
          </a:xfrm>
          <a:prstGeom prst="rect">
            <a:avLst/>
          </a:prstGeom>
          <a:effectLst>
            <a:glow rad="25400">
              <a:srgbClr val="87B7DD">
                <a:alpha val="71000"/>
              </a:srgbClr>
            </a:glow>
          </a:effectLst>
        </p:spPr>
      </p:pic>
      <p:sp>
        <p:nvSpPr>
          <p:cNvPr id="34" name="TextBox 33">
            <a:extLst>
              <a:ext uri="{FF2B5EF4-FFF2-40B4-BE49-F238E27FC236}">
                <a16:creationId xmlns:a16="http://schemas.microsoft.com/office/drawing/2014/main" id="{B3735CEF-1DFD-8A10-D2BE-206A670900EC}"/>
              </a:ext>
            </a:extLst>
          </p:cNvPr>
          <p:cNvSpPr txBox="1"/>
          <p:nvPr/>
        </p:nvSpPr>
        <p:spPr>
          <a:xfrm rot="1437557" flipH="1">
            <a:off x="8493675" y="3217510"/>
            <a:ext cx="2692876"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Cảm</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nghĩ</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của</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em</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về</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nhân</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noProof="0" dirty="0" err="1">
                <a:ln>
                  <a:noFill/>
                </a:ln>
                <a:solidFill>
                  <a:sysClr val="windowText" lastClr="000000"/>
                </a:solidFill>
                <a:effectLst/>
                <a:uLnTx/>
                <a:uFillTx/>
                <a:latin typeface="Calibri" panose="020F0502020204030204" pitchFamily="34" charset="0"/>
                <a:ea typeface="微软雅黑"/>
                <a:cs typeface="Calibri" panose="020F0502020204030204" pitchFamily="34" charset="0"/>
              </a:rPr>
              <a:t>vật</a:t>
            </a:r>
            <a:r>
              <a:rPr kumimoji="0" lang="en-US" sz="3200" b="0" i="0" u="none" strike="noStrike" kern="1200" cap="none" spc="0" normalizeH="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rPr>
              <a:t>?</a:t>
            </a:r>
            <a:endParaRPr kumimoji="0" lang="vi-VN" sz="3200" b="0" i="0" u="none" strike="noStrike" kern="1200" cap="none" spc="0" normalizeH="0" baseline="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312723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down)">
                                      <p:cBhvr>
                                        <p:cTn id="13" dur="500"/>
                                        <p:tgtEl>
                                          <p:spTgt spid="2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down)">
                                      <p:cBhvr>
                                        <p:cTn id="21" dur="500"/>
                                        <p:tgtEl>
                                          <p:spTgt spid="3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down)">
                                      <p:cBhvr>
                                        <p:cTn id="29" dur="500"/>
                                        <p:tgtEl>
                                          <p:spTgt spid="33"/>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down)">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B2F228-4236-21A3-4344-B1D5B0FEBF5E}"/>
              </a:ext>
            </a:extLst>
          </p:cNvPr>
          <p:cNvPicPr>
            <a:picLocks noChangeAspect="1"/>
          </p:cNvPicPr>
          <p:nvPr/>
        </p:nvPicPr>
        <p:blipFill>
          <a:blip r:embed="rId2"/>
          <a:stretch>
            <a:fillRect/>
          </a:stretch>
        </p:blipFill>
        <p:spPr>
          <a:xfrm>
            <a:off x="3057524" y="276224"/>
            <a:ext cx="6022975" cy="6267977"/>
          </a:xfrm>
          <a:prstGeom prst="rect">
            <a:avLst/>
          </a:prstGeom>
        </p:spPr>
      </p:pic>
    </p:spTree>
    <p:extLst>
      <p:ext uri="{BB962C8B-B14F-4D97-AF65-F5344CB8AC3E}">
        <p14:creationId xmlns:p14="http://schemas.microsoft.com/office/powerpoint/2010/main" val="3773543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5)">
            <a:hlinkClick r:id="" action="ppaction://media"/>
            <a:extLst>
              <a:ext uri="{FF2B5EF4-FFF2-40B4-BE49-F238E27FC236}">
                <a16:creationId xmlns:a16="http://schemas.microsoft.com/office/drawing/2014/main" id="{D1F0B86C-11FD-4012-2962-BB4F9312753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00540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EB6C6-B1A4-F1C2-9173-9102D867AA76}"/>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55D7604C-2754-8724-F979-4CBD5A0FC2D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4034970" y="177389"/>
            <a:ext cx="3831771" cy="1901371"/>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17C3E3-B1D6-A3D4-2CEE-A49D29A2AADA}"/>
              </a:ext>
            </a:extLst>
          </p:cNvPr>
          <p:cNvSpPr txBox="1"/>
          <p:nvPr/>
        </p:nvSpPr>
        <p:spPr>
          <a:xfrm>
            <a:off x="2563573" y="824867"/>
            <a:ext cx="6774563"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BÀI MẪU</a:t>
            </a:r>
            <a:br>
              <a:rPr kumimoji="0" lang="vi-V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br>
            <a:endPar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a16="http://schemas.microsoft.com/office/drawing/2014/main" id="{2CB37D27-D077-EAA7-5CCA-23DC4624A442}"/>
              </a:ext>
            </a:extLst>
          </p:cNvPr>
          <p:cNvSpPr txBox="1"/>
          <p:nvPr/>
        </p:nvSpPr>
        <p:spPr>
          <a:xfrm>
            <a:off x="850900" y="1995472"/>
            <a:ext cx="10236199" cy="4524315"/>
          </a:xfrm>
          <a:prstGeom prst="rect">
            <a:avLst/>
          </a:prstGeom>
          <a:noFill/>
        </p:spPr>
        <p:txBody>
          <a:bodyPr wrap="square">
            <a:spAutoFit/>
          </a:bodyPr>
          <a:lstStyle/>
          <a:p>
            <a:pPr lvl="0" algn="just"/>
            <a:r>
              <a:rPr lang="vi-VN" sz="3200" dirty="0">
                <a:solidFill>
                  <a:srgbClr val="000000"/>
                </a:solidFill>
                <a:latin typeface="Cambria" panose="02040503050406030204" pitchFamily="18" charset="0"/>
                <a:ea typeface="Cambria" panose="02040503050406030204" pitchFamily="18" charset="0"/>
                <a:cs typeface="Arial-Rounded" panose="020B0500000000000000" pitchFamily="34" charset="0"/>
              </a:rPr>
              <a:t>Trong câu chuyện Hũ bạc, em rất thích nhân vật người cha. Người cha có đức tính cần cù, chăm chỉ, biết tiết kiệm. Khi thấy con trai mình lười biếng, ông đã không nuông chiều con mà bảo con hãy đi làm kiếm tiền để biết quý trọng đồng tiền, Ông đã ném tiền xuống nước và vào bếp lửa để thử người con. Câu nói của ông ở cuối câu chuyện giúp người con hiểu rằng chỉ có lao động chăm chỉ mới có thể làm ra tiền, nếu không làm việc thì có bao nhiêu tiền cũng hết.</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4284333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D437319-F908-4066-A23C-13886CA1D49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4034970" y="177389"/>
            <a:ext cx="3831771" cy="1901371"/>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EE71F73-DDFC-4D3B-BCE2-FC29A6544724}"/>
              </a:ext>
            </a:extLst>
          </p:cNvPr>
          <p:cNvSpPr txBox="1"/>
          <p:nvPr/>
        </p:nvSpPr>
        <p:spPr>
          <a:xfrm>
            <a:off x="2563573" y="824867"/>
            <a:ext cx="6774563"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BÀI MẪU</a:t>
            </a:r>
            <a:br>
              <a:rPr kumimoji="0" lang="vi-V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br>
            <a:endPar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a16="http://schemas.microsoft.com/office/drawing/2014/main" id="{CE29D5A2-2B6B-4756-A5FA-29A985B2A66A}"/>
              </a:ext>
            </a:extLst>
          </p:cNvPr>
          <p:cNvSpPr txBox="1"/>
          <p:nvPr/>
        </p:nvSpPr>
        <p:spPr>
          <a:xfrm>
            <a:off x="660400" y="2147872"/>
            <a:ext cx="10693400" cy="3970318"/>
          </a:xfrm>
          <a:prstGeom prst="rect">
            <a:avLst/>
          </a:prstGeom>
          <a:noFill/>
        </p:spPr>
        <p:txBody>
          <a:bodyPr wrap="square">
            <a:spAutoFit/>
          </a:bodyPr>
          <a:lstStyle/>
          <a:p>
            <a:pPr lvl="0" algn="just"/>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Trong tất cả những nhân em từng được nghe hoặc từng nghe, em thích nhất là nhân vật người em trong câu chuyện “Cây khế”. Người em trong câu chuyện là một người tốt bụng, không tham lam, ích kỷ như người anh trai của mình. Người anh trong câu chuyện là một người tham lam, ích kỉ; chỉ vì mà ham muốn của cải vật chất nhiều nên anh ta đã cho vàng và kim cương chất đầy mình, khi về do người nặng quá nên chim mất thăng bằng nên anh ta đã rơi xuống biển cùng đóng vàng. Qua câu chuyện đó em rút ra bài học là chúng ta phải luôn chăm chỉ, tốt bụng, không tham lam, ích kỉ để nhận cái kết tốt.</a:t>
            </a:r>
          </a:p>
        </p:txBody>
      </p:sp>
    </p:spTree>
    <p:extLst>
      <p:ext uri="{BB962C8B-B14F-4D97-AF65-F5344CB8AC3E}">
        <p14:creationId xmlns:p14="http://schemas.microsoft.com/office/powerpoint/2010/main" val="2236636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4000"/>
          </a:stretch>
        </a:blipFill>
        <a:effectLst/>
      </p:bgPr>
    </p:bg>
    <p:spTree>
      <p:nvGrpSpPr>
        <p:cNvPr id="1" name=""/>
        <p:cNvGrpSpPr/>
        <p:nvPr/>
      </p:nvGrpSpPr>
      <p:grpSpPr>
        <a:xfrm>
          <a:off x="0" y="0"/>
          <a:ext cx="0" cy="0"/>
          <a:chOff x="0" y="0"/>
          <a:chExt cx="0" cy="0"/>
        </a:xfrm>
      </p:grpSpPr>
      <p:sp>
        <p:nvSpPr>
          <p:cNvPr id="5" name="Rectangle 4"/>
          <p:cNvSpPr/>
          <p:nvPr/>
        </p:nvSpPr>
        <p:spPr>
          <a:xfrm>
            <a:off x="2504050" y="92585"/>
            <a:ext cx="7445326" cy="90615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oiny" panose="02000903060500060000" pitchFamily="2" charset="0"/>
                <a:ea typeface="+mn-ea"/>
                <a:cs typeface="Times New Roman" pitchFamily="18" charset="0"/>
              </a:rPr>
              <a:t>GIÚP HỌC SINH QUA ĐƯỜNG</a:t>
            </a: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24034"/>
          <a:stretch/>
        </p:blipFill>
        <p:spPr>
          <a:xfrm>
            <a:off x="4038601" y="5213131"/>
            <a:ext cx="2459421" cy="1672406"/>
          </a:xfrm>
          <a:prstGeom prst="rect">
            <a:avLst/>
          </a:prstGeom>
        </p:spPr>
      </p:pic>
      <p:sp>
        <p:nvSpPr>
          <p:cNvPr id="7" name="TextBox 6"/>
          <p:cNvSpPr txBox="1"/>
          <p:nvPr/>
        </p:nvSpPr>
        <p:spPr>
          <a:xfrm>
            <a:off x="4468210" y="5318865"/>
            <a:ext cx="160020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hlinkClick r:id="rId6" action="ppaction://hlinksldjump"/>
              </a:rPr>
              <a:t>PLAY</a:t>
            </a:r>
            <a:endPar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3" name="AnToanGiaoThongBeat-V.A-389333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00200" y="1981200"/>
            <a:ext cx="609600" cy="609600"/>
          </a:xfrm>
          <a:prstGeom prst="rect">
            <a:avLst/>
          </a:prstGeom>
        </p:spPr>
      </p:pic>
    </p:spTree>
    <p:extLst>
      <p:ext uri="{BB962C8B-B14F-4D97-AF65-F5344CB8AC3E}">
        <p14:creationId xmlns:p14="http://schemas.microsoft.com/office/powerpoint/2010/main" val="492963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5AFDD-62F6-08F1-11D0-6330F2D848FD}"/>
            </a:ext>
          </a:extLst>
        </p:cNvPr>
        <p:cNvGrpSpPr/>
        <p:nvPr/>
      </p:nvGrpSpPr>
      <p:grpSpPr>
        <a:xfrm>
          <a:off x="0" y="0"/>
          <a:ext cx="0" cy="0"/>
          <a:chOff x="0" y="0"/>
          <a:chExt cx="0" cy="0"/>
        </a:xfrm>
      </p:grpSpPr>
      <p:pic>
        <p:nvPicPr>
          <p:cNvPr id="7" name="Picture 6" descr="A group of children's toys&#10;&#10;Description automatically generated with low confidence">
            <a:extLst>
              <a:ext uri="{FF2B5EF4-FFF2-40B4-BE49-F238E27FC236}">
                <a16:creationId xmlns:a16="http://schemas.microsoft.com/office/drawing/2014/main" id="{C1F9647F-A317-EA0D-32F8-570B53F5476F}"/>
              </a:ext>
            </a:extLst>
          </p:cNvPr>
          <p:cNvPicPr>
            <a:picLocks noChangeAspect="1"/>
          </p:cNvPicPr>
          <p:nvPr/>
        </p:nvPicPr>
        <p:blipFill rotWithShape="1">
          <a:blip r:embed="rId4">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8" name="Picture 7" descr="A group of children's toys&#10;&#10;Description automatically generated with low confidence">
            <a:extLst>
              <a:ext uri="{FF2B5EF4-FFF2-40B4-BE49-F238E27FC236}">
                <a16:creationId xmlns:a16="http://schemas.microsoft.com/office/drawing/2014/main" id="{FB2E63CA-F6F5-892F-2E32-9D245A8AB636}"/>
              </a:ext>
            </a:extLst>
          </p:cNvPr>
          <p:cNvPicPr>
            <a:picLocks noChangeAspect="1"/>
          </p:cNvPicPr>
          <p:nvPr/>
        </p:nvPicPr>
        <p:blipFill rotWithShape="1">
          <a:blip r:embed="rId4">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9" name="Picture 8" descr="A group of children's toys&#10;&#10;Description automatically generated with low confidence">
            <a:extLst>
              <a:ext uri="{FF2B5EF4-FFF2-40B4-BE49-F238E27FC236}">
                <a16:creationId xmlns:a16="http://schemas.microsoft.com/office/drawing/2014/main" id="{9714CC48-3D00-4297-DDE6-FC6C6480A03A}"/>
              </a:ext>
            </a:extLst>
          </p:cNvPr>
          <p:cNvPicPr>
            <a:picLocks noChangeAspect="1"/>
          </p:cNvPicPr>
          <p:nvPr/>
        </p:nvPicPr>
        <p:blipFill rotWithShape="1">
          <a:blip r:embed="rId4">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10" name="Group 9">
            <a:extLst>
              <a:ext uri="{FF2B5EF4-FFF2-40B4-BE49-F238E27FC236}">
                <a16:creationId xmlns:a16="http://schemas.microsoft.com/office/drawing/2014/main" id="{05A94938-2B48-F14C-8845-27DB021FAF09}"/>
              </a:ext>
            </a:extLst>
          </p:cNvPr>
          <p:cNvGrpSpPr/>
          <p:nvPr/>
        </p:nvGrpSpPr>
        <p:grpSpPr>
          <a:xfrm>
            <a:off x="8470120" y="1134348"/>
            <a:ext cx="3704506" cy="2468880"/>
            <a:chOff x="9026330" y="1381655"/>
            <a:chExt cx="3704506" cy="2468880"/>
          </a:xfrm>
        </p:grpSpPr>
        <p:pic>
          <p:nvPicPr>
            <p:cNvPr id="11" name="Picture 10">
              <a:extLst>
                <a:ext uri="{FF2B5EF4-FFF2-40B4-BE49-F238E27FC236}">
                  <a16:creationId xmlns:a16="http://schemas.microsoft.com/office/drawing/2014/main" id="{229801DE-6007-C3BE-E3E1-8EB19C152104}"/>
                </a:ext>
              </a:extLst>
            </p:cNvPr>
            <p:cNvPicPr>
              <a:picLocks noChangeAspect="1"/>
            </p:cNvPicPr>
            <p:nvPr/>
          </p:nvPicPr>
          <p:blipFill rotWithShape="1">
            <a:blip r:embed="rId5">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12" name="TextBox 11">
              <a:extLst>
                <a:ext uri="{FF2B5EF4-FFF2-40B4-BE49-F238E27FC236}">
                  <a16:creationId xmlns:a16="http://schemas.microsoft.com/office/drawing/2014/main" id="{3F46ACF8-6D41-919F-DE91-88320D5D9054}"/>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13" name="Group 12">
            <a:extLst>
              <a:ext uri="{FF2B5EF4-FFF2-40B4-BE49-F238E27FC236}">
                <a16:creationId xmlns:a16="http://schemas.microsoft.com/office/drawing/2014/main" id="{9C17744B-71E0-1E1F-1DCC-B1F640615668}"/>
              </a:ext>
            </a:extLst>
          </p:cNvPr>
          <p:cNvGrpSpPr/>
          <p:nvPr/>
        </p:nvGrpSpPr>
        <p:grpSpPr>
          <a:xfrm>
            <a:off x="4254832" y="997188"/>
            <a:ext cx="3672992" cy="2743200"/>
            <a:chOff x="4672461" y="1214043"/>
            <a:chExt cx="3672992" cy="2743200"/>
          </a:xfrm>
        </p:grpSpPr>
        <p:pic>
          <p:nvPicPr>
            <p:cNvPr id="14" name="Picture 13">
              <a:extLst>
                <a:ext uri="{FF2B5EF4-FFF2-40B4-BE49-F238E27FC236}">
                  <a16:creationId xmlns:a16="http://schemas.microsoft.com/office/drawing/2014/main" id="{85ECFA64-5865-FC23-487C-8FF215BC79B8}"/>
                </a:ext>
              </a:extLst>
            </p:cNvPr>
            <p:cNvPicPr>
              <a:picLocks noChangeAspect="1"/>
            </p:cNvPicPr>
            <p:nvPr/>
          </p:nvPicPr>
          <p:blipFill rotWithShape="1">
            <a:blip r:embed="rId5">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15" name="TextBox 14">
              <a:extLst>
                <a:ext uri="{FF2B5EF4-FFF2-40B4-BE49-F238E27FC236}">
                  <a16:creationId xmlns:a16="http://schemas.microsoft.com/office/drawing/2014/main" id="{0A87D643-C552-47B5-8A3C-625CB1BC2655}"/>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16" name="Group 15">
            <a:extLst>
              <a:ext uri="{FF2B5EF4-FFF2-40B4-BE49-F238E27FC236}">
                <a16:creationId xmlns:a16="http://schemas.microsoft.com/office/drawing/2014/main" id="{BDE06DD4-76ED-FD88-3E42-2F18870F504B}"/>
              </a:ext>
            </a:extLst>
          </p:cNvPr>
          <p:cNvGrpSpPr/>
          <p:nvPr/>
        </p:nvGrpSpPr>
        <p:grpSpPr>
          <a:xfrm rot="10374921" flipV="1">
            <a:off x="419481" y="1206020"/>
            <a:ext cx="3550560" cy="2651760"/>
            <a:chOff x="1758356" y="1446550"/>
            <a:chExt cx="3550560" cy="2651760"/>
          </a:xfrm>
        </p:grpSpPr>
        <p:pic>
          <p:nvPicPr>
            <p:cNvPr id="17" name="Picture 16">
              <a:extLst>
                <a:ext uri="{FF2B5EF4-FFF2-40B4-BE49-F238E27FC236}">
                  <a16:creationId xmlns:a16="http://schemas.microsoft.com/office/drawing/2014/main" id="{23347208-4392-DC3C-9374-3AB793ED099B}"/>
                </a:ext>
              </a:extLst>
            </p:cNvPr>
            <p:cNvPicPr>
              <a:picLocks noChangeAspect="1"/>
            </p:cNvPicPr>
            <p:nvPr/>
          </p:nvPicPr>
          <p:blipFill rotWithShape="1">
            <a:blip r:embed="rId5">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18" name="TextBox 17">
              <a:extLst>
                <a:ext uri="{FF2B5EF4-FFF2-40B4-BE49-F238E27FC236}">
                  <a16:creationId xmlns:a16="http://schemas.microsoft.com/office/drawing/2014/main" id="{22CCF938-99A4-FAB2-F295-446B61566DDC}"/>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pic>
        <p:nvPicPr>
          <p:cNvPr id="19" name="Picture 2" descr="Animated Butterflies Flying Wallpaper posted by Zoey Mercado">
            <a:extLst>
              <a:ext uri="{FF2B5EF4-FFF2-40B4-BE49-F238E27FC236}">
                <a16:creationId xmlns:a16="http://schemas.microsoft.com/office/drawing/2014/main" id="{01152C86-1322-D8A8-4877-CE0E0751FD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8F5D0C6A-7610-747B-24E7-D68835FE871F}"/>
              </a:ext>
            </a:extLst>
          </p:cNvPr>
          <p:cNvPicPr>
            <a:picLocks noChangeAspect="1"/>
          </p:cNvPicPr>
          <p:nvPr/>
        </p:nvPicPr>
        <p:blipFill>
          <a:blip r:embed="rId7"/>
          <a:stretch>
            <a:fillRect/>
          </a:stretch>
        </p:blipFill>
        <p:spPr>
          <a:xfrm>
            <a:off x="3828373" y="180869"/>
            <a:ext cx="4676037" cy="1316850"/>
          </a:xfrm>
          <a:prstGeom prst="rect">
            <a:avLst/>
          </a:prstGeom>
        </p:spPr>
      </p:pic>
    </p:spTree>
    <p:extLst>
      <p:ext uri="{BB962C8B-B14F-4D97-AF65-F5344CB8AC3E}">
        <p14:creationId xmlns:p14="http://schemas.microsoft.com/office/powerpoint/2010/main" val="1802833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40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40000">
                                          <p:cBhvr additive="base">
                                            <p:cTn id="12"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uỷn.wav"/>
                                            </p:tgtEl>
                                          </p:cMediaNode>
                                        </p:audio>
                                      </p:subTnLst>
                                    </p:cTn>
                                  </p:par>
                                  <p:par>
                                    <p:cTn id="14" presetID="2" presetClass="entr" presetSubtype="4" fill="hold" nodeType="withEffect" p14:presetBounceEnd="40000">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14:bounceEnd="40000">
                                          <p:cBhvr additive="base">
                                            <p:cTn id="16"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uỷn.wav"/>
                                            </p:tgtEl>
                                          </p:cMediaNode>
                                        </p:audio>
                                      </p:subTnLst>
                                    </p:cTn>
                                  </p:par>
                                  <p:par>
                                    <p:cTn id="18" presetID="2" presetClass="entr" presetSubtype="4" fill="hold" nodeType="withEffect" p14:presetBounceEnd="40000">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14:bounceEnd="40000">
                                          <p:cBhvr additive="base">
                                            <p:cTn id="20" dur="75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uỷn.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ircle(in)">
                                          <p:cBhvr>
                                            <p:cTn id="26" dur="500"/>
                                            <p:tgtEl>
                                              <p:spTgt spid="16"/>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500"/>
                                            <p:tgtEl>
                                              <p:spTgt spid="13"/>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circle(in)">
                                          <p:cBhvr>
                                            <p:cTn id="36" dur="500"/>
                                            <p:tgtEl>
                                              <p:spTgt spid="10"/>
                                            </p:tgtEl>
                                          </p:cBhvr>
                                        </p:animEffect>
                                      </p:childTnLst>
                                      <p:subTnLst>
                                        <p:audio>
                                          <p:cMediaNode>
                                            <p:cTn display="0" masterRel="sameClick">
                                              <p:stCondLst>
                                                <p:cond evt="begin" delay="0">
                                                  <p:tn val="34"/>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750" fill="hold"/>
                                            <p:tgtEl>
                                              <p:spTgt spid="7"/>
                                            </p:tgtEl>
                                            <p:attrNameLst>
                                              <p:attrName>ppt_x</p:attrName>
                                            </p:attrNameLst>
                                          </p:cBhvr>
                                          <p:tavLst>
                                            <p:tav tm="0">
                                              <p:val>
                                                <p:strVal val="#ppt_x"/>
                                              </p:val>
                                            </p:tav>
                                            <p:tav tm="100000">
                                              <p:val>
                                                <p:strVal val="#ppt_x"/>
                                              </p:val>
                                            </p:tav>
                                          </p:tavLst>
                                        </p:anim>
                                        <p:anim calcmode="lin" valueType="num">
                                          <p:cBhvr additive="base">
                                            <p:cTn id="13"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uỷn.wav"/>
                                            </p:tgtEl>
                                          </p:cMediaNode>
                                        </p:audio>
                                      </p:subTnLst>
                                    </p:cTn>
                                  </p:par>
                                  <p:par>
                                    <p:cTn id="14" presetID="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750" fill="hold"/>
                                            <p:tgtEl>
                                              <p:spTgt spid="8"/>
                                            </p:tgtEl>
                                            <p:attrNameLst>
                                              <p:attrName>ppt_x</p:attrName>
                                            </p:attrNameLst>
                                          </p:cBhvr>
                                          <p:tavLst>
                                            <p:tav tm="0">
                                              <p:val>
                                                <p:strVal val="#ppt_x"/>
                                              </p:val>
                                            </p:tav>
                                            <p:tav tm="100000">
                                              <p:val>
                                                <p:strVal val="#ppt_x"/>
                                              </p:val>
                                            </p:tav>
                                          </p:tavLst>
                                        </p:anim>
                                        <p:anim calcmode="lin" valueType="num">
                                          <p:cBhvr additive="base">
                                            <p:cTn id="17"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uỷn.wav"/>
                                            </p:tgtEl>
                                          </p:cMediaNode>
                                        </p:audio>
                                      </p:subTnLst>
                                    </p:cTn>
                                  </p:par>
                                  <p:par>
                                    <p:cTn id="18" presetID="2" presetClass="entr" presetSubtype="4"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750" fill="hold"/>
                                            <p:tgtEl>
                                              <p:spTgt spid="9"/>
                                            </p:tgtEl>
                                            <p:attrNameLst>
                                              <p:attrName>ppt_x</p:attrName>
                                            </p:attrNameLst>
                                          </p:cBhvr>
                                          <p:tavLst>
                                            <p:tav tm="0">
                                              <p:val>
                                                <p:strVal val="#ppt_x"/>
                                              </p:val>
                                            </p:tav>
                                            <p:tav tm="100000">
                                              <p:val>
                                                <p:strVal val="#ppt_x"/>
                                              </p:val>
                                            </p:tav>
                                          </p:tavLst>
                                        </p:anim>
                                        <p:anim calcmode="lin" valueType="num">
                                          <p:cBhvr additive="base">
                                            <p:cTn id="21"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uỷn.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ircle(in)">
                                          <p:cBhvr>
                                            <p:cTn id="26" dur="500"/>
                                            <p:tgtEl>
                                              <p:spTgt spid="16"/>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500"/>
                                            <p:tgtEl>
                                              <p:spTgt spid="13"/>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circle(in)">
                                          <p:cBhvr>
                                            <p:cTn id="36" dur="500"/>
                                            <p:tgtEl>
                                              <p:spTgt spid="10"/>
                                            </p:tgtEl>
                                          </p:cBhvr>
                                        </p:animEffect>
                                      </p:childTnLst>
                                      <p:subTnLst>
                                        <p:audio>
                                          <p:cMediaNode>
                                            <p:cTn display="0" masterRel="sameClick">
                                              <p:stCondLst>
                                                <p:cond evt="begin" delay="0">
                                                  <p:tn val="34"/>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BCF1FF">
                <a:alpha val="100000"/>
              </a:srgbClr>
            </a:gs>
            <a:gs pos="100000">
              <a:srgbClr val="EEFFDD">
                <a:alpha val="100000"/>
              </a:srgbClr>
            </a:gs>
          </a:gsLst>
          <a:lin ang="5400000"/>
        </a:gradFill>
        <a:effectLst/>
      </p:bgPr>
    </p:bg>
    <p:spTree>
      <p:nvGrpSpPr>
        <p:cNvPr id="1" name=""/>
        <p:cNvGrpSpPr/>
        <p:nvPr/>
      </p:nvGrpSpPr>
      <p:grpSpPr>
        <a:xfrm>
          <a:off x="0" y="0"/>
          <a:ext cx="0" cy="0"/>
          <a:chOff x="0" y="0"/>
          <a:chExt cx="0" cy="0"/>
        </a:xfrm>
      </p:grpSpPr>
      <p:sp>
        <p:nvSpPr>
          <p:cNvPr id="24" name="Freeform 2"/>
          <p:cNvSpPr/>
          <p:nvPr/>
        </p:nvSpPr>
        <p:spPr>
          <a:xfrm>
            <a:off x="10589915" y="2403706"/>
            <a:ext cx="2303215" cy="710158"/>
          </a:xfrm>
          <a:custGeom>
            <a:avLst/>
            <a:gdLst/>
            <a:ahLst/>
            <a:cxnLst/>
            <a:rect l="l" t="t" r="r" b="b"/>
            <a:pathLst>
              <a:path w="3454822" h="1065237">
                <a:moveTo>
                  <a:pt x="0" y="0"/>
                </a:moveTo>
                <a:lnTo>
                  <a:pt x="3454822" y="0"/>
                </a:lnTo>
                <a:lnTo>
                  <a:pt x="3454822" y="1065236"/>
                </a:lnTo>
                <a:lnTo>
                  <a:pt x="0" y="1065236"/>
                </a:lnTo>
                <a:lnTo>
                  <a:pt x="0" y="0"/>
                </a:lnTo>
                <a:close/>
              </a:path>
            </a:pathLst>
          </a:custGeom>
          <a:blipFill>
            <a:blip r:embed="rId2"/>
            <a:stretch>
              <a:fillRect/>
            </a:stretch>
          </a:blipFill>
        </p:spPr>
        <p:txBody>
          <a:bodyPr/>
          <a:lstStyle/>
          <a:p>
            <a:pPr defTabSz="609630"/>
            <a:endParaRPr lang="en-US" sz="1200">
              <a:solidFill>
                <a:prstClr val="black"/>
              </a:solidFill>
              <a:latin typeface="Calibri" panose="020F0502020204030204"/>
            </a:endParaRPr>
          </a:p>
        </p:txBody>
      </p:sp>
      <p:sp>
        <p:nvSpPr>
          <p:cNvPr id="2" name="Freeform 2"/>
          <p:cNvSpPr/>
          <p:nvPr/>
        </p:nvSpPr>
        <p:spPr>
          <a:xfrm>
            <a:off x="5845194" y="3652844"/>
            <a:ext cx="2303215" cy="710158"/>
          </a:xfrm>
          <a:custGeom>
            <a:avLst/>
            <a:gdLst/>
            <a:ahLst/>
            <a:cxnLst/>
            <a:rect l="l" t="t" r="r" b="b"/>
            <a:pathLst>
              <a:path w="3454822" h="1065237">
                <a:moveTo>
                  <a:pt x="0" y="0"/>
                </a:moveTo>
                <a:lnTo>
                  <a:pt x="3454822" y="0"/>
                </a:lnTo>
                <a:lnTo>
                  <a:pt x="3454822" y="1065236"/>
                </a:lnTo>
                <a:lnTo>
                  <a:pt x="0" y="1065236"/>
                </a:lnTo>
                <a:lnTo>
                  <a:pt x="0" y="0"/>
                </a:lnTo>
                <a:close/>
              </a:path>
            </a:pathLst>
          </a:custGeom>
          <a:blipFill>
            <a:blip r:embed="rId2"/>
            <a:stretch>
              <a:fillRect/>
            </a:stretch>
          </a:blipFill>
        </p:spPr>
        <p:txBody>
          <a:bodyPr/>
          <a:lstStyle/>
          <a:p>
            <a:pPr defTabSz="609630"/>
            <a:endParaRPr lang="en-US" sz="1200">
              <a:solidFill>
                <a:prstClr val="black"/>
              </a:solidFill>
              <a:latin typeface="Calibri" panose="020F0502020204030204"/>
            </a:endParaRPr>
          </a:p>
        </p:txBody>
      </p:sp>
      <p:sp>
        <p:nvSpPr>
          <p:cNvPr id="3" name="Freeform 3"/>
          <p:cNvSpPr/>
          <p:nvPr/>
        </p:nvSpPr>
        <p:spPr>
          <a:xfrm>
            <a:off x="5412491" y="4949483"/>
            <a:ext cx="7832361" cy="1386981"/>
          </a:xfrm>
          <a:custGeom>
            <a:avLst/>
            <a:gdLst/>
            <a:ahLst/>
            <a:cxnLst/>
            <a:rect l="l" t="t" r="r" b="b"/>
            <a:pathLst>
              <a:path w="11748542" h="2080471">
                <a:moveTo>
                  <a:pt x="0" y="0"/>
                </a:moveTo>
                <a:lnTo>
                  <a:pt x="11748542" y="0"/>
                </a:lnTo>
                <a:lnTo>
                  <a:pt x="11748542" y="2080471"/>
                </a:lnTo>
                <a:lnTo>
                  <a:pt x="0" y="2080471"/>
                </a:lnTo>
                <a:lnTo>
                  <a:pt x="0" y="0"/>
                </a:lnTo>
                <a:close/>
              </a:path>
            </a:pathLst>
          </a:custGeom>
          <a:blipFill>
            <a:blip r:embed="rId3"/>
            <a:stretch>
              <a:fillRect/>
            </a:stretch>
          </a:blipFill>
        </p:spPr>
        <p:txBody>
          <a:bodyPr/>
          <a:lstStyle/>
          <a:p>
            <a:pPr defTabSz="609630"/>
            <a:endParaRPr lang="en-US" sz="1200">
              <a:solidFill>
                <a:prstClr val="black"/>
              </a:solidFill>
              <a:latin typeface="Calibri" panose="020F0502020204030204"/>
            </a:endParaRPr>
          </a:p>
        </p:txBody>
      </p:sp>
      <p:sp>
        <p:nvSpPr>
          <p:cNvPr id="4" name="Freeform 4"/>
          <p:cNvSpPr/>
          <p:nvPr/>
        </p:nvSpPr>
        <p:spPr>
          <a:xfrm>
            <a:off x="-2737851" y="303568"/>
            <a:ext cx="6847301" cy="5486400"/>
          </a:xfrm>
          <a:custGeom>
            <a:avLst/>
            <a:gdLst/>
            <a:ahLst/>
            <a:cxnLst/>
            <a:rect l="l" t="t" r="r" b="b"/>
            <a:pathLst>
              <a:path w="10270952" h="8229600">
                <a:moveTo>
                  <a:pt x="0" y="0"/>
                </a:moveTo>
                <a:lnTo>
                  <a:pt x="10270952" y="0"/>
                </a:lnTo>
                <a:lnTo>
                  <a:pt x="10270952"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libri" panose="020F0502020204030204"/>
            </a:endParaRPr>
          </a:p>
        </p:txBody>
      </p:sp>
      <p:sp>
        <p:nvSpPr>
          <p:cNvPr id="5" name="Freeform 5"/>
          <p:cNvSpPr/>
          <p:nvPr/>
        </p:nvSpPr>
        <p:spPr>
          <a:xfrm>
            <a:off x="-1052852" y="5090190"/>
            <a:ext cx="7037781" cy="1246273"/>
          </a:xfrm>
          <a:custGeom>
            <a:avLst/>
            <a:gdLst/>
            <a:ahLst/>
            <a:cxnLst/>
            <a:rect l="l" t="t" r="r" b="b"/>
            <a:pathLst>
              <a:path w="10556671" h="1869410">
                <a:moveTo>
                  <a:pt x="0" y="0"/>
                </a:moveTo>
                <a:lnTo>
                  <a:pt x="10556671" y="0"/>
                </a:lnTo>
                <a:lnTo>
                  <a:pt x="10556671" y="1869411"/>
                </a:lnTo>
                <a:lnTo>
                  <a:pt x="0" y="1869411"/>
                </a:lnTo>
                <a:lnTo>
                  <a:pt x="0" y="0"/>
                </a:lnTo>
                <a:close/>
              </a:path>
            </a:pathLst>
          </a:custGeom>
          <a:blipFill>
            <a:blip r:embed="rId3"/>
            <a:stretch>
              <a:fillRect/>
            </a:stretch>
          </a:blipFill>
        </p:spPr>
        <p:txBody>
          <a:bodyPr/>
          <a:lstStyle/>
          <a:p>
            <a:pPr defTabSz="609630"/>
            <a:endParaRPr lang="en-US" sz="1200">
              <a:solidFill>
                <a:prstClr val="black"/>
              </a:solidFill>
              <a:latin typeface="Calibri" panose="020F0502020204030204"/>
            </a:endParaRPr>
          </a:p>
        </p:txBody>
      </p:sp>
      <p:sp>
        <p:nvSpPr>
          <p:cNvPr id="6" name="Freeform 6"/>
          <p:cNvSpPr/>
          <p:nvPr/>
        </p:nvSpPr>
        <p:spPr>
          <a:xfrm flipV="1">
            <a:off x="0" y="5959657"/>
            <a:ext cx="12192000" cy="1910987"/>
          </a:xfrm>
          <a:custGeom>
            <a:avLst/>
            <a:gdLst/>
            <a:ahLst/>
            <a:cxnLst/>
            <a:rect l="l" t="t" r="r" b="b"/>
            <a:pathLst>
              <a:path w="18288000" h="2866481">
                <a:moveTo>
                  <a:pt x="0" y="2866480"/>
                </a:moveTo>
                <a:lnTo>
                  <a:pt x="18288000" y="2866480"/>
                </a:lnTo>
                <a:lnTo>
                  <a:pt x="18288000" y="0"/>
                </a:lnTo>
                <a:lnTo>
                  <a:pt x="0" y="0"/>
                </a:lnTo>
                <a:lnTo>
                  <a:pt x="0" y="2866480"/>
                </a:lnTo>
                <a:close/>
              </a:path>
            </a:pathLst>
          </a:custGeom>
          <a:blipFill>
            <a:blip r:embed="rId5">
              <a:extLst>
                <a:ext uri="{96DAC541-7B7A-43D3-8B79-37D633B846F1}">
                  <asvg:svgBlip xmlns:asvg="http://schemas.microsoft.com/office/drawing/2016/SVG/main" r:embed="rId6"/>
                </a:ext>
              </a:extLst>
            </a:blip>
            <a:stretch>
              <a:fillRect l="-10166" t="-122025" r="-7258"/>
            </a:stretch>
          </a:blipFill>
        </p:spPr>
        <p:txBody>
          <a:bodyPr/>
          <a:lstStyle/>
          <a:p>
            <a:pPr defTabSz="609630"/>
            <a:endParaRPr lang="en-US" sz="1200">
              <a:solidFill>
                <a:prstClr val="black"/>
              </a:solidFill>
              <a:latin typeface="Calibri" panose="020F0502020204030204"/>
            </a:endParaRPr>
          </a:p>
        </p:txBody>
      </p:sp>
      <p:sp>
        <p:nvSpPr>
          <p:cNvPr id="7" name="Freeform 7"/>
          <p:cNvSpPr/>
          <p:nvPr/>
        </p:nvSpPr>
        <p:spPr>
          <a:xfrm flipH="1">
            <a:off x="-321291" y="5713327"/>
            <a:ext cx="2787329" cy="1896816"/>
          </a:xfrm>
          <a:custGeom>
            <a:avLst/>
            <a:gdLst/>
            <a:ahLst/>
            <a:cxnLst/>
            <a:rect l="l" t="t" r="r" b="b"/>
            <a:pathLst>
              <a:path w="4180994" h="2845224">
                <a:moveTo>
                  <a:pt x="4180994" y="0"/>
                </a:moveTo>
                <a:lnTo>
                  <a:pt x="0" y="0"/>
                </a:lnTo>
                <a:lnTo>
                  <a:pt x="0" y="2845223"/>
                </a:lnTo>
                <a:lnTo>
                  <a:pt x="4180994" y="2845223"/>
                </a:lnTo>
                <a:lnTo>
                  <a:pt x="4180994" y="0"/>
                </a:lnTo>
                <a:close/>
              </a:path>
            </a:pathLst>
          </a:custGeom>
          <a:blipFill>
            <a:blip r:embed="rId7"/>
            <a:stretch>
              <a:fillRect/>
            </a:stretch>
          </a:blipFill>
        </p:spPr>
        <p:txBody>
          <a:bodyPr/>
          <a:lstStyle/>
          <a:p>
            <a:pPr defTabSz="609630"/>
            <a:endParaRPr lang="en-US" sz="1200">
              <a:solidFill>
                <a:prstClr val="black"/>
              </a:solidFill>
              <a:latin typeface="Calibri" panose="020F0502020204030204"/>
            </a:endParaRPr>
          </a:p>
        </p:txBody>
      </p:sp>
      <p:sp>
        <p:nvSpPr>
          <p:cNvPr id="8" name="Freeform 8"/>
          <p:cNvSpPr/>
          <p:nvPr/>
        </p:nvSpPr>
        <p:spPr>
          <a:xfrm>
            <a:off x="10034304" y="539932"/>
            <a:ext cx="1590502" cy="728739"/>
          </a:xfrm>
          <a:custGeom>
            <a:avLst/>
            <a:gdLst/>
            <a:ahLst/>
            <a:cxnLst/>
            <a:rect l="l" t="t" r="r" b="b"/>
            <a:pathLst>
              <a:path w="2385753" h="1093108">
                <a:moveTo>
                  <a:pt x="0" y="0"/>
                </a:moveTo>
                <a:lnTo>
                  <a:pt x="2385752" y="0"/>
                </a:lnTo>
                <a:lnTo>
                  <a:pt x="2385752" y="1093109"/>
                </a:lnTo>
                <a:lnTo>
                  <a:pt x="0" y="10931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panose="020F0502020204030204"/>
            </a:endParaRPr>
          </a:p>
        </p:txBody>
      </p:sp>
      <p:sp>
        <p:nvSpPr>
          <p:cNvPr id="9" name="Freeform 9"/>
          <p:cNvSpPr/>
          <p:nvPr/>
        </p:nvSpPr>
        <p:spPr>
          <a:xfrm>
            <a:off x="5398329" y="604780"/>
            <a:ext cx="2303215" cy="710158"/>
          </a:xfrm>
          <a:custGeom>
            <a:avLst/>
            <a:gdLst/>
            <a:ahLst/>
            <a:cxnLst/>
            <a:rect l="l" t="t" r="r" b="b"/>
            <a:pathLst>
              <a:path w="3454822" h="1065237">
                <a:moveTo>
                  <a:pt x="0" y="0"/>
                </a:moveTo>
                <a:lnTo>
                  <a:pt x="3454821" y="0"/>
                </a:lnTo>
                <a:lnTo>
                  <a:pt x="3454821" y="1065237"/>
                </a:lnTo>
                <a:lnTo>
                  <a:pt x="0" y="1065237"/>
                </a:lnTo>
                <a:lnTo>
                  <a:pt x="0" y="0"/>
                </a:lnTo>
                <a:close/>
              </a:path>
            </a:pathLst>
          </a:custGeom>
          <a:blipFill>
            <a:blip r:embed="rId2"/>
            <a:stretch>
              <a:fillRect/>
            </a:stretch>
          </a:blipFill>
        </p:spPr>
        <p:txBody>
          <a:bodyPr/>
          <a:lstStyle/>
          <a:p>
            <a:pPr defTabSz="609630"/>
            <a:endParaRPr lang="en-US" sz="1200">
              <a:solidFill>
                <a:prstClr val="black"/>
              </a:solidFill>
              <a:latin typeface="Calibri" panose="020F0502020204030204"/>
            </a:endParaRPr>
          </a:p>
        </p:txBody>
      </p:sp>
      <p:sp>
        <p:nvSpPr>
          <p:cNvPr id="10" name="Freeform 10"/>
          <p:cNvSpPr/>
          <p:nvPr/>
        </p:nvSpPr>
        <p:spPr>
          <a:xfrm>
            <a:off x="2133871" y="292368"/>
            <a:ext cx="3584323" cy="8573101"/>
          </a:xfrm>
          <a:custGeom>
            <a:avLst/>
            <a:gdLst/>
            <a:ahLst/>
            <a:cxnLst/>
            <a:rect l="l" t="t" r="r" b="b"/>
            <a:pathLst>
              <a:path w="5376485" h="12859651">
                <a:moveTo>
                  <a:pt x="0" y="0"/>
                </a:moveTo>
                <a:lnTo>
                  <a:pt x="5376485" y="0"/>
                </a:lnTo>
                <a:lnTo>
                  <a:pt x="5376485" y="12859651"/>
                </a:lnTo>
                <a:lnTo>
                  <a:pt x="0" y="12859651"/>
                </a:lnTo>
                <a:lnTo>
                  <a:pt x="0" y="0"/>
                </a:lnTo>
                <a:close/>
              </a:path>
            </a:pathLst>
          </a:custGeom>
          <a:blipFill>
            <a:blip r:embed="rId10"/>
            <a:stretch>
              <a:fillRect/>
            </a:stretch>
          </a:blipFill>
        </p:spPr>
        <p:txBody>
          <a:bodyPr/>
          <a:lstStyle/>
          <a:p>
            <a:pPr defTabSz="609630"/>
            <a:endParaRPr lang="en-US" sz="1200">
              <a:solidFill>
                <a:prstClr val="black"/>
              </a:solidFill>
              <a:latin typeface="Calibri" panose="020F0502020204030204"/>
            </a:endParaRPr>
          </a:p>
        </p:txBody>
      </p:sp>
      <p:sp>
        <p:nvSpPr>
          <p:cNvPr id="13" name="Freeform 13"/>
          <p:cNvSpPr/>
          <p:nvPr/>
        </p:nvSpPr>
        <p:spPr>
          <a:xfrm>
            <a:off x="11097600" y="5557851"/>
            <a:ext cx="2321970" cy="1580132"/>
          </a:xfrm>
          <a:custGeom>
            <a:avLst/>
            <a:gdLst/>
            <a:ahLst/>
            <a:cxnLst/>
            <a:rect l="l" t="t" r="r" b="b"/>
            <a:pathLst>
              <a:path w="3482955" h="2370198">
                <a:moveTo>
                  <a:pt x="0" y="0"/>
                </a:moveTo>
                <a:lnTo>
                  <a:pt x="3482955" y="0"/>
                </a:lnTo>
                <a:lnTo>
                  <a:pt x="3482955" y="2370198"/>
                </a:lnTo>
                <a:lnTo>
                  <a:pt x="0" y="2370198"/>
                </a:lnTo>
                <a:lnTo>
                  <a:pt x="0" y="0"/>
                </a:lnTo>
                <a:close/>
              </a:path>
            </a:pathLst>
          </a:custGeom>
          <a:blipFill>
            <a:blip r:embed="rId7"/>
            <a:stretch>
              <a:fillRect/>
            </a:stretch>
          </a:blipFill>
        </p:spPr>
        <p:txBody>
          <a:bodyPr/>
          <a:lstStyle/>
          <a:p>
            <a:pPr defTabSz="609630"/>
            <a:endParaRPr lang="en-US" sz="1200">
              <a:solidFill>
                <a:prstClr val="black"/>
              </a:solidFill>
              <a:latin typeface="Calibri" panose="020F0502020204030204"/>
            </a:endParaRPr>
          </a:p>
        </p:txBody>
      </p:sp>
      <p:sp>
        <p:nvSpPr>
          <p:cNvPr id="14" name="Freeform 14"/>
          <p:cNvSpPr/>
          <p:nvPr/>
        </p:nvSpPr>
        <p:spPr>
          <a:xfrm>
            <a:off x="8683277" y="5128899"/>
            <a:ext cx="3089279" cy="2102296"/>
          </a:xfrm>
          <a:custGeom>
            <a:avLst/>
            <a:gdLst/>
            <a:ahLst/>
            <a:cxnLst/>
            <a:rect l="l" t="t" r="r" b="b"/>
            <a:pathLst>
              <a:path w="4633918" h="3153444">
                <a:moveTo>
                  <a:pt x="0" y="0"/>
                </a:moveTo>
                <a:lnTo>
                  <a:pt x="4633918" y="0"/>
                </a:lnTo>
                <a:lnTo>
                  <a:pt x="4633918" y="3153444"/>
                </a:lnTo>
                <a:lnTo>
                  <a:pt x="0" y="3153444"/>
                </a:lnTo>
                <a:lnTo>
                  <a:pt x="0" y="0"/>
                </a:lnTo>
                <a:close/>
              </a:path>
            </a:pathLst>
          </a:custGeom>
          <a:blipFill>
            <a:blip r:embed="rId7"/>
            <a:stretch>
              <a:fillRect/>
            </a:stretch>
          </a:blipFill>
        </p:spPr>
        <p:txBody>
          <a:bodyPr/>
          <a:lstStyle/>
          <a:p>
            <a:pPr defTabSz="609630"/>
            <a:endParaRPr lang="en-US" sz="1200">
              <a:solidFill>
                <a:prstClr val="black"/>
              </a:solidFill>
              <a:latin typeface="Calibri" panose="020F0502020204030204"/>
            </a:endParaRPr>
          </a:p>
        </p:txBody>
      </p:sp>
      <p:sp>
        <p:nvSpPr>
          <p:cNvPr id="15" name="Freeform 15"/>
          <p:cNvSpPr/>
          <p:nvPr/>
        </p:nvSpPr>
        <p:spPr>
          <a:xfrm>
            <a:off x="5237773" y="4821470"/>
            <a:ext cx="4604587" cy="2388629"/>
          </a:xfrm>
          <a:custGeom>
            <a:avLst/>
            <a:gdLst/>
            <a:ahLst/>
            <a:cxnLst/>
            <a:rect l="l" t="t" r="r" b="b"/>
            <a:pathLst>
              <a:path w="6906880" h="3582944">
                <a:moveTo>
                  <a:pt x="0" y="0"/>
                </a:moveTo>
                <a:lnTo>
                  <a:pt x="6906880" y="0"/>
                </a:lnTo>
                <a:lnTo>
                  <a:pt x="6906880" y="3582944"/>
                </a:lnTo>
                <a:lnTo>
                  <a:pt x="0" y="3582944"/>
                </a:lnTo>
                <a:lnTo>
                  <a:pt x="0" y="0"/>
                </a:lnTo>
                <a:close/>
              </a:path>
            </a:pathLst>
          </a:custGeom>
          <a:blipFill>
            <a:blip r:embed="rId11"/>
            <a:stretch>
              <a:fillRect/>
            </a:stretch>
          </a:blipFill>
        </p:spPr>
        <p:txBody>
          <a:bodyPr/>
          <a:lstStyle/>
          <a:p>
            <a:pPr defTabSz="609630"/>
            <a:endParaRPr lang="en-US" sz="1200">
              <a:solidFill>
                <a:prstClr val="black"/>
              </a:solidFill>
              <a:latin typeface="Calibri" panose="020F0502020204030204"/>
            </a:endParaRPr>
          </a:p>
        </p:txBody>
      </p:sp>
      <p:sp>
        <p:nvSpPr>
          <p:cNvPr id="22" name="Freeform 2"/>
          <p:cNvSpPr/>
          <p:nvPr/>
        </p:nvSpPr>
        <p:spPr>
          <a:xfrm>
            <a:off x="9076309" y="1376798"/>
            <a:ext cx="2303215" cy="710158"/>
          </a:xfrm>
          <a:custGeom>
            <a:avLst/>
            <a:gdLst/>
            <a:ahLst/>
            <a:cxnLst/>
            <a:rect l="l" t="t" r="r" b="b"/>
            <a:pathLst>
              <a:path w="3454822" h="1065237">
                <a:moveTo>
                  <a:pt x="0" y="0"/>
                </a:moveTo>
                <a:lnTo>
                  <a:pt x="3454822" y="0"/>
                </a:lnTo>
                <a:lnTo>
                  <a:pt x="3454822" y="1065237"/>
                </a:lnTo>
                <a:lnTo>
                  <a:pt x="0" y="1065237"/>
                </a:lnTo>
                <a:lnTo>
                  <a:pt x="0" y="0"/>
                </a:lnTo>
                <a:close/>
              </a:path>
            </a:pathLst>
          </a:custGeom>
          <a:blipFill>
            <a:blip r:embed="rId2"/>
            <a:stretch>
              <a:fillRect/>
            </a:stretch>
          </a:blipFill>
        </p:spPr>
        <p:txBody>
          <a:bodyPr/>
          <a:lstStyle/>
          <a:p>
            <a:pPr defTabSz="609630"/>
            <a:endParaRPr lang="en-US" sz="1200">
              <a:solidFill>
                <a:prstClr val="black"/>
              </a:solidFill>
              <a:latin typeface="Calibri" panose="020F0502020204030204"/>
            </a:endParaRPr>
          </a:p>
        </p:txBody>
      </p:sp>
      <p:sp>
        <p:nvSpPr>
          <p:cNvPr id="23" name="Freeform 10"/>
          <p:cNvSpPr/>
          <p:nvPr/>
        </p:nvSpPr>
        <p:spPr>
          <a:xfrm>
            <a:off x="7716316" y="184853"/>
            <a:ext cx="2303215" cy="710158"/>
          </a:xfrm>
          <a:custGeom>
            <a:avLst/>
            <a:gdLst/>
            <a:ahLst/>
            <a:cxnLst/>
            <a:rect l="l" t="t" r="r" b="b"/>
            <a:pathLst>
              <a:path w="3454822" h="1065237">
                <a:moveTo>
                  <a:pt x="0" y="0"/>
                </a:moveTo>
                <a:lnTo>
                  <a:pt x="3454821" y="0"/>
                </a:lnTo>
                <a:lnTo>
                  <a:pt x="3454821" y="1065237"/>
                </a:lnTo>
                <a:lnTo>
                  <a:pt x="0" y="1065237"/>
                </a:lnTo>
                <a:lnTo>
                  <a:pt x="0" y="0"/>
                </a:lnTo>
                <a:close/>
              </a:path>
            </a:pathLst>
          </a:custGeom>
          <a:blipFill>
            <a:blip r:embed="rId2"/>
            <a:stretch>
              <a:fillRect/>
            </a:stretch>
          </a:blipFill>
        </p:spPr>
        <p:txBody>
          <a:bodyPr/>
          <a:lstStyle/>
          <a:p>
            <a:pPr defTabSz="609630"/>
            <a:endParaRPr lang="en-US" sz="1200">
              <a:solidFill>
                <a:prstClr val="black"/>
              </a:solidFill>
              <a:latin typeface="Calibri" panose="020F0502020204030204"/>
            </a:endParaRPr>
          </a:p>
        </p:txBody>
      </p:sp>
      <p:pic>
        <p:nvPicPr>
          <p:cNvPr id="11" name="Picture 10"/>
          <p:cNvPicPr>
            <a:picLocks noChangeAspect="1"/>
          </p:cNvPicPr>
          <p:nvPr/>
        </p:nvPicPr>
        <p:blipFill>
          <a:blip r:embed="rId12"/>
          <a:stretch>
            <a:fillRect/>
          </a:stretch>
        </p:blipFill>
        <p:spPr>
          <a:xfrm>
            <a:off x="2534911" y="-1397000"/>
            <a:ext cx="11591533" cy="9449619"/>
          </a:xfrm>
          <a:prstGeom prst="rect">
            <a:avLst/>
          </a:prstGeom>
        </p:spPr>
      </p:pic>
    </p:spTree>
    <p:extLst>
      <p:ext uri="{BB962C8B-B14F-4D97-AF65-F5344CB8AC3E}">
        <p14:creationId xmlns:p14="http://schemas.microsoft.com/office/powerpoint/2010/main" val="271196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1000"/>
                                        <p:tgtEl>
                                          <p:spTgt spid="13"/>
                                        </p:tgtEl>
                                      </p:cBhvr>
                                    </p:animEffect>
                                    <p:anim calcmode="lin" valueType="num">
                                      <p:cBhvr>
                                        <p:cTn id="58" dur="1000" fill="hold"/>
                                        <p:tgtEl>
                                          <p:spTgt spid="13"/>
                                        </p:tgtEl>
                                        <p:attrNameLst>
                                          <p:attrName>ppt_x</p:attrName>
                                        </p:attrNameLst>
                                      </p:cBhvr>
                                      <p:tavLst>
                                        <p:tav tm="0">
                                          <p:val>
                                            <p:strVal val="#ppt_x"/>
                                          </p:val>
                                        </p:tav>
                                        <p:tav tm="100000">
                                          <p:val>
                                            <p:strVal val="#ppt_x"/>
                                          </p:val>
                                        </p:tav>
                                      </p:tavLst>
                                    </p:anim>
                                    <p:anim calcmode="lin" valueType="num">
                                      <p:cBhvr>
                                        <p:cTn id="59" dur="1000" fill="hold"/>
                                        <p:tgtEl>
                                          <p:spTgt spid="13"/>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1000"/>
                                        <p:tgtEl>
                                          <p:spTgt spid="14"/>
                                        </p:tgtEl>
                                      </p:cBhvr>
                                    </p:animEffect>
                                    <p:anim calcmode="lin" valueType="num">
                                      <p:cBhvr>
                                        <p:cTn id="63" dur="1000" fill="hold"/>
                                        <p:tgtEl>
                                          <p:spTgt spid="14"/>
                                        </p:tgtEl>
                                        <p:attrNameLst>
                                          <p:attrName>ppt_x</p:attrName>
                                        </p:attrNameLst>
                                      </p:cBhvr>
                                      <p:tavLst>
                                        <p:tav tm="0">
                                          <p:val>
                                            <p:strVal val="#ppt_x"/>
                                          </p:val>
                                        </p:tav>
                                        <p:tav tm="100000">
                                          <p:val>
                                            <p:strVal val="#ppt_x"/>
                                          </p:val>
                                        </p:tav>
                                      </p:tavLst>
                                    </p:anim>
                                    <p:anim calcmode="lin" valueType="num">
                                      <p:cBhvr>
                                        <p:cTn id="64" dur="1000" fill="hold"/>
                                        <p:tgtEl>
                                          <p:spTgt spid="14"/>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1000"/>
                                        <p:tgtEl>
                                          <p:spTgt spid="15"/>
                                        </p:tgtEl>
                                      </p:cBhvr>
                                    </p:animEffect>
                                    <p:anim calcmode="lin" valueType="num">
                                      <p:cBhvr>
                                        <p:cTn id="68" dur="1000" fill="hold"/>
                                        <p:tgtEl>
                                          <p:spTgt spid="15"/>
                                        </p:tgtEl>
                                        <p:attrNameLst>
                                          <p:attrName>ppt_x</p:attrName>
                                        </p:attrNameLst>
                                      </p:cBhvr>
                                      <p:tavLst>
                                        <p:tav tm="0">
                                          <p:val>
                                            <p:strVal val="#ppt_x"/>
                                          </p:val>
                                        </p:tav>
                                        <p:tav tm="100000">
                                          <p:val>
                                            <p:strVal val="#ppt_x"/>
                                          </p:val>
                                        </p:tav>
                                      </p:tavLst>
                                    </p:anim>
                                    <p:anim calcmode="lin" valueType="num">
                                      <p:cBhvr>
                                        <p:cTn id="69" dur="1000" fill="hold"/>
                                        <p:tgtEl>
                                          <p:spTgt spid="15"/>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1000"/>
                                        <p:tgtEl>
                                          <p:spTgt spid="22"/>
                                        </p:tgtEl>
                                      </p:cBhvr>
                                    </p:animEffect>
                                    <p:anim calcmode="lin" valueType="num">
                                      <p:cBhvr>
                                        <p:cTn id="73" dur="1000" fill="hold"/>
                                        <p:tgtEl>
                                          <p:spTgt spid="22"/>
                                        </p:tgtEl>
                                        <p:attrNameLst>
                                          <p:attrName>ppt_x</p:attrName>
                                        </p:attrNameLst>
                                      </p:cBhvr>
                                      <p:tavLst>
                                        <p:tav tm="0">
                                          <p:val>
                                            <p:strVal val="#ppt_x"/>
                                          </p:val>
                                        </p:tav>
                                        <p:tav tm="100000">
                                          <p:val>
                                            <p:strVal val="#ppt_x"/>
                                          </p:val>
                                        </p:tav>
                                      </p:tavLst>
                                    </p:anim>
                                    <p:anim calcmode="lin" valueType="num">
                                      <p:cBhvr>
                                        <p:cTn id="74" dur="1000" fill="hold"/>
                                        <p:tgtEl>
                                          <p:spTgt spid="22"/>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1000"/>
                                        <p:tgtEl>
                                          <p:spTgt spid="23"/>
                                        </p:tgtEl>
                                      </p:cBhvr>
                                    </p:animEffect>
                                    <p:anim calcmode="lin" valueType="num">
                                      <p:cBhvr>
                                        <p:cTn id="78" dur="1000" fill="hold"/>
                                        <p:tgtEl>
                                          <p:spTgt spid="23"/>
                                        </p:tgtEl>
                                        <p:attrNameLst>
                                          <p:attrName>ppt_x</p:attrName>
                                        </p:attrNameLst>
                                      </p:cBhvr>
                                      <p:tavLst>
                                        <p:tav tm="0">
                                          <p:val>
                                            <p:strVal val="#ppt_x"/>
                                          </p:val>
                                        </p:tav>
                                        <p:tav tm="100000">
                                          <p:val>
                                            <p:strVal val="#ppt_x"/>
                                          </p:val>
                                        </p:tav>
                                      </p:tavLst>
                                    </p:anim>
                                    <p:anim calcmode="lin" valueType="num">
                                      <p:cBhvr>
                                        <p:cTn id="7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fade">
                                      <p:cBhvr>
                                        <p:cTn id="84" dur="1000"/>
                                        <p:tgtEl>
                                          <p:spTgt spid="11"/>
                                        </p:tgtEl>
                                      </p:cBhvr>
                                    </p:animEffect>
                                    <p:anim calcmode="lin" valueType="num">
                                      <p:cBhvr>
                                        <p:cTn id="85" dur="1000" fill="hold"/>
                                        <p:tgtEl>
                                          <p:spTgt spid="11"/>
                                        </p:tgtEl>
                                        <p:attrNameLst>
                                          <p:attrName>ppt_x</p:attrName>
                                        </p:attrNameLst>
                                      </p:cBhvr>
                                      <p:tavLst>
                                        <p:tav tm="0">
                                          <p:val>
                                            <p:strVal val="#ppt_x"/>
                                          </p:val>
                                        </p:tav>
                                        <p:tav tm="100000">
                                          <p:val>
                                            <p:strVal val="#ppt_x"/>
                                          </p:val>
                                        </p:tav>
                                      </p:tavLst>
                                    </p:anim>
                                    <p:anim calcmode="lin" valueType="num">
                                      <p:cBhvr>
                                        <p:cTn id="8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a:extLst>
              <a:ext uri="{FF2B5EF4-FFF2-40B4-BE49-F238E27FC236}">
                <a16:creationId xmlns:a16="http://schemas.microsoft.com/office/drawing/2014/main" id="{6890420D-7F66-4581-BFBC-4D0D2B9D1F0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879282" y="-30480"/>
            <a:ext cx="1465118" cy="1828800"/>
          </a:xfrm>
          <a:prstGeom prst="rect">
            <a:avLst/>
          </a:prstGeom>
        </p:spPr>
      </p:pic>
      <p:pic>
        <p:nvPicPr>
          <p:cNvPr id="6" name="Picture 5" descr="A picture containing flower, plant&#10;&#10;Description automatically generated">
            <a:extLst>
              <a:ext uri="{FF2B5EF4-FFF2-40B4-BE49-F238E27FC236}">
                <a16:creationId xmlns:a16="http://schemas.microsoft.com/office/drawing/2014/main" id="{293492FD-78BF-4A73-8504-BB43089F367C}"/>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1828799"/>
            <a:ext cx="2181726" cy="5029200"/>
          </a:xfrm>
          <a:prstGeom prst="rect">
            <a:avLst/>
          </a:prstGeom>
        </p:spPr>
      </p:pic>
      <p:pic>
        <p:nvPicPr>
          <p:cNvPr id="8" name="Picture 7" descr="A picture containing toy, doll, vector graphics&#10;&#10;Description automatically generated">
            <a:extLst>
              <a:ext uri="{FF2B5EF4-FFF2-40B4-BE49-F238E27FC236}">
                <a16:creationId xmlns:a16="http://schemas.microsoft.com/office/drawing/2014/main" id="{0C42B9E2-24F3-4F2E-8FD0-16ED0A0C3D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7336" y="0"/>
            <a:ext cx="7216511" cy="5919892"/>
          </a:xfrm>
          <a:prstGeom prst="rect">
            <a:avLst/>
          </a:prstGeom>
        </p:spPr>
      </p:pic>
      <p:pic>
        <p:nvPicPr>
          <p:cNvPr id="9" name="Picture 8" descr="900+ (JENS)- BUTTERFLIES ideas | butterfly art, butterfly, beautiful  butterflies">
            <a:extLst>
              <a:ext uri="{FF2B5EF4-FFF2-40B4-BE49-F238E27FC236}">
                <a16:creationId xmlns:a16="http://schemas.microsoft.com/office/drawing/2014/main" id="{DF1600A1-4208-4078-AD22-BBB1222A7D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0088880" y="-1201"/>
            <a:ext cx="2103120" cy="21031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70333E0-7B31-4ED5-A266-28D37CF4013D}"/>
              </a:ext>
            </a:extLst>
          </p:cNvPr>
          <p:cNvSpPr txBox="1"/>
          <p:nvPr/>
        </p:nvSpPr>
        <p:spPr>
          <a:xfrm>
            <a:off x="3221665" y="3108163"/>
            <a:ext cx="5816009" cy="2259080"/>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Đọc lại những câu chuyện mà mình yêu thích</a:t>
            </a:r>
            <a:endParaRPr lang="en-US" sz="32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endParaRPr>
          </a:p>
          <a:p>
            <a:pPr marL="457200" indent="-457200">
              <a:buFont typeface="Arial" panose="020B0604020202020204" pitchFamily="34" charset="0"/>
              <a:buChar char="•"/>
            </a:pPr>
            <a:r>
              <a:rPr lang="nl-NL" sz="3200" b="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Ôn lại các nội dung đã học và chuẩn bị cho bài 29</a:t>
            </a:r>
            <a:endParaRPr lang="en-US" sz="32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889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 presetClass="entr" presetSubtype="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750" fill="hold"/>
                                            <p:tgtEl>
                                              <p:spTgt spid="9"/>
                                            </p:tgtEl>
                                            <p:attrNameLst>
                                              <p:attrName>ppt_x</p:attrName>
                                            </p:attrNameLst>
                                          </p:cBhvr>
                                          <p:tavLst>
                                            <p:tav tm="0">
                                              <p:val>
                                                <p:strVal val="1+#ppt_w/2"/>
                                              </p:val>
                                            </p:tav>
                                            <p:tav tm="100000">
                                              <p:val>
                                                <p:strVal val="#ppt_x"/>
                                              </p:val>
                                            </p:tav>
                                          </p:tavLst>
                                        </p:anim>
                                        <p:anim calcmode="lin" valueType="num">
                                          <p:cBhvr additive="base">
                                            <p:cTn id="17" dur="75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14:presetBounceEnd="60000">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14:bounceEnd="60000">
                                          <p:cBhvr additive="base">
                                            <p:cTn id="20" dur="75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21"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barn(inVertical)">
                                          <p:cBhvr>
                                            <p:cTn id="26" dur="500"/>
                                            <p:tgtEl>
                                              <p:spTgt spid="11">
                                                <p:txEl>
                                                  <p:pRg st="0" end="0"/>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barn(inVertical)">
                                          <p:cBhvr>
                                            <p:cTn id="29"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 presetClass="entr" presetSubtype="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750" fill="hold"/>
                                            <p:tgtEl>
                                              <p:spTgt spid="9"/>
                                            </p:tgtEl>
                                            <p:attrNameLst>
                                              <p:attrName>ppt_x</p:attrName>
                                            </p:attrNameLst>
                                          </p:cBhvr>
                                          <p:tavLst>
                                            <p:tav tm="0">
                                              <p:val>
                                                <p:strVal val="1+#ppt_w/2"/>
                                              </p:val>
                                            </p:tav>
                                            <p:tav tm="100000">
                                              <p:val>
                                                <p:strVal val="#ppt_x"/>
                                              </p:val>
                                            </p:tav>
                                          </p:tavLst>
                                        </p:anim>
                                        <p:anim calcmode="lin" valueType="num">
                                          <p:cBhvr additive="base">
                                            <p:cTn id="17" dur="75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750" fill="hold"/>
                                            <p:tgtEl>
                                              <p:spTgt spid="8"/>
                                            </p:tgtEl>
                                            <p:attrNameLst>
                                              <p:attrName>ppt_x</p:attrName>
                                            </p:attrNameLst>
                                          </p:cBhvr>
                                          <p:tavLst>
                                            <p:tav tm="0">
                                              <p:val>
                                                <p:strVal val="#ppt_x"/>
                                              </p:val>
                                            </p:tav>
                                            <p:tav tm="100000">
                                              <p:val>
                                                <p:strVal val="#ppt_x"/>
                                              </p:val>
                                            </p:tav>
                                          </p:tavLst>
                                        </p:anim>
                                        <p:anim calcmode="lin" valueType="num">
                                          <p:cBhvr additive="base">
                                            <p:cTn id="21"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barn(inVertical)">
                                          <p:cBhvr>
                                            <p:cTn id="26" dur="500"/>
                                            <p:tgtEl>
                                              <p:spTgt spid="11">
                                                <p:txEl>
                                                  <p:pRg st="0" end="0"/>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barn(inVertical)">
                                          <p:cBhvr>
                                            <p:cTn id="29"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BCF1FF">
                <a:alpha val="100000"/>
              </a:srgbClr>
            </a:gs>
            <a:gs pos="100000">
              <a:srgbClr val="EEFFDD">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0845537" y="966820"/>
            <a:ext cx="2303215" cy="710158"/>
          </a:xfrm>
          <a:custGeom>
            <a:avLst/>
            <a:gdLst/>
            <a:ahLst/>
            <a:cxnLst/>
            <a:rect l="l" t="t" r="r" b="b"/>
            <a:pathLst>
              <a:path w="3454822" h="1065237">
                <a:moveTo>
                  <a:pt x="0" y="0"/>
                </a:moveTo>
                <a:lnTo>
                  <a:pt x="3454822" y="0"/>
                </a:lnTo>
                <a:lnTo>
                  <a:pt x="3454822" y="1065237"/>
                </a:lnTo>
                <a:lnTo>
                  <a:pt x="0" y="1065237"/>
                </a:lnTo>
                <a:lnTo>
                  <a:pt x="0" y="0"/>
                </a:lnTo>
                <a:close/>
              </a:path>
            </a:pathLst>
          </a:custGeom>
          <a:blipFill>
            <a:blip r:embed="rId2"/>
            <a:stretch>
              <a:fillRect/>
            </a:stretch>
          </a:blipFill>
        </p:spPr>
        <p:txBody>
          <a:bodyPr/>
          <a:lstStyle/>
          <a:p>
            <a:pPr defTabSz="609630"/>
            <a:endParaRPr lang="en-US" sz="1200">
              <a:solidFill>
                <a:prstClr val="black"/>
              </a:solidFill>
              <a:latin typeface="Calibri" panose="020F0502020204030204"/>
            </a:endParaRPr>
          </a:p>
        </p:txBody>
      </p:sp>
      <p:sp>
        <p:nvSpPr>
          <p:cNvPr id="3" name="Freeform 3"/>
          <p:cNvSpPr/>
          <p:nvPr/>
        </p:nvSpPr>
        <p:spPr>
          <a:xfrm>
            <a:off x="5412491" y="4949483"/>
            <a:ext cx="7832361" cy="1386981"/>
          </a:xfrm>
          <a:custGeom>
            <a:avLst/>
            <a:gdLst/>
            <a:ahLst/>
            <a:cxnLst/>
            <a:rect l="l" t="t" r="r" b="b"/>
            <a:pathLst>
              <a:path w="11748542" h="2080471">
                <a:moveTo>
                  <a:pt x="0" y="0"/>
                </a:moveTo>
                <a:lnTo>
                  <a:pt x="11748542" y="0"/>
                </a:lnTo>
                <a:lnTo>
                  <a:pt x="11748542" y="2080471"/>
                </a:lnTo>
                <a:lnTo>
                  <a:pt x="0" y="2080471"/>
                </a:lnTo>
                <a:lnTo>
                  <a:pt x="0" y="0"/>
                </a:lnTo>
                <a:close/>
              </a:path>
            </a:pathLst>
          </a:custGeom>
          <a:blipFill>
            <a:blip r:embed="rId3"/>
            <a:stretch>
              <a:fillRect/>
            </a:stretch>
          </a:blipFill>
        </p:spPr>
        <p:txBody>
          <a:bodyPr/>
          <a:lstStyle/>
          <a:p>
            <a:pPr defTabSz="609630"/>
            <a:endParaRPr lang="en-US" sz="1200">
              <a:solidFill>
                <a:prstClr val="black"/>
              </a:solidFill>
              <a:latin typeface="Calibri" panose="020F0502020204030204"/>
            </a:endParaRPr>
          </a:p>
        </p:txBody>
      </p:sp>
      <p:sp>
        <p:nvSpPr>
          <p:cNvPr id="4" name="Freeform 4"/>
          <p:cNvSpPr/>
          <p:nvPr/>
        </p:nvSpPr>
        <p:spPr>
          <a:xfrm>
            <a:off x="-2737851" y="303568"/>
            <a:ext cx="6847301" cy="5486400"/>
          </a:xfrm>
          <a:custGeom>
            <a:avLst/>
            <a:gdLst/>
            <a:ahLst/>
            <a:cxnLst/>
            <a:rect l="l" t="t" r="r" b="b"/>
            <a:pathLst>
              <a:path w="10270952" h="8229600">
                <a:moveTo>
                  <a:pt x="0" y="0"/>
                </a:moveTo>
                <a:lnTo>
                  <a:pt x="10270952" y="0"/>
                </a:lnTo>
                <a:lnTo>
                  <a:pt x="10270952"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libri" panose="020F0502020204030204"/>
            </a:endParaRPr>
          </a:p>
        </p:txBody>
      </p:sp>
      <p:sp>
        <p:nvSpPr>
          <p:cNvPr id="5" name="Freeform 5"/>
          <p:cNvSpPr/>
          <p:nvPr/>
        </p:nvSpPr>
        <p:spPr>
          <a:xfrm>
            <a:off x="-1052852" y="5090190"/>
            <a:ext cx="7037781" cy="1246273"/>
          </a:xfrm>
          <a:custGeom>
            <a:avLst/>
            <a:gdLst/>
            <a:ahLst/>
            <a:cxnLst/>
            <a:rect l="l" t="t" r="r" b="b"/>
            <a:pathLst>
              <a:path w="10556671" h="1869410">
                <a:moveTo>
                  <a:pt x="0" y="0"/>
                </a:moveTo>
                <a:lnTo>
                  <a:pt x="10556671" y="0"/>
                </a:lnTo>
                <a:lnTo>
                  <a:pt x="10556671" y="1869411"/>
                </a:lnTo>
                <a:lnTo>
                  <a:pt x="0" y="1869411"/>
                </a:lnTo>
                <a:lnTo>
                  <a:pt x="0" y="0"/>
                </a:lnTo>
                <a:close/>
              </a:path>
            </a:pathLst>
          </a:custGeom>
          <a:blipFill>
            <a:blip r:embed="rId3"/>
            <a:stretch>
              <a:fillRect/>
            </a:stretch>
          </a:blipFill>
        </p:spPr>
        <p:txBody>
          <a:bodyPr/>
          <a:lstStyle/>
          <a:p>
            <a:pPr defTabSz="609630"/>
            <a:endParaRPr lang="en-US" sz="1200">
              <a:solidFill>
                <a:prstClr val="black"/>
              </a:solidFill>
              <a:latin typeface="Calibri" panose="020F0502020204030204"/>
            </a:endParaRPr>
          </a:p>
        </p:txBody>
      </p:sp>
      <p:sp>
        <p:nvSpPr>
          <p:cNvPr id="6" name="Freeform 6"/>
          <p:cNvSpPr/>
          <p:nvPr/>
        </p:nvSpPr>
        <p:spPr>
          <a:xfrm flipV="1">
            <a:off x="0" y="5959657"/>
            <a:ext cx="12192000" cy="1910987"/>
          </a:xfrm>
          <a:custGeom>
            <a:avLst/>
            <a:gdLst/>
            <a:ahLst/>
            <a:cxnLst/>
            <a:rect l="l" t="t" r="r" b="b"/>
            <a:pathLst>
              <a:path w="18288000" h="2866481">
                <a:moveTo>
                  <a:pt x="0" y="2866480"/>
                </a:moveTo>
                <a:lnTo>
                  <a:pt x="18288000" y="2866480"/>
                </a:lnTo>
                <a:lnTo>
                  <a:pt x="18288000" y="0"/>
                </a:lnTo>
                <a:lnTo>
                  <a:pt x="0" y="0"/>
                </a:lnTo>
                <a:lnTo>
                  <a:pt x="0" y="2866480"/>
                </a:lnTo>
                <a:close/>
              </a:path>
            </a:pathLst>
          </a:custGeom>
          <a:blipFill>
            <a:blip r:embed="rId5">
              <a:extLst>
                <a:ext uri="{96DAC541-7B7A-43D3-8B79-37D633B846F1}">
                  <asvg:svgBlip xmlns:asvg="http://schemas.microsoft.com/office/drawing/2016/SVG/main" r:embed="rId6"/>
                </a:ext>
              </a:extLst>
            </a:blip>
            <a:stretch>
              <a:fillRect l="-10166" t="-122025" r="-7258"/>
            </a:stretch>
          </a:blipFill>
        </p:spPr>
        <p:txBody>
          <a:bodyPr/>
          <a:lstStyle/>
          <a:p>
            <a:pPr defTabSz="609630"/>
            <a:endParaRPr lang="en-US" sz="1200">
              <a:solidFill>
                <a:prstClr val="black"/>
              </a:solidFill>
              <a:latin typeface="Calibri" panose="020F0502020204030204"/>
            </a:endParaRPr>
          </a:p>
        </p:txBody>
      </p:sp>
      <p:sp>
        <p:nvSpPr>
          <p:cNvPr id="7" name="Freeform 7"/>
          <p:cNvSpPr/>
          <p:nvPr/>
        </p:nvSpPr>
        <p:spPr>
          <a:xfrm>
            <a:off x="9343653" y="900003"/>
            <a:ext cx="2411730" cy="5486400"/>
          </a:xfrm>
          <a:custGeom>
            <a:avLst/>
            <a:gdLst/>
            <a:ahLst/>
            <a:cxnLst/>
            <a:rect l="l" t="t" r="r" b="b"/>
            <a:pathLst>
              <a:path w="3617595" h="8229600">
                <a:moveTo>
                  <a:pt x="0" y="0"/>
                </a:moveTo>
                <a:lnTo>
                  <a:pt x="3617595" y="0"/>
                </a:lnTo>
                <a:lnTo>
                  <a:pt x="3617595" y="8229600"/>
                </a:lnTo>
                <a:lnTo>
                  <a:pt x="0" y="8229600"/>
                </a:lnTo>
                <a:lnTo>
                  <a:pt x="0" y="0"/>
                </a:lnTo>
                <a:close/>
              </a:path>
            </a:pathLst>
          </a:custGeom>
          <a:blipFill>
            <a:blip r:embed="rId7"/>
            <a:stretch>
              <a:fillRect/>
            </a:stretch>
          </a:blipFill>
        </p:spPr>
        <p:txBody>
          <a:bodyPr/>
          <a:lstStyle/>
          <a:p>
            <a:pPr defTabSz="609630"/>
            <a:endParaRPr lang="en-US" sz="1200">
              <a:solidFill>
                <a:prstClr val="black"/>
              </a:solidFill>
              <a:latin typeface="Calibri" panose="020F0502020204030204"/>
            </a:endParaRPr>
          </a:p>
        </p:txBody>
      </p:sp>
      <p:sp>
        <p:nvSpPr>
          <p:cNvPr id="8" name="Freeform 8"/>
          <p:cNvSpPr/>
          <p:nvPr/>
        </p:nvSpPr>
        <p:spPr>
          <a:xfrm flipH="1">
            <a:off x="-321291" y="5713327"/>
            <a:ext cx="2787329" cy="1896816"/>
          </a:xfrm>
          <a:custGeom>
            <a:avLst/>
            <a:gdLst/>
            <a:ahLst/>
            <a:cxnLst/>
            <a:rect l="l" t="t" r="r" b="b"/>
            <a:pathLst>
              <a:path w="4180994" h="2845224">
                <a:moveTo>
                  <a:pt x="4180994" y="0"/>
                </a:moveTo>
                <a:lnTo>
                  <a:pt x="0" y="0"/>
                </a:lnTo>
                <a:lnTo>
                  <a:pt x="0" y="2845223"/>
                </a:lnTo>
                <a:lnTo>
                  <a:pt x="4180994" y="2845223"/>
                </a:lnTo>
                <a:lnTo>
                  <a:pt x="4180994" y="0"/>
                </a:lnTo>
                <a:close/>
              </a:path>
            </a:pathLst>
          </a:custGeom>
          <a:blipFill>
            <a:blip r:embed="rId8"/>
            <a:stretch>
              <a:fillRect/>
            </a:stretch>
          </a:blipFill>
        </p:spPr>
        <p:txBody>
          <a:bodyPr/>
          <a:lstStyle/>
          <a:p>
            <a:pPr defTabSz="609630"/>
            <a:endParaRPr lang="en-US" sz="1200">
              <a:solidFill>
                <a:prstClr val="black"/>
              </a:solidFill>
              <a:latin typeface="Calibri" panose="020F0502020204030204"/>
            </a:endParaRPr>
          </a:p>
        </p:txBody>
      </p:sp>
      <p:sp>
        <p:nvSpPr>
          <p:cNvPr id="9" name="Freeform 9"/>
          <p:cNvSpPr/>
          <p:nvPr/>
        </p:nvSpPr>
        <p:spPr>
          <a:xfrm>
            <a:off x="10406643" y="54831"/>
            <a:ext cx="1590502" cy="728739"/>
          </a:xfrm>
          <a:custGeom>
            <a:avLst/>
            <a:gdLst/>
            <a:ahLst/>
            <a:cxnLst/>
            <a:rect l="l" t="t" r="r" b="b"/>
            <a:pathLst>
              <a:path w="2385753" h="1093108">
                <a:moveTo>
                  <a:pt x="0" y="0"/>
                </a:moveTo>
                <a:lnTo>
                  <a:pt x="2385753" y="0"/>
                </a:lnTo>
                <a:lnTo>
                  <a:pt x="2385753" y="1093109"/>
                </a:lnTo>
                <a:lnTo>
                  <a:pt x="0" y="10931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panose="020F0502020204030204"/>
            </a:endParaRPr>
          </a:p>
        </p:txBody>
      </p:sp>
      <p:sp>
        <p:nvSpPr>
          <p:cNvPr id="10" name="Freeform 10"/>
          <p:cNvSpPr/>
          <p:nvPr/>
        </p:nvSpPr>
        <p:spPr>
          <a:xfrm>
            <a:off x="5398329" y="604780"/>
            <a:ext cx="2303215" cy="710158"/>
          </a:xfrm>
          <a:custGeom>
            <a:avLst/>
            <a:gdLst/>
            <a:ahLst/>
            <a:cxnLst/>
            <a:rect l="l" t="t" r="r" b="b"/>
            <a:pathLst>
              <a:path w="3454822" h="1065237">
                <a:moveTo>
                  <a:pt x="0" y="0"/>
                </a:moveTo>
                <a:lnTo>
                  <a:pt x="3454821" y="0"/>
                </a:lnTo>
                <a:lnTo>
                  <a:pt x="3454821" y="1065237"/>
                </a:lnTo>
                <a:lnTo>
                  <a:pt x="0" y="1065237"/>
                </a:lnTo>
                <a:lnTo>
                  <a:pt x="0" y="0"/>
                </a:lnTo>
                <a:close/>
              </a:path>
            </a:pathLst>
          </a:custGeom>
          <a:blipFill>
            <a:blip r:embed="rId2"/>
            <a:stretch>
              <a:fillRect/>
            </a:stretch>
          </a:blipFill>
        </p:spPr>
        <p:txBody>
          <a:bodyPr/>
          <a:lstStyle/>
          <a:p>
            <a:pPr defTabSz="609630"/>
            <a:endParaRPr lang="en-US" sz="1200">
              <a:solidFill>
                <a:prstClr val="black"/>
              </a:solidFill>
              <a:latin typeface="Calibri" panose="020F0502020204030204"/>
            </a:endParaRPr>
          </a:p>
        </p:txBody>
      </p:sp>
      <p:sp>
        <p:nvSpPr>
          <p:cNvPr id="24" name="Freeform 24"/>
          <p:cNvSpPr/>
          <p:nvPr/>
        </p:nvSpPr>
        <p:spPr>
          <a:xfrm>
            <a:off x="11209737" y="5371389"/>
            <a:ext cx="2321970" cy="1580132"/>
          </a:xfrm>
          <a:custGeom>
            <a:avLst/>
            <a:gdLst/>
            <a:ahLst/>
            <a:cxnLst/>
            <a:rect l="l" t="t" r="r" b="b"/>
            <a:pathLst>
              <a:path w="3482955" h="2370198">
                <a:moveTo>
                  <a:pt x="0" y="0"/>
                </a:moveTo>
                <a:lnTo>
                  <a:pt x="3482955" y="0"/>
                </a:lnTo>
                <a:lnTo>
                  <a:pt x="3482955" y="2370199"/>
                </a:lnTo>
                <a:lnTo>
                  <a:pt x="0" y="2370199"/>
                </a:lnTo>
                <a:lnTo>
                  <a:pt x="0" y="0"/>
                </a:lnTo>
                <a:close/>
              </a:path>
            </a:pathLst>
          </a:custGeom>
          <a:blipFill>
            <a:blip r:embed="rId8"/>
            <a:stretch>
              <a:fillRect/>
            </a:stretch>
          </a:blipFill>
        </p:spPr>
        <p:txBody>
          <a:bodyPr/>
          <a:lstStyle/>
          <a:p>
            <a:pPr defTabSz="609630"/>
            <a:endParaRPr lang="en-US" sz="1200">
              <a:solidFill>
                <a:prstClr val="black"/>
              </a:solidFill>
              <a:latin typeface="Calibri" panose="020F0502020204030204"/>
            </a:endParaRPr>
          </a:p>
        </p:txBody>
      </p:sp>
      <p:sp>
        <p:nvSpPr>
          <p:cNvPr id="25" name="Freeform 25"/>
          <p:cNvSpPr/>
          <p:nvPr/>
        </p:nvSpPr>
        <p:spPr>
          <a:xfrm>
            <a:off x="8795414" y="4942437"/>
            <a:ext cx="3089279" cy="2102296"/>
          </a:xfrm>
          <a:custGeom>
            <a:avLst/>
            <a:gdLst/>
            <a:ahLst/>
            <a:cxnLst/>
            <a:rect l="l" t="t" r="r" b="b"/>
            <a:pathLst>
              <a:path w="4633918" h="3153444">
                <a:moveTo>
                  <a:pt x="0" y="0"/>
                </a:moveTo>
                <a:lnTo>
                  <a:pt x="4633919" y="0"/>
                </a:lnTo>
                <a:lnTo>
                  <a:pt x="4633919" y="3153444"/>
                </a:lnTo>
                <a:lnTo>
                  <a:pt x="0" y="3153444"/>
                </a:lnTo>
                <a:lnTo>
                  <a:pt x="0" y="0"/>
                </a:lnTo>
                <a:close/>
              </a:path>
            </a:pathLst>
          </a:custGeom>
          <a:blipFill>
            <a:blip r:embed="rId8"/>
            <a:stretch>
              <a:fillRect/>
            </a:stretch>
          </a:blipFill>
        </p:spPr>
        <p:txBody>
          <a:bodyPr/>
          <a:lstStyle/>
          <a:p>
            <a:pPr defTabSz="609630"/>
            <a:endParaRPr lang="en-US" sz="1200">
              <a:solidFill>
                <a:prstClr val="black"/>
              </a:solidFill>
              <a:latin typeface="Calibri" panose="020F0502020204030204"/>
            </a:endParaRPr>
          </a:p>
        </p:txBody>
      </p:sp>
      <p:sp>
        <p:nvSpPr>
          <p:cNvPr id="26" name="Freeform 26"/>
          <p:cNvSpPr/>
          <p:nvPr/>
        </p:nvSpPr>
        <p:spPr>
          <a:xfrm>
            <a:off x="5349909" y="4635008"/>
            <a:ext cx="4604587" cy="2388629"/>
          </a:xfrm>
          <a:custGeom>
            <a:avLst/>
            <a:gdLst/>
            <a:ahLst/>
            <a:cxnLst/>
            <a:rect l="l" t="t" r="r" b="b"/>
            <a:pathLst>
              <a:path w="6906880" h="3582944">
                <a:moveTo>
                  <a:pt x="0" y="0"/>
                </a:moveTo>
                <a:lnTo>
                  <a:pt x="6906880" y="0"/>
                </a:lnTo>
                <a:lnTo>
                  <a:pt x="6906880" y="3582945"/>
                </a:lnTo>
                <a:lnTo>
                  <a:pt x="0" y="3582945"/>
                </a:lnTo>
                <a:lnTo>
                  <a:pt x="0" y="0"/>
                </a:lnTo>
                <a:close/>
              </a:path>
            </a:pathLst>
          </a:custGeom>
          <a:blipFill>
            <a:blip r:embed="rId11"/>
            <a:stretch>
              <a:fillRect/>
            </a:stretch>
          </a:blipFill>
        </p:spPr>
        <p:txBody>
          <a:bodyPr/>
          <a:lstStyle/>
          <a:p>
            <a:pPr defTabSz="609630"/>
            <a:endParaRPr lang="en-US" sz="1200">
              <a:solidFill>
                <a:prstClr val="black"/>
              </a:solidFill>
              <a:latin typeface="Calibri" panose="020F0502020204030204"/>
            </a:endParaRPr>
          </a:p>
        </p:txBody>
      </p:sp>
      <p:pic>
        <p:nvPicPr>
          <p:cNvPr id="12" name="Picture 11" descr="A blue and orange text&#10;&#10;AI-generated content may be incorrect.">
            <a:extLst>
              <a:ext uri="{FF2B5EF4-FFF2-40B4-BE49-F238E27FC236}">
                <a16:creationId xmlns:a16="http://schemas.microsoft.com/office/drawing/2014/main" id="{3142AD22-806F-BA0B-7E5D-A599D7F56C0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05710" y="1362332"/>
            <a:ext cx="8254699" cy="28531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1000"/>
                                        <p:tgtEl>
                                          <p:spTgt spid="24"/>
                                        </p:tgtEl>
                                      </p:cBhvr>
                                    </p:animEffect>
                                    <p:anim calcmode="lin" valueType="num">
                                      <p:cBhvr>
                                        <p:cTn id="53" dur="1000" fill="hold"/>
                                        <p:tgtEl>
                                          <p:spTgt spid="24"/>
                                        </p:tgtEl>
                                        <p:attrNameLst>
                                          <p:attrName>ppt_x</p:attrName>
                                        </p:attrNameLst>
                                      </p:cBhvr>
                                      <p:tavLst>
                                        <p:tav tm="0">
                                          <p:val>
                                            <p:strVal val="#ppt_x"/>
                                          </p:val>
                                        </p:tav>
                                        <p:tav tm="100000">
                                          <p:val>
                                            <p:strVal val="#ppt_x"/>
                                          </p:val>
                                        </p:tav>
                                      </p:tavLst>
                                    </p:anim>
                                    <p:anim calcmode="lin" valueType="num">
                                      <p:cBhvr>
                                        <p:cTn id="54" dur="1000" fill="hold"/>
                                        <p:tgtEl>
                                          <p:spTgt spid="24"/>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1000"/>
                                        <p:tgtEl>
                                          <p:spTgt spid="25"/>
                                        </p:tgtEl>
                                      </p:cBhvr>
                                    </p:animEffect>
                                    <p:anim calcmode="lin" valueType="num">
                                      <p:cBhvr>
                                        <p:cTn id="58" dur="1000" fill="hold"/>
                                        <p:tgtEl>
                                          <p:spTgt spid="25"/>
                                        </p:tgtEl>
                                        <p:attrNameLst>
                                          <p:attrName>ppt_x</p:attrName>
                                        </p:attrNameLst>
                                      </p:cBhvr>
                                      <p:tavLst>
                                        <p:tav tm="0">
                                          <p:val>
                                            <p:strVal val="#ppt_x"/>
                                          </p:val>
                                        </p:tav>
                                        <p:tav tm="100000">
                                          <p:val>
                                            <p:strVal val="#ppt_x"/>
                                          </p:val>
                                        </p:tav>
                                      </p:tavLst>
                                    </p:anim>
                                    <p:anim calcmode="lin" valueType="num">
                                      <p:cBhvr>
                                        <p:cTn id="59" dur="1000" fill="hold"/>
                                        <p:tgtEl>
                                          <p:spTgt spid="25"/>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1000"/>
                                        <p:tgtEl>
                                          <p:spTgt spid="26"/>
                                        </p:tgtEl>
                                      </p:cBhvr>
                                    </p:animEffect>
                                    <p:anim calcmode="lin" valueType="num">
                                      <p:cBhvr>
                                        <p:cTn id="63" dur="1000" fill="hold"/>
                                        <p:tgtEl>
                                          <p:spTgt spid="26"/>
                                        </p:tgtEl>
                                        <p:attrNameLst>
                                          <p:attrName>ppt_x</p:attrName>
                                        </p:attrNameLst>
                                      </p:cBhvr>
                                      <p:tavLst>
                                        <p:tav tm="0">
                                          <p:val>
                                            <p:strVal val="#ppt_x"/>
                                          </p:val>
                                        </p:tav>
                                        <p:tav tm="100000">
                                          <p:val>
                                            <p:strVal val="#ppt_x"/>
                                          </p:val>
                                        </p:tav>
                                      </p:tavLst>
                                    </p:anim>
                                    <p:anim calcmode="lin" valueType="num">
                                      <p:cBhvr>
                                        <p:cTn id="6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barn(inVertical)">
                                      <p:cBhvr>
                                        <p:cTn id="6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23223"/>
            <a:ext cx="12179458" cy="3534777"/>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0" r="97647">
                        <a14:foregroundMark x1="42059" y1="33108" x2="46176" y2="32432"/>
                        <a14:foregroundMark x1="42647" y1="45946" x2="50882" y2="45946"/>
                        <a14:foregroundMark x1="42353" y1="56081" x2="49118" y2="54730"/>
                        <a14:foregroundMark x1="41471" y1="67568" x2="47941" y2="67568"/>
                        <a14:foregroundMark x1="40294" y1="77703" x2="46765" y2="78378"/>
                        <a14:foregroundMark x1="39706" y1="91216" x2="48235" y2="92568"/>
                      </a14:backgroundRemoval>
                    </a14:imgEffect>
                  </a14:imgLayer>
                </a14:imgProps>
              </a:ext>
              <a:ext uri="{28A0092B-C50C-407E-A947-70E740481C1C}">
                <a14:useLocalDpi xmlns:a14="http://schemas.microsoft.com/office/drawing/2010/main" val="0"/>
              </a:ext>
            </a:extLst>
          </a:blip>
          <a:srcRect l="35936" t="16707" r="34974"/>
          <a:stretch/>
        </p:blipFill>
        <p:spPr>
          <a:xfrm>
            <a:off x="2457646" y="3247023"/>
            <a:ext cx="1732280" cy="3692236"/>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b="21304"/>
          <a:stretch/>
        </p:blipFill>
        <p:spPr>
          <a:xfrm>
            <a:off x="12542" y="0"/>
            <a:ext cx="12179457" cy="3792746"/>
          </a:xfrm>
          <a:prstGeom prst="rect">
            <a:avLst/>
          </a:prstGeom>
        </p:spPr>
      </p:pic>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90559" l="0" r="35400">
                        <a14:foregroundMark x1="14700" y1="18634" x2="17300" y2="19379"/>
                        <a14:foregroundMark x1="25800" y1="18634" x2="28400" y2="20994"/>
                        <a14:foregroundMark x1="13400" y1="37764" x2="22700" y2="56522"/>
                        <a14:foregroundMark x1="21500" y1="36522" x2="25000" y2="51553"/>
                        <a14:foregroundMark x1="16800" y1="47702" x2="17100" y2="57143"/>
                        <a14:foregroundMark x1="20100" y1="28323" x2="22500" y2="36398"/>
                        <a14:foregroundMark x1="22500" y1="36398" x2="22500" y2="36398"/>
                        <a14:foregroundMark x1="2400" y1="19752" x2="5300" y2="33913"/>
                        <a14:foregroundMark x1="11000" y1="78137" x2="8400" y2="87702"/>
                        <a14:foregroundMark x1="7100" y1="87702" x2="10200" y2="88323"/>
                        <a14:foregroundMark x1="22000" y1="78634" x2="21400" y2="84224"/>
                        <a14:foregroundMark x1="21500" y1="86460" x2="28200" y2="87329"/>
                        <a14:foregroundMark x1="24800" y1="84596" x2="28400" y2="85714"/>
                        <a14:foregroundMark x1="10000" y1="40248" x2="17300" y2="42236"/>
                        <a14:foregroundMark x1="27200" y1="37640" x2="29600" y2="44224"/>
                        <a14:foregroundMark x1="25700" y1="57640" x2="27000" y2="60248"/>
                      </a14:backgroundRemoval>
                    </a14:imgEffect>
                  </a14:imgLayer>
                </a14:imgProps>
              </a:ext>
              <a:ext uri="{28A0092B-C50C-407E-A947-70E740481C1C}">
                <a14:useLocalDpi xmlns:a14="http://schemas.microsoft.com/office/drawing/2010/main" val="0"/>
              </a:ext>
            </a:extLst>
          </a:blip>
          <a:srcRect r="64799" b="9899"/>
          <a:stretch/>
        </p:blipFill>
        <p:spPr>
          <a:xfrm>
            <a:off x="2058021" y="1485155"/>
            <a:ext cx="799253" cy="1646852"/>
          </a:xfrm>
          <a:prstGeom prst="rect">
            <a:avLst/>
          </a:prstGeom>
        </p:spPr>
      </p:pic>
      <p:pic>
        <p:nvPicPr>
          <p:cNvPr id="9" name="Picture 8"/>
          <p:cNvPicPr>
            <a:picLocks noChangeAspect="1"/>
          </p:cNvPicPr>
          <p:nvPr/>
        </p:nvPicPr>
        <p:blipFill rotWithShape="1">
          <a:blip r:embed="rId9">
            <a:extLst>
              <a:ext uri="{BEBA8EAE-BF5A-486C-A8C5-ECC9F3942E4B}">
                <a14:imgProps xmlns:a14="http://schemas.microsoft.com/office/drawing/2010/main">
                  <a14:imgLayer r:embed="rId10">
                    <a14:imgEffect>
                      <a14:backgroundRemoval t="19366" b="80134" l="13750" r="38523">
                        <a14:foregroundMark x1="24545" y1="33723" x2="25909" y2="33222"/>
                        <a14:foregroundMark x1="31705" y1="33556" x2="31591" y2="38063"/>
                        <a14:foregroundMark x1="28182" y1="44407" x2="31250" y2="57763"/>
                        <a14:foregroundMark x1="24659" y1="46411" x2="27841" y2="52755"/>
                        <a14:foregroundMark x1="32727" y1="46411" x2="33977" y2="50751"/>
                        <a14:foregroundMark x1="26250" y1="45075" x2="28068" y2="47412"/>
                        <a14:foregroundMark x1="24773" y1="48080" x2="19091" y2="57596"/>
                        <a14:foregroundMark x1="24545" y1="50083" x2="26932" y2="56093"/>
                        <a14:foregroundMark x1="31591" y1="70451" x2="33523" y2="77129"/>
                        <a14:foregroundMark x1="31023" y1="71285" x2="31250" y2="74791"/>
                        <a14:foregroundMark x1="26250" y1="68781" x2="25909" y2="75626"/>
                        <a14:foregroundMark x1="24773" y1="76127" x2="23409" y2="76628"/>
                        <a14:foregroundMark x1="30795" y1="45743" x2="31591" y2="49750"/>
                      </a14:backgroundRemoval>
                    </a14:imgEffect>
                  </a14:imgLayer>
                </a14:imgProps>
              </a:ext>
              <a:ext uri="{28A0092B-C50C-407E-A947-70E740481C1C}">
                <a14:useLocalDpi xmlns:a14="http://schemas.microsoft.com/office/drawing/2010/main" val="0"/>
              </a:ext>
            </a:extLst>
          </a:blip>
          <a:srcRect l="15616" t="18418" r="61069" b="19832"/>
          <a:stretch/>
        </p:blipFill>
        <p:spPr>
          <a:xfrm>
            <a:off x="5479674" y="1496569"/>
            <a:ext cx="914400" cy="1648505"/>
          </a:xfrm>
          <a:prstGeom prst="rect">
            <a:avLst/>
          </a:prstGeom>
        </p:spPr>
      </p:pic>
      <p:pic>
        <p:nvPicPr>
          <p:cNvPr id="10" name="Picture 9"/>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0" b="98746" l="52462" r="98154">
                        <a14:foregroundMark x1="63846" y1="23297" x2="68923" y2="27240"/>
                        <a14:foregroundMark x1="76615" y1="22401" x2="78154" y2="28853"/>
                        <a14:foregroundMark x1="76154" y1="43728" x2="78308" y2="79032"/>
                        <a14:foregroundMark x1="66154" y1="46774" x2="71538" y2="61649"/>
                        <a14:foregroundMark x1="69231" y1="44265" x2="73538" y2="49462"/>
                        <a14:foregroundMark x1="78462" y1="44444" x2="79077" y2="54122"/>
                        <a14:foregroundMark x1="72000" y1="43907" x2="69385" y2="55914"/>
                        <a14:foregroundMark x1="83538" y1="46595" x2="84615" y2="50717"/>
                        <a14:foregroundMark x1="84308" y1="60573" x2="82923" y2="63799"/>
                        <a14:foregroundMark x1="67231" y1="60573" x2="67385" y2="62724"/>
                        <a14:foregroundMark x1="65846" y1="47491" x2="64615" y2="51971"/>
                        <a14:foregroundMark x1="73077" y1="65771" x2="70154" y2="75806"/>
                        <a14:foregroundMark x1="73846" y1="48208" x2="73846" y2="57168"/>
                        <a14:foregroundMark x1="80769" y1="49104" x2="81077" y2="52867"/>
                        <a14:foregroundMark x1="71692" y1="82796" x2="71077" y2="92294"/>
                        <a14:foregroundMark x1="70923" y1="88889" x2="65385" y2="94086"/>
                        <a14:foregroundMark x1="83538" y1="80645" x2="83692" y2="90860"/>
                        <a14:foregroundMark x1="83231" y1="88172" x2="81077" y2="90502"/>
                        <a14:foregroundMark x1="85692" y1="89606" x2="83385" y2="91756"/>
                        <a14:foregroundMark x1="82615" y1="92832" x2="80154" y2="94265"/>
                        <a14:foregroundMark x1="80000" y1="94444" x2="79231" y2="93728"/>
                        <a14:foregroundMark x1="68615" y1="94265" x2="70769" y2="92832"/>
                        <a14:foregroundMark x1="73077" y1="91935" x2="72000" y2="91398"/>
                        <a14:foregroundMark x1="78000" y1="20072" x2="78154" y2="25627"/>
                      </a14:backgroundRemoval>
                    </a14:imgEffect>
                  </a14:imgLayer>
                </a14:imgProps>
              </a:ext>
              <a:ext uri="{28A0092B-C50C-407E-A947-70E740481C1C}">
                <a14:useLocalDpi xmlns:a14="http://schemas.microsoft.com/office/drawing/2010/main" val="0"/>
              </a:ext>
            </a:extLst>
          </a:blip>
          <a:srcRect l="52020" b="92"/>
          <a:stretch/>
        </p:blipFill>
        <p:spPr>
          <a:xfrm>
            <a:off x="3231369" y="1485156"/>
            <a:ext cx="945163" cy="1689539"/>
          </a:xfrm>
          <a:prstGeom prst="rect">
            <a:avLst/>
          </a:prstGeom>
        </p:spPr>
      </p:pic>
      <p:pic>
        <p:nvPicPr>
          <p:cNvPr id="13" name="Picture 12"/>
          <p:cNvPicPr>
            <a:picLocks noChangeAspect="1"/>
          </p:cNvPicPr>
          <p:nvPr/>
        </p:nvPicPr>
        <p:blipFill rotWithShape="1">
          <a:blip r:embed="rId13">
            <a:extLst>
              <a:ext uri="{BEBA8EAE-BF5A-486C-A8C5-ECC9F3942E4B}">
                <a14:imgProps xmlns:a14="http://schemas.microsoft.com/office/drawing/2010/main">
                  <a14:imgLayer r:embed="rId14">
                    <a14:imgEffect>
                      <a14:backgroundRemoval t="27817" b="63850" l="54700" r="69700">
                        <a14:foregroundMark x1="62700" y1="36033" x2="62400" y2="39202"/>
                        <a14:foregroundMark x1="58700" y1="35681" x2="60500" y2="38263"/>
                      </a14:backgroundRemoval>
                    </a14:imgEffect>
                  </a14:imgLayer>
                </a14:imgProps>
              </a:ext>
              <a:ext uri="{28A0092B-C50C-407E-A947-70E740481C1C}">
                <a14:useLocalDpi xmlns:a14="http://schemas.microsoft.com/office/drawing/2010/main" val="0"/>
              </a:ext>
            </a:extLst>
          </a:blip>
          <a:srcRect l="54652" t="27446" r="30287" b="40533"/>
          <a:stretch/>
        </p:blipFill>
        <p:spPr>
          <a:xfrm>
            <a:off x="4184276" y="1265778"/>
            <a:ext cx="1295399" cy="1908916"/>
          </a:xfrm>
          <a:prstGeom prst="rect">
            <a:avLst/>
          </a:prstGeom>
        </p:spPr>
      </p:pic>
      <p:pic>
        <p:nvPicPr>
          <p:cNvPr id="15" name="Picture 14"/>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2761" t="16225" r="21001"/>
          <a:stretch/>
        </p:blipFill>
        <p:spPr>
          <a:xfrm>
            <a:off x="10464974" y="3553564"/>
            <a:ext cx="2743200" cy="2341672"/>
          </a:xfrm>
          <a:prstGeom prst="rect">
            <a:avLst/>
          </a:prstGeom>
        </p:spPr>
      </p:pic>
      <p:pic>
        <p:nvPicPr>
          <p:cNvPr id="16" name="Picture 15"/>
          <p:cNvPicPr>
            <a:picLocks noChangeAspect="1"/>
          </p:cNvPicPr>
          <p:nvPr/>
        </p:nvPicPr>
        <p:blipFill>
          <a:blip r:embed="rId17">
            <a:extLst>
              <a:ext uri="{BEBA8EAE-BF5A-486C-A8C5-ECC9F3942E4B}">
                <a14:imgProps xmlns:a14="http://schemas.microsoft.com/office/drawing/2010/main">
                  <a14:imgLayer r:embed="rId18">
                    <a14:imgEffect>
                      <a14:backgroundRemoval t="9662" b="94928" l="2573" r="97427">
                        <a14:foregroundMark x1="15437" y1="57488" x2="31904" y2="87923"/>
                        <a14:foregroundMark x1="70326" y1="67150" x2="77873" y2="89855"/>
                        <a14:foregroundMark x1="63979" y1="75604" x2="70840" y2="80676"/>
                        <a14:foregroundMark x1="20240" y1="71498" x2="21441" y2="79952"/>
                        <a14:foregroundMark x1="47170" y1="12802" x2="49743" y2="18599"/>
                        <a14:foregroundMark x1="11492" y1="57488" x2="12178" y2="60145"/>
                      </a14:backgroundRemoval>
                    </a14:imgEffect>
                  </a14:imgLayer>
                </a14:imgProps>
              </a:ext>
              <a:ext uri="{28A0092B-C50C-407E-A947-70E740481C1C}">
                <a14:useLocalDpi xmlns:a14="http://schemas.microsoft.com/office/drawing/2010/main" val="0"/>
              </a:ext>
            </a:extLst>
          </a:blip>
          <a:stretch>
            <a:fillRect/>
          </a:stretch>
        </p:blipFill>
        <p:spPr>
          <a:xfrm>
            <a:off x="10210800" y="4724400"/>
            <a:ext cx="3233737" cy="2296342"/>
          </a:xfrm>
          <a:prstGeom prst="rect">
            <a:avLst/>
          </a:prstGeom>
        </p:spPr>
      </p:pic>
      <p:pic>
        <p:nvPicPr>
          <p:cNvPr id="1026" name="Picture 2">
            <a:hlinkClick r:id="rId19" action="ppaction://hlinksldjump"/>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1094" b="90000" l="9844" r="90000"/>
                    </a14:imgEffect>
                  </a14:imgLayer>
                </a14:imgProps>
              </a:ext>
              <a:ext uri="{28A0092B-C50C-407E-A947-70E740481C1C}">
                <a14:useLocalDpi xmlns:a14="http://schemas.microsoft.com/office/drawing/2010/main" val="0"/>
              </a:ext>
            </a:extLst>
          </a:blip>
          <a:srcRect l="21875" r="23447"/>
          <a:stretch/>
        </p:blipFill>
        <p:spPr bwMode="auto">
          <a:xfrm>
            <a:off x="121160" y="2791010"/>
            <a:ext cx="1662305" cy="4594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Flowchart: Connector 18">
            <a:hlinkClick r:id="rId22" action="ppaction://hlinksldjump"/>
          </p:cNvPr>
          <p:cNvSpPr/>
          <p:nvPr/>
        </p:nvSpPr>
        <p:spPr>
          <a:xfrm>
            <a:off x="4556840" y="3351969"/>
            <a:ext cx="3048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a:t>
            </a:r>
          </a:p>
        </p:txBody>
      </p:sp>
      <p:sp>
        <p:nvSpPr>
          <p:cNvPr id="21" name="Flowchart: Connector 20">
            <a:hlinkClick r:id="rId23" action="ppaction://hlinksldjump"/>
          </p:cNvPr>
          <p:cNvSpPr/>
          <p:nvPr/>
        </p:nvSpPr>
        <p:spPr>
          <a:xfrm>
            <a:off x="3505200" y="3351969"/>
            <a:ext cx="3048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a:t>
            </a:r>
          </a:p>
        </p:txBody>
      </p:sp>
      <p:sp>
        <p:nvSpPr>
          <p:cNvPr id="22" name="Flowchart: Connector 21">
            <a:hlinkClick r:id="rId24" action="ppaction://hlinksldjump"/>
          </p:cNvPr>
          <p:cNvSpPr/>
          <p:nvPr/>
        </p:nvSpPr>
        <p:spPr>
          <a:xfrm>
            <a:off x="2217392" y="3343835"/>
            <a:ext cx="3048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a:t>
            </a:r>
          </a:p>
        </p:txBody>
      </p:sp>
      <p:sp>
        <p:nvSpPr>
          <p:cNvPr id="23" name="Flowchart: Connector 22">
            <a:hlinkClick r:id="rId25" action="ppaction://hlinksldjump"/>
          </p:cNvPr>
          <p:cNvSpPr/>
          <p:nvPr/>
        </p:nvSpPr>
        <p:spPr>
          <a:xfrm>
            <a:off x="5893843" y="3351969"/>
            <a:ext cx="3048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4</a:t>
            </a:r>
          </a:p>
        </p:txBody>
      </p:sp>
      <p:sp>
        <p:nvSpPr>
          <p:cNvPr id="2" name="Rectangle: Rounded Corners 1">
            <a:extLst>
              <a:ext uri="{FF2B5EF4-FFF2-40B4-BE49-F238E27FC236}">
                <a16:creationId xmlns:a16="http://schemas.microsoft.com/office/drawing/2014/main" id="{E248A306-6E85-402E-893B-D389F4846CC8}"/>
              </a:ext>
            </a:extLst>
          </p:cNvPr>
          <p:cNvSpPr/>
          <p:nvPr/>
        </p:nvSpPr>
        <p:spPr>
          <a:xfrm>
            <a:off x="3965944" y="5626863"/>
            <a:ext cx="5740080" cy="9637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Bấm</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số</a:t>
            </a:r>
            <a:r>
              <a:rPr kumimoji="0" lang="en-US" sz="1800" b="0" i="0" u="none" strike="noStrike" kern="1200" cap="none" spc="0" normalizeH="0" baseline="0" noProof="0" dirty="0">
                <a:ln>
                  <a:noFill/>
                </a:ln>
                <a:solidFill>
                  <a:prstClr val="white"/>
                </a:solidFill>
                <a:effectLst/>
                <a:uLnTx/>
                <a:uFillTx/>
                <a:latin typeface="Calibri"/>
                <a:ea typeface="+mn-ea"/>
                <a:cs typeface="+mn-cs"/>
              </a:rPr>
              <a:t> 1,2,3,4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câu</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hỏi</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Trả</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lời</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xong</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về</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thì</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bấm</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bạn</a:t>
            </a:r>
            <a:r>
              <a:rPr kumimoji="0" lang="en-US" sz="1800" b="0" i="0" u="none" strike="noStrike" kern="1200" cap="none" spc="0" normalizeH="0" baseline="0" noProof="0" dirty="0">
                <a:ln>
                  <a:noFill/>
                </a:ln>
                <a:solidFill>
                  <a:prstClr val="white"/>
                </a:solidFill>
                <a:effectLst/>
                <a:uLnTx/>
                <a:uFillTx/>
                <a:latin typeface="Calibri"/>
                <a:ea typeface="+mn-ea"/>
                <a:cs typeface="+mn-cs"/>
              </a:rPr>
              <a:t> nhỏ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đó</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để</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đi</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Hết</a:t>
            </a:r>
            <a:r>
              <a:rPr kumimoji="0" lang="en-US" sz="1800" b="0" i="0" u="none" strike="noStrike" kern="1200" cap="none" spc="0" normalizeH="0" baseline="0" noProof="0" dirty="0">
                <a:ln>
                  <a:noFill/>
                </a:ln>
                <a:solidFill>
                  <a:prstClr val="white"/>
                </a:solidFill>
                <a:effectLst/>
                <a:uLnTx/>
                <a:uFillTx/>
                <a:latin typeface="Calibri"/>
                <a:ea typeface="+mn-ea"/>
                <a:cs typeface="+mn-cs"/>
              </a:rPr>
              <a:t> 4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câu</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bấm</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đèn</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giao</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thông</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đến</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bài</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p>
        </p:txBody>
      </p:sp>
    </p:spTree>
    <p:extLst>
      <p:ext uri="{BB962C8B-B14F-4D97-AF65-F5344CB8AC3E}">
        <p14:creationId xmlns:p14="http://schemas.microsoft.com/office/powerpoint/2010/main" val="14650463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
                                        </p:tgtEl>
                                        <p:attrNameLst>
                                          <p:attrName>r</p:attrName>
                                        </p:attrNameLst>
                                      </p:cBhvr>
                                    </p:animRot>
                                    <p:animRot by="-240000">
                                      <p:cBhvr>
                                        <p:cTn id="7" dur="600" fill="hold">
                                          <p:stCondLst>
                                            <p:cond delay="600"/>
                                          </p:stCondLst>
                                        </p:cTn>
                                        <p:tgtEl>
                                          <p:spTgt spid="10"/>
                                        </p:tgtEl>
                                        <p:attrNameLst>
                                          <p:attrName>r</p:attrName>
                                        </p:attrNameLst>
                                      </p:cBhvr>
                                    </p:animRot>
                                    <p:animRot by="240000">
                                      <p:cBhvr>
                                        <p:cTn id="8" dur="600" fill="hold">
                                          <p:stCondLst>
                                            <p:cond delay="1200"/>
                                          </p:stCondLst>
                                        </p:cTn>
                                        <p:tgtEl>
                                          <p:spTgt spid="10"/>
                                        </p:tgtEl>
                                        <p:attrNameLst>
                                          <p:attrName>r</p:attrName>
                                        </p:attrNameLst>
                                      </p:cBhvr>
                                    </p:animRot>
                                    <p:animRot by="-240000">
                                      <p:cBhvr>
                                        <p:cTn id="9" dur="600" fill="hold">
                                          <p:stCondLst>
                                            <p:cond delay="1800"/>
                                          </p:stCondLst>
                                        </p:cTn>
                                        <p:tgtEl>
                                          <p:spTgt spid="10"/>
                                        </p:tgtEl>
                                        <p:attrNameLst>
                                          <p:attrName>r</p:attrName>
                                        </p:attrNameLst>
                                      </p:cBhvr>
                                    </p:animRot>
                                    <p:animRot by="120000">
                                      <p:cBhvr>
                                        <p:cTn id="10" dur="600" fill="hold">
                                          <p:stCondLst>
                                            <p:cond delay="24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8"/>
                                        </p:tgtEl>
                                        <p:attrNameLst>
                                          <p:attrName>r</p:attrName>
                                        </p:attrNameLst>
                                      </p:cBhvr>
                                    </p:animRot>
                                    <p:animRot by="-240000">
                                      <p:cBhvr>
                                        <p:cTn id="13" dur="600" fill="hold">
                                          <p:stCondLst>
                                            <p:cond delay="600"/>
                                          </p:stCondLst>
                                        </p:cTn>
                                        <p:tgtEl>
                                          <p:spTgt spid="8"/>
                                        </p:tgtEl>
                                        <p:attrNameLst>
                                          <p:attrName>r</p:attrName>
                                        </p:attrNameLst>
                                      </p:cBhvr>
                                    </p:animRot>
                                    <p:animRot by="240000">
                                      <p:cBhvr>
                                        <p:cTn id="14" dur="600" fill="hold">
                                          <p:stCondLst>
                                            <p:cond delay="1200"/>
                                          </p:stCondLst>
                                        </p:cTn>
                                        <p:tgtEl>
                                          <p:spTgt spid="8"/>
                                        </p:tgtEl>
                                        <p:attrNameLst>
                                          <p:attrName>r</p:attrName>
                                        </p:attrNameLst>
                                      </p:cBhvr>
                                    </p:animRot>
                                    <p:animRot by="-240000">
                                      <p:cBhvr>
                                        <p:cTn id="15" dur="600" fill="hold">
                                          <p:stCondLst>
                                            <p:cond delay="1800"/>
                                          </p:stCondLst>
                                        </p:cTn>
                                        <p:tgtEl>
                                          <p:spTgt spid="8"/>
                                        </p:tgtEl>
                                        <p:attrNameLst>
                                          <p:attrName>r</p:attrName>
                                        </p:attrNameLst>
                                      </p:cBhvr>
                                    </p:animRot>
                                    <p:animRot by="120000">
                                      <p:cBhvr>
                                        <p:cTn id="16" dur="600" fill="hold">
                                          <p:stCondLst>
                                            <p:cond delay="24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3"/>
                                        </p:tgtEl>
                                        <p:attrNameLst>
                                          <p:attrName>r</p:attrName>
                                        </p:attrNameLst>
                                      </p:cBhvr>
                                    </p:animRot>
                                    <p:animRot by="-240000">
                                      <p:cBhvr>
                                        <p:cTn id="19" dur="600" fill="hold">
                                          <p:stCondLst>
                                            <p:cond delay="600"/>
                                          </p:stCondLst>
                                        </p:cTn>
                                        <p:tgtEl>
                                          <p:spTgt spid="13"/>
                                        </p:tgtEl>
                                        <p:attrNameLst>
                                          <p:attrName>r</p:attrName>
                                        </p:attrNameLst>
                                      </p:cBhvr>
                                    </p:animRot>
                                    <p:animRot by="240000">
                                      <p:cBhvr>
                                        <p:cTn id="20" dur="600" fill="hold">
                                          <p:stCondLst>
                                            <p:cond delay="1200"/>
                                          </p:stCondLst>
                                        </p:cTn>
                                        <p:tgtEl>
                                          <p:spTgt spid="13"/>
                                        </p:tgtEl>
                                        <p:attrNameLst>
                                          <p:attrName>r</p:attrName>
                                        </p:attrNameLst>
                                      </p:cBhvr>
                                    </p:animRot>
                                    <p:animRot by="-240000">
                                      <p:cBhvr>
                                        <p:cTn id="21" dur="600" fill="hold">
                                          <p:stCondLst>
                                            <p:cond delay="1800"/>
                                          </p:stCondLst>
                                        </p:cTn>
                                        <p:tgtEl>
                                          <p:spTgt spid="13"/>
                                        </p:tgtEl>
                                        <p:attrNameLst>
                                          <p:attrName>r</p:attrName>
                                        </p:attrNameLst>
                                      </p:cBhvr>
                                    </p:animRot>
                                    <p:animRot by="120000">
                                      <p:cBhvr>
                                        <p:cTn id="22" dur="600" fill="hold">
                                          <p:stCondLst>
                                            <p:cond delay="24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9"/>
                                        </p:tgtEl>
                                        <p:attrNameLst>
                                          <p:attrName>r</p:attrName>
                                        </p:attrNameLst>
                                      </p:cBhvr>
                                    </p:animRot>
                                    <p:animRot by="-240000">
                                      <p:cBhvr>
                                        <p:cTn id="25" dur="600" fill="hold">
                                          <p:stCondLst>
                                            <p:cond delay="600"/>
                                          </p:stCondLst>
                                        </p:cTn>
                                        <p:tgtEl>
                                          <p:spTgt spid="9"/>
                                        </p:tgtEl>
                                        <p:attrNameLst>
                                          <p:attrName>r</p:attrName>
                                        </p:attrNameLst>
                                      </p:cBhvr>
                                    </p:animRot>
                                    <p:animRot by="240000">
                                      <p:cBhvr>
                                        <p:cTn id="26" dur="600" fill="hold">
                                          <p:stCondLst>
                                            <p:cond delay="1200"/>
                                          </p:stCondLst>
                                        </p:cTn>
                                        <p:tgtEl>
                                          <p:spTgt spid="9"/>
                                        </p:tgtEl>
                                        <p:attrNameLst>
                                          <p:attrName>r</p:attrName>
                                        </p:attrNameLst>
                                      </p:cBhvr>
                                    </p:animRot>
                                    <p:animRot by="-240000">
                                      <p:cBhvr>
                                        <p:cTn id="27" dur="600" fill="hold">
                                          <p:stCondLst>
                                            <p:cond delay="1800"/>
                                          </p:stCondLst>
                                        </p:cTn>
                                        <p:tgtEl>
                                          <p:spTgt spid="9"/>
                                        </p:tgtEl>
                                        <p:attrNameLst>
                                          <p:attrName>r</p:attrName>
                                        </p:attrNameLst>
                                      </p:cBhvr>
                                    </p:animRot>
                                    <p:animRot by="120000">
                                      <p:cBhvr>
                                        <p:cTn id="28" dur="600" fill="hold">
                                          <p:stCondLst>
                                            <p:cond delay="2400"/>
                                          </p:stCondLst>
                                        </p:cTn>
                                        <p:tgtEl>
                                          <p:spTgt spid="9"/>
                                        </p:tgtEl>
                                        <p:attrNameLst>
                                          <p:attrName>r</p:attrName>
                                        </p:attrNameLst>
                                      </p:cBhvr>
                                    </p:animRot>
                                  </p:childTnLst>
                                </p:cTn>
                              </p:par>
                              <p:par>
                                <p:cTn id="29" presetID="35" presetClass="path" presetSubtype="0" fill="hold" nodeType="withEffect">
                                  <p:stCondLst>
                                    <p:cond delay="0"/>
                                  </p:stCondLst>
                                  <p:childTnLst>
                                    <p:animMotion origin="layout" path="M -2.08333E-6 0 L -0.48659 0.00347 " pathEditMode="relative" rAng="0" ptsTypes="AA">
                                      <p:cBhvr>
                                        <p:cTn id="30" dur="2000" fill="hold"/>
                                        <p:tgtEl>
                                          <p:spTgt spid="16"/>
                                        </p:tgtEl>
                                        <p:attrNameLst>
                                          <p:attrName>ppt_x</p:attrName>
                                          <p:attrName>ppt_y</p:attrName>
                                        </p:attrNameLst>
                                      </p:cBhvr>
                                      <p:rCtr x="-24336" y="162"/>
                                    </p:animMotion>
                                  </p:childTnLst>
                                </p:cTn>
                              </p:par>
                              <p:par>
                                <p:cTn id="31" presetID="35" presetClass="path" presetSubtype="0" fill="hold" nodeType="withEffect">
                                  <p:stCondLst>
                                    <p:cond delay="0"/>
                                  </p:stCondLst>
                                  <p:childTnLst>
                                    <p:animMotion origin="layout" path="M -3.33333E-6 1.11111E-6 L -0.51653 1.11111E-6 " pathEditMode="relative" rAng="0" ptsTypes="AA">
                                      <p:cBhvr>
                                        <p:cTn id="32" dur="3000" fill="hold"/>
                                        <p:tgtEl>
                                          <p:spTgt spid="15"/>
                                        </p:tgtEl>
                                        <p:attrNameLst>
                                          <p:attrName>ppt_x</p:attrName>
                                          <p:attrName>ppt_y</p:attrName>
                                        </p:attrNameLst>
                                      </p:cBhvr>
                                      <p:rCtr x="-25833" y="0"/>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1.94444E-6 1.66089E-6 L -0.00504 1.17995 " pathEditMode="relative" rAng="0" ptsTypes="AA">
                                      <p:cBhvr>
                                        <p:cTn id="36" dur="5250" fill="hold"/>
                                        <p:tgtEl>
                                          <p:spTgt spid="10"/>
                                        </p:tgtEl>
                                        <p:attrNameLst>
                                          <p:attrName>ppt_x</p:attrName>
                                          <p:attrName>ppt_y</p:attrName>
                                        </p:attrNameLst>
                                      </p:cBhvr>
                                      <p:rCtr x="-260" y="5899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50" presetClass="path" presetSubtype="0" fill="hold" nodeType="clickEffect">
                                  <p:stCondLst>
                                    <p:cond delay="0"/>
                                  </p:stCondLst>
                                  <p:childTnLst>
                                    <p:animMotion origin="layout" path="M -3.33333E-6 -4.33587E-6 L 0.05313 -4.33587E-6 C 0.07674 -4.33587E-6 0.10625 0.34535 0.10625 0.62486 L 0.10625 1.24972 " pathEditMode="relative" rAng="0" ptsTypes="FfFF">
                                      <p:cBhvr>
                                        <p:cTn id="41" dur="5250" fill="hold"/>
                                        <p:tgtEl>
                                          <p:spTgt spid="8"/>
                                        </p:tgtEl>
                                        <p:attrNameLst>
                                          <p:attrName>ppt_x</p:attrName>
                                          <p:attrName>ppt_y</p:attrName>
                                        </p:attrNameLst>
                                      </p:cBhvr>
                                      <p:rCtr x="5313" y="62486"/>
                                    </p:animMotion>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50" presetClass="path" presetSubtype="0" accel="50000" decel="50000" fill="hold" nodeType="clickEffect">
                                  <p:stCondLst>
                                    <p:cond delay="0"/>
                                  </p:stCondLst>
                                  <p:childTnLst>
                                    <p:animMotion origin="layout" path="M -0.025 0.00971 L -0.10591 0.00971 C -0.14237 0.00971 -0.18681 0.36201 -0.18681 0.64746 L -0.18681 1.28498 " pathEditMode="relative" rAng="0" ptsTypes="FfFF">
                                      <p:cBhvr>
                                        <p:cTn id="46" dur="5250" fill="hold"/>
                                        <p:tgtEl>
                                          <p:spTgt spid="13"/>
                                        </p:tgtEl>
                                        <p:attrNameLst>
                                          <p:attrName>ppt_x</p:attrName>
                                          <p:attrName>ppt_y</p:attrName>
                                        </p:attrNameLst>
                                      </p:cBhvr>
                                      <p:rCtr x="-8090" y="63752"/>
                                    </p:animMotion>
                                  </p:childTnLst>
                                </p:cTn>
                              </p:par>
                            </p:childTnLst>
                          </p:cTn>
                        </p:par>
                      </p:childTnLst>
                    </p:cTn>
                  </p:par>
                </p:childTnLst>
              </p:cTn>
              <p:nextCondLst>
                <p:cond evt="onClick" delay="0">
                  <p:tgtEl>
                    <p:spTgt spid="13"/>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50" presetClass="path" presetSubtype="0" fill="hold" nodeType="clickEffect">
                                  <p:stCondLst>
                                    <p:cond delay="0"/>
                                  </p:stCondLst>
                                  <p:childTnLst>
                                    <p:animMotion origin="layout" path="M 8.33333E-7 -4.44444E-6 L -0.11172 -4.44444E-6 C -0.16198 -4.44444E-6 -0.22344 0.3507 -0.22344 0.63542 L -0.22344 1.27061 " pathEditMode="relative" rAng="0" ptsTypes="AAAA">
                                      <p:cBhvr>
                                        <p:cTn id="51" dur="4750" fill="hold"/>
                                        <p:tgtEl>
                                          <p:spTgt spid="9"/>
                                        </p:tgtEl>
                                        <p:attrNameLst>
                                          <p:attrName>ppt_x</p:attrName>
                                          <p:attrName>ppt_y</p:attrName>
                                        </p:attrNameLst>
                                      </p:cBhvr>
                                      <p:rCtr x="-11172" y="63519"/>
                                    </p:animMotion>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0" y="-594666"/>
            <a:ext cx="12250640" cy="7452666"/>
          </a:xfrm>
          <a:prstGeom prst="rect">
            <a:avLst/>
          </a:prstGeom>
        </p:spPr>
      </p:pic>
      <p:sp>
        <p:nvSpPr>
          <p:cNvPr id="24" name="Right Arrow 23">
            <a:hlinkClick r:id="rId6" action="ppaction://hlinksldjump"/>
          </p:cNvPr>
          <p:cNvSpPr/>
          <p:nvPr/>
        </p:nvSpPr>
        <p:spPr>
          <a:xfrm>
            <a:off x="10532596" y="5962833"/>
            <a:ext cx="1403590"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5" name="TextBox 24"/>
          <p:cNvSpPr txBox="1"/>
          <p:nvPr/>
        </p:nvSpPr>
        <p:spPr>
          <a:xfrm>
            <a:off x="2087088" y="2028081"/>
            <a:ext cx="327318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Times New Roman" pitchFamily="18" charset="0"/>
                <a:cs typeface="Times New Roman" pitchFamily="18" charset="0"/>
              </a:rPr>
              <a:t>Đoán</a:t>
            </a:r>
            <a:r>
              <a:rPr lang="en-US" sz="3600" b="1" dirty="0">
                <a:solidFill>
                  <a:prstClr val="white"/>
                </a:solidFill>
                <a:latin typeface="Times New Roman" pitchFamily="18"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tên</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câu</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chuyện</a:t>
            </a:r>
            <a:endPar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1026" name="Picture 2" descr="Truyện cổ tích Thánh Gióng song ngữ Việt Anh hay nhất cho thiếu nhi">
            <a:extLst>
              <a:ext uri="{FF2B5EF4-FFF2-40B4-BE49-F238E27FC236}">
                <a16:creationId xmlns:a16="http://schemas.microsoft.com/office/drawing/2014/main" id="{B13E1256-3AB6-4A60-A19E-80AF3270D6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2115" y="1649148"/>
            <a:ext cx="4741271" cy="353245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EC50208F-5D1E-4387-9493-A6AFB1CA4DF8}"/>
              </a:ext>
            </a:extLst>
          </p:cNvPr>
          <p:cNvSpPr/>
          <p:nvPr/>
        </p:nvSpPr>
        <p:spPr>
          <a:xfrm>
            <a:off x="3541987" y="5486400"/>
            <a:ext cx="5412828" cy="8581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a:solidFill>
                  <a:srgbClr val="FF0000"/>
                </a:solidFill>
              </a:rPr>
              <a:t>Đáp</a:t>
            </a:r>
            <a:r>
              <a:rPr lang="en-US" sz="4400" b="1" dirty="0">
                <a:solidFill>
                  <a:srgbClr val="FF0000"/>
                </a:solidFill>
              </a:rPr>
              <a:t> </a:t>
            </a:r>
            <a:r>
              <a:rPr lang="en-US" sz="4400" b="1" dirty="0" err="1">
                <a:solidFill>
                  <a:srgbClr val="FF0000"/>
                </a:solidFill>
              </a:rPr>
              <a:t>án</a:t>
            </a:r>
            <a:r>
              <a:rPr lang="en-US" sz="4400" b="1" dirty="0">
                <a:solidFill>
                  <a:srgbClr val="FF0000"/>
                </a:solidFill>
              </a:rPr>
              <a:t>: </a:t>
            </a:r>
            <a:r>
              <a:rPr lang="en-US" sz="4400" b="1" dirty="0" err="1">
                <a:solidFill>
                  <a:srgbClr val="FF0000"/>
                </a:solidFill>
              </a:rPr>
              <a:t>Thánh</a:t>
            </a:r>
            <a:r>
              <a:rPr lang="en-US" sz="4400" b="1" dirty="0">
                <a:solidFill>
                  <a:srgbClr val="FF0000"/>
                </a:solidFill>
              </a:rPr>
              <a:t> </a:t>
            </a:r>
            <a:r>
              <a:rPr lang="en-US" sz="4400" b="1" dirty="0" err="1">
                <a:solidFill>
                  <a:srgbClr val="FF0000"/>
                </a:solidFill>
              </a:rPr>
              <a:t>Gióng</a:t>
            </a:r>
            <a:endParaRPr lang="en-US" sz="4400" b="1" dirty="0">
              <a:solidFill>
                <a:srgbClr val="FF0000"/>
              </a:solidFill>
            </a:endParaRPr>
          </a:p>
        </p:txBody>
      </p:sp>
    </p:spTree>
    <p:extLst>
      <p:ext uri="{BB962C8B-B14F-4D97-AF65-F5344CB8AC3E}">
        <p14:creationId xmlns:p14="http://schemas.microsoft.com/office/powerpoint/2010/main" val="539492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0" y="-594666"/>
            <a:ext cx="12250640" cy="7452666"/>
          </a:xfrm>
          <a:prstGeom prst="rect">
            <a:avLst/>
          </a:prstGeom>
        </p:spPr>
      </p:pic>
      <p:sp>
        <p:nvSpPr>
          <p:cNvPr id="24" name="Right Arrow 23">
            <a:hlinkClick r:id="rId6" action="ppaction://hlinksldjump"/>
          </p:cNvPr>
          <p:cNvSpPr/>
          <p:nvPr/>
        </p:nvSpPr>
        <p:spPr>
          <a:xfrm>
            <a:off x="10532596" y="5962833"/>
            <a:ext cx="1403590"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8" name="TextBox 7">
            <a:extLst>
              <a:ext uri="{FF2B5EF4-FFF2-40B4-BE49-F238E27FC236}">
                <a16:creationId xmlns:a16="http://schemas.microsoft.com/office/drawing/2014/main" id="{4F5A9F71-7959-42F3-86C5-CFA257D1AC49}"/>
              </a:ext>
            </a:extLst>
          </p:cNvPr>
          <p:cNvSpPr txBox="1"/>
          <p:nvPr/>
        </p:nvSpPr>
        <p:spPr>
          <a:xfrm>
            <a:off x="2087088" y="2028081"/>
            <a:ext cx="327318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Times New Roman" pitchFamily="18" charset="0"/>
                <a:cs typeface="Times New Roman" pitchFamily="18" charset="0"/>
              </a:rPr>
              <a:t>Đoán</a:t>
            </a:r>
            <a:r>
              <a:rPr lang="en-US" sz="3600" b="1" dirty="0">
                <a:solidFill>
                  <a:prstClr val="white"/>
                </a:solidFill>
                <a:latin typeface="Times New Roman" pitchFamily="18"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tên</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câu</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chuyện</a:t>
            </a:r>
            <a:endPar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0" name="Rectangle: Rounded Corners 9">
            <a:extLst>
              <a:ext uri="{FF2B5EF4-FFF2-40B4-BE49-F238E27FC236}">
                <a16:creationId xmlns:a16="http://schemas.microsoft.com/office/drawing/2014/main" id="{D49FAB61-880C-4BF2-B686-16F9C5BE5A95}"/>
              </a:ext>
            </a:extLst>
          </p:cNvPr>
          <p:cNvSpPr/>
          <p:nvPr/>
        </p:nvSpPr>
        <p:spPr>
          <a:xfrm>
            <a:off x="2879834" y="5486400"/>
            <a:ext cx="6999889" cy="8581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a:solidFill>
                  <a:srgbClr val="FF0000"/>
                </a:solidFill>
              </a:rPr>
              <a:t>Đáp</a:t>
            </a:r>
            <a:r>
              <a:rPr lang="en-US" sz="4400" b="1" dirty="0">
                <a:solidFill>
                  <a:srgbClr val="FF0000"/>
                </a:solidFill>
              </a:rPr>
              <a:t> </a:t>
            </a:r>
            <a:r>
              <a:rPr lang="en-US" sz="4400" b="1" dirty="0" err="1">
                <a:solidFill>
                  <a:srgbClr val="FF0000"/>
                </a:solidFill>
              </a:rPr>
              <a:t>án</a:t>
            </a:r>
            <a:r>
              <a:rPr lang="en-US" sz="4400" b="1" dirty="0">
                <a:solidFill>
                  <a:srgbClr val="FF0000"/>
                </a:solidFill>
              </a:rPr>
              <a:t>: Con </a:t>
            </a:r>
            <a:r>
              <a:rPr lang="en-US" sz="4400" b="1" dirty="0" err="1">
                <a:solidFill>
                  <a:srgbClr val="FF0000"/>
                </a:solidFill>
              </a:rPr>
              <a:t>rồng</a:t>
            </a:r>
            <a:r>
              <a:rPr lang="en-US" sz="4400" b="1" dirty="0">
                <a:solidFill>
                  <a:srgbClr val="FF0000"/>
                </a:solidFill>
              </a:rPr>
              <a:t> </a:t>
            </a:r>
            <a:r>
              <a:rPr lang="en-US" sz="4400" b="1" dirty="0" err="1">
                <a:solidFill>
                  <a:srgbClr val="FF0000"/>
                </a:solidFill>
              </a:rPr>
              <a:t>cháu</a:t>
            </a:r>
            <a:r>
              <a:rPr lang="en-US" sz="4400" b="1" dirty="0">
                <a:solidFill>
                  <a:srgbClr val="FF0000"/>
                </a:solidFill>
              </a:rPr>
              <a:t> </a:t>
            </a:r>
            <a:r>
              <a:rPr lang="en-US" sz="4400" b="1" dirty="0" err="1">
                <a:solidFill>
                  <a:srgbClr val="FF0000"/>
                </a:solidFill>
              </a:rPr>
              <a:t>tiên</a:t>
            </a:r>
            <a:endParaRPr lang="en-US" sz="4400" b="1" dirty="0">
              <a:solidFill>
                <a:srgbClr val="FF0000"/>
              </a:solidFill>
            </a:endParaRPr>
          </a:p>
        </p:txBody>
      </p:sp>
      <p:pic>
        <p:nvPicPr>
          <p:cNvPr id="2050" name="Picture 2" descr="Mãn nhãn với phim hoạt hình &quot;Con Rồng cháu Tiên&quot; phiên bản 2017 - Báo Quảng  Ninh điện tử">
            <a:extLst>
              <a:ext uri="{FF2B5EF4-FFF2-40B4-BE49-F238E27FC236}">
                <a16:creationId xmlns:a16="http://schemas.microsoft.com/office/drawing/2014/main" id="{510DD737-AD0C-498A-B0A3-06C53297DF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6910" y="1583082"/>
            <a:ext cx="4709291" cy="3410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017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0" y="-594666"/>
            <a:ext cx="12250640" cy="7452666"/>
          </a:xfrm>
          <a:prstGeom prst="rect">
            <a:avLst/>
          </a:prstGeom>
        </p:spPr>
      </p:pic>
      <p:sp>
        <p:nvSpPr>
          <p:cNvPr id="24" name="Right Arrow 23">
            <a:hlinkClick r:id="rId6" action="ppaction://hlinksldjump"/>
          </p:cNvPr>
          <p:cNvSpPr/>
          <p:nvPr/>
        </p:nvSpPr>
        <p:spPr>
          <a:xfrm>
            <a:off x="10532596" y="5962833"/>
            <a:ext cx="1403590"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3074" name="Picture 2" descr="Truyện cổ tích Thạch Sanh - Lý Thông - Thế giới cổ tích">
            <a:extLst>
              <a:ext uri="{FF2B5EF4-FFF2-40B4-BE49-F238E27FC236}">
                <a16:creationId xmlns:a16="http://schemas.microsoft.com/office/drawing/2014/main" id="{CF0C0B53-8143-4652-965E-A433796712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55476" y="1675636"/>
            <a:ext cx="5172402" cy="291206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B508708-7152-40B5-B5F9-BAB40A511556}"/>
              </a:ext>
            </a:extLst>
          </p:cNvPr>
          <p:cNvSpPr txBox="1"/>
          <p:nvPr/>
        </p:nvSpPr>
        <p:spPr>
          <a:xfrm>
            <a:off x="2087088" y="2028081"/>
            <a:ext cx="327318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Times New Roman" pitchFamily="18" charset="0"/>
                <a:cs typeface="Times New Roman" pitchFamily="18" charset="0"/>
              </a:rPr>
              <a:t>Đoán</a:t>
            </a:r>
            <a:r>
              <a:rPr lang="en-US" sz="3600" b="1" dirty="0">
                <a:solidFill>
                  <a:prstClr val="white"/>
                </a:solidFill>
                <a:latin typeface="Times New Roman" pitchFamily="18"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tên</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câu</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chuyện</a:t>
            </a:r>
            <a:endPar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9" name="Rectangle: Rounded Corners 8">
            <a:extLst>
              <a:ext uri="{FF2B5EF4-FFF2-40B4-BE49-F238E27FC236}">
                <a16:creationId xmlns:a16="http://schemas.microsoft.com/office/drawing/2014/main" id="{BA5C8849-6171-47C8-AE0C-F67294795E9C}"/>
              </a:ext>
            </a:extLst>
          </p:cNvPr>
          <p:cNvSpPr/>
          <p:nvPr/>
        </p:nvSpPr>
        <p:spPr>
          <a:xfrm>
            <a:off x="2879834" y="5486400"/>
            <a:ext cx="6999889" cy="8581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a:solidFill>
                  <a:srgbClr val="FF0000"/>
                </a:solidFill>
              </a:rPr>
              <a:t>Đáp</a:t>
            </a:r>
            <a:r>
              <a:rPr lang="en-US" sz="4400" b="1" dirty="0">
                <a:solidFill>
                  <a:srgbClr val="FF0000"/>
                </a:solidFill>
              </a:rPr>
              <a:t> </a:t>
            </a:r>
            <a:r>
              <a:rPr lang="en-US" sz="4400" b="1" dirty="0" err="1">
                <a:solidFill>
                  <a:srgbClr val="FF0000"/>
                </a:solidFill>
              </a:rPr>
              <a:t>án</a:t>
            </a:r>
            <a:r>
              <a:rPr lang="en-US" sz="4400" b="1" dirty="0">
                <a:solidFill>
                  <a:srgbClr val="FF0000"/>
                </a:solidFill>
              </a:rPr>
              <a:t>: </a:t>
            </a:r>
            <a:r>
              <a:rPr lang="en-US" sz="4400" b="1" dirty="0" err="1">
                <a:solidFill>
                  <a:srgbClr val="FF0000"/>
                </a:solidFill>
              </a:rPr>
              <a:t>Thạch</a:t>
            </a:r>
            <a:r>
              <a:rPr lang="en-US" sz="4400" b="1" dirty="0">
                <a:solidFill>
                  <a:srgbClr val="FF0000"/>
                </a:solidFill>
              </a:rPr>
              <a:t> </a:t>
            </a:r>
            <a:r>
              <a:rPr lang="en-US" sz="4400" b="1" dirty="0" err="1">
                <a:solidFill>
                  <a:srgbClr val="FF0000"/>
                </a:solidFill>
              </a:rPr>
              <a:t>Sanh</a:t>
            </a:r>
            <a:endParaRPr lang="en-US" sz="4400" b="1" dirty="0">
              <a:solidFill>
                <a:srgbClr val="FF0000"/>
              </a:solidFill>
            </a:endParaRPr>
          </a:p>
        </p:txBody>
      </p:sp>
    </p:spTree>
    <p:extLst>
      <p:ext uri="{BB962C8B-B14F-4D97-AF65-F5344CB8AC3E}">
        <p14:creationId xmlns:p14="http://schemas.microsoft.com/office/powerpoint/2010/main" val="667964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0" y="-594666"/>
            <a:ext cx="12250640" cy="7452666"/>
          </a:xfrm>
          <a:prstGeom prst="rect">
            <a:avLst/>
          </a:prstGeom>
        </p:spPr>
      </p:pic>
      <p:sp>
        <p:nvSpPr>
          <p:cNvPr id="24" name="Right Arrow 23">
            <a:hlinkClick r:id="rId6" action="ppaction://hlinksldjump"/>
          </p:cNvPr>
          <p:cNvSpPr/>
          <p:nvPr/>
        </p:nvSpPr>
        <p:spPr>
          <a:xfrm>
            <a:off x="10532596" y="5962833"/>
            <a:ext cx="1403590"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9" name="TextBox 8">
            <a:extLst>
              <a:ext uri="{FF2B5EF4-FFF2-40B4-BE49-F238E27FC236}">
                <a16:creationId xmlns:a16="http://schemas.microsoft.com/office/drawing/2014/main" id="{9900CED9-EB02-423B-B42B-C8081AF332B7}"/>
              </a:ext>
            </a:extLst>
          </p:cNvPr>
          <p:cNvSpPr txBox="1"/>
          <p:nvPr/>
        </p:nvSpPr>
        <p:spPr>
          <a:xfrm>
            <a:off x="2087088" y="2028081"/>
            <a:ext cx="327318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Times New Roman" pitchFamily="18" charset="0"/>
                <a:cs typeface="Times New Roman" pitchFamily="18" charset="0"/>
              </a:rPr>
              <a:t>Đoán</a:t>
            </a:r>
            <a:r>
              <a:rPr lang="en-US" sz="3600" b="1" dirty="0">
                <a:solidFill>
                  <a:prstClr val="white"/>
                </a:solidFill>
                <a:latin typeface="Times New Roman" pitchFamily="18" charset="0"/>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tên</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câu</a:t>
            </a: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chuyện</a:t>
            </a:r>
            <a:endPar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0" name="Rectangle: Rounded Corners 9">
            <a:extLst>
              <a:ext uri="{FF2B5EF4-FFF2-40B4-BE49-F238E27FC236}">
                <a16:creationId xmlns:a16="http://schemas.microsoft.com/office/drawing/2014/main" id="{8BC3A65C-E2C5-4A34-86F3-A230CA251AF1}"/>
              </a:ext>
            </a:extLst>
          </p:cNvPr>
          <p:cNvSpPr/>
          <p:nvPr/>
        </p:nvSpPr>
        <p:spPr>
          <a:xfrm>
            <a:off x="2879834" y="5486400"/>
            <a:ext cx="6999889" cy="8581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a:solidFill>
                  <a:srgbClr val="FF0000"/>
                </a:solidFill>
              </a:rPr>
              <a:t>Đáp</a:t>
            </a:r>
            <a:r>
              <a:rPr lang="en-US" sz="4400" b="1" dirty="0">
                <a:solidFill>
                  <a:srgbClr val="FF0000"/>
                </a:solidFill>
              </a:rPr>
              <a:t> </a:t>
            </a:r>
            <a:r>
              <a:rPr lang="en-US" sz="4400" b="1" dirty="0" err="1">
                <a:solidFill>
                  <a:srgbClr val="FF0000"/>
                </a:solidFill>
              </a:rPr>
              <a:t>án</a:t>
            </a:r>
            <a:r>
              <a:rPr lang="en-US" sz="4400" b="1" dirty="0">
                <a:solidFill>
                  <a:srgbClr val="FF0000"/>
                </a:solidFill>
              </a:rPr>
              <a:t>: </a:t>
            </a:r>
            <a:r>
              <a:rPr lang="en-US" sz="4400" b="1" dirty="0" err="1">
                <a:solidFill>
                  <a:srgbClr val="FF0000"/>
                </a:solidFill>
              </a:rPr>
              <a:t>Cây</a:t>
            </a:r>
            <a:r>
              <a:rPr lang="en-US" sz="4400" b="1" dirty="0">
                <a:solidFill>
                  <a:srgbClr val="FF0000"/>
                </a:solidFill>
              </a:rPr>
              <a:t> </a:t>
            </a:r>
            <a:r>
              <a:rPr lang="en-US" sz="4400" b="1" dirty="0" err="1">
                <a:solidFill>
                  <a:srgbClr val="FF0000"/>
                </a:solidFill>
              </a:rPr>
              <a:t>khế</a:t>
            </a:r>
            <a:endParaRPr lang="en-US" sz="4400" b="1" dirty="0">
              <a:solidFill>
                <a:srgbClr val="FF0000"/>
              </a:solidFill>
            </a:endParaRPr>
          </a:p>
        </p:txBody>
      </p:sp>
      <p:pic>
        <p:nvPicPr>
          <p:cNvPr id="4098" name="Picture 2" descr="Truyện cổ tích Cây khế - Sự tích ăn khế trả vàng">
            <a:extLst>
              <a:ext uri="{FF2B5EF4-FFF2-40B4-BE49-F238E27FC236}">
                <a16:creationId xmlns:a16="http://schemas.microsoft.com/office/drawing/2014/main" id="{B90E1796-C457-4D11-A13C-DA9B515A81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0276" y="1740229"/>
            <a:ext cx="5008508" cy="3583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809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BCF1FF">
                <a:alpha val="100000"/>
              </a:srgbClr>
            </a:gs>
            <a:gs pos="100000">
              <a:srgbClr val="EEFFDD">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0473197" y="2130473"/>
            <a:ext cx="2303215" cy="710158"/>
          </a:xfrm>
          <a:custGeom>
            <a:avLst/>
            <a:gdLst/>
            <a:ahLst/>
            <a:cxnLst/>
            <a:rect l="l" t="t" r="r" b="b"/>
            <a:pathLst>
              <a:path w="3454822" h="1065237">
                <a:moveTo>
                  <a:pt x="0" y="0"/>
                </a:moveTo>
                <a:lnTo>
                  <a:pt x="3454822" y="0"/>
                </a:lnTo>
                <a:lnTo>
                  <a:pt x="3454822" y="1065236"/>
                </a:lnTo>
                <a:lnTo>
                  <a:pt x="0" y="1065236"/>
                </a:lnTo>
                <a:lnTo>
                  <a:pt x="0" y="0"/>
                </a:lnTo>
                <a:close/>
              </a:path>
            </a:pathLst>
          </a:custGeom>
          <a:blipFill>
            <a:blip r:embed="rId3"/>
            <a:stretch>
              <a:fillRect/>
            </a:stretch>
          </a:blipFill>
        </p:spPr>
        <p:txBody>
          <a:bodyPr/>
          <a:lstStyle/>
          <a:p>
            <a:pPr defTabSz="609630"/>
            <a:endParaRPr lang="en-US" sz="1200">
              <a:solidFill>
                <a:prstClr val="black"/>
              </a:solidFill>
              <a:latin typeface="Calibri" panose="020F0502020204030204"/>
            </a:endParaRPr>
          </a:p>
        </p:txBody>
      </p:sp>
      <p:sp>
        <p:nvSpPr>
          <p:cNvPr id="3" name="Freeform 3"/>
          <p:cNvSpPr/>
          <p:nvPr/>
        </p:nvSpPr>
        <p:spPr>
          <a:xfrm flipV="1">
            <a:off x="0" y="5959657"/>
            <a:ext cx="12192000" cy="1910987"/>
          </a:xfrm>
          <a:custGeom>
            <a:avLst/>
            <a:gdLst/>
            <a:ahLst/>
            <a:cxnLst/>
            <a:rect l="l" t="t" r="r" b="b"/>
            <a:pathLst>
              <a:path w="18288000" h="2866481">
                <a:moveTo>
                  <a:pt x="0" y="2866480"/>
                </a:moveTo>
                <a:lnTo>
                  <a:pt x="18288000" y="2866480"/>
                </a:lnTo>
                <a:lnTo>
                  <a:pt x="18288000" y="0"/>
                </a:lnTo>
                <a:lnTo>
                  <a:pt x="0" y="0"/>
                </a:lnTo>
                <a:lnTo>
                  <a:pt x="0" y="2866480"/>
                </a:lnTo>
                <a:close/>
              </a:path>
            </a:pathLst>
          </a:custGeom>
          <a:blipFill>
            <a:blip r:embed="rId4">
              <a:extLst>
                <a:ext uri="{96DAC541-7B7A-43D3-8B79-37D633B846F1}">
                  <asvg:svgBlip xmlns:asvg="http://schemas.microsoft.com/office/drawing/2016/SVG/main" r:embed="rId5"/>
                </a:ext>
              </a:extLst>
            </a:blip>
            <a:stretch>
              <a:fillRect l="-10166" t="-122025" r="-7258"/>
            </a:stretch>
          </a:blipFill>
        </p:spPr>
        <p:txBody>
          <a:bodyPr/>
          <a:lstStyle/>
          <a:p>
            <a:pPr defTabSz="609630"/>
            <a:endParaRPr lang="en-US" sz="1200">
              <a:solidFill>
                <a:prstClr val="black"/>
              </a:solidFill>
              <a:latin typeface="Calibri" panose="020F0502020204030204"/>
            </a:endParaRPr>
          </a:p>
        </p:txBody>
      </p:sp>
      <p:sp>
        <p:nvSpPr>
          <p:cNvPr id="4" name="Freeform 4"/>
          <p:cNvSpPr/>
          <p:nvPr/>
        </p:nvSpPr>
        <p:spPr>
          <a:xfrm>
            <a:off x="10034304" y="539932"/>
            <a:ext cx="1590502" cy="728739"/>
          </a:xfrm>
          <a:custGeom>
            <a:avLst/>
            <a:gdLst/>
            <a:ahLst/>
            <a:cxnLst/>
            <a:rect l="l" t="t" r="r" b="b"/>
            <a:pathLst>
              <a:path w="2385753" h="1093108">
                <a:moveTo>
                  <a:pt x="0" y="0"/>
                </a:moveTo>
                <a:lnTo>
                  <a:pt x="2385752" y="0"/>
                </a:lnTo>
                <a:lnTo>
                  <a:pt x="2385752" y="1093109"/>
                </a:lnTo>
                <a:lnTo>
                  <a:pt x="0" y="10931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panose="020F0502020204030204"/>
            </a:endParaRPr>
          </a:p>
        </p:txBody>
      </p:sp>
      <p:sp>
        <p:nvSpPr>
          <p:cNvPr id="5" name="Freeform 5"/>
          <p:cNvSpPr/>
          <p:nvPr/>
        </p:nvSpPr>
        <p:spPr>
          <a:xfrm>
            <a:off x="5398329" y="604780"/>
            <a:ext cx="2303215" cy="710158"/>
          </a:xfrm>
          <a:custGeom>
            <a:avLst/>
            <a:gdLst/>
            <a:ahLst/>
            <a:cxnLst/>
            <a:rect l="l" t="t" r="r" b="b"/>
            <a:pathLst>
              <a:path w="3454822" h="1065237">
                <a:moveTo>
                  <a:pt x="0" y="0"/>
                </a:moveTo>
                <a:lnTo>
                  <a:pt x="3454821" y="0"/>
                </a:lnTo>
                <a:lnTo>
                  <a:pt x="3454821" y="1065237"/>
                </a:lnTo>
                <a:lnTo>
                  <a:pt x="0" y="1065237"/>
                </a:lnTo>
                <a:lnTo>
                  <a:pt x="0" y="0"/>
                </a:lnTo>
                <a:close/>
              </a:path>
            </a:pathLst>
          </a:custGeom>
          <a:blipFill>
            <a:blip r:embed="rId3"/>
            <a:stretch>
              <a:fillRect/>
            </a:stretch>
          </a:blipFill>
        </p:spPr>
        <p:txBody>
          <a:bodyPr/>
          <a:lstStyle/>
          <a:p>
            <a:pPr defTabSz="609630"/>
            <a:endParaRPr lang="en-US" sz="1200">
              <a:solidFill>
                <a:prstClr val="black"/>
              </a:solidFill>
              <a:latin typeface="Calibri" panose="020F0502020204030204"/>
            </a:endParaRPr>
          </a:p>
        </p:txBody>
      </p:sp>
      <p:sp>
        <p:nvSpPr>
          <p:cNvPr id="6" name="Freeform 6"/>
          <p:cNvSpPr/>
          <p:nvPr/>
        </p:nvSpPr>
        <p:spPr>
          <a:xfrm>
            <a:off x="-2737851" y="303568"/>
            <a:ext cx="6847301" cy="5486400"/>
          </a:xfrm>
          <a:custGeom>
            <a:avLst/>
            <a:gdLst/>
            <a:ahLst/>
            <a:cxnLst/>
            <a:rect l="l" t="t" r="r" b="b"/>
            <a:pathLst>
              <a:path w="10270952" h="8229600">
                <a:moveTo>
                  <a:pt x="0" y="0"/>
                </a:moveTo>
                <a:lnTo>
                  <a:pt x="10270952" y="0"/>
                </a:lnTo>
                <a:lnTo>
                  <a:pt x="10270952" y="8229600"/>
                </a:lnTo>
                <a:lnTo>
                  <a:pt x="0" y="8229600"/>
                </a:lnTo>
                <a:lnTo>
                  <a:pt x="0" y="0"/>
                </a:lnTo>
                <a:close/>
              </a:path>
            </a:pathLst>
          </a:custGeom>
          <a:blipFill>
            <a:blip r:embed="rId8"/>
            <a:stretch>
              <a:fillRect/>
            </a:stretch>
          </a:blipFill>
        </p:spPr>
        <p:txBody>
          <a:bodyPr/>
          <a:lstStyle/>
          <a:p>
            <a:pPr defTabSz="609630"/>
            <a:endParaRPr lang="en-US" sz="1200">
              <a:solidFill>
                <a:prstClr val="black"/>
              </a:solidFill>
              <a:latin typeface="Calibri" panose="020F0502020204030204"/>
            </a:endParaRPr>
          </a:p>
        </p:txBody>
      </p:sp>
      <p:sp>
        <p:nvSpPr>
          <p:cNvPr id="7" name="Freeform 7"/>
          <p:cNvSpPr/>
          <p:nvPr/>
        </p:nvSpPr>
        <p:spPr>
          <a:xfrm>
            <a:off x="2915929" y="321431"/>
            <a:ext cx="1008639" cy="462140"/>
          </a:xfrm>
          <a:custGeom>
            <a:avLst/>
            <a:gdLst/>
            <a:ahLst/>
            <a:cxnLst/>
            <a:rect l="l" t="t" r="r" b="b"/>
            <a:pathLst>
              <a:path w="1512958" h="693210">
                <a:moveTo>
                  <a:pt x="0" y="0"/>
                </a:moveTo>
                <a:lnTo>
                  <a:pt x="1512958" y="0"/>
                </a:lnTo>
                <a:lnTo>
                  <a:pt x="1512958" y="693210"/>
                </a:lnTo>
                <a:lnTo>
                  <a:pt x="0" y="6932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panose="020F0502020204030204"/>
            </a:endParaRPr>
          </a:p>
        </p:txBody>
      </p:sp>
      <p:sp>
        <p:nvSpPr>
          <p:cNvPr id="9" name="Freeform 9"/>
          <p:cNvSpPr/>
          <p:nvPr/>
        </p:nvSpPr>
        <p:spPr>
          <a:xfrm>
            <a:off x="8160861" y="4977886"/>
            <a:ext cx="4604587" cy="2388629"/>
          </a:xfrm>
          <a:custGeom>
            <a:avLst/>
            <a:gdLst/>
            <a:ahLst/>
            <a:cxnLst/>
            <a:rect l="l" t="t" r="r" b="b"/>
            <a:pathLst>
              <a:path w="6906880" h="3582944">
                <a:moveTo>
                  <a:pt x="0" y="0"/>
                </a:moveTo>
                <a:lnTo>
                  <a:pt x="6906880" y="0"/>
                </a:lnTo>
                <a:lnTo>
                  <a:pt x="6906880" y="3582944"/>
                </a:lnTo>
                <a:lnTo>
                  <a:pt x="0" y="3582944"/>
                </a:lnTo>
                <a:lnTo>
                  <a:pt x="0" y="0"/>
                </a:lnTo>
                <a:close/>
              </a:path>
            </a:pathLst>
          </a:custGeom>
          <a:blipFill>
            <a:blip r:embed="rId9"/>
            <a:stretch>
              <a:fillRect/>
            </a:stretch>
          </a:blipFill>
        </p:spPr>
        <p:txBody>
          <a:bodyPr/>
          <a:lstStyle/>
          <a:p>
            <a:pPr defTabSz="609630"/>
            <a:endParaRPr lang="en-US" sz="1200">
              <a:solidFill>
                <a:prstClr val="black"/>
              </a:solidFill>
              <a:latin typeface="Calibri" panose="020F0502020204030204"/>
            </a:endParaRPr>
          </a:p>
        </p:txBody>
      </p:sp>
      <p:sp>
        <p:nvSpPr>
          <p:cNvPr id="13" name="Freeform 13"/>
          <p:cNvSpPr/>
          <p:nvPr/>
        </p:nvSpPr>
        <p:spPr>
          <a:xfrm>
            <a:off x="4247642" y="5169968"/>
            <a:ext cx="4604587" cy="2388629"/>
          </a:xfrm>
          <a:custGeom>
            <a:avLst/>
            <a:gdLst/>
            <a:ahLst/>
            <a:cxnLst/>
            <a:rect l="l" t="t" r="r" b="b"/>
            <a:pathLst>
              <a:path w="6906880" h="3582944">
                <a:moveTo>
                  <a:pt x="0" y="0"/>
                </a:moveTo>
                <a:lnTo>
                  <a:pt x="6906881" y="0"/>
                </a:lnTo>
                <a:lnTo>
                  <a:pt x="6906881" y="3582944"/>
                </a:lnTo>
                <a:lnTo>
                  <a:pt x="0" y="3582944"/>
                </a:lnTo>
                <a:lnTo>
                  <a:pt x="0" y="0"/>
                </a:lnTo>
                <a:close/>
              </a:path>
            </a:pathLst>
          </a:custGeom>
          <a:blipFill>
            <a:blip r:embed="rId9"/>
            <a:stretch>
              <a:fillRect/>
            </a:stretch>
          </a:blipFill>
        </p:spPr>
        <p:txBody>
          <a:bodyPr/>
          <a:lstStyle/>
          <a:p>
            <a:pPr defTabSz="609630"/>
            <a:endParaRPr lang="en-US" sz="1200">
              <a:solidFill>
                <a:prstClr val="black"/>
              </a:solidFill>
              <a:latin typeface="Calibri" panose="020F0502020204030204"/>
            </a:endParaRPr>
          </a:p>
        </p:txBody>
      </p:sp>
      <p:sp>
        <p:nvSpPr>
          <p:cNvPr id="10" name="Freeform 10"/>
          <p:cNvSpPr/>
          <p:nvPr/>
        </p:nvSpPr>
        <p:spPr>
          <a:xfrm>
            <a:off x="-659102" y="5501438"/>
            <a:ext cx="4604587" cy="2388629"/>
          </a:xfrm>
          <a:custGeom>
            <a:avLst/>
            <a:gdLst/>
            <a:ahLst/>
            <a:cxnLst/>
            <a:rect l="l" t="t" r="r" b="b"/>
            <a:pathLst>
              <a:path w="6906880" h="3582944">
                <a:moveTo>
                  <a:pt x="0" y="0"/>
                </a:moveTo>
                <a:lnTo>
                  <a:pt x="6906880" y="0"/>
                </a:lnTo>
                <a:lnTo>
                  <a:pt x="6906880" y="3582944"/>
                </a:lnTo>
                <a:lnTo>
                  <a:pt x="0" y="3582944"/>
                </a:lnTo>
                <a:lnTo>
                  <a:pt x="0" y="0"/>
                </a:lnTo>
                <a:close/>
              </a:path>
            </a:pathLst>
          </a:custGeom>
          <a:blipFill>
            <a:blip r:embed="rId9"/>
            <a:stretch>
              <a:fillRect/>
            </a:stretch>
          </a:blipFill>
        </p:spPr>
        <p:txBody>
          <a:bodyPr/>
          <a:lstStyle/>
          <a:p>
            <a:pPr defTabSz="609630"/>
            <a:endParaRPr lang="en-US" sz="1200">
              <a:solidFill>
                <a:prstClr val="black"/>
              </a:solidFill>
              <a:latin typeface="Calibri" panose="020F0502020204030204"/>
            </a:endParaRPr>
          </a:p>
        </p:txBody>
      </p:sp>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673" y="-38771"/>
            <a:ext cx="929357" cy="929357"/>
          </a:xfrm>
          <a:prstGeom prst="rect">
            <a:avLst/>
          </a:prstGeom>
        </p:spPr>
      </p:pic>
      <p:pic>
        <p:nvPicPr>
          <p:cNvPr id="11" name="Picture 10">
            <a:extLst>
              <a:ext uri="{FF2B5EF4-FFF2-40B4-BE49-F238E27FC236}">
                <a16:creationId xmlns:a16="http://schemas.microsoft.com/office/drawing/2014/main" id="{71BF918C-BB67-A5F2-0514-F566B3D855FA}"/>
              </a:ext>
            </a:extLst>
          </p:cNvPr>
          <p:cNvPicPr>
            <a:picLocks noChangeAspect="1"/>
          </p:cNvPicPr>
          <p:nvPr/>
        </p:nvPicPr>
        <p:blipFill>
          <a:blip r:embed="rId11"/>
          <a:stretch>
            <a:fillRect/>
          </a:stretch>
        </p:blipFill>
        <p:spPr>
          <a:xfrm>
            <a:off x="203201" y="3255984"/>
            <a:ext cx="3637279" cy="3845224"/>
          </a:xfrm>
          <a:prstGeom prst="rect">
            <a:avLst/>
          </a:prstGeom>
        </p:spPr>
      </p:pic>
      <p:pic>
        <p:nvPicPr>
          <p:cNvPr id="17" name="Picture 16">
            <a:extLst>
              <a:ext uri="{FF2B5EF4-FFF2-40B4-BE49-F238E27FC236}">
                <a16:creationId xmlns:a16="http://schemas.microsoft.com/office/drawing/2014/main" id="{20873711-514B-EFB2-8AFD-1815613E4B8D}"/>
              </a:ext>
            </a:extLst>
          </p:cNvPr>
          <p:cNvPicPr>
            <a:picLocks noChangeAspect="1"/>
          </p:cNvPicPr>
          <p:nvPr/>
        </p:nvPicPr>
        <p:blipFill>
          <a:blip r:embed="rId12"/>
          <a:stretch>
            <a:fillRect/>
          </a:stretch>
        </p:blipFill>
        <p:spPr>
          <a:xfrm>
            <a:off x="2348841" y="1382907"/>
            <a:ext cx="9345978" cy="2834886"/>
          </a:xfrm>
          <a:prstGeom prst="rect">
            <a:avLst/>
          </a:prstGeom>
        </p:spPr>
      </p:pic>
      <p:pic>
        <p:nvPicPr>
          <p:cNvPr id="18" name="Picture 17">
            <a:extLst>
              <a:ext uri="{FF2B5EF4-FFF2-40B4-BE49-F238E27FC236}">
                <a16:creationId xmlns:a16="http://schemas.microsoft.com/office/drawing/2014/main" id="{C53AF511-96A4-7642-8401-6F1E193144FA}"/>
              </a:ext>
            </a:extLst>
          </p:cNvPr>
          <p:cNvPicPr>
            <a:picLocks noChangeAspect="1"/>
          </p:cNvPicPr>
          <p:nvPr/>
        </p:nvPicPr>
        <p:blipFill>
          <a:blip r:embed="rId13"/>
          <a:stretch>
            <a:fillRect/>
          </a:stretch>
        </p:blipFill>
        <p:spPr>
          <a:xfrm>
            <a:off x="4755597" y="136754"/>
            <a:ext cx="4090771" cy="13656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1000"/>
                                        <p:tgtEl>
                                          <p:spTgt spid="24"/>
                                        </p:tgtEl>
                                      </p:cBhvr>
                                    </p:animEffect>
                                    <p:anim calcmode="lin" valueType="num">
                                      <p:cBhvr>
                                        <p:cTn id="53" dur="1000" fill="hold"/>
                                        <p:tgtEl>
                                          <p:spTgt spid="24"/>
                                        </p:tgtEl>
                                        <p:attrNameLst>
                                          <p:attrName>ppt_x</p:attrName>
                                        </p:attrNameLst>
                                      </p:cBhvr>
                                      <p:tavLst>
                                        <p:tav tm="0">
                                          <p:val>
                                            <p:strVal val="#ppt_x"/>
                                          </p:val>
                                        </p:tav>
                                        <p:tav tm="100000">
                                          <p:val>
                                            <p:strVal val="#ppt_x"/>
                                          </p:val>
                                        </p:tav>
                                      </p:tavLst>
                                    </p:anim>
                                    <p:anim calcmode="lin" valueType="num">
                                      <p:cBhvr>
                                        <p:cTn id="5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fill="hold"/>
                                        <p:tgtEl>
                                          <p:spTgt spid="17"/>
                                        </p:tgtEl>
                                        <p:attrNameLst>
                                          <p:attrName>ppt_x</p:attrName>
                                        </p:attrNameLst>
                                      </p:cBhvr>
                                      <p:tavLst>
                                        <p:tav tm="0">
                                          <p:val>
                                            <p:strVal val="#ppt_x"/>
                                          </p:val>
                                        </p:tav>
                                        <p:tav tm="100000">
                                          <p:val>
                                            <p:strVal val="#ppt_x"/>
                                          </p:val>
                                        </p:tav>
                                      </p:tavLst>
                                    </p:anim>
                                    <p:anim calcmode="lin" valueType="num">
                                      <p:cBhvr additive="base">
                                        <p:cTn id="6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BCF1FF">
                <a:alpha val="100000"/>
              </a:srgbClr>
            </a:gs>
            <a:gs pos="100000">
              <a:srgbClr val="EEFFDD">
                <a:alpha val="100000"/>
              </a:srgbClr>
            </a:gs>
          </a:gsLst>
          <a:lin ang="5400000"/>
        </a:gradFill>
        <a:effectLst/>
      </p:bgPr>
    </p:bg>
    <p:spTree>
      <p:nvGrpSpPr>
        <p:cNvPr id="1" name=""/>
        <p:cNvGrpSpPr/>
        <p:nvPr/>
      </p:nvGrpSpPr>
      <p:grpSpPr>
        <a:xfrm>
          <a:off x="0" y="0"/>
          <a:ext cx="0" cy="0"/>
          <a:chOff x="0" y="0"/>
          <a:chExt cx="0" cy="0"/>
        </a:xfrm>
      </p:grpSpPr>
      <p:sp>
        <p:nvSpPr>
          <p:cNvPr id="24" name="Freeform 2"/>
          <p:cNvSpPr/>
          <p:nvPr/>
        </p:nvSpPr>
        <p:spPr>
          <a:xfrm>
            <a:off x="10589915" y="2403706"/>
            <a:ext cx="2303215" cy="710158"/>
          </a:xfrm>
          <a:custGeom>
            <a:avLst/>
            <a:gdLst/>
            <a:ahLst/>
            <a:cxnLst/>
            <a:rect l="l" t="t" r="r" b="b"/>
            <a:pathLst>
              <a:path w="3454822" h="1065237">
                <a:moveTo>
                  <a:pt x="0" y="0"/>
                </a:moveTo>
                <a:lnTo>
                  <a:pt x="3454822" y="0"/>
                </a:lnTo>
                <a:lnTo>
                  <a:pt x="3454822" y="1065236"/>
                </a:lnTo>
                <a:lnTo>
                  <a:pt x="0" y="1065236"/>
                </a:lnTo>
                <a:lnTo>
                  <a:pt x="0" y="0"/>
                </a:lnTo>
                <a:close/>
              </a:path>
            </a:pathLst>
          </a:custGeom>
          <a:blipFill>
            <a:blip r:embed="rId2"/>
            <a:stretch>
              <a:fillRect/>
            </a:stretch>
          </a:blipFill>
        </p:spPr>
        <p:txBody>
          <a:bodyPr/>
          <a:lstStyle/>
          <a:p>
            <a:pPr defTabSz="609630"/>
            <a:endParaRPr lang="en-US" sz="1200">
              <a:solidFill>
                <a:prstClr val="black"/>
              </a:solidFill>
              <a:latin typeface="Calibri" panose="020F0502020204030204"/>
            </a:endParaRPr>
          </a:p>
        </p:txBody>
      </p:sp>
      <p:sp>
        <p:nvSpPr>
          <p:cNvPr id="2" name="Freeform 2"/>
          <p:cNvSpPr/>
          <p:nvPr/>
        </p:nvSpPr>
        <p:spPr>
          <a:xfrm>
            <a:off x="5845194" y="3652844"/>
            <a:ext cx="2303215" cy="710158"/>
          </a:xfrm>
          <a:custGeom>
            <a:avLst/>
            <a:gdLst/>
            <a:ahLst/>
            <a:cxnLst/>
            <a:rect l="l" t="t" r="r" b="b"/>
            <a:pathLst>
              <a:path w="3454822" h="1065237">
                <a:moveTo>
                  <a:pt x="0" y="0"/>
                </a:moveTo>
                <a:lnTo>
                  <a:pt x="3454822" y="0"/>
                </a:lnTo>
                <a:lnTo>
                  <a:pt x="3454822" y="1065236"/>
                </a:lnTo>
                <a:lnTo>
                  <a:pt x="0" y="1065236"/>
                </a:lnTo>
                <a:lnTo>
                  <a:pt x="0" y="0"/>
                </a:lnTo>
                <a:close/>
              </a:path>
            </a:pathLst>
          </a:custGeom>
          <a:blipFill>
            <a:blip r:embed="rId2"/>
            <a:stretch>
              <a:fillRect/>
            </a:stretch>
          </a:blipFill>
        </p:spPr>
        <p:txBody>
          <a:bodyPr/>
          <a:lstStyle/>
          <a:p>
            <a:pPr defTabSz="609630"/>
            <a:endParaRPr lang="en-US" sz="1200">
              <a:solidFill>
                <a:prstClr val="black"/>
              </a:solidFill>
              <a:latin typeface="Calibri" panose="020F0502020204030204"/>
            </a:endParaRPr>
          </a:p>
        </p:txBody>
      </p:sp>
      <p:sp>
        <p:nvSpPr>
          <p:cNvPr id="3" name="Freeform 3"/>
          <p:cNvSpPr/>
          <p:nvPr/>
        </p:nvSpPr>
        <p:spPr>
          <a:xfrm>
            <a:off x="5412491" y="4949483"/>
            <a:ext cx="7832361" cy="1386981"/>
          </a:xfrm>
          <a:custGeom>
            <a:avLst/>
            <a:gdLst/>
            <a:ahLst/>
            <a:cxnLst/>
            <a:rect l="l" t="t" r="r" b="b"/>
            <a:pathLst>
              <a:path w="11748542" h="2080471">
                <a:moveTo>
                  <a:pt x="0" y="0"/>
                </a:moveTo>
                <a:lnTo>
                  <a:pt x="11748542" y="0"/>
                </a:lnTo>
                <a:lnTo>
                  <a:pt x="11748542" y="2080471"/>
                </a:lnTo>
                <a:lnTo>
                  <a:pt x="0" y="2080471"/>
                </a:lnTo>
                <a:lnTo>
                  <a:pt x="0" y="0"/>
                </a:lnTo>
                <a:close/>
              </a:path>
            </a:pathLst>
          </a:custGeom>
          <a:blipFill>
            <a:blip r:embed="rId3"/>
            <a:stretch>
              <a:fillRect/>
            </a:stretch>
          </a:blipFill>
        </p:spPr>
        <p:txBody>
          <a:bodyPr/>
          <a:lstStyle/>
          <a:p>
            <a:pPr defTabSz="609630"/>
            <a:endParaRPr lang="en-US" sz="1200">
              <a:solidFill>
                <a:prstClr val="black"/>
              </a:solidFill>
              <a:latin typeface="Calibri" panose="020F0502020204030204"/>
            </a:endParaRPr>
          </a:p>
        </p:txBody>
      </p:sp>
      <p:sp>
        <p:nvSpPr>
          <p:cNvPr id="4" name="Freeform 4"/>
          <p:cNvSpPr/>
          <p:nvPr/>
        </p:nvSpPr>
        <p:spPr>
          <a:xfrm>
            <a:off x="-2737851" y="303568"/>
            <a:ext cx="6847301" cy="5486400"/>
          </a:xfrm>
          <a:custGeom>
            <a:avLst/>
            <a:gdLst/>
            <a:ahLst/>
            <a:cxnLst/>
            <a:rect l="l" t="t" r="r" b="b"/>
            <a:pathLst>
              <a:path w="10270952" h="8229600">
                <a:moveTo>
                  <a:pt x="0" y="0"/>
                </a:moveTo>
                <a:lnTo>
                  <a:pt x="10270952" y="0"/>
                </a:lnTo>
                <a:lnTo>
                  <a:pt x="10270952" y="8229600"/>
                </a:lnTo>
                <a:lnTo>
                  <a:pt x="0" y="8229600"/>
                </a:lnTo>
                <a:lnTo>
                  <a:pt x="0" y="0"/>
                </a:lnTo>
                <a:close/>
              </a:path>
            </a:pathLst>
          </a:custGeom>
          <a:blipFill>
            <a:blip r:embed="rId4"/>
            <a:stretch>
              <a:fillRect/>
            </a:stretch>
          </a:blipFill>
        </p:spPr>
        <p:txBody>
          <a:bodyPr/>
          <a:lstStyle/>
          <a:p>
            <a:pPr defTabSz="609630"/>
            <a:endParaRPr lang="en-US" sz="1200">
              <a:solidFill>
                <a:prstClr val="black"/>
              </a:solidFill>
              <a:latin typeface="Calibri" panose="020F0502020204030204"/>
            </a:endParaRPr>
          </a:p>
        </p:txBody>
      </p:sp>
      <p:sp>
        <p:nvSpPr>
          <p:cNvPr id="5" name="Freeform 5"/>
          <p:cNvSpPr/>
          <p:nvPr/>
        </p:nvSpPr>
        <p:spPr>
          <a:xfrm>
            <a:off x="-1052852" y="5090190"/>
            <a:ext cx="7037781" cy="1246273"/>
          </a:xfrm>
          <a:custGeom>
            <a:avLst/>
            <a:gdLst/>
            <a:ahLst/>
            <a:cxnLst/>
            <a:rect l="l" t="t" r="r" b="b"/>
            <a:pathLst>
              <a:path w="10556671" h="1869410">
                <a:moveTo>
                  <a:pt x="0" y="0"/>
                </a:moveTo>
                <a:lnTo>
                  <a:pt x="10556671" y="0"/>
                </a:lnTo>
                <a:lnTo>
                  <a:pt x="10556671" y="1869411"/>
                </a:lnTo>
                <a:lnTo>
                  <a:pt x="0" y="1869411"/>
                </a:lnTo>
                <a:lnTo>
                  <a:pt x="0" y="0"/>
                </a:lnTo>
                <a:close/>
              </a:path>
            </a:pathLst>
          </a:custGeom>
          <a:blipFill>
            <a:blip r:embed="rId3"/>
            <a:stretch>
              <a:fillRect/>
            </a:stretch>
          </a:blipFill>
        </p:spPr>
        <p:txBody>
          <a:bodyPr/>
          <a:lstStyle/>
          <a:p>
            <a:pPr defTabSz="609630"/>
            <a:endParaRPr lang="en-US" sz="1200">
              <a:solidFill>
                <a:prstClr val="black"/>
              </a:solidFill>
              <a:latin typeface="Calibri" panose="020F0502020204030204"/>
            </a:endParaRPr>
          </a:p>
        </p:txBody>
      </p:sp>
      <p:sp>
        <p:nvSpPr>
          <p:cNvPr id="6" name="Freeform 6"/>
          <p:cNvSpPr/>
          <p:nvPr/>
        </p:nvSpPr>
        <p:spPr>
          <a:xfrm flipV="1">
            <a:off x="0" y="5959657"/>
            <a:ext cx="12192000" cy="1910987"/>
          </a:xfrm>
          <a:custGeom>
            <a:avLst/>
            <a:gdLst/>
            <a:ahLst/>
            <a:cxnLst/>
            <a:rect l="l" t="t" r="r" b="b"/>
            <a:pathLst>
              <a:path w="18288000" h="2866481">
                <a:moveTo>
                  <a:pt x="0" y="2866480"/>
                </a:moveTo>
                <a:lnTo>
                  <a:pt x="18288000" y="2866480"/>
                </a:lnTo>
                <a:lnTo>
                  <a:pt x="18288000" y="0"/>
                </a:lnTo>
                <a:lnTo>
                  <a:pt x="0" y="0"/>
                </a:lnTo>
                <a:lnTo>
                  <a:pt x="0" y="2866480"/>
                </a:lnTo>
                <a:close/>
              </a:path>
            </a:pathLst>
          </a:custGeom>
          <a:blipFill>
            <a:blip r:embed="rId5">
              <a:extLst>
                <a:ext uri="{96DAC541-7B7A-43D3-8B79-37D633B846F1}">
                  <asvg:svgBlip xmlns:asvg="http://schemas.microsoft.com/office/drawing/2016/SVG/main" r:embed="rId6"/>
                </a:ext>
              </a:extLst>
            </a:blip>
            <a:stretch>
              <a:fillRect l="-10166" t="-122025" r="-7258"/>
            </a:stretch>
          </a:blipFill>
        </p:spPr>
        <p:txBody>
          <a:bodyPr/>
          <a:lstStyle/>
          <a:p>
            <a:pPr defTabSz="609630"/>
            <a:endParaRPr lang="en-US" sz="1200">
              <a:solidFill>
                <a:prstClr val="black"/>
              </a:solidFill>
              <a:latin typeface="Calibri" panose="020F0502020204030204"/>
            </a:endParaRPr>
          </a:p>
        </p:txBody>
      </p:sp>
      <p:sp>
        <p:nvSpPr>
          <p:cNvPr id="7" name="Freeform 7"/>
          <p:cNvSpPr/>
          <p:nvPr/>
        </p:nvSpPr>
        <p:spPr>
          <a:xfrm flipH="1">
            <a:off x="-321291" y="5713327"/>
            <a:ext cx="2787329" cy="1896816"/>
          </a:xfrm>
          <a:custGeom>
            <a:avLst/>
            <a:gdLst/>
            <a:ahLst/>
            <a:cxnLst/>
            <a:rect l="l" t="t" r="r" b="b"/>
            <a:pathLst>
              <a:path w="4180994" h="2845224">
                <a:moveTo>
                  <a:pt x="4180994" y="0"/>
                </a:moveTo>
                <a:lnTo>
                  <a:pt x="0" y="0"/>
                </a:lnTo>
                <a:lnTo>
                  <a:pt x="0" y="2845223"/>
                </a:lnTo>
                <a:lnTo>
                  <a:pt x="4180994" y="2845223"/>
                </a:lnTo>
                <a:lnTo>
                  <a:pt x="4180994" y="0"/>
                </a:lnTo>
                <a:close/>
              </a:path>
            </a:pathLst>
          </a:custGeom>
          <a:blipFill>
            <a:blip r:embed="rId7"/>
            <a:stretch>
              <a:fillRect/>
            </a:stretch>
          </a:blipFill>
        </p:spPr>
        <p:txBody>
          <a:bodyPr/>
          <a:lstStyle/>
          <a:p>
            <a:pPr defTabSz="609630"/>
            <a:endParaRPr lang="en-US" sz="1200">
              <a:solidFill>
                <a:prstClr val="black"/>
              </a:solidFill>
              <a:latin typeface="Calibri" panose="020F0502020204030204"/>
            </a:endParaRPr>
          </a:p>
        </p:txBody>
      </p:sp>
      <p:sp>
        <p:nvSpPr>
          <p:cNvPr id="8" name="Freeform 8"/>
          <p:cNvSpPr/>
          <p:nvPr/>
        </p:nvSpPr>
        <p:spPr>
          <a:xfrm>
            <a:off x="10034304" y="539932"/>
            <a:ext cx="1590502" cy="728739"/>
          </a:xfrm>
          <a:custGeom>
            <a:avLst/>
            <a:gdLst/>
            <a:ahLst/>
            <a:cxnLst/>
            <a:rect l="l" t="t" r="r" b="b"/>
            <a:pathLst>
              <a:path w="2385753" h="1093108">
                <a:moveTo>
                  <a:pt x="0" y="0"/>
                </a:moveTo>
                <a:lnTo>
                  <a:pt x="2385752" y="0"/>
                </a:lnTo>
                <a:lnTo>
                  <a:pt x="2385752" y="1093109"/>
                </a:lnTo>
                <a:lnTo>
                  <a:pt x="0" y="10931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panose="020F0502020204030204"/>
            </a:endParaRPr>
          </a:p>
        </p:txBody>
      </p:sp>
      <p:sp>
        <p:nvSpPr>
          <p:cNvPr id="9" name="Freeform 9"/>
          <p:cNvSpPr/>
          <p:nvPr/>
        </p:nvSpPr>
        <p:spPr>
          <a:xfrm>
            <a:off x="5398329" y="604780"/>
            <a:ext cx="2303215" cy="710158"/>
          </a:xfrm>
          <a:custGeom>
            <a:avLst/>
            <a:gdLst/>
            <a:ahLst/>
            <a:cxnLst/>
            <a:rect l="l" t="t" r="r" b="b"/>
            <a:pathLst>
              <a:path w="3454822" h="1065237">
                <a:moveTo>
                  <a:pt x="0" y="0"/>
                </a:moveTo>
                <a:lnTo>
                  <a:pt x="3454821" y="0"/>
                </a:lnTo>
                <a:lnTo>
                  <a:pt x="3454821" y="1065237"/>
                </a:lnTo>
                <a:lnTo>
                  <a:pt x="0" y="1065237"/>
                </a:lnTo>
                <a:lnTo>
                  <a:pt x="0" y="0"/>
                </a:lnTo>
                <a:close/>
              </a:path>
            </a:pathLst>
          </a:custGeom>
          <a:blipFill>
            <a:blip r:embed="rId2"/>
            <a:stretch>
              <a:fillRect/>
            </a:stretch>
          </a:blipFill>
        </p:spPr>
        <p:txBody>
          <a:bodyPr/>
          <a:lstStyle/>
          <a:p>
            <a:pPr defTabSz="609630"/>
            <a:endParaRPr lang="en-US" sz="1200">
              <a:solidFill>
                <a:prstClr val="black"/>
              </a:solidFill>
              <a:latin typeface="Calibri" panose="020F0502020204030204"/>
            </a:endParaRPr>
          </a:p>
        </p:txBody>
      </p:sp>
      <p:sp>
        <p:nvSpPr>
          <p:cNvPr id="10" name="Freeform 10"/>
          <p:cNvSpPr/>
          <p:nvPr/>
        </p:nvSpPr>
        <p:spPr>
          <a:xfrm>
            <a:off x="2133871" y="292368"/>
            <a:ext cx="3584323" cy="8573101"/>
          </a:xfrm>
          <a:custGeom>
            <a:avLst/>
            <a:gdLst/>
            <a:ahLst/>
            <a:cxnLst/>
            <a:rect l="l" t="t" r="r" b="b"/>
            <a:pathLst>
              <a:path w="5376485" h="12859651">
                <a:moveTo>
                  <a:pt x="0" y="0"/>
                </a:moveTo>
                <a:lnTo>
                  <a:pt x="5376485" y="0"/>
                </a:lnTo>
                <a:lnTo>
                  <a:pt x="5376485" y="12859651"/>
                </a:lnTo>
                <a:lnTo>
                  <a:pt x="0" y="12859651"/>
                </a:lnTo>
                <a:lnTo>
                  <a:pt x="0" y="0"/>
                </a:lnTo>
                <a:close/>
              </a:path>
            </a:pathLst>
          </a:custGeom>
          <a:blipFill>
            <a:blip r:embed="rId10"/>
            <a:stretch>
              <a:fillRect/>
            </a:stretch>
          </a:blipFill>
        </p:spPr>
        <p:txBody>
          <a:bodyPr/>
          <a:lstStyle/>
          <a:p>
            <a:pPr defTabSz="609630"/>
            <a:endParaRPr lang="en-US" sz="1200">
              <a:solidFill>
                <a:prstClr val="black"/>
              </a:solidFill>
              <a:latin typeface="Calibri" panose="020F0502020204030204"/>
            </a:endParaRPr>
          </a:p>
        </p:txBody>
      </p:sp>
      <p:sp>
        <p:nvSpPr>
          <p:cNvPr id="13" name="Freeform 13"/>
          <p:cNvSpPr/>
          <p:nvPr/>
        </p:nvSpPr>
        <p:spPr>
          <a:xfrm>
            <a:off x="11097600" y="5557851"/>
            <a:ext cx="2321970" cy="1580132"/>
          </a:xfrm>
          <a:custGeom>
            <a:avLst/>
            <a:gdLst/>
            <a:ahLst/>
            <a:cxnLst/>
            <a:rect l="l" t="t" r="r" b="b"/>
            <a:pathLst>
              <a:path w="3482955" h="2370198">
                <a:moveTo>
                  <a:pt x="0" y="0"/>
                </a:moveTo>
                <a:lnTo>
                  <a:pt x="3482955" y="0"/>
                </a:lnTo>
                <a:lnTo>
                  <a:pt x="3482955" y="2370198"/>
                </a:lnTo>
                <a:lnTo>
                  <a:pt x="0" y="2370198"/>
                </a:lnTo>
                <a:lnTo>
                  <a:pt x="0" y="0"/>
                </a:lnTo>
                <a:close/>
              </a:path>
            </a:pathLst>
          </a:custGeom>
          <a:blipFill>
            <a:blip r:embed="rId7"/>
            <a:stretch>
              <a:fillRect/>
            </a:stretch>
          </a:blipFill>
        </p:spPr>
        <p:txBody>
          <a:bodyPr/>
          <a:lstStyle/>
          <a:p>
            <a:pPr defTabSz="609630"/>
            <a:endParaRPr lang="en-US" sz="1200">
              <a:solidFill>
                <a:prstClr val="black"/>
              </a:solidFill>
              <a:latin typeface="Calibri" panose="020F0502020204030204"/>
            </a:endParaRPr>
          </a:p>
        </p:txBody>
      </p:sp>
      <p:sp>
        <p:nvSpPr>
          <p:cNvPr id="14" name="Freeform 14"/>
          <p:cNvSpPr/>
          <p:nvPr/>
        </p:nvSpPr>
        <p:spPr>
          <a:xfrm>
            <a:off x="8683277" y="5128899"/>
            <a:ext cx="3089279" cy="2102296"/>
          </a:xfrm>
          <a:custGeom>
            <a:avLst/>
            <a:gdLst/>
            <a:ahLst/>
            <a:cxnLst/>
            <a:rect l="l" t="t" r="r" b="b"/>
            <a:pathLst>
              <a:path w="4633918" h="3153444">
                <a:moveTo>
                  <a:pt x="0" y="0"/>
                </a:moveTo>
                <a:lnTo>
                  <a:pt x="4633918" y="0"/>
                </a:lnTo>
                <a:lnTo>
                  <a:pt x="4633918" y="3153444"/>
                </a:lnTo>
                <a:lnTo>
                  <a:pt x="0" y="3153444"/>
                </a:lnTo>
                <a:lnTo>
                  <a:pt x="0" y="0"/>
                </a:lnTo>
                <a:close/>
              </a:path>
            </a:pathLst>
          </a:custGeom>
          <a:blipFill>
            <a:blip r:embed="rId7"/>
            <a:stretch>
              <a:fillRect/>
            </a:stretch>
          </a:blipFill>
        </p:spPr>
        <p:txBody>
          <a:bodyPr/>
          <a:lstStyle/>
          <a:p>
            <a:pPr defTabSz="609630"/>
            <a:endParaRPr lang="en-US" sz="1200">
              <a:solidFill>
                <a:prstClr val="black"/>
              </a:solidFill>
              <a:latin typeface="Calibri" panose="020F0502020204030204"/>
            </a:endParaRPr>
          </a:p>
        </p:txBody>
      </p:sp>
      <p:sp>
        <p:nvSpPr>
          <p:cNvPr id="15" name="Freeform 15"/>
          <p:cNvSpPr/>
          <p:nvPr/>
        </p:nvSpPr>
        <p:spPr>
          <a:xfrm>
            <a:off x="5237773" y="4821470"/>
            <a:ext cx="4604587" cy="2388629"/>
          </a:xfrm>
          <a:custGeom>
            <a:avLst/>
            <a:gdLst/>
            <a:ahLst/>
            <a:cxnLst/>
            <a:rect l="l" t="t" r="r" b="b"/>
            <a:pathLst>
              <a:path w="6906880" h="3582944">
                <a:moveTo>
                  <a:pt x="0" y="0"/>
                </a:moveTo>
                <a:lnTo>
                  <a:pt x="6906880" y="0"/>
                </a:lnTo>
                <a:lnTo>
                  <a:pt x="6906880" y="3582944"/>
                </a:lnTo>
                <a:lnTo>
                  <a:pt x="0" y="3582944"/>
                </a:lnTo>
                <a:lnTo>
                  <a:pt x="0" y="0"/>
                </a:lnTo>
                <a:close/>
              </a:path>
            </a:pathLst>
          </a:custGeom>
          <a:blipFill>
            <a:blip r:embed="rId11"/>
            <a:stretch>
              <a:fillRect/>
            </a:stretch>
          </a:blipFill>
        </p:spPr>
        <p:txBody>
          <a:bodyPr/>
          <a:lstStyle/>
          <a:p>
            <a:pPr defTabSz="609630"/>
            <a:endParaRPr lang="en-US" sz="1200">
              <a:solidFill>
                <a:prstClr val="black"/>
              </a:solidFill>
              <a:latin typeface="Calibri" panose="020F0502020204030204"/>
            </a:endParaRPr>
          </a:p>
        </p:txBody>
      </p:sp>
      <p:sp>
        <p:nvSpPr>
          <p:cNvPr id="22" name="Freeform 2"/>
          <p:cNvSpPr/>
          <p:nvPr/>
        </p:nvSpPr>
        <p:spPr>
          <a:xfrm>
            <a:off x="9076309" y="1376798"/>
            <a:ext cx="2303215" cy="710158"/>
          </a:xfrm>
          <a:custGeom>
            <a:avLst/>
            <a:gdLst/>
            <a:ahLst/>
            <a:cxnLst/>
            <a:rect l="l" t="t" r="r" b="b"/>
            <a:pathLst>
              <a:path w="3454822" h="1065237">
                <a:moveTo>
                  <a:pt x="0" y="0"/>
                </a:moveTo>
                <a:lnTo>
                  <a:pt x="3454822" y="0"/>
                </a:lnTo>
                <a:lnTo>
                  <a:pt x="3454822" y="1065237"/>
                </a:lnTo>
                <a:lnTo>
                  <a:pt x="0" y="1065237"/>
                </a:lnTo>
                <a:lnTo>
                  <a:pt x="0" y="0"/>
                </a:lnTo>
                <a:close/>
              </a:path>
            </a:pathLst>
          </a:custGeom>
          <a:blipFill>
            <a:blip r:embed="rId2"/>
            <a:stretch>
              <a:fillRect/>
            </a:stretch>
          </a:blipFill>
        </p:spPr>
        <p:txBody>
          <a:bodyPr/>
          <a:lstStyle/>
          <a:p>
            <a:pPr defTabSz="609630"/>
            <a:endParaRPr lang="en-US" sz="1200">
              <a:solidFill>
                <a:prstClr val="black"/>
              </a:solidFill>
              <a:latin typeface="Calibri" panose="020F0502020204030204"/>
            </a:endParaRPr>
          </a:p>
        </p:txBody>
      </p:sp>
      <p:sp>
        <p:nvSpPr>
          <p:cNvPr id="23" name="Freeform 10"/>
          <p:cNvSpPr/>
          <p:nvPr/>
        </p:nvSpPr>
        <p:spPr>
          <a:xfrm>
            <a:off x="7716316" y="184853"/>
            <a:ext cx="2303215" cy="710158"/>
          </a:xfrm>
          <a:custGeom>
            <a:avLst/>
            <a:gdLst/>
            <a:ahLst/>
            <a:cxnLst/>
            <a:rect l="l" t="t" r="r" b="b"/>
            <a:pathLst>
              <a:path w="3454822" h="1065237">
                <a:moveTo>
                  <a:pt x="0" y="0"/>
                </a:moveTo>
                <a:lnTo>
                  <a:pt x="3454821" y="0"/>
                </a:lnTo>
                <a:lnTo>
                  <a:pt x="3454821" y="1065237"/>
                </a:lnTo>
                <a:lnTo>
                  <a:pt x="0" y="1065237"/>
                </a:lnTo>
                <a:lnTo>
                  <a:pt x="0" y="0"/>
                </a:lnTo>
                <a:close/>
              </a:path>
            </a:pathLst>
          </a:custGeom>
          <a:blipFill>
            <a:blip r:embed="rId2"/>
            <a:stretch>
              <a:fillRect/>
            </a:stretch>
          </a:blipFill>
        </p:spPr>
        <p:txBody>
          <a:bodyPr/>
          <a:lstStyle/>
          <a:p>
            <a:pPr defTabSz="609630"/>
            <a:endParaRPr lang="en-US" sz="1200">
              <a:solidFill>
                <a:prstClr val="black"/>
              </a:solidFill>
              <a:latin typeface="Calibri" panose="020F0502020204030204"/>
            </a:endParaRPr>
          </a:p>
        </p:txBody>
      </p:sp>
      <p:pic>
        <p:nvPicPr>
          <p:cNvPr id="11" name="Picture 10"/>
          <p:cNvPicPr>
            <a:picLocks noChangeAspect="1"/>
          </p:cNvPicPr>
          <p:nvPr/>
        </p:nvPicPr>
        <p:blipFill>
          <a:blip r:embed="rId12"/>
          <a:stretch>
            <a:fillRect/>
          </a:stretch>
        </p:blipFill>
        <p:spPr>
          <a:xfrm>
            <a:off x="2491392" y="-1720683"/>
            <a:ext cx="11363929" cy="9669094"/>
          </a:xfrm>
          <a:prstGeom prst="rect">
            <a:avLst/>
          </a:prstGeom>
        </p:spPr>
      </p:pic>
    </p:spTree>
    <p:extLst>
      <p:ext uri="{BB962C8B-B14F-4D97-AF65-F5344CB8AC3E}">
        <p14:creationId xmlns:p14="http://schemas.microsoft.com/office/powerpoint/2010/main" val="617160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1000"/>
                                        <p:tgtEl>
                                          <p:spTgt spid="13"/>
                                        </p:tgtEl>
                                      </p:cBhvr>
                                    </p:animEffect>
                                    <p:anim calcmode="lin" valueType="num">
                                      <p:cBhvr>
                                        <p:cTn id="58" dur="1000" fill="hold"/>
                                        <p:tgtEl>
                                          <p:spTgt spid="13"/>
                                        </p:tgtEl>
                                        <p:attrNameLst>
                                          <p:attrName>ppt_x</p:attrName>
                                        </p:attrNameLst>
                                      </p:cBhvr>
                                      <p:tavLst>
                                        <p:tav tm="0">
                                          <p:val>
                                            <p:strVal val="#ppt_x"/>
                                          </p:val>
                                        </p:tav>
                                        <p:tav tm="100000">
                                          <p:val>
                                            <p:strVal val="#ppt_x"/>
                                          </p:val>
                                        </p:tav>
                                      </p:tavLst>
                                    </p:anim>
                                    <p:anim calcmode="lin" valueType="num">
                                      <p:cBhvr>
                                        <p:cTn id="59" dur="1000" fill="hold"/>
                                        <p:tgtEl>
                                          <p:spTgt spid="13"/>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1000"/>
                                        <p:tgtEl>
                                          <p:spTgt spid="14"/>
                                        </p:tgtEl>
                                      </p:cBhvr>
                                    </p:animEffect>
                                    <p:anim calcmode="lin" valueType="num">
                                      <p:cBhvr>
                                        <p:cTn id="63" dur="1000" fill="hold"/>
                                        <p:tgtEl>
                                          <p:spTgt spid="14"/>
                                        </p:tgtEl>
                                        <p:attrNameLst>
                                          <p:attrName>ppt_x</p:attrName>
                                        </p:attrNameLst>
                                      </p:cBhvr>
                                      <p:tavLst>
                                        <p:tav tm="0">
                                          <p:val>
                                            <p:strVal val="#ppt_x"/>
                                          </p:val>
                                        </p:tav>
                                        <p:tav tm="100000">
                                          <p:val>
                                            <p:strVal val="#ppt_x"/>
                                          </p:val>
                                        </p:tav>
                                      </p:tavLst>
                                    </p:anim>
                                    <p:anim calcmode="lin" valueType="num">
                                      <p:cBhvr>
                                        <p:cTn id="64" dur="1000" fill="hold"/>
                                        <p:tgtEl>
                                          <p:spTgt spid="14"/>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1000"/>
                                        <p:tgtEl>
                                          <p:spTgt spid="15"/>
                                        </p:tgtEl>
                                      </p:cBhvr>
                                    </p:animEffect>
                                    <p:anim calcmode="lin" valueType="num">
                                      <p:cBhvr>
                                        <p:cTn id="68" dur="1000" fill="hold"/>
                                        <p:tgtEl>
                                          <p:spTgt spid="15"/>
                                        </p:tgtEl>
                                        <p:attrNameLst>
                                          <p:attrName>ppt_x</p:attrName>
                                        </p:attrNameLst>
                                      </p:cBhvr>
                                      <p:tavLst>
                                        <p:tav tm="0">
                                          <p:val>
                                            <p:strVal val="#ppt_x"/>
                                          </p:val>
                                        </p:tav>
                                        <p:tav tm="100000">
                                          <p:val>
                                            <p:strVal val="#ppt_x"/>
                                          </p:val>
                                        </p:tav>
                                      </p:tavLst>
                                    </p:anim>
                                    <p:anim calcmode="lin" valueType="num">
                                      <p:cBhvr>
                                        <p:cTn id="69" dur="1000" fill="hold"/>
                                        <p:tgtEl>
                                          <p:spTgt spid="15"/>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1000"/>
                                        <p:tgtEl>
                                          <p:spTgt spid="22"/>
                                        </p:tgtEl>
                                      </p:cBhvr>
                                    </p:animEffect>
                                    <p:anim calcmode="lin" valueType="num">
                                      <p:cBhvr>
                                        <p:cTn id="73" dur="1000" fill="hold"/>
                                        <p:tgtEl>
                                          <p:spTgt spid="22"/>
                                        </p:tgtEl>
                                        <p:attrNameLst>
                                          <p:attrName>ppt_x</p:attrName>
                                        </p:attrNameLst>
                                      </p:cBhvr>
                                      <p:tavLst>
                                        <p:tav tm="0">
                                          <p:val>
                                            <p:strVal val="#ppt_x"/>
                                          </p:val>
                                        </p:tav>
                                        <p:tav tm="100000">
                                          <p:val>
                                            <p:strVal val="#ppt_x"/>
                                          </p:val>
                                        </p:tav>
                                      </p:tavLst>
                                    </p:anim>
                                    <p:anim calcmode="lin" valueType="num">
                                      <p:cBhvr>
                                        <p:cTn id="74" dur="1000" fill="hold"/>
                                        <p:tgtEl>
                                          <p:spTgt spid="22"/>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1000"/>
                                        <p:tgtEl>
                                          <p:spTgt spid="23"/>
                                        </p:tgtEl>
                                      </p:cBhvr>
                                    </p:animEffect>
                                    <p:anim calcmode="lin" valueType="num">
                                      <p:cBhvr>
                                        <p:cTn id="78" dur="1000" fill="hold"/>
                                        <p:tgtEl>
                                          <p:spTgt spid="23"/>
                                        </p:tgtEl>
                                        <p:attrNameLst>
                                          <p:attrName>ppt_x</p:attrName>
                                        </p:attrNameLst>
                                      </p:cBhvr>
                                      <p:tavLst>
                                        <p:tav tm="0">
                                          <p:val>
                                            <p:strVal val="#ppt_x"/>
                                          </p:val>
                                        </p:tav>
                                        <p:tav tm="100000">
                                          <p:val>
                                            <p:strVal val="#ppt_x"/>
                                          </p:val>
                                        </p:tav>
                                      </p:tavLst>
                                    </p:anim>
                                    <p:anim calcmode="lin" valueType="num">
                                      <p:cBhvr>
                                        <p:cTn id="7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fade">
                                      <p:cBhvr>
                                        <p:cTn id="84" dur="1000"/>
                                        <p:tgtEl>
                                          <p:spTgt spid="11"/>
                                        </p:tgtEl>
                                      </p:cBhvr>
                                    </p:animEffect>
                                    <p:anim calcmode="lin" valueType="num">
                                      <p:cBhvr>
                                        <p:cTn id="85" dur="1000" fill="hold"/>
                                        <p:tgtEl>
                                          <p:spTgt spid="11"/>
                                        </p:tgtEl>
                                        <p:attrNameLst>
                                          <p:attrName>ppt_x</p:attrName>
                                        </p:attrNameLst>
                                      </p:cBhvr>
                                      <p:tavLst>
                                        <p:tav tm="0">
                                          <p:val>
                                            <p:strVal val="#ppt_x"/>
                                          </p:val>
                                        </p:tav>
                                        <p:tav tm="100000">
                                          <p:val>
                                            <p:strVal val="#ppt_x"/>
                                          </p:val>
                                        </p:tav>
                                      </p:tavLst>
                                    </p:anim>
                                    <p:anim calcmode="lin" valueType="num">
                                      <p:cBhvr>
                                        <p:cTn id="8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7">
      <a:majorFont>
        <a:latin typeface="微软雅黑"/>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TotalTime>
  <Words>526</Words>
  <Application>Microsoft Office PowerPoint</Application>
  <PresentationFormat>Widescreen</PresentationFormat>
  <Paragraphs>43</Paragraphs>
  <Slides>23</Slides>
  <Notes>2</Notes>
  <HiddenSlides>0</HiddenSlides>
  <MMClips>3</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23</vt:i4>
      </vt:variant>
    </vt:vector>
  </HeadingPairs>
  <TitlesOfParts>
    <vt:vector size="31" baseType="lpstr">
      <vt:lpstr>Arial</vt:lpstr>
      <vt:lpstr>Calibri</vt:lpstr>
      <vt:lpstr>Cambria</vt:lpstr>
      <vt:lpstr>Coiny</vt:lpstr>
      <vt:lpstr>Times New Roman</vt:lpstr>
      <vt:lpstr>Office 主题​​</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35</cp:revision>
  <dcterms:created xsi:type="dcterms:W3CDTF">2022-08-31T03:44:24Z</dcterms:created>
  <dcterms:modified xsi:type="dcterms:W3CDTF">2025-10-31T04:18:16Z</dcterms:modified>
</cp:coreProperties>
</file>