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21"/>
  </p:notesMasterIdLst>
  <p:sldIdLst>
    <p:sldId id="307" r:id="rId3"/>
    <p:sldId id="324" r:id="rId4"/>
    <p:sldId id="325" r:id="rId5"/>
    <p:sldId id="326" r:id="rId6"/>
    <p:sldId id="327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20" r:id="rId17"/>
    <p:sldId id="321" r:id="rId18"/>
    <p:sldId id="322" r:id="rId19"/>
    <p:sldId id="323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97" autoAdjust="0"/>
  </p:normalViewPr>
  <p:slideViewPr>
    <p:cSldViewPr snapToGrid="0">
      <p:cViewPr varScale="1">
        <p:scale>
          <a:sx n="66" d="100"/>
          <a:sy n="66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29/06/2022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9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76" y="983060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053" y="1219710"/>
            <a:ext cx="39476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i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tím</a:t>
            </a:r>
            <a:endParaRPr lang="en-US" sz="3000" b="1" kern="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ựu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ửa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4789" y="2958608"/>
            <a:ext cx="38957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Mành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mành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buông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3000" b="1" kern="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pháo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lang="en-US" sz="3000" b="1" kern="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liễu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ộc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vừng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00514" y="4365010"/>
            <a:ext cx="41529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muốt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muốt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pháo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AF67-5200-4AF7-9C0E-CE4FF0C0672B}"/>
              </a:ext>
            </a:extLst>
          </p:cNvPr>
          <p:cNvSpPr/>
          <p:nvPr/>
        </p:nvSpPr>
        <p:spPr>
          <a:xfrm>
            <a:off x="290053" y="1399674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290053" y="1922606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09783-0AE5-4BD4-B8F0-41F188F7B79C}"/>
              </a:ext>
            </a:extLst>
          </p:cNvPr>
          <p:cNvSpPr/>
          <p:nvPr/>
        </p:nvSpPr>
        <p:spPr>
          <a:xfrm>
            <a:off x="1288072" y="2490776"/>
            <a:ext cx="216769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763E6-28D1-1C47-7167-387C4DF4A87C}"/>
              </a:ext>
            </a:extLst>
          </p:cNvPr>
          <p:cNvSpPr/>
          <p:nvPr/>
        </p:nvSpPr>
        <p:spPr>
          <a:xfrm>
            <a:off x="2263408" y="1930869"/>
            <a:ext cx="230393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254325-270B-4E9C-AC08-67DB8A4AE6F3}"/>
              </a:ext>
            </a:extLst>
          </p:cNvPr>
          <p:cNvSpPr/>
          <p:nvPr/>
        </p:nvSpPr>
        <p:spPr>
          <a:xfrm>
            <a:off x="2995998" y="2547109"/>
            <a:ext cx="24933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73E0D-5370-41F9-9BA2-C1444E4D3093}"/>
              </a:ext>
            </a:extLst>
          </p:cNvPr>
          <p:cNvSpPr/>
          <p:nvPr/>
        </p:nvSpPr>
        <p:spPr>
          <a:xfrm>
            <a:off x="6301972" y="4205103"/>
            <a:ext cx="324217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D9BD8F-55D5-4CF5-91D9-60AC70E3D686}"/>
              </a:ext>
            </a:extLst>
          </p:cNvPr>
          <p:cNvSpPr/>
          <p:nvPr/>
        </p:nvSpPr>
        <p:spPr>
          <a:xfrm>
            <a:off x="7900514" y="5693758"/>
            <a:ext cx="340723" cy="401265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254325-270B-4E9C-AC08-67DB8A4AE6F3}"/>
              </a:ext>
            </a:extLst>
          </p:cNvPr>
          <p:cNvSpPr/>
          <p:nvPr/>
        </p:nvSpPr>
        <p:spPr>
          <a:xfrm>
            <a:off x="5703314" y="4812684"/>
            <a:ext cx="24933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714807-04A7-43B9-B6D3-453D147D87B7}"/>
              </a:ext>
            </a:extLst>
          </p:cNvPr>
          <p:cNvSpPr/>
          <p:nvPr/>
        </p:nvSpPr>
        <p:spPr>
          <a:xfrm>
            <a:off x="10189099" y="5660474"/>
            <a:ext cx="324219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1132530" y="451483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2053682" y="635460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0D3B1658-093D-8E69-0752-328EA7EB9715}"/>
              </a:ext>
            </a:extLst>
          </p:cNvPr>
          <p:cNvSpPr txBox="1"/>
          <p:nvPr/>
        </p:nvSpPr>
        <p:spPr>
          <a:xfrm>
            <a:off x="1208730" y="1216507"/>
            <a:ext cx="921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CF7458-AEE1-07AC-F276-730A25D3A25E}"/>
              </a:ext>
            </a:extLst>
          </p:cNvPr>
          <p:cNvGrpSpPr/>
          <p:nvPr/>
        </p:nvGrpSpPr>
        <p:grpSpPr>
          <a:xfrm>
            <a:off x="251414" y="2392453"/>
            <a:ext cx="2510073" cy="1308442"/>
            <a:chOff x="251414" y="2392453"/>
            <a:chExt cx="2510073" cy="13084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B33D59-A5BC-D5F7-00AD-5D68D50D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2392453"/>
              <a:ext cx="2510073" cy="1308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40ABDD-9AE1-7C7E-4198-2CED40097DB1}"/>
                </a:ext>
              </a:extLst>
            </p:cNvPr>
            <p:cNvSpPr txBox="1"/>
            <p:nvPr/>
          </p:nvSpPr>
          <p:spPr>
            <a:xfrm>
              <a:off x="62179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bâm</a:t>
              </a:r>
              <a:endPara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B6948-CC99-115A-3182-5507F1DFC388}"/>
              </a:ext>
            </a:extLst>
          </p:cNvPr>
          <p:cNvGrpSpPr/>
          <p:nvPr/>
        </p:nvGrpSpPr>
        <p:grpSpPr>
          <a:xfrm>
            <a:off x="3165341" y="2392453"/>
            <a:ext cx="2510073" cy="1308442"/>
            <a:chOff x="3165341" y="2392453"/>
            <a:chExt cx="2510073" cy="13084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494477-4465-87A2-862D-75A568FD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2392453"/>
              <a:ext cx="2510073" cy="130844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419BB7-DF0C-82E8-9A6F-BA018AB217FD}"/>
                </a:ext>
              </a:extLst>
            </p:cNvPr>
            <p:cNvSpPr txBox="1"/>
            <p:nvPr/>
          </p:nvSpPr>
          <p:spPr>
            <a:xfrm>
              <a:off x="3323097" y="2889504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khoe </a:t>
              </a:r>
              <a:r>
                <a:rPr lang="en-US" sz="30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khoắn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E2D148-C70E-4B99-9F4B-E246F477ABA7}"/>
              </a:ext>
            </a:extLst>
          </p:cNvPr>
          <p:cNvGrpSpPr/>
          <p:nvPr/>
        </p:nvGrpSpPr>
        <p:grpSpPr>
          <a:xfrm>
            <a:off x="6237686" y="2392453"/>
            <a:ext cx="2510073" cy="1308442"/>
            <a:chOff x="6237686" y="2392453"/>
            <a:chExt cx="2510073" cy="13084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78A9CD-388B-3311-500C-FB337296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2392453"/>
              <a:ext cx="2510073" cy="13084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62BB60-4A8A-0092-F8B9-104DBC0D763B}"/>
                </a:ext>
              </a:extLst>
            </p:cNvPr>
            <p:cNvSpPr txBox="1"/>
            <p:nvPr/>
          </p:nvSpPr>
          <p:spPr>
            <a:xfrm>
              <a:off x="657832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 </a:t>
              </a:r>
              <a:r>
                <a:rPr lang="en-US" sz="32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F2D064-4AEB-3527-1A8C-9FE2ED6970D1}"/>
              </a:ext>
            </a:extLst>
          </p:cNvPr>
          <p:cNvGrpSpPr/>
          <p:nvPr/>
        </p:nvGrpSpPr>
        <p:grpSpPr>
          <a:xfrm>
            <a:off x="9274992" y="2392453"/>
            <a:ext cx="2510073" cy="1308442"/>
            <a:chOff x="9274992" y="2392453"/>
            <a:chExt cx="2510073" cy="130844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02706F8-12A6-86F7-164C-4EE12234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2392453"/>
              <a:ext cx="2510073" cy="130844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16CC67-0E87-3799-B725-C67E0D47248E}"/>
                </a:ext>
              </a:extLst>
            </p:cNvPr>
            <p:cNvSpPr txBox="1"/>
            <p:nvPr/>
          </p:nvSpPr>
          <p:spPr>
            <a:xfrm>
              <a:off x="9741408" y="287411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xối </a:t>
              </a:r>
              <a:r>
                <a:rPr lang="en-US" sz="32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853706-1C08-5888-5AAA-2081576255F1}"/>
              </a:ext>
            </a:extLst>
          </p:cNvPr>
          <p:cNvGrpSpPr/>
          <p:nvPr/>
        </p:nvGrpSpPr>
        <p:grpSpPr>
          <a:xfrm>
            <a:off x="299969" y="4230510"/>
            <a:ext cx="2757556" cy="1308442"/>
            <a:chOff x="251414" y="4005444"/>
            <a:chExt cx="2510073" cy="13084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F323F4-59CB-1287-7D88-CEB66AF9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4005444"/>
              <a:ext cx="2510073" cy="130844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C25C8E-0D41-11D5-60CC-86B93E8D2BDA}"/>
                </a:ext>
              </a:extLst>
            </p:cNvPr>
            <p:cNvSpPr txBox="1"/>
            <p:nvPr/>
          </p:nvSpPr>
          <p:spPr>
            <a:xfrm>
              <a:off x="408431" y="4541520"/>
              <a:ext cx="21335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chập</a:t>
              </a:r>
              <a:r>
                <a:rPr lang="en-US" sz="3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chưng</a:t>
              </a:r>
              <a:endParaRPr lang="en-US" sz="3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251E35-72F9-AA76-CB85-060C8139FBDF}"/>
              </a:ext>
            </a:extLst>
          </p:cNvPr>
          <p:cNvGrpSpPr/>
          <p:nvPr/>
        </p:nvGrpSpPr>
        <p:grpSpPr>
          <a:xfrm>
            <a:off x="3165341" y="4005444"/>
            <a:ext cx="2510073" cy="1308442"/>
            <a:chOff x="3165341" y="4005444"/>
            <a:chExt cx="2510073" cy="130844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7FC8CC-CD3A-FB6A-BC83-1978E387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4005444"/>
              <a:ext cx="2510073" cy="130844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B156DF-9A6D-6042-C7C2-35C99C6C69A9}"/>
                </a:ext>
              </a:extLst>
            </p:cNvPr>
            <p:cNvSpPr txBox="1"/>
            <p:nvPr/>
          </p:nvSpPr>
          <p:spPr>
            <a:xfrm>
              <a:off x="3329193" y="4541520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phăng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phiu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EBF8F7-22C8-583D-368D-C908D2D924EC}"/>
              </a:ext>
            </a:extLst>
          </p:cNvPr>
          <p:cNvGrpSpPr/>
          <p:nvPr/>
        </p:nvGrpSpPr>
        <p:grpSpPr>
          <a:xfrm>
            <a:off x="6237686" y="4005444"/>
            <a:ext cx="2510073" cy="1308442"/>
            <a:chOff x="6237686" y="4005444"/>
            <a:chExt cx="2510073" cy="13084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76B2F9A-8E81-826A-FBB9-724A5EBF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4005444"/>
              <a:ext cx="2510073" cy="1308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517CC6-EA54-E7E5-CFC1-37F5E3DC6E9E}"/>
                </a:ext>
              </a:extLst>
            </p:cNvPr>
            <p:cNvSpPr txBox="1"/>
            <p:nvPr/>
          </p:nvSpPr>
          <p:spPr>
            <a:xfrm>
              <a:off x="6555076" y="4541520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vây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F87D8B-03D1-919B-5B98-F34D41107DE9}"/>
              </a:ext>
            </a:extLst>
          </p:cNvPr>
          <p:cNvGrpSpPr/>
          <p:nvPr/>
        </p:nvGrpSpPr>
        <p:grpSpPr>
          <a:xfrm>
            <a:off x="9274992" y="4005444"/>
            <a:ext cx="2510073" cy="1308442"/>
            <a:chOff x="9274992" y="4005444"/>
            <a:chExt cx="2510073" cy="130844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1FE876-5B0B-E270-4BFF-E1505909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4005444"/>
              <a:ext cx="2510073" cy="130844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51278E-CF17-A548-B103-A8B8B8A6E099}"/>
                </a:ext>
              </a:extLst>
            </p:cNvPr>
            <p:cNvSpPr txBox="1"/>
            <p:nvPr/>
          </p:nvSpPr>
          <p:spPr>
            <a:xfrm>
              <a:off x="9592182" y="4523232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ngợi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390201-A5A9-0626-6A13-7E5F4AD5DA20}"/>
              </a:ext>
            </a:extLst>
          </p:cNvPr>
          <p:cNvGrpSpPr/>
          <p:nvPr/>
        </p:nvGrpSpPr>
        <p:grpSpPr>
          <a:xfrm>
            <a:off x="251413" y="2398914"/>
            <a:ext cx="2510073" cy="1308442"/>
            <a:chOff x="251414" y="2392453"/>
            <a:chExt cx="2510073" cy="130844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23EE46-CD56-1D83-D0F1-5A9434E8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2392453"/>
              <a:ext cx="2510073" cy="130844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1740F-CBEA-7D9E-A9DF-9120EEC7DD54}"/>
                </a:ext>
              </a:extLst>
            </p:cNvPr>
            <p:cNvSpPr txBox="1"/>
            <p:nvPr/>
          </p:nvSpPr>
          <p:spPr>
            <a:xfrm>
              <a:off x="62179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bẫm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C423AD-42BF-1EFE-C65D-4EE6B8CDA428}"/>
              </a:ext>
            </a:extLst>
          </p:cNvPr>
          <p:cNvGrpSpPr/>
          <p:nvPr/>
        </p:nvGrpSpPr>
        <p:grpSpPr>
          <a:xfrm>
            <a:off x="3165341" y="2443885"/>
            <a:ext cx="2510073" cy="1308442"/>
            <a:chOff x="3165341" y="2392453"/>
            <a:chExt cx="2510073" cy="130844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31A0B86-8D65-4BF5-1E24-F3216974D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2392453"/>
              <a:ext cx="2510073" cy="130844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E7BD42-2864-FDF6-C02D-45F97CDB08A0}"/>
                </a:ext>
              </a:extLst>
            </p:cNvPr>
            <p:cNvSpPr txBox="1"/>
            <p:nvPr/>
          </p:nvSpPr>
          <p:spPr>
            <a:xfrm>
              <a:off x="3323097" y="2889504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khoắn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19FC456-8E55-B1C7-5A5D-FC4C23174D37}"/>
              </a:ext>
            </a:extLst>
          </p:cNvPr>
          <p:cNvGrpSpPr/>
          <p:nvPr/>
        </p:nvGrpSpPr>
        <p:grpSpPr>
          <a:xfrm>
            <a:off x="6345114" y="2428964"/>
            <a:ext cx="2510073" cy="1308442"/>
            <a:chOff x="6237686" y="2392453"/>
            <a:chExt cx="2510073" cy="130844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63890C-D4ED-F343-0F1C-F884FB04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2392453"/>
              <a:ext cx="2510073" cy="130844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54A6FC-94C7-02BB-BD35-1706F8BF06F3}"/>
                </a:ext>
              </a:extLst>
            </p:cNvPr>
            <p:cNvSpPr txBox="1"/>
            <p:nvPr/>
          </p:nvSpPr>
          <p:spPr>
            <a:xfrm>
              <a:off x="657832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mẩn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EA764E-60D2-D3EB-8868-581DAD7EC11C}"/>
              </a:ext>
            </a:extLst>
          </p:cNvPr>
          <p:cNvGrpSpPr/>
          <p:nvPr/>
        </p:nvGrpSpPr>
        <p:grpSpPr>
          <a:xfrm>
            <a:off x="9274991" y="2438108"/>
            <a:ext cx="2510073" cy="1308442"/>
            <a:chOff x="9274992" y="2392453"/>
            <a:chExt cx="2510073" cy="130844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778455E-5DEA-16BB-E1FB-732089A79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2392453"/>
              <a:ext cx="2510073" cy="130844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A73C78-6A08-0736-A1A8-ACDBFBBC30D2}"/>
                </a:ext>
              </a:extLst>
            </p:cNvPr>
            <p:cNvSpPr txBox="1"/>
            <p:nvPr/>
          </p:nvSpPr>
          <p:spPr>
            <a:xfrm>
              <a:off x="9741408" y="287411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xối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xả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510F99-15FC-24F0-2F1A-D85F6C88B9E9}"/>
              </a:ext>
            </a:extLst>
          </p:cNvPr>
          <p:cNvGrpSpPr/>
          <p:nvPr/>
        </p:nvGrpSpPr>
        <p:grpSpPr>
          <a:xfrm>
            <a:off x="374132" y="4260948"/>
            <a:ext cx="2791209" cy="1308442"/>
            <a:chOff x="251414" y="4005444"/>
            <a:chExt cx="2510073" cy="13084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3B0DC2-1785-4471-0D36-53D1F062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4005444"/>
              <a:ext cx="2510073" cy="130844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CCB787-5FAA-87C8-F4B9-2D391928AAB7}"/>
                </a:ext>
              </a:extLst>
            </p:cNvPr>
            <p:cNvSpPr txBox="1"/>
            <p:nvPr/>
          </p:nvSpPr>
          <p:spPr>
            <a:xfrm>
              <a:off x="408431" y="4541520"/>
              <a:ext cx="21335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chập</a:t>
              </a:r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chững</a:t>
              </a:r>
              <a:endPara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3C064C-B4CA-2E29-C30E-6FBC313949D3}"/>
              </a:ext>
            </a:extLst>
          </p:cNvPr>
          <p:cNvGrpSpPr/>
          <p:nvPr/>
        </p:nvGrpSpPr>
        <p:grpSpPr>
          <a:xfrm>
            <a:off x="3232128" y="4012142"/>
            <a:ext cx="2510073" cy="1308442"/>
            <a:chOff x="3165341" y="4005444"/>
            <a:chExt cx="2510073" cy="13084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DC6E64-5220-1D02-C24B-1CAF22AA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4005444"/>
              <a:ext cx="2510073" cy="130844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CE4C44-197C-146B-6859-821BDC7A11F8}"/>
                </a:ext>
              </a:extLst>
            </p:cNvPr>
            <p:cNvSpPr txBox="1"/>
            <p:nvPr/>
          </p:nvSpPr>
          <p:spPr>
            <a:xfrm>
              <a:off x="3329193" y="4541520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phẳng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phiu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6A73A2-C8BA-7C88-F640-CF69B2C0C3FB}"/>
              </a:ext>
            </a:extLst>
          </p:cNvPr>
          <p:cNvGrpSpPr/>
          <p:nvPr/>
        </p:nvGrpSpPr>
        <p:grpSpPr>
          <a:xfrm>
            <a:off x="6269434" y="4039653"/>
            <a:ext cx="2510073" cy="1308442"/>
            <a:chOff x="6237686" y="4005444"/>
            <a:chExt cx="2510073" cy="130844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4767C43-799A-2E46-E584-3099A0A3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4005444"/>
              <a:ext cx="2510073" cy="130844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3ADD367-4D09-B4A3-CFBC-19AA224A2ED1}"/>
                </a:ext>
              </a:extLst>
            </p:cNvPr>
            <p:cNvSpPr txBox="1"/>
            <p:nvPr/>
          </p:nvSpPr>
          <p:spPr>
            <a:xfrm>
              <a:off x="6555076" y="4541520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8995AE-9365-6BB3-2F54-6A1BC5BE3209}"/>
              </a:ext>
            </a:extLst>
          </p:cNvPr>
          <p:cNvGrpSpPr/>
          <p:nvPr/>
        </p:nvGrpSpPr>
        <p:grpSpPr>
          <a:xfrm>
            <a:off x="9306740" y="4051099"/>
            <a:ext cx="2510073" cy="1308442"/>
            <a:chOff x="9274992" y="4005444"/>
            <a:chExt cx="2510073" cy="130844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6D3D29E-A226-18DF-B674-90DF61E9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4005444"/>
              <a:ext cx="2510073" cy="130844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6E4C159-60A4-A5CF-7298-5AE5178C9D00}"/>
                </a:ext>
              </a:extLst>
            </p:cNvPr>
            <p:cNvSpPr txBox="1"/>
            <p:nvPr/>
          </p:nvSpPr>
          <p:spPr>
            <a:xfrm>
              <a:off x="9592182" y="4523232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ngợi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9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tiếng bắt đầu bằng 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(hoặc chứa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hỏi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).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l, 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7D756619-449D-421C-A00F-3176926C3C67}"/>
              </a:ext>
            </a:extLst>
          </p:cNvPr>
          <p:cNvSpPr txBox="1"/>
          <p:nvPr/>
        </p:nvSpPr>
        <p:spPr>
          <a:xfrm>
            <a:off x="0" y="4019890"/>
            <a:ext cx="7729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536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1666411" y="4607564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3DED49-69A0-7980-F68E-0462FB7E2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98057"/>
            <a:ext cx="4876799" cy="4237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5616"/>
            <a:ext cx="3971202" cy="27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0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29D17DC7-29F9-46C7-BAD3-BCCB5AEDE0B4}"/>
              </a:ext>
            </a:extLst>
          </p:cNvPr>
          <p:cNvSpPr txBox="1"/>
          <p:nvPr/>
        </p:nvSpPr>
        <p:spPr>
          <a:xfrm>
            <a:off x="195556" y="810628"/>
            <a:ext cx="118345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500798" y="4724406"/>
            <a:ext cx="501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E0AD3E-2262-4A60-9BF8-6A248F5F8353}"/>
              </a:ext>
            </a:extLst>
          </p:cNvPr>
          <p:cNvSpPr txBox="1"/>
          <p:nvPr/>
        </p:nvSpPr>
        <p:spPr>
          <a:xfrm>
            <a:off x="8388004" y="4090985"/>
            <a:ext cx="329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596383" y="5457358"/>
            <a:ext cx="11032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Đoạn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tịch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5922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8E26C0D3-99AC-DD44-AED2-D52F3F5319C6}"/>
              </a:ext>
            </a:extLst>
          </p:cNvPr>
          <p:cNvSpPr txBox="1"/>
          <p:nvPr/>
        </p:nvSpPr>
        <p:spPr>
          <a:xfrm>
            <a:off x="2142156" y="118313"/>
            <a:ext cx="821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D650680B-10C2-F583-E6B4-6B3CD5780CFD}"/>
              </a:ext>
            </a:extLst>
          </p:cNvPr>
          <p:cNvSpPr txBox="1"/>
          <p:nvPr/>
        </p:nvSpPr>
        <p:spPr>
          <a:xfrm>
            <a:off x="357188" y="826199"/>
            <a:ext cx="11472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99E40AC4-D450-EAD1-B356-A903E82FFED4}"/>
              </a:ext>
            </a:extLst>
          </p:cNvPr>
          <p:cNvSpPr txBox="1"/>
          <p:nvPr/>
        </p:nvSpPr>
        <p:spPr>
          <a:xfrm>
            <a:off x="8145116" y="3611577"/>
            <a:ext cx="331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222053"/>
            <a:ext cx="1639966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435" y="4775205"/>
            <a:ext cx="838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1711294" y="5415613"/>
            <a:ext cx="86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8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1340CE76-B07F-EEEA-74AB-F6E5F6B5E6B3}"/>
              </a:ext>
            </a:extLst>
          </p:cNvPr>
          <p:cNvSpPr txBox="1"/>
          <p:nvPr/>
        </p:nvSpPr>
        <p:spPr>
          <a:xfrm>
            <a:off x="2208349" y="132601"/>
            <a:ext cx="856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D6D4E813-4FEA-137B-CBFC-FD41ED2AABB3}"/>
              </a:ext>
            </a:extLst>
          </p:cNvPr>
          <p:cNvSpPr txBox="1"/>
          <p:nvPr/>
        </p:nvSpPr>
        <p:spPr>
          <a:xfrm>
            <a:off x="236719" y="924928"/>
            <a:ext cx="115871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16106484-49F7-B226-A68B-26D5DBC6E8F4}"/>
              </a:ext>
            </a:extLst>
          </p:cNvPr>
          <p:cNvSpPr txBox="1"/>
          <p:nvPr/>
        </p:nvSpPr>
        <p:spPr>
          <a:xfrm>
            <a:off x="7472363" y="4066699"/>
            <a:ext cx="399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244"/>
            <a:ext cx="1702279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413000" y="4988490"/>
            <a:ext cx="693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1849484" y="5707819"/>
            <a:ext cx="46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9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4BBC3C9F-082D-6406-FB8F-C090DE456A3C}"/>
              </a:ext>
            </a:extLst>
          </p:cNvPr>
          <p:cNvSpPr txBox="1"/>
          <p:nvPr/>
        </p:nvSpPr>
        <p:spPr>
          <a:xfrm>
            <a:off x="2142156" y="228765"/>
            <a:ext cx="826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7C44345B-5E27-3BFA-D9CE-F1FFA323CC21}"/>
              </a:ext>
            </a:extLst>
          </p:cNvPr>
          <p:cNvSpPr txBox="1"/>
          <p:nvPr/>
        </p:nvSpPr>
        <p:spPr>
          <a:xfrm>
            <a:off x="328613" y="1110665"/>
            <a:ext cx="11672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EB88EF66-95B3-B20C-F759-7CB524011538}"/>
              </a:ext>
            </a:extLst>
          </p:cNvPr>
          <p:cNvSpPr txBox="1"/>
          <p:nvPr/>
        </p:nvSpPr>
        <p:spPr>
          <a:xfrm>
            <a:off x="8245745" y="3896043"/>
            <a:ext cx="323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667"/>
            <a:ext cx="1639966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329347" y="4789493"/>
            <a:ext cx="838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Theo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976918" y="5532106"/>
            <a:ext cx="105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3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856</Words>
  <Application>Microsoft Office PowerPoint</Application>
  <PresentationFormat>Widescreen</PresentationFormat>
  <Paragraphs>104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Arial-Rounded</vt:lpstr>
      <vt:lpstr>AvantGarde</vt:lpstr>
      <vt:lpstr>Calibri</vt:lpstr>
      <vt:lpstr>Cambria</vt:lpstr>
      <vt:lpstr>Times New Roman</vt:lpstr>
      <vt:lpstr>UTM Cookies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28</cp:revision>
  <dcterms:created xsi:type="dcterms:W3CDTF">2022-02-27T15:32:56Z</dcterms:created>
  <dcterms:modified xsi:type="dcterms:W3CDTF">2022-06-29T04:00:58Z</dcterms:modified>
</cp:coreProperties>
</file>