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7" r:id="rId2"/>
    <p:sldId id="438" r:id="rId3"/>
    <p:sldId id="423" r:id="rId4"/>
    <p:sldId id="340" r:id="rId5"/>
  </p:sldIdLst>
  <p:sldSz cx="16276638" cy="9144000"/>
  <p:notesSz cx="6858000" cy="9144000"/>
  <p:custDataLst>
    <p:tags r:id="rId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6" d="100"/>
          <a:sy n="46" d="100"/>
        </p:scale>
        <p:origin x="712" y="4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4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CẤP TIẾN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(T4)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646" y="5496878"/>
            <a:ext cx="3890894" cy="277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8554" y="2743200"/>
            <a:ext cx="140649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viết đoạn văn nêu lí do em thích (hoặc không thích) một nhân vật trong câu chuyện 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 hồng của thỏ con.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1" name="Rectangle 10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705178" y="1266918"/>
            <a:ext cx="6863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9193" y="4876800"/>
            <a:ext cx="140649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</a:rPr>
              <a:t>Tên câu chuyện:.......................</a:t>
            </a:r>
          </a:p>
          <a:p>
            <a:pPr algn="just"/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</a:rPr>
              <a:t>Nhân vật nói đến trong câu chuyện:............................</a:t>
            </a:r>
          </a:p>
          <a:p>
            <a:pPr algn="just"/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</a:rPr>
              <a:t>Nhân vật có đặc điểm gì:.....................................</a:t>
            </a:r>
          </a:p>
          <a:p>
            <a:pPr algn="just"/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</a:rPr>
              <a:t>Em thích nhân vật đó những điểm gì:...........................</a:t>
            </a:r>
            <a:endParaRPr lang="en-US" sz="3800" b="1" dirty="0">
              <a:solidFill>
                <a:srgbClr val="0000CC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0119519" y="3581400"/>
            <a:ext cx="5791200" cy="2743200"/>
          </a:xfrm>
          <a:prstGeom prst="cloudCallout">
            <a:avLst>
              <a:gd name="adj1" fmla="val -62025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Cùng nhau thảo luận nhóm 2 và điền thông tin theo mẫu</a:t>
            </a:r>
          </a:p>
        </p:txBody>
      </p:sp>
    </p:spTree>
    <p:extLst>
      <p:ext uri="{BB962C8B-B14F-4D97-AF65-F5344CB8AC3E}">
        <p14:creationId xmlns:p14="http://schemas.microsoft.com/office/powerpoint/2010/main" val="23374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9" name="Group 8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4" name="Rectangle 13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4705178" y="1266918"/>
            <a:ext cx="6863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000" t="71482" r="10834" b="14444"/>
          <a:stretch/>
        </p:blipFill>
        <p:spPr>
          <a:xfrm>
            <a:off x="1219518" y="2971800"/>
            <a:ext cx="14478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9910</TotalTime>
  <Words>163</Words>
  <Application>Microsoft Office PowerPoint</Application>
  <PresentationFormat>Custom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1073</cp:revision>
  <dcterms:created xsi:type="dcterms:W3CDTF">2008-09-09T22:52:10Z</dcterms:created>
  <dcterms:modified xsi:type="dcterms:W3CDTF">2025-02-26T02:35:40Z</dcterms:modified>
</cp:coreProperties>
</file>