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6" d="100"/>
          <a:sy n="46" d="100"/>
        </p:scale>
        <p:origin x="712" y="40"/>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CẤP TIẾN </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dirty="0" err="1">
                <a:solidFill>
                  <a:srgbClr val="FF0066"/>
                </a:solidFill>
                <a:latin typeface="Times New Roman" pitchFamily="18" charset="0"/>
              </a:rPr>
              <a:t>Giáo</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viên</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Nguyễn</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Thị</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Ánh</a:t>
            </a:r>
            <a:r>
              <a:rPr lang="en-US" altLang="en-US" sz="2400" b="1" i="1" dirty="0">
                <a:solidFill>
                  <a:srgbClr val="FF0066"/>
                </a:solidFill>
                <a:latin typeface="Times New Roman" pitchFamily="18" charset="0"/>
              </a:rPr>
              <a:t> </a:t>
            </a:r>
            <a:r>
              <a:rPr lang="en-US" altLang="en-US" sz="2400" b="1" i="1" dirty="0" err="1">
                <a:solidFill>
                  <a:srgbClr val="FF0066"/>
                </a:solidFill>
                <a:latin typeface="Times New Roman" pitchFamily="18" charset="0"/>
              </a:rPr>
              <a:t>Hồng</a:t>
            </a:r>
            <a:r>
              <a:rPr lang="en-US" altLang="en-US" sz="2400" b="1" i="1" dirty="0">
                <a:solidFill>
                  <a:srgbClr val="FF0066"/>
                </a:solidFill>
                <a:latin typeface="Times New Roman" pitchFamily="18" charset="0"/>
              </a:rPr>
              <a:t> </a:t>
            </a:r>
          </a:p>
          <a:p>
            <a:pPr eaLnBrk="1" hangingPunct="1"/>
            <a:r>
              <a:rPr lang="en-US" altLang="en-US" sz="2400" b="1" i="1" dirty="0" err="1">
                <a:solidFill>
                  <a:srgbClr val="FF0066"/>
                </a:solidFill>
                <a:latin typeface="Times New Roman" pitchFamily="18" charset="0"/>
              </a:rPr>
              <a:t>Lớp</a:t>
            </a:r>
            <a:r>
              <a:rPr lang="en-US" altLang="en-US" sz="2400" b="1" i="1">
                <a:solidFill>
                  <a:srgbClr val="FF0066"/>
                </a:solidFill>
                <a:latin typeface="Times New Roman" pitchFamily="18" charset="0"/>
              </a:rPr>
              <a:t>:  3 B</a:t>
            </a:r>
            <a:endParaRPr lang="en-US" altLang="en-US" sz="2400" b="1" i="1" dirty="0">
              <a:solidFill>
                <a:srgbClr val="FF0066"/>
              </a:solidFill>
              <a:latin typeface="Times New Roman" pitchFamily="18" charset="0"/>
            </a:endParaRP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852758056"/>
              </p:ext>
            </p:extLst>
          </p:nvPr>
        </p:nvGraphicFramePr>
        <p:xfrm>
          <a:off x="3185317" y="3362317"/>
          <a:ext cx="9372601" cy="5705482"/>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877769">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như quả chín, lửng lơ</a:t>
                      </a:r>
                      <a:endParaRPr lang="en-US" sz="2800" b="1" dirty="0">
                        <a:solidFill>
                          <a:srgbClr val="0000CC"/>
                        </a:solidFill>
                        <a:effectLst/>
                        <a:latin typeface="Times New Roman" panose="02020603050405020304" pitchFamily="18" charset="0"/>
                        <a:cs typeface="Times New Roman" panose="02020603050405020304" pitchFamily="18" charset="0"/>
                      </a:endParaRPr>
                    </a:p>
                    <a:p>
                      <a:pPr algn="ctr"/>
                      <a:r>
                        <a:rPr lang="vi-VN" sz="2800" b="1" dirty="0">
                          <a:solidFill>
                            <a:srgbClr val="0000CC"/>
                          </a:solidFill>
                          <a:effectLst/>
                          <a:latin typeface="Times New Roman" panose="02020603050405020304" pitchFamily="18" charset="0"/>
                          <a:cs typeface="Times New Roman" panose="02020603050405020304" pitchFamily="18" charset="0"/>
                        </a:rPr>
                        <a:t>- tròn như mắt cá</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600" b="0" i="0" u="none" strike="noStrike" kern="1200" cap="none" spc="0" normalizeH="0" baseline="0" noProof="0">
                    <a:ln>
                      <a:noFill/>
                    </a:ln>
                    <a:solidFill>
                      <a:srgbClr val="0000CC"/>
                    </a:solidFill>
                    <a:effectLst/>
                    <a:uLnTx/>
                    <a:uFillTx/>
                    <a:latin typeface="Times New Roman" pitchFamily="18" charset="0"/>
                    <a:ea typeface="+mn-ea"/>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1771192692"/>
              </p:ext>
            </p:extLst>
          </p:nvPr>
        </p:nvGraphicFramePr>
        <p:xfrm>
          <a:off x="2347119" y="3733800"/>
          <a:ext cx="11741716" cy="3093512"/>
        </p:xfrm>
        <a:graphic>
          <a:graphicData uri="http://schemas.openxmlformats.org/drawingml/2006/table">
            <a:tbl>
              <a:tblPr firstRow="1" firstCol="1" bandRow="1">
                <a:tableStyleId>{5C22544A-7EE6-4342-B048-85BDC9FD1C3A}</a:tableStyleId>
              </a:tblPr>
              <a:tblGrid>
                <a:gridCol w="2936146">
                  <a:extLst>
                    <a:ext uri="{9D8B030D-6E8A-4147-A177-3AD203B41FA5}">
                      <a16:colId xmlns:a16="http://schemas.microsoft.com/office/drawing/2014/main" val="2923303774"/>
                    </a:ext>
                  </a:extLst>
                </a:gridCol>
                <a:gridCol w="2939006">
                  <a:extLst>
                    <a:ext uri="{9D8B030D-6E8A-4147-A177-3AD203B41FA5}">
                      <a16:colId xmlns:a16="http://schemas.microsoft.com/office/drawing/2014/main" val="1990332540"/>
                    </a:ext>
                  </a:extLst>
                </a:gridCol>
                <a:gridCol w="2930418">
                  <a:extLst>
                    <a:ext uri="{9D8B030D-6E8A-4147-A177-3AD203B41FA5}">
                      <a16:colId xmlns:a16="http://schemas.microsoft.com/office/drawing/2014/main" val="1878141539"/>
                    </a:ext>
                  </a:extLst>
                </a:gridCol>
                <a:gridCol w="2936146">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đem ra so sánh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que diêm</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9518</TotalTime>
  <Words>624</Words>
  <Application>Microsoft Office PowerPoint</Application>
  <PresentationFormat>Custom</PresentationFormat>
  <Paragraphs>112</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Administrator</cp:lastModifiedBy>
  <cp:revision>1030</cp:revision>
  <dcterms:created xsi:type="dcterms:W3CDTF">2008-09-09T22:52:10Z</dcterms:created>
  <dcterms:modified xsi:type="dcterms:W3CDTF">2025-02-28T06:34:49Z</dcterms:modified>
</cp:coreProperties>
</file>