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804" r:id="rId2"/>
    <p:sldMasterId id="2147483818" r:id="rId3"/>
    <p:sldMasterId id="2147483832" r:id="rId4"/>
    <p:sldMasterId id="2147483904" r:id="rId5"/>
    <p:sldMasterId id="2147483924" r:id="rId6"/>
  </p:sldMasterIdLst>
  <p:notesMasterIdLst>
    <p:notesMasterId r:id="rId18"/>
  </p:notesMasterIdLst>
  <p:sldIdLst>
    <p:sldId id="327" r:id="rId7"/>
    <p:sldId id="348" r:id="rId8"/>
    <p:sldId id="351" r:id="rId9"/>
    <p:sldId id="352" r:id="rId10"/>
    <p:sldId id="353" r:id="rId11"/>
    <p:sldId id="326" r:id="rId12"/>
    <p:sldId id="360" r:id="rId13"/>
    <p:sldId id="361" r:id="rId14"/>
    <p:sldId id="367" r:id="rId15"/>
    <p:sldId id="369" r:id="rId16"/>
    <p:sldId id="365" r:id="rId17"/>
  </p:sldIdLst>
  <p:sldSz cx="12192000" cy="6858000"/>
  <p:notesSz cx="6858000" cy="9144000"/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00FF"/>
    <a:srgbClr val="FF0000"/>
    <a:srgbClr val="00FF99"/>
    <a:srgbClr val="00FF00"/>
    <a:srgbClr val="FEFEFD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10736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191221-25AA-4493-BC2C-4472B9B90E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034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497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7028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3477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0995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849D3E0-124D-4DFF-AE99-4EA4CC201DB4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7948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6688294"/>
      </p:ext>
    </p:extLst>
  </p:cSld>
  <p:clrMapOvr>
    <a:masterClrMapping/>
  </p:clrMapOvr>
  <p:transition spd="slow" advClick="0" advTm="4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07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94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05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71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218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3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831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11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6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06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105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683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rgbClr val="9BC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0E2DAD78-633D-4D2E-931D-C98849FD02E7}"/>
              </a:ext>
            </a:extLst>
          </p:cNvPr>
          <p:cNvSpPr/>
          <p:nvPr userDrawn="1"/>
        </p:nvSpPr>
        <p:spPr>
          <a:xfrm>
            <a:off x="-326574" y="116117"/>
            <a:ext cx="12860387" cy="6741885"/>
          </a:xfrm>
          <a:custGeom>
            <a:avLst/>
            <a:gdLst>
              <a:gd name="connsiteX0" fmla="*/ 6430193 w 12860386"/>
              <a:gd name="connsiteY0" fmla="*/ 0 h 6741885"/>
              <a:gd name="connsiteX1" fmla="*/ 12860386 w 12860386"/>
              <a:gd name="connsiteY1" fmla="*/ 6519723 h 6741885"/>
              <a:gd name="connsiteX2" fmla="*/ 12854846 w 12860386"/>
              <a:gd name="connsiteY2" fmla="*/ 6741885 h 6741885"/>
              <a:gd name="connsiteX3" fmla="*/ 5540 w 12860386"/>
              <a:gd name="connsiteY3" fmla="*/ 6741885 h 6741885"/>
              <a:gd name="connsiteX4" fmla="*/ 0 w 12860386"/>
              <a:gd name="connsiteY4" fmla="*/ 6519723 h 6741885"/>
              <a:gd name="connsiteX5" fmla="*/ 6430193 w 12860386"/>
              <a:gd name="connsiteY5" fmla="*/ 0 h 674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60386" h="6741885">
                <a:moveTo>
                  <a:pt x="6430193" y="0"/>
                </a:moveTo>
                <a:cubicBezTo>
                  <a:pt x="9981491" y="0"/>
                  <a:pt x="12860386" y="2918979"/>
                  <a:pt x="12860386" y="6519723"/>
                </a:cubicBezTo>
                <a:lnTo>
                  <a:pt x="12854846" y="6741885"/>
                </a:lnTo>
                <a:lnTo>
                  <a:pt x="5540" y="6741885"/>
                </a:lnTo>
                <a:lnTo>
                  <a:pt x="0" y="6519723"/>
                </a:lnTo>
                <a:cubicBezTo>
                  <a:pt x="0" y="2918979"/>
                  <a:pt x="2878895" y="0"/>
                  <a:pt x="6430193" y="0"/>
                </a:cubicBezTo>
                <a:close/>
              </a:path>
            </a:pathLst>
          </a:custGeom>
          <a:solidFill>
            <a:srgbClr val="DDF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800" kern="1200" dirty="0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8E10079-ED89-4271-88FE-CFACEAAE2D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4255" y="277077"/>
            <a:ext cx="3247060" cy="182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5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191948"/>
      </p:ext>
    </p:extLst>
  </p:cSld>
  <p:clrMapOvr>
    <a:masterClrMapping/>
  </p:clrMapOvr>
  <p:transition spd="slow" advClick="0" advTm="4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46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2748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8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552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726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951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7455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6037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055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549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rgbClr val="9BC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0E2DAD78-633D-4D2E-931D-C98849FD02E7}"/>
              </a:ext>
            </a:extLst>
          </p:cNvPr>
          <p:cNvSpPr/>
          <p:nvPr userDrawn="1"/>
        </p:nvSpPr>
        <p:spPr>
          <a:xfrm>
            <a:off x="-326574" y="116117"/>
            <a:ext cx="12860387" cy="6741885"/>
          </a:xfrm>
          <a:custGeom>
            <a:avLst/>
            <a:gdLst>
              <a:gd name="connsiteX0" fmla="*/ 6430193 w 12860386"/>
              <a:gd name="connsiteY0" fmla="*/ 0 h 6741885"/>
              <a:gd name="connsiteX1" fmla="*/ 12860386 w 12860386"/>
              <a:gd name="connsiteY1" fmla="*/ 6519723 h 6741885"/>
              <a:gd name="connsiteX2" fmla="*/ 12854846 w 12860386"/>
              <a:gd name="connsiteY2" fmla="*/ 6741885 h 6741885"/>
              <a:gd name="connsiteX3" fmla="*/ 5540 w 12860386"/>
              <a:gd name="connsiteY3" fmla="*/ 6741885 h 6741885"/>
              <a:gd name="connsiteX4" fmla="*/ 0 w 12860386"/>
              <a:gd name="connsiteY4" fmla="*/ 6519723 h 6741885"/>
              <a:gd name="connsiteX5" fmla="*/ 6430193 w 12860386"/>
              <a:gd name="connsiteY5" fmla="*/ 0 h 674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60386" h="6741885">
                <a:moveTo>
                  <a:pt x="6430193" y="0"/>
                </a:moveTo>
                <a:cubicBezTo>
                  <a:pt x="9981491" y="0"/>
                  <a:pt x="12860386" y="2918979"/>
                  <a:pt x="12860386" y="6519723"/>
                </a:cubicBezTo>
                <a:lnTo>
                  <a:pt x="12854846" y="6741885"/>
                </a:lnTo>
                <a:lnTo>
                  <a:pt x="5540" y="6741885"/>
                </a:lnTo>
                <a:lnTo>
                  <a:pt x="0" y="6519723"/>
                </a:lnTo>
                <a:cubicBezTo>
                  <a:pt x="0" y="2918979"/>
                  <a:pt x="2878895" y="0"/>
                  <a:pt x="6430193" y="0"/>
                </a:cubicBezTo>
                <a:close/>
              </a:path>
            </a:pathLst>
          </a:custGeom>
          <a:solidFill>
            <a:srgbClr val="DDF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800" kern="1200" dirty="0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8E10079-ED89-4271-88FE-CFACEAAE2D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4255" y="277077"/>
            <a:ext cx="3247060" cy="182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9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456349"/>
      </p:ext>
    </p:extLst>
  </p:cSld>
  <p:clrMapOvr>
    <a:masterClrMapping/>
  </p:clrMapOvr>
  <p:transition spd="slow" advClick="0" advTm="400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761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32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649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595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69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522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053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80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8518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6559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50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rgbClr val="9BC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0E2DAD78-633D-4D2E-931D-C98849FD02E7}"/>
              </a:ext>
            </a:extLst>
          </p:cNvPr>
          <p:cNvSpPr/>
          <p:nvPr userDrawn="1"/>
        </p:nvSpPr>
        <p:spPr>
          <a:xfrm>
            <a:off x="-326574" y="116117"/>
            <a:ext cx="12860387" cy="6741885"/>
          </a:xfrm>
          <a:custGeom>
            <a:avLst/>
            <a:gdLst>
              <a:gd name="connsiteX0" fmla="*/ 6430193 w 12860386"/>
              <a:gd name="connsiteY0" fmla="*/ 0 h 6741885"/>
              <a:gd name="connsiteX1" fmla="*/ 12860386 w 12860386"/>
              <a:gd name="connsiteY1" fmla="*/ 6519723 h 6741885"/>
              <a:gd name="connsiteX2" fmla="*/ 12854846 w 12860386"/>
              <a:gd name="connsiteY2" fmla="*/ 6741885 h 6741885"/>
              <a:gd name="connsiteX3" fmla="*/ 5540 w 12860386"/>
              <a:gd name="connsiteY3" fmla="*/ 6741885 h 6741885"/>
              <a:gd name="connsiteX4" fmla="*/ 0 w 12860386"/>
              <a:gd name="connsiteY4" fmla="*/ 6519723 h 6741885"/>
              <a:gd name="connsiteX5" fmla="*/ 6430193 w 12860386"/>
              <a:gd name="connsiteY5" fmla="*/ 0 h 674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60386" h="6741885">
                <a:moveTo>
                  <a:pt x="6430193" y="0"/>
                </a:moveTo>
                <a:cubicBezTo>
                  <a:pt x="9981491" y="0"/>
                  <a:pt x="12860386" y="2918979"/>
                  <a:pt x="12860386" y="6519723"/>
                </a:cubicBezTo>
                <a:lnTo>
                  <a:pt x="12854846" y="6741885"/>
                </a:lnTo>
                <a:lnTo>
                  <a:pt x="5540" y="6741885"/>
                </a:lnTo>
                <a:lnTo>
                  <a:pt x="0" y="6519723"/>
                </a:lnTo>
                <a:cubicBezTo>
                  <a:pt x="0" y="2918979"/>
                  <a:pt x="2878895" y="0"/>
                  <a:pt x="6430193" y="0"/>
                </a:cubicBezTo>
                <a:close/>
              </a:path>
            </a:pathLst>
          </a:custGeom>
          <a:solidFill>
            <a:srgbClr val="DDF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800" kern="1200" dirty="0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8E10079-ED89-4271-88FE-CFACEAAE2D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4255" y="277077"/>
            <a:ext cx="3247060" cy="182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2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87963"/>
      </p:ext>
    </p:extLst>
  </p:cSld>
  <p:clrMapOvr>
    <a:masterClrMapping/>
  </p:clrMapOvr>
  <p:transition spd="slow" advClick="0" advTm="4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288" y="-8468"/>
            <a:ext cx="12226405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39808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20170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38876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31157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80831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41545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66600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86589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7218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044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54712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851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17364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891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93274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74713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rgbClr val="9BC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0E2DAD78-633D-4D2E-931D-C98849FD02E7}"/>
              </a:ext>
            </a:extLst>
          </p:cNvPr>
          <p:cNvSpPr/>
          <p:nvPr userDrawn="1"/>
        </p:nvSpPr>
        <p:spPr>
          <a:xfrm>
            <a:off x="-326574" y="116117"/>
            <a:ext cx="12860387" cy="6741885"/>
          </a:xfrm>
          <a:custGeom>
            <a:avLst/>
            <a:gdLst>
              <a:gd name="connsiteX0" fmla="*/ 6430193 w 12860386"/>
              <a:gd name="connsiteY0" fmla="*/ 0 h 6741885"/>
              <a:gd name="connsiteX1" fmla="*/ 12860386 w 12860386"/>
              <a:gd name="connsiteY1" fmla="*/ 6519723 h 6741885"/>
              <a:gd name="connsiteX2" fmla="*/ 12854846 w 12860386"/>
              <a:gd name="connsiteY2" fmla="*/ 6741885 h 6741885"/>
              <a:gd name="connsiteX3" fmla="*/ 5540 w 12860386"/>
              <a:gd name="connsiteY3" fmla="*/ 6741885 h 6741885"/>
              <a:gd name="connsiteX4" fmla="*/ 0 w 12860386"/>
              <a:gd name="connsiteY4" fmla="*/ 6519723 h 6741885"/>
              <a:gd name="connsiteX5" fmla="*/ 6430193 w 12860386"/>
              <a:gd name="connsiteY5" fmla="*/ 0 h 674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60386" h="6741885">
                <a:moveTo>
                  <a:pt x="6430193" y="0"/>
                </a:moveTo>
                <a:cubicBezTo>
                  <a:pt x="9981491" y="0"/>
                  <a:pt x="12860386" y="2918979"/>
                  <a:pt x="12860386" y="6519723"/>
                </a:cubicBezTo>
                <a:lnTo>
                  <a:pt x="12854846" y="6741885"/>
                </a:lnTo>
                <a:lnTo>
                  <a:pt x="5540" y="6741885"/>
                </a:lnTo>
                <a:lnTo>
                  <a:pt x="0" y="6519723"/>
                </a:lnTo>
                <a:cubicBezTo>
                  <a:pt x="0" y="2918979"/>
                  <a:pt x="2878895" y="0"/>
                  <a:pt x="6430193" y="0"/>
                </a:cubicBezTo>
                <a:close/>
              </a:path>
            </a:pathLst>
          </a:custGeom>
          <a:solidFill>
            <a:srgbClr val="DDF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8E10079-ED89-4271-88FE-CFACEAAE2D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4255" y="277077"/>
            <a:ext cx="3247060" cy="182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145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445609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2044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F0C56-3B87-43E2-8073-F7705D0A6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04331E-81AB-4338-88B1-253A7E82A7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3B931-D124-42EE-810D-43BEFC8B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F461-BF33-4328-BC6F-2D9F5CF058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456BB-EFEC-44A2-A130-356635764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CDCEB-E159-4D0E-A17B-710DCD130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4E94-5E6F-4064-9506-5B092409C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695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DE3E-E091-461C-BC02-136FF2318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E335B-EBD3-4203-9CF0-E9D10A481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1847B-4AE0-44DE-8D51-EDDE3F9B1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F461-BF33-4328-BC6F-2D9F5CF058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16E4C-E55A-4784-A888-601A62DDA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3B04C-1B77-49B6-B9A5-92B085574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4E94-5E6F-4064-9506-5B092409C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255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796F-B581-4F96-99DD-63294FC3C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BD19F-00BC-44F3-BF7B-8D40F3EF1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748F9-6FCA-4645-8AD8-8B20002DB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F461-BF33-4328-BC6F-2D9F5CF058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B32A4-EE5B-46EB-A1C1-F27C9203B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7E10E-9E0A-459C-BE81-DCAFC170C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4E94-5E6F-4064-9506-5B092409C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843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E80EF-C11F-4E49-9654-23C20A863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4C37D-4B63-4552-A38B-D589D871E4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D6A842-DCA3-42AB-A3CA-EFF0F260F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45C196-B470-45AE-98C7-DC70B1B7E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F461-BF33-4328-BC6F-2D9F5CF058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51835-9C23-4E5C-AAD4-972E0ACFB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0D656E-EF61-43E6-9232-20DD40353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4E94-5E6F-4064-9506-5B092409C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674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DA641-806F-4DFF-9C9C-81C665D8F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1B7C8-5367-41F7-8497-7B46BF84E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3CB0F-C78C-41B7-BFF7-B7849124F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D84B49-E1E2-4E83-B097-59DF756C00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190B71-A710-484F-8A3A-CE0E7D05A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088584-2936-4CD3-AA9D-428EEECF8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F461-BF33-4328-BC6F-2D9F5CF058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D09AB-0C0F-492C-8C35-5DC96819A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2F01D6-E3E4-4FA4-9A0B-C2BBFFAA9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4E94-5E6F-4064-9506-5B092409C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551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19920-544A-4260-B784-88A7BD35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D0A467-62F4-4F13-B7C8-29EFE42ED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F461-BF33-4328-BC6F-2D9F5CF058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4BE61B-BE6A-46F4-8640-3396E478D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4A1D61-DAD2-4C8E-9839-FC299ED2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4E94-5E6F-4064-9506-5B092409C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322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F0F47E-152B-4210-8E37-41C15CE06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F461-BF33-4328-BC6F-2D9F5CF058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8E72A-C687-4E67-8903-B84A04338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FC03D-B977-4064-9852-BF8D86F5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4E94-5E6F-4064-9506-5B092409C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408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DB2CD-0751-4151-A07E-27E68B92E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E4333-25EF-4164-9284-91A04D313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40C08-4F3A-426E-83F4-8A7CCF464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491C7-CDEE-4B58-8676-C33BC41A2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F461-BF33-4328-BC6F-2D9F5CF058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336796-03AA-4FAB-9C0B-19EBD32F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13F0E-EE04-4B4D-9287-76C8D13E8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4E94-5E6F-4064-9506-5B092409C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708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54145-8395-4AE6-BD79-E7FD37AD1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FC62B9-5128-4A78-AB40-5E98FB801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DDF1C-CDF7-44C0-8463-E952BD9EE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21977F-DA54-4E6E-99AE-9C879AA88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F461-BF33-4328-BC6F-2D9F5CF058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A90C1-8010-41A4-A872-0F1149DEF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38369-277F-47EB-B13B-D398EECE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4E94-5E6F-4064-9506-5B092409C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556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C89AE-CF8E-4384-9C80-A899E52DA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6F7271-DC09-4E19-BC42-D51FA0091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E08D4-6299-4DDD-9686-18F09F7BE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F461-BF33-4328-BC6F-2D9F5CF058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4BC13-55B6-4683-BFBB-0C11F300B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4DBD5-0771-4FD6-BCC1-F014890E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4E94-5E6F-4064-9506-5B092409C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84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17C566-D556-4CC3-813B-D09A7761AD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70D94D-5FA1-40BB-82C9-A4F8C9729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43F34-20E8-4420-85F2-4CC6E4ECB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F461-BF33-4328-BC6F-2D9F5CF058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668C8-E7CD-4DC3-A250-8347E85F2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0C0C8-0B2E-477A-AA96-AA41972CB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4E94-5E6F-4064-9506-5B092409C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700" r:id="rId9"/>
    <p:sldLayoutId id="2147483801" r:id="rId10"/>
    <p:sldLayoutId id="214748393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DF46ACFE-5159-4AD2-87A1-D06BCEDEF79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10/26/2023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A6AACED2-28E2-4EDF-A936-6162F964AB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179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DF46ACFE-5159-4AD2-87A1-D06BCEDEF79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10/26/2023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A6AACED2-28E2-4EDF-A936-6162F964AB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631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DF46ACFE-5159-4AD2-87A1-D06BCEDEF79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10/26/2023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A6AACED2-28E2-4EDF-A936-6162F964AB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181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289" y="-8468"/>
            <a:ext cx="12226407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590"/>
            <a:ext cx="846361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6ACFE-5159-4AD2-87A1-D06BCEDEF79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799" y="6041364"/>
            <a:ext cx="6163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5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  <p:sldLayoutId id="2147483920" r:id="rId16"/>
    <p:sldLayoutId id="2147483921" r:id="rId17"/>
    <p:sldLayoutId id="2147483922" r:id="rId18"/>
    <p:sldLayoutId id="2147483923" r:id="rId19"/>
  </p:sldLayoutIdLst>
  <p:transition spd="slow">
    <p:fad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F30675-2EAE-464D-B5DA-AA23DC3ED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1259E-1C4D-42CF-9B41-04C31E602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1CDAC-E016-4391-8C42-E2A7567198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5F461-BF33-4328-BC6F-2D9F5CF058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2EA5E-CC47-4D3A-995F-4F96244F3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B09FD-3EF6-42AA-A8F0-B5E311A76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A4E94-5E6F-4064-9506-5B092409C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0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video" Target="../media/media1.mp4"/><Relationship Id="rId7" Type="http://schemas.openxmlformats.org/officeDocument/2006/relationships/image" Target="../media/image4.emf"/><Relationship Id="rId2" Type="http://schemas.microsoft.com/office/2007/relationships/media" Target="../media/media1.mp4"/><Relationship Id="rId1" Type="http://schemas.openxmlformats.org/officeDocument/2006/relationships/tags" Target="../tags/tag2.xml"/><Relationship Id="rId6" Type="http://schemas.openxmlformats.org/officeDocument/2006/relationships/image" Target="../media/image3.emf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7.emf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11F698E-424C-4AE6-B50E-19FEC7288B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2246" y="5148521"/>
            <a:ext cx="5218938" cy="170948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D7CA8BB-DBC1-465C-A8F8-DC99004520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1416" y="2128734"/>
            <a:ext cx="1287304" cy="85276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3F6A219-28DC-414F-9CB3-B1190C2933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254" y="324918"/>
            <a:ext cx="1287304" cy="852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2CD855E-1A2C-46C9-ACA5-C850EC70B0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1220" y="4973538"/>
            <a:ext cx="1428722" cy="18598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BDF7786-B216-4E4F-9E63-F438101DFB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5149" y="4973537"/>
            <a:ext cx="1454939" cy="18235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DB50836-E293-471D-B26D-E577D8AFE3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63048" y="4973538"/>
            <a:ext cx="1688631" cy="19207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311" y="1893236"/>
            <a:ext cx="7700619" cy="127388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QUÝ THẦY CÔ VÀ CÁC EM   ĐẾN DỰ GIỜ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3B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3649365" y="3783680"/>
            <a:ext cx="5403252" cy="672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0" cap="none" spc="0" normalizeH="0" baseline="0" noProof="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 TOÁN </a:t>
            </a: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019800" y="3386139"/>
            <a:ext cx="152400" cy="85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69174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video>
              <p:cMediaNode vol="29592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3609" objId="2"/>
        <p14:stopEvt time="3107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-391904" y="511633"/>
            <a:ext cx="12159366" cy="109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37" tIns="54419" rIns="108837" bIns="544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lvl="0" algn="ctr"/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Lan hái được 8 bông hoa, Hà hái gấp 3 lần số bông hoa của Lan.</a:t>
            </a:r>
          </a:p>
          <a:p>
            <a:pPr lvl="0" algn="ctr"/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 Hà hái được bao nhiêu bông hoa?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896270" y="2016558"/>
            <a:ext cx="11277600" cy="281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837" tIns="54419" rIns="108837" bIns="54419">
            <a:spAutoFit/>
          </a:bodyPr>
          <a:lstStyle/>
          <a:p>
            <a:pPr marL="408141" indent="-408141">
              <a:spcBef>
                <a:spcPct val="50000"/>
              </a:spcBef>
              <a:buFontTx/>
              <a:buAutoNum type="alphaUcPeriod"/>
              <a:defRPr/>
            </a:pPr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24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8141" indent="-408141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27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8141" indent="-408141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28</a:t>
            </a:r>
          </a:p>
          <a:p>
            <a:pPr marL="408141" indent="-408141">
              <a:spcBef>
                <a:spcPct val="50000"/>
              </a:spcBef>
              <a:defRPr/>
            </a:pPr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D.25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828801" y="5867401"/>
            <a:ext cx="8229600" cy="84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7" tIns="54419" rIns="108837" bIns="544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>
                <a:solidFill>
                  <a:srgbClr val="0000CC"/>
                </a:solidFill>
                <a:latin typeface="Arial" charset="0"/>
              </a:rPr>
              <a:t>Đáp án: A</a:t>
            </a: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0"/>
            <a:ext cx="314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0"/>
            <a:ext cx="314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0"/>
            <a:ext cx="314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32800" y="5486400"/>
            <a:ext cx="375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lowchart: Connector 19"/>
          <p:cNvSpPr/>
          <p:nvPr/>
        </p:nvSpPr>
        <p:spPr>
          <a:xfrm>
            <a:off x="8863174" y="5268267"/>
            <a:ext cx="25400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7" tIns="54419" rIns="108837" bIns="54419" anchor="ctr"/>
          <a:lstStyle/>
          <a:p>
            <a:pPr algn="ctr">
              <a:defRPr/>
            </a:pPr>
            <a:r>
              <a:rPr lang="en-US" sz="8500" b="1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21" name="Flowchart: Connector 20"/>
          <p:cNvSpPr/>
          <p:nvPr/>
        </p:nvSpPr>
        <p:spPr>
          <a:xfrm>
            <a:off x="8867592" y="5268267"/>
            <a:ext cx="25400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7" tIns="54419" rIns="108837" bIns="54419" anchor="ctr"/>
          <a:lstStyle/>
          <a:p>
            <a:pPr algn="ctr">
              <a:defRPr/>
            </a:pPr>
            <a:r>
              <a:rPr lang="en-US" sz="8500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22" name="Flowchart: Connector 21"/>
          <p:cNvSpPr/>
          <p:nvPr/>
        </p:nvSpPr>
        <p:spPr>
          <a:xfrm>
            <a:off x="8858756" y="5245032"/>
            <a:ext cx="25400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7" tIns="54419" rIns="108837" bIns="54419" anchor="ctr"/>
          <a:lstStyle/>
          <a:p>
            <a:pPr algn="ctr">
              <a:defRPr/>
            </a:pPr>
            <a:r>
              <a:rPr lang="en-US" sz="85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23" name="Flowchart: Connector 22"/>
          <p:cNvSpPr/>
          <p:nvPr/>
        </p:nvSpPr>
        <p:spPr>
          <a:xfrm>
            <a:off x="8899618" y="5245032"/>
            <a:ext cx="25400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7" tIns="54419" rIns="108837" bIns="54419" anchor="ctr"/>
          <a:lstStyle/>
          <a:p>
            <a:pPr algn="ctr">
              <a:defRPr/>
            </a:pPr>
            <a:r>
              <a:rPr lang="en-US" sz="85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24" name="Flowchart: Connector 23"/>
          <p:cNvSpPr/>
          <p:nvPr/>
        </p:nvSpPr>
        <p:spPr>
          <a:xfrm>
            <a:off x="8890782" y="5245032"/>
            <a:ext cx="25400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7" tIns="54419" rIns="108837" bIns="54419" anchor="ctr"/>
          <a:lstStyle/>
          <a:p>
            <a:pPr algn="ctr">
              <a:defRPr/>
            </a:pPr>
            <a:r>
              <a:rPr lang="en-US" sz="85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25" name="Flowchart: Connector 24"/>
          <p:cNvSpPr/>
          <p:nvPr/>
        </p:nvSpPr>
        <p:spPr>
          <a:xfrm>
            <a:off x="8867592" y="5245032"/>
            <a:ext cx="25400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7" tIns="54419" rIns="108837" bIns="54419" anchor="ctr"/>
          <a:lstStyle/>
          <a:p>
            <a:pPr algn="ctr">
              <a:defRPr/>
            </a:pPr>
            <a:r>
              <a:rPr lang="en-US" sz="85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6" name="Flowchart: Connector 25"/>
          <p:cNvSpPr/>
          <p:nvPr/>
        </p:nvSpPr>
        <p:spPr>
          <a:xfrm>
            <a:off x="8908454" y="5232492"/>
            <a:ext cx="25400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7" tIns="54419" rIns="108837" bIns="54419" anchor="ctr"/>
          <a:lstStyle/>
          <a:p>
            <a:pPr algn="ctr">
              <a:defRPr/>
            </a:pPr>
            <a:r>
              <a:rPr lang="en-US" sz="85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7" name="Flowchart: Connector 26"/>
          <p:cNvSpPr/>
          <p:nvPr/>
        </p:nvSpPr>
        <p:spPr>
          <a:xfrm>
            <a:off x="8890782" y="5257572"/>
            <a:ext cx="25400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7" tIns="54419" rIns="108837" bIns="54419" anchor="ctr"/>
          <a:lstStyle/>
          <a:p>
            <a:pPr algn="ctr">
              <a:defRPr/>
            </a:pPr>
            <a:r>
              <a:rPr lang="en-US" sz="85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8" name="Flowchart: Connector 27"/>
          <p:cNvSpPr/>
          <p:nvPr/>
        </p:nvSpPr>
        <p:spPr>
          <a:xfrm>
            <a:off x="8890782" y="5278962"/>
            <a:ext cx="25400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7" tIns="54419" rIns="108837" bIns="54419" anchor="ctr"/>
          <a:lstStyle/>
          <a:p>
            <a:pPr algn="ctr">
              <a:defRPr/>
            </a:pPr>
            <a:r>
              <a:rPr lang="en-US" sz="85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9" name="Flowchart: Connector 28"/>
          <p:cNvSpPr/>
          <p:nvPr/>
        </p:nvSpPr>
        <p:spPr>
          <a:xfrm>
            <a:off x="8906249" y="5243187"/>
            <a:ext cx="25400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7" tIns="54419" rIns="108837" bIns="54419" anchor="ctr"/>
          <a:lstStyle/>
          <a:p>
            <a:pPr algn="ctr">
              <a:defRPr/>
            </a:pPr>
            <a:r>
              <a:rPr lang="en-US" sz="85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0" name="Flowchart: Connector 29"/>
          <p:cNvSpPr/>
          <p:nvPr/>
        </p:nvSpPr>
        <p:spPr>
          <a:xfrm>
            <a:off x="8921716" y="5257572"/>
            <a:ext cx="25400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7" tIns="54419" rIns="108837" bIns="54419" anchor="ctr"/>
          <a:lstStyle/>
          <a:p>
            <a:pPr algn="ctr">
              <a:defRPr/>
            </a:pPr>
            <a:r>
              <a:rPr lang="en-US" sz="8500" b="1" dirty="0">
                <a:solidFill>
                  <a:srgbClr val="00206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8862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utoUpdateAnimBg="0"/>
      <p:bldP spid="24583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0" y="-12474"/>
            <a:ext cx="9144000" cy="6855520"/>
          </a:xfrm>
          <a:prstGeom prst="rect">
            <a:avLst/>
          </a:prstGeom>
        </p:spPr>
      </p:pic>
      <p:sp>
        <p:nvSpPr>
          <p:cNvPr id="12" name="TextBox 4"/>
          <p:cNvSpPr txBox="1"/>
          <p:nvPr/>
        </p:nvSpPr>
        <p:spPr>
          <a:xfrm>
            <a:off x="1683026" y="2096712"/>
            <a:ext cx="8481391" cy="1431767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华康标题宋W9(P)" panose="02020900000000000000" pitchFamily="18" charset="-122"/>
                <a:cs typeface="Times New Roman" pitchFamily="18" charset="0"/>
                <a:sym typeface="Arial"/>
              </a:rPr>
              <a:t>CHÚC CÁC EM CHĂM NGOAN HỌC GIỎI</a:t>
            </a:r>
          </a:p>
        </p:txBody>
      </p:sp>
    </p:spTree>
    <p:extLst>
      <p:ext uri="{BB962C8B-B14F-4D97-AF65-F5344CB8AC3E}">
        <p14:creationId xmlns:p14="http://schemas.microsoft.com/office/powerpoint/2010/main" val="362396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27">
        <p14:ferris dir="l"/>
      </p:transition>
    </mc:Choice>
    <mc:Fallback xmlns="">
      <p:transition spd="slow" advTm="227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85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1524000" y="450574"/>
            <a:ext cx="8839200" cy="6407426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59" y="2273208"/>
            <a:ext cx="3166878" cy="466613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4942817" y="2441218"/>
            <a:ext cx="52587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ĐỘNG</a:t>
            </a:r>
            <a:endParaRPr lang="zh-CN" altLang="en-US" sz="66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5069" y="6679666"/>
            <a:ext cx="152400" cy="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62">
        <p:circle/>
      </p:transition>
    </mc:Choice>
    <mc:Fallback xmlns="">
      <p:transition spd="slow" advTm="69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206108" y="401609"/>
            <a:ext cx="10802008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3200" b="1" u="sng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Việt có 6 quả táo. Số táo của Mai gấp 4 lần số táo của Việt. Hỏi Mai có bao nhiêu quả táo?</a:t>
            </a:r>
            <a:endParaRPr lang="en-US" sz="32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6"/>
          <p:cNvGrpSpPr>
            <a:grpSpLocks/>
          </p:cNvGrpSpPr>
          <p:nvPr/>
        </p:nvGrpSpPr>
        <p:grpSpPr bwMode="auto">
          <a:xfrm>
            <a:off x="1793611" y="2387867"/>
            <a:ext cx="1447800" cy="800100"/>
            <a:chOff x="576" y="1536"/>
            <a:chExt cx="912" cy="504"/>
          </a:xfrm>
        </p:grpSpPr>
        <p:grpSp>
          <p:nvGrpSpPr>
            <p:cNvPr id="25" name="Group 7"/>
            <p:cNvGrpSpPr>
              <a:grpSpLocks/>
            </p:cNvGrpSpPr>
            <p:nvPr/>
          </p:nvGrpSpPr>
          <p:grpSpPr bwMode="auto">
            <a:xfrm>
              <a:off x="576" y="1888"/>
              <a:ext cx="720" cy="152"/>
              <a:chOff x="576" y="1888"/>
              <a:chExt cx="720" cy="152"/>
            </a:xfrm>
          </p:grpSpPr>
          <p:sp>
            <p:nvSpPr>
              <p:cNvPr id="28" name="Line 8"/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auto">
              <a:xfrm>
                <a:off x="576" y="189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Line 10"/>
              <p:cNvSpPr>
                <a:spLocks noChangeShapeType="1"/>
              </p:cNvSpPr>
              <p:nvPr/>
            </p:nvSpPr>
            <p:spPr bwMode="auto">
              <a:xfrm>
                <a:off x="1296" y="18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6" name="AutoShape 21"/>
            <p:cNvSpPr>
              <a:spLocks/>
            </p:cNvSpPr>
            <p:nvPr/>
          </p:nvSpPr>
          <p:spPr bwMode="auto">
            <a:xfrm rot="5400000" flipV="1">
              <a:off x="884" y="1492"/>
              <a:ext cx="96" cy="696"/>
            </a:xfrm>
            <a:prstGeom prst="leftBrace">
              <a:avLst>
                <a:gd name="adj1" fmla="val 87269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720" y="1536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sz="2400" kern="1200" dirty="0">
                  <a:solidFill>
                    <a:prstClr val="black"/>
                  </a:solidFill>
                  <a:latin typeface="Times New Roman" pitchFamily="18" charset="0"/>
                </a:rPr>
                <a:t>6 </a:t>
              </a:r>
              <a:r>
                <a:rPr lang="en-US" sz="2400" kern="1200" dirty="0" err="1">
                  <a:solidFill>
                    <a:prstClr val="black"/>
                  </a:solidFill>
                  <a:latin typeface="Times New Roman" pitchFamily="18" charset="0"/>
                </a:rPr>
                <a:t>quả</a:t>
              </a:r>
              <a:endParaRPr lang="en-US" sz="2400" kern="12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54" name="Text Box 43"/>
          <p:cNvSpPr txBox="1">
            <a:spLocks noChangeArrowheads="1"/>
          </p:cNvSpPr>
          <p:nvPr/>
        </p:nvSpPr>
        <p:spPr bwMode="auto">
          <a:xfrm>
            <a:off x="1793611" y="1797534"/>
            <a:ext cx="18700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3200" b="1" kern="1200" dirty="0" err="1">
                <a:solidFill>
                  <a:srgbClr val="0070C0"/>
                </a:solidFill>
                <a:latin typeface="Times New Roman" pitchFamily="18" charset="0"/>
              </a:rPr>
              <a:t>Tóm</a:t>
            </a:r>
            <a:r>
              <a:rPr lang="en-US" sz="3200" b="1" kern="1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kern="1200" dirty="0" err="1">
                <a:solidFill>
                  <a:srgbClr val="0070C0"/>
                </a:solidFill>
                <a:latin typeface="Times New Roman" pitchFamily="18" charset="0"/>
              </a:rPr>
              <a:t>tắt</a:t>
            </a:r>
            <a:endParaRPr lang="en-US" sz="3200" b="1" kern="1200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55" name="Text Box 27"/>
          <p:cNvSpPr txBox="1">
            <a:spLocks noChangeArrowheads="1"/>
          </p:cNvSpPr>
          <p:nvPr/>
        </p:nvSpPr>
        <p:spPr bwMode="auto">
          <a:xfrm>
            <a:off x="3546395" y="4238905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spcBef>
                <a:spcPct val="50000"/>
              </a:spcBef>
              <a:buClrTx/>
            </a:pP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</a:rPr>
              <a:t>quả</a:t>
            </a:r>
            <a:endParaRPr lang="en-US" sz="2400" kern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pSp>
        <p:nvGrpSpPr>
          <p:cNvPr id="56" name="Group 6"/>
          <p:cNvGrpSpPr>
            <a:grpSpLocks/>
          </p:cNvGrpSpPr>
          <p:nvPr/>
        </p:nvGrpSpPr>
        <p:grpSpPr bwMode="auto">
          <a:xfrm>
            <a:off x="1793611" y="2553190"/>
            <a:ext cx="1447800" cy="800100"/>
            <a:chOff x="576" y="1536"/>
            <a:chExt cx="912" cy="504"/>
          </a:xfrm>
        </p:grpSpPr>
        <p:grpSp>
          <p:nvGrpSpPr>
            <p:cNvPr id="57" name="Group 7"/>
            <p:cNvGrpSpPr>
              <a:grpSpLocks/>
            </p:cNvGrpSpPr>
            <p:nvPr/>
          </p:nvGrpSpPr>
          <p:grpSpPr bwMode="auto">
            <a:xfrm>
              <a:off x="576" y="1888"/>
              <a:ext cx="720" cy="152"/>
              <a:chOff x="576" y="1888"/>
              <a:chExt cx="720" cy="152"/>
            </a:xfrm>
          </p:grpSpPr>
          <p:sp>
            <p:nvSpPr>
              <p:cNvPr id="60" name="Line 8"/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" name="Line 9"/>
              <p:cNvSpPr>
                <a:spLocks noChangeShapeType="1"/>
              </p:cNvSpPr>
              <p:nvPr/>
            </p:nvSpPr>
            <p:spPr bwMode="auto">
              <a:xfrm>
                <a:off x="576" y="189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" name="Line 10"/>
              <p:cNvSpPr>
                <a:spLocks noChangeShapeType="1"/>
              </p:cNvSpPr>
              <p:nvPr/>
            </p:nvSpPr>
            <p:spPr bwMode="auto">
              <a:xfrm>
                <a:off x="1296" y="18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8" name="AutoShape 21"/>
            <p:cNvSpPr>
              <a:spLocks/>
            </p:cNvSpPr>
            <p:nvPr/>
          </p:nvSpPr>
          <p:spPr bwMode="auto">
            <a:xfrm rot="5400000" flipV="1">
              <a:off x="884" y="1492"/>
              <a:ext cx="96" cy="696"/>
            </a:xfrm>
            <a:prstGeom prst="leftBrace">
              <a:avLst>
                <a:gd name="adj1" fmla="val 87269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Text Box 12"/>
            <p:cNvSpPr txBox="1">
              <a:spLocks noChangeArrowheads="1"/>
            </p:cNvSpPr>
            <p:nvPr/>
          </p:nvSpPr>
          <p:spPr bwMode="auto">
            <a:xfrm>
              <a:off x="720" y="1536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0" eaLnBrk="1" hangingPunct="1">
                <a:spcBef>
                  <a:spcPct val="50000"/>
                </a:spcBef>
                <a:buClrTx/>
              </a:pPr>
              <a:r>
                <a:rPr lang="en-US" sz="2400" kern="1200" dirty="0">
                  <a:solidFill>
                    <a:prstClr val="black"/>
                  </a:solidFill>
                  <a:latin typeface="Times New Roman" pitchFamily="18" charset="0"/>
                </a:rPr>
                <a:t>6 </a:t>
              </a:r>
              <a:r>
                <a:rPr lang="en-US" sz="2400" kern="1200" dirty="0" err="1">
                  <a:solidFill>
                    <a:prstClr val="black"/>
                  </a:solidFill>
                  <a:latin typeface="Times New Roman" pitchFamily="18" charset="0"/>
                </a:rPr>
                <a:t>quả</a:t>
              </a:r>
              <a:endParaRPr lang="en-US" sz="2400" kern="12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3" name="Group 6"/>
          <p:cNvGrpSpPr>
            <a:grpSpLocks/>
          </p:cNvGrpSpPr>
          <p:nvPr/>
        </p:nvGrpSpPr>
        <p:grpSpPr bwMode="auto">
          <a:xfrm>
            <a:off x="2952463" y="3097086"/>
            <a:ext cx="1447800" cy="800100"/>
            <a:chOff x="576" y="1536"/>
            <a:chExt cx="912" cy="504"/>
          </a:xfrm>
        </p:grpSpPr>
        <p:grpSp>
          <p:nvGrpSpPr>
            <p:cNvPr id="64" name="Group 7"/>
            <p:cNvGrpSpPr>
              <a:grpSpLocks/>
            </p:cNvGrpSpPr>
            <p:nvPr/>
          </p:nvGrpSpPr>
          <p:grpSpPr bwMode="auto">
            <a:xfrm>
              <a:off x="576" y="1888"/>
              <a:ext cx="720" cy="152"/>
              <a:chOff x="576" y="1888"/>
              <a:chExt cx="720" cy="152"/>
            </a:xfrm>
          </p:grpSpPr>
          <p:sp>
            <p:nvSpPr>
              <p:cNvPr id="67" name="Line 8"/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Line 9"/>
              <p:cNvSpPr>
                <a:spLocks noChangeShapeType="1"/>
              </p:cNvSpPr>
              <p:nvPr/>
            </p:nvSpPr>
            <p:spPr bwMode="auto">
              <a:xfrm>
                <a:off x="576" y="189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9" name="Line 10"/>
              <p:cNvSpPr>
                <a:spLocks noChangeShapeType="1"/>
              </p:cNvSpPr>
              <p:nvPr/>
            </p:nvSpPr>
            <p:spPr bwMode="auto">
              <a:xfrm>
                <a:off x="1296" y="18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65" name="AutoShape 21"/>
            <p:cNvSpPr>
              <a:spLocks/>
            </p:cNvSpPr>
            <p:nvPr/>
          </p:nvSpPr>
          <p:spPr bwMode="auto">
            <a:xfrm rot="5400000" flipV="1">
              <a:off x="884" y="1492"/>
              <a:ext cx="96" cy="696"/>
            </a:xfrm>
            <a:prstGeom prst="leftBrace">
              <a:avLst>
                <a:gd name="adj1" fmla="val 87269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Text Box 12"/>
            <p:cNvSpPr txBox="1">
              <a:spLocks noChangeArrowheads="1"/>
            </p:cNvSpPr>
            <p:nvPr/>
          </p:nvSpPr>
          <p:spPr bwMode="auto">
            <a:xfrm>
              <a:off x="720" y="1536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0" eaLnBrk="1" hangingPunct="1">
                <a:spcBef>
                  <a:spcPct val="50000"/>
                </a:spcBef>
                <a:buClrTx/>
              </a:pPr>
              <a:r>
                <a:rPr lang="en-US" sz="2400" kern="1200" dirty="0">
                  <a:solidFill>
                    <a:prstClr val="black"/>
                  </a:solidFill>
                  <a:latin typeface="Times New Roman" pitchFamily="18" charset="0"/>
                </a:rPr>
                <a:t>6 </a:t>
              </a:r>
              <a:r>
                <a:rPr lang="en-US" sz="2400" kern="1200" dirty="0" err="1">
                  <a:solidFill>
                    <a:prstClr val="black"/>
                  </a:solidFill>
                  <a:latin typeface="Times New Roman" pitchFamily="18" charset="0"/>
                </a:rPr>
                <a:t>quả</a:t>
              </a:r>
              <a:endParaRPr lang="en-US" sz="2400" kern="12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0" name="Group 6"/>
          <p:cNvGrpSpPr>
            <a:grpSpLocks/>
          </p:cNvGrpSpPr>
          <p:nvPr/>
        </p:nvGrpSpPr>
        <p:grpSpPr bwMode="auto">
          <a:xfrm>
            <a:off x="4105195" y="3109786"/>
            <a:ext cx="1447800" cy="800100"/>
            <a:chOff x="576" y="1536"/>
            <a:chExt cx="912" cy="504"/>
          </a:xfrm>
        </p:grpSpPr>
        <p:grpSp>
          <p:nvGrpSpPr>
            <p:cNvPr id="71" name="Group 7"/>
            <p:cNvGrpSpPr>
              <a:grpSpLocks/>
            </p:cNvGrpSpPr>
            <p:nvPr/>
          </p:nvGrpSpPr>
          <p:grpSpPr bwMode="auto">
            <a:xfrm>
              <a:off x="576" y="1888"/>
              <a:ext cx="720" cy="152"/>
              <a:chOff x="576" y="1888"/>
              <a:chExt cx="720" cy="152"/>
            </a:xfrm>
          </p:grpSpPr>
          <p:sp>
            <p:nvSpPr>
              <p:cNvPr id="74" name="Line 8"/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5" name="Line 9"/>
              <p:cNvSpPr>
                <a:spLocks noChangeShapeType="1"/>
              </p:cNvSpPr>
              <p:nvPr/>
            </p:nvSpPr>
            <p:spPr bwMode="auto">
              <a:xfrm>
                <a:off x="576" y="189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6" name="Line 10"/>
              <p:cNvSpPr>
                <a:spLocks noChangeShapeType="1"/>
              </p:cNvSpPr>
              <p:nvPr/>
            </p:nvSpPr>
            <p:spPr bwMode="auto">
              <a:xfrm>
                <a:off x="1296" y="18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2" name="AutoShape 21"/>
            <p:cNvSpPr>
              <a:spLocks/>
            </p:cNvSpPr>
            <p:nvPr/>
          </p:nvSpPr>
          <p:spPr bwMode="auto">
            <a:xfrm rot="5400000" flipV="1">
              <a:off x="884" y="1492"/>
              <a:ext cx="96" cy="696"/>
            </a:xfrm>
            <a:prstGeom prst="leftBrace">
              <a:avLst>
                <a:gd name="adj1" fmla="val 87269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Text Box 12"/>
            <p:cNvSpPr txBox="1">
              <a:spLocks noChangeArrowheads="1"/>
            </p:cNvSpPr>
            <p:nvPr/>
          </p:nvSpPr>
          <p:spPr bwMode="auto">
            <a:xfrm>
              <a:off x="720" y="1536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0" eaLnBrk="1" hangingPunct="1">
                <a:spcBef>
                  <a:spcPct val="50000"/>
                </a:spcBef>
                <a:buClrTx/>
              </a:pPr>
              <a:r>
                <a:rPr lang="en-US" sz="2400" kern="1200" dirty="0">
                  <a:solidFill>
                    <a:prstClr val="black"/>
                  </a:solidFill>
                  <a:latin typeface="Times New Roman" pitchFamily="18" charset="0"/>
                </a:rPr>
                <a:t>6 </a:t>
              </a:r>
              <a:r>
                <a:rPr lang="en-US" sz="2400" kern="1200" dirty="0" err="1">
                  <a:solidFill>
                    <a:prstClr val="black"/>
                  </a:solidFill>
                  <a:latin typeface="Times New Roman" pitchFamily="18" charset="0"/>
                </a:rPr>
                <a:t>quả</a:t>
              </a:r>
              <a:endParaRPr lang="en-US" sz="2400" kern="12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77" name="AutoShape 20"/>
          <p:cNvSpPr>
            <a:spLocks/>
          </p:cNvSpPr>
          <p:nvPr/>
        </p:nvSpPr>
        <p:spPr bwMode="auto">
          <a:xfrm rot="16200000">
            <a:off x="3924073" y="1153652"/>
            <a:ext cx="328612" cy="4583415"/>
          </a:xfrm>
          <a:prstGeom prst="leftBrace">
            <a:avLst>
              <a:gd name="adj1" fmla="val 196183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Text Box 45"/>
          <p:cNvSpPr txBox="1">
            <a:spLocks noChangeArrowheads="1"/>
          </p:cNvSpPr>
          <p:nvPr/>
        </p:nvSpPr>
        <p:spPr bwMode="auto">
          <a:xfrm>
            <a:off x="7526840" y="3333245"/>
            <a:ext cx="419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</a:rPr>
              <a:t>6 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kern="1200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</a:rPr>
              <a:t> = 24 (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</a:rPr>
              <a:t>quả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79" name="Text Box 46"/>
          <p:cNvSpPr txBox="1">
            <a:spLocks noChangeArrowheads="1"/>
          </p:cNvSpPr>
          <p:nvPr/>
        </p:nvSpPr>
        <p:spPr bwMode="auto">
          <a:xfrm>
            <a:off x="7045716" y="2798475"/>
            <a:ext cx="396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Mai có số quả táo là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80" name="Text Box 47"/>
          <p:cNvSpPr txBox="1">
            <a:spLocks noChangeArrowheads="1"/>
          </p:cNvSpPr>
          <p:nvPr/>
        </p:nvSpPr>
        <p:spPr bwMode="auto">
          <a:xfrm>
            <a:off x="8462022" y="3846071"/>
            <a:ext cx="32558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</a:rPr>
              <a:t>Đáp số: 24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</a:rPr>
              <a:t>quả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</a:rPr>
              <a:t>táo</a:t>
            </a:r>
            <a:endParaRPr lang="en-US" sz="3200" kern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2" name="Text Box 52"/>
          <p:cNvSpPr txBox="1">
            <a:spLocks noChangeArrowheads="1"/>
          </p:cNvSpPr>
          <p:nvPr/>
        </p:nvSpPr>
        <p:spPr bwMode="auto">
          <a:xfrm>
            <a:off x="8039204" y="1793989"/>
            <a:ext cx="1752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3200" b="1" kern="1200" dirty="0" err="1">
                <a:solidFill>
                  <a:srgbClr val="0070C0"/>
                </a:solidFill>
                <a:latin typeface="Times New Roman" pitchFamily="18" charset="0"/>
              </a:rPr>
              <a:t>Bài</a:t>
            </a:r>
            <a:r>
              <a:rPr lang="en-US" sz="3200" b="1" kern="1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kern="1200" dirty="0" err="1">
                <a:solidFill>
                  <a:srgbClr val="0070C0"/>
                </a:solidFill>
                <a:latin typeface="Times New Roman" pitchFamily="18" charset="0"/>
              </a:rPr>
              <a:t>giải</a:t>
            </a:r>
            <a:endParaRPr lang="en-US" sz="3200" b="1" kern="1200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619239" y="539520"/>
            <a:ext cx="21566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>
            <a:off x="7600331" y="539520"/>
            <a:ext cx="26303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907815" y="1009527"/>
            <a:ext cx="4188185" cy="45719"/>
            <a:chOff x="-1435704" y="3717948"/>
            <a:chExt cx="2889066" cy="72237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-1418046" y="3717948"/>
              <a:ext cx="287140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-1435704" y="3790185"/>
              <a:ext cx="287140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 Box 48"/>
          <p:cNvSpPr txBox="1">
            <a:spLocks noChangeArrowheads="1"/>
          </p:cNvSpPr>
          <p:nvPr/>
        </p:nvSpPr>
        <p:spPr bwMode="auto">
          <a:xfrm>
            <a:off x="3832808" y="4720392"/>
            <a:ext cx="707282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en-US" sz="3600" b="1" kern="1200" dirty="0">
                <a:solidFill>
                  <a:srgbClr val="FF0000"/>
                </a:solidFill>
                <a:latin typeface="Times New Roman" pitchFamily="18" charset="0"/>
              </a:rPr>
              <a:t>Muốn gấp một số </a:t>
            </a:r>
            <a:r>
              <a:rPr lang="en-US" sz="3600" b="1" kern="1200" dirty="0" err="1">
                <a:solidFill>
                  <a:srgbClr val="FF0000"/>
                </a:solidFill>
                <a:latin typeface="Times New Roman" pitchFamily="18" charset="0"/>
              </a:rPr>
              <a:t>lên</a:t>
            </a:r>
            <a:r>
              <a:rPr lang="en-US" sz="3600" b="1" kern="1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3600" b="1" kern="1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600" b="1" kern="1200" dirty="0">
                <a:solidFill>
                  <a:srgbClr val="FF0000"/>
                </a:solidFill>
                <a:latin typeface="Times New Roman" pitchFamily="18" charset="0"/>
              </a:rPr>
              <a:t> lần, ta lấy số đó nhân với số lần.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412090" y="5139963"/>
            <a:ext cx="1219200" cy="36118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51" name="Text Box 43">
            <a:extLst>
              <a:ext uri="{FF2B5EF4-FFF2-40B4-BE49-F238E27FC236}">
                <a16:creationId xmlns:a16="http://schemas.microsoft.com/office/drawing/2014/main" id="{096BCD36-BB43-4E8E-A7D3-46CA91551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68" y="3419004"/>
            <a:ext cx="18700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3200" b="1" kern="1200" dirty="0">
                <a:solidFill>
                  <a:srgbClr val="0070C0"/>
                </a:solidFill>
                <a:latin typeface="Times New Roman" pitchFamily="18" charset="0"/>
              </a:rPr>
              <a:t>Mai:</a:t>
            </a:r>
          </a:p>
        </p:txBody>
      </p:sp>
      <p:sp>
        <p:nvSpPr>
          <p:cNvPr id="86" name="Text Box 43">
            <a:extLst>
              <a:ext uri="{FF2B5EF4-FFF2-40B4-BE49-F238E27FC236}">
                <a16:creationId xmlns:a16="http://schemas.microsoft.com/office/drawing/2014/main" id="{BAA7BEF7-6CD5-42E8-8FD0-63887F2AC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786" y="2765000"/>
            <a:ext cx="18700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3200" b="1" kern="1200" dirty="0" err="1">
                <a:solidFill>
                  <a:srgbClr val="0070C0"/>
                </a:solidFill>
                <a:latin typeface="Times New Roman" pitchFamily="18" charset="0"/>
              </a:rPr>
              <a:t>Việt</a:t>
            </a:r>
            <a:r>
              <a:rPr lang="en-US" sz="3200" b="1" kern="1200" dirty="0">
                <a:solidFill>
                  <a:srgbClr val="0070C0"/>
                </a:solidFill>
                <a:latin typeface="Times New Roman" pitchFamily="18" charset="0"/>
              </a:rPr>
              <a:t>:</a:t>
            </a:r>
          </a:p>
        </p:txBody>
      </p:sp>
      <p:grpSp>
        <p:nvGrpSpPr>
          <p:cNvPr id="87" name="Group 6">
            <a:extLst>
              <a:ext uri="{FF2B5EF4-FFF2-40B4-BE49-F238E27FC236}">
                <a16:creationId xmlns:a16="http://schemas.microsoft.com/office/drawing/2014/main" id="{C06F004E-D9FB-497D-8EA3-C0FFE4F952D8}"/>
              </a:ext>
            </a:extLst>
          </p:cNvPr>
          <p:cNvGrpSpPr>
            <a:grpSpLocks/>
          </p:cNvGrpSpPr>
          <p:nvPr/>
        </p:nvGrpSpPr>
        <p:grpSpPr bwMode="auto">
          <a:xfrm>
            <a:off x="5262491" y="3084386"/>
            <a:ext cx="1447800" cy="800100"/>
            <a:chOff x="576" y="1536"/>
            <a:chExt cx="912" cy="504"/>
          </a:xfrm>
        </p:grpSpPr>
        <p:grpSp>
          <p:nvGrpSpPr>
            <p:cNvPr id="88" name="Group 7">
              <a:extLst>
                <a:ext uri="{FF2B5EF4-FFF2-40B4-BE49-F238E27FC236}">
                  <a16:creationId xmlns:a16="http://schemas.microsoft.com/office/drawing/2014/main" id="{F5DCEE58-402D-4F94-B1AD-20CF402BB5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888"/>
              <a:ext cx="720" cy="152"/>
              <a:chOff x="576" y="1888"/>
              <a:chExt cx="720" cy="152"/>
            </a:xfrm>
          </p:grpSpPr>
          <p:sp>
            <p:nvSpPr>
              <p:cNvPr id="91" name="Line 8">
                <a:extLst>
                  <a:ext uri="{FF2B5EF4-FFF2-40B4-BE49-F238E27FC236}">
                    <a16:creationId xmlns:a16="http://schemas.microsoft.com/office/drawing/2014/main" id="{B3038FA2-94D4-47FB-A8E4-832C824FB2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2" name="Line 9">
                <a:extLst>
                  <a:ext uri="{FF2B5EF4-FFF2-40B4-BE49-F238E27FC236}">
                    <a16:creationId xmlns:a16="http://schemas.microsoft.com/office/drawing/2014/main" id="{67E379E0-11FC-459A-93A7-1A914A2D8F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89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3" name="Line 10">
                <a:extLst>
                  <a:ext uri="{FF2B5EF4-FFF2-40B4-BE49-F238E27FC236}">
                    <a16:creationId xmlns:a16="http://schemas.microsoft.com/office/drawing/2014/main" id="{CF7B06FA-042A-4FD9-82E1-83AE11EB03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8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9" name="AutoShape 21">
              <a:extLst>
                <a:ext uri="{FF2B5EF4-FFF2-40B4-BE49-F238E27FC236}">
                  <a16:creationId xmlns:a16="http://schemas.microsoft.com/office/drawing/2014/main" id="{00451212-D985-4340-9A9D-6F88B58BF242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884" y="1492"/>
              <a:ext cx="96" cy="696"/>
            </a:xfrm>
            <a:prstGeom prst="leftBrace">
              <a:avLst>
                <a:gd name="adj1" fmla="val 87269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Text Box 12">
              <a:extLst>
                <a:ext uri="{FF2B5EF4-FFF2-40B4-BE49-F238E27FC236}">
                  <a16:creationId xmlns:a16="http://schemas.microsoft.com/office/drawing/2014/main" id="{B3C88A20-3FDB-4734-ABF7-DA67F24261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536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0" eaLnBrk="1" hangingPunct="1">
                <a:spcBef>
                  <a:spcPct val="50000"/>
                </a:spcBef>
                <a:buClrTx/>
              </a:pPr>
              <a:r>
                <a:rPr lang="en-US" sz="2400" kern="1200" dirty="0">
                  <a:solidFill>
                    <a:prstClr val="black"/>
                  </a:solidFill>
                  <a:latin typeface="Times New Roman" pitchFamily="18" charset="0"/>
                </a:rPr>
                <a:t>6 </a:t>
              </a:r>
              <a:r>
                <a:rPr lang="en-US" sz="2400" kern="1200" dirty="0" err="1">
                  <a:solidFill>
                    <a:prstClr val="black"/>
                  </a:solidFill>
                  <a:latin typeface="Times New Roman" pitchFamily="18" charset="0"/>
                </a:rPr>
                <a:t>quả</a:t>
              </a:r>
              <a:endParaRPr lang="en-US" sz="2400" kern="12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9BCECAE-81CE-4FEC-BDD8-205F12BF5310}"/>
              </a:ext>
            </a:extLst>
          </p:cNvPr>
          <p:cNvGrpSpPr/>
          <p:nvPr/>
        </p:nvGrpSpPr>
        <p:grpSpPr>
          <a:xfrm>
            <a:off x="1780909" y="3639537"/>
            <a:ext cx="4611880" cy="266700"/>
            <a:chOff x="1780909" y="3082941"/>
            <a:chExt cx="4611880" cy="266700"/>
          </a:xfrm>
        </p:grpSpPr>
        <p:grpSp>
          <p:nvGrpSpPr>
            <p:cNvPr id="123" name="Group 7">
              <a:extLst>
                <a:ext uri="{FF2B5EF4-FFF2-40B4-BE49-F238E27FC236}">
                  <a16:creationId xmlns:a16="http://schemas.microsoft.com/office/drawing/2014/main" id="{A56289A2-BC87-4EB6-8465-515F3BBFB8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0909" y="3108341"/>
              <a:ext cx="1143000" cy="241300"/>
              <a:chOff x="576" y="1888"/>
              <a:chExt cx="720" cy="152"/>
            </a:xfrm>
          </p:grpSpPr>
          <p:sp>
            <p:nvSpPr>
              <p:cNvPr id="126" name="Line 8">
                <a:extLst>
                  <a:ext uri="{FF2B5EF4-FFF2-40B4-BE49-F238E27FC236}">
                    <a16:creationId xmlns:a16="http://schemas.microsoft.com/office/drawing/2014/main" id="{A0641C52-9915-43E8-80EE-C4AD0E488E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7" name="Line 9">
                <a:extLst>
                  <a:ext uri="{FF2B5EF4-FFF2-40B4-BE49-F238E27FC236}">
                    <a16:creationId xmlns:a16="http://schemas.microsoft.com/office/drawing/2014/main" id="{978E7693-8A17-43CC-9F22-AB4B0F3882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89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8" name="Line 10">
                <a:extLst>
                  <a:ext uri="{FF2B5EF4-FFF2-40B4-BE49-F238E27FC236}">
                    <a16:creationId xmlns:a16="http://schemas.microsoft.com/office/drawing/2014/main" id="{63085FB5-9798-49AE-A231-0F727611BC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8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30" name="Group 7">
              <a:extLst>
                <a:ext uri="{FF2B5EF4-FFF2-40B4-BE49-F238E27FC236}">
                  <a16:creationId xmlns:a16="http://schemas.microsoft.com/office/drawing/2014/main" id="{C810F676-DA0F-4A4D-8362-C03691E616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9761" y="3095641"/>
              <a:ext cx="1143000" cy="241300"/>
              <a:chOff x="576" y="1888"/>
              <a:chExt cx="720" cy="152"/>
            </a:xfrm>
          </p:grpSpPr>
          <p:sp>
            <p:nvSpPr>
              <p:cNvPr id="133" name="Line 8">
                <a:extLst>
                  <a:ext uri="{FF2B5EF4-FFF2-40B4-BE49-F238E27FC236}">
                    <a16:creationId xmlns:a16="http://schemas.microsoft.com/office/drawing/2014/main" id="{0E0B766C-5207-4078-A510-27CCFBDFFC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4" name="Line 9">
                <a:extLst>
                  <a:ext uri="{FF2B5EF4-FFF2-40B4-BE49-F238E27FC236}">
                    <a16:creationId xmlns:a16="http://schemas.microsoft.com/office/drawing/2014/main" id="{BC489B0A-819E-4FAA-AF83-66BF6F1D9A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89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5" name="Line 10">
                <a:extLst>
                  <a:ext uri="{FF2B5EF4-FFF2-40B4-BE49-F238E27FC236}">
                    <a16:creationId xmlns:a16="http://schemas.microsoft.com/office/drawing/2014/main" id="{EEE406AC-807A-46B1-8AF2-A1029735DD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8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37" name="Group 7">
              <a:extLst>
                <a:ext uri="{FF2B5EF4-FFF2-40B4-BE49-F238E27FC236}">
                  <a16:creationId xmlns:a16="http://schemas.microsoft.com/office/drawing/2014/main" id="{48869C32-CB3D-434E-9FAA-8CB5B8FD31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2493" y="3108341"/>
              <a:ext cx="1143000" cy="241300"/>
              <a:chOff x="576" y="1888"/>
              <a:chExt cx="720" cy="152"/>
            </a:xfrm>
          </p:grpSpPr>
          <p:sp>
            <p:nvSpPr>
              <p:cNvPr id="140" name="Line 8">
                <a:extLst>
                  <a:ext uri="{FF2B5EF4-FFF2-40B4-BE49-F238E27FC236}">
                    <a16:creationId xmlns:a16="http://schemas.microsoft.com/office/drawing/2014/main" id="{3B5731DD-E7B2-4CC5-AD6E-BB5A3F29FC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1" name="Line 9">
                <a:extLst>
                  <a:ext uri="{FF2B5EF4-FFF2-40B4-BE49-F238E27FC236}">
                    <a16:creationId xmlns:a16="http://schemas.microsoft.com/office/drawing/2014/main" id="{5646BA41-F94B-4C2B-B0AF-0326DC85E6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89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2" name="Line 10">
                <a:extLst>
                  <a:ext uri="{FF2B5EF4-FFF2-40B4-BE49-F238E27FC236}">
                    <a16:creationId xmlns:a16="http://schemas.microsoft.com/office/drawing/2014/main" id="{48972F3C-18D4-4F12-979C-6A14C58E3B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8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44" name="Group 7">
              <a:extLst>
                <a:ext uri="{FF2B5EF4-FFF2-40B4-BE49-F238E27FC236}">
                  <a16:creationId xmlns:a16="http://schemas.microsoft.com/office/drawing/2014/main" id="{C56313F1-89DB-4301-B2C4-43A6438130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9789" y="3082941"/>
              <a:ext cx="1143000" cy="241300"/>
              <a:chOff x="576" y="1888"/>
              <a:chExt cx="720" cy="152"/>
            </a:xfrm>
          </p:grpSpPr>
          <p:sp>
            <p:nvSpPr>
              <p:cNvPr id="147" name="Line 8">
                <a:extLst>
                  <a:ext uri="{FF2B5EF4-FFF2-40B4-BE49-F238E27FC236}">
                    <a16:creationId xmlns:a16="http://schemas.microsoft.com/office/drawing/2014/main" id="{F04CA53E-0DCA-4412-BF01-D9E0247013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976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8" name="Line 9">
                <a:extLst>
                  <a:ext uri="{FF2B5EF4-FFF2-40B4-BE49-F238E27FC236}">
                    <a16:creationId xmlns:a16="http://schemas.microsoft.com/office/drawing/2014/main" id="{9C99F69F-1D71-45E5-B1D7-B0314E0666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89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9" name="Line 10">
                <a:extLst>
                  <a:ext uri="{FF2B5EF4-FFF2-40B4-BE49-F238E27FC236}">
                    <a16:creationId xmlns:a16="http://schemas.microsoft.com/office/drawing/2014/main" id="{B8DD0360-5B32-4FB5-89C5-C434B0E99F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8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5880FB-8ABA-4261-AC42-97FBE81DDFCC}"/>
              </a:ext>
            </a:extLst>
          </p:cNvPr>
          <p:cNvCxnSpPr>
            <a:cxnSpLocks/>
          </p:cNvCxnSpPr>
          <p:nvPr/>
        </p:nvCxnSpPr>
        <p:spPr>
          <a:xfrm flipH="1">
            <a:off x="1794162" y="2545242"/>
            <a:ext cx="8679" cy="80439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982645D8-9977-467F-8968-17FB923D5E3B}"/>
              </a:ext>
            </a:extLst>
          </p:cNvPr>
          <p:cNvCxnSpPr/>
          <p:nvPr/>
        </p:nvCxnSpPr>
        <p:spPr>
          <a:xfrm flipH="1">
            <a:off x="2927072" y="2473883"/>
            <a:ext cx="8679" cy="80439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4287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77" grpId="0" animBg="1"/>
      <p:bldP spid="78" grpId="0"/>
      <p:bldP spid="79" grpId="0"/>
      <p:bldP spid="80" grpId="0"/>
      <p:bldP spid="82" grpId="0"/>
      <p:bldP spid="84" grpId="0" animBg="1"/>
      <p:bldP spid="5" grpId="0" animBg="1"/>
      <p:bldP spid="51" grpId="0"/>
      <p:bldP spid="86" grpId="0"/>
    </p:bldLst>
  </p:timing>
  <p:extLst>
    <p:ext uri="{3A86A75C-4F4B-4683-9AE1-C65F6400EC91}">
      <p14:laserTraceLst xmlns:p14="http://schemas.microsoft.com/office/powerpoint/2010/main">
        <p14:tracePtLst>
          <p14:tracePt t="95051" x="3187700" y="6203950"/>
          <p14:tracePt t="97517" x="173038" y="4383088"/>
          <p14:tracePt t="97623" x="384175" y="4373563"/>
          <p14:tracePt t="97719" x="566738" y="4337050"/>
          <p14:tracePt t="97810" x="849313" y="4246563"/>
          <p14:tracePt t="97819" x="868363" y="4237038"/>
          <p14:tracePt t="97901" x="1050925" y="4164013"/>
          <p14:tracePt t="97910" x="1077913" y="4154488"/>
          <p14:tracePt t="98018" x="1479550" y="3981450"/>
          <p14:tracePt t="98156" x="1817688" y="3908425"/>
          <p14:tracePt t="98229" x="1936750" y="3881438"/>
          <p14:tracePt t="98235" x="1946275" y="3881438"/>
          <p14:tracePt t="98367" x="1909763" y="3852863"/>
          <p14:tracePt t="98438" x="1917700" y="3725863"/>
          <p14:tracePt t="98521" x="1954213" y="3633788"/>
          <p14:tracePt t="98609" x="1982788" y="3597275"/>
          <p14:tracePt t="98788" x="1982788" y="3589338"/>
          <p14:tracePt t="98877" x="1982788" y="3543300"/>
          <p14:tracePt t="98965" x="1982788" y="3470275"/>
          <p14:tracePt t="99050" x="1982788" y="3397250"/>
          <p14:tracePt t="99145" x="1973263" y="3278188"/>
          <p14:tracePt t="99246" x="1954213" y="3114675"/>
          <p14:tracePt t="99255" x="1954213" y="3095625"/>
          <p14:tracePt t="99257" x="1954213" y="3078163"/>
          <p14:tracePt t="99409" x="1917700" y="2930525"/>
          <p14:tracePt t="99506" x="1890713" y="2876550"/>
          <p14:tracePt t="99574" x="1836738" y="2813050"/>
          <p14:tracePt t="99579" x="1827213" y="2813050"/>
          <p14:tracePt t="99646" x="1735138" y="2730500"/>
          <p14:tracePt t="99731" x="1681163" y="2703513"/>
          <p14:tracePt t="99806" x="1617663" y="2693988"/>
          <p14:tracePt t="99812" x="1598613" y="2693988"/>
          <p14:tracePt t="99885" x="1470025" y="2693988"/>
          <p14:tracePt t="99892" x="1452563" y="2693988"/>
          <p14:tracePt t="99967" x="1270000" y="2657475"/>
          <p14:tracePt t="100061" x="1141413" y="2657475"/>
          <p14:tracePt t="100149" x="958850" y="2720975"/>
          <p14:tracePt t="100156" x="941388" y="2730500"/>
          <p14:tracePt t="100243" x="812800" y="2803525"/>
          <p14:tracePt t="100249" x="795338" y="2813050"/>
          <p14:tracePt t="100329" x="666750" y="2930525"/>
          <p14:tracePt t="100429" x="612775" y="3049588"/>
          <p14:tracePt t="100530" x="593725" y="3232150"/>
          <p14:tracePt t="100537" x="593725" y="3251200"/>
          <p14:tracePt t="100638" x="666750" y="3341688"/>
          <p14:tracePt t="100754" x="876300" y="3460750"/>
          <p14:tracePt t="100818" x="1041400" y="3497263"/>
          <p14:tracePt t="100884" x="1141413" y="3506788"/>
          <p14:tracePt t="100946" x="1214438" y="3487738"/>
          <p14:tracePt t="101019" x="1360488" y="3451225"/>
          <p14:tracePt t="101109" x="1462088" y="3433763"/>
          <p14:tracePt t="101196" x="1479550" y="3397250"/>
          <p14:tracePt t="101283" x="1489075" y="3397250"/>
          <p14:tracePt t="101965" x="1690688" y="3524250"/>
          <p14:tracePt t="101967" x="1708150" y="3533775"/>
          <p14:tracePt t="102036" x="1873250" y="3606800"/>
          <p14:tracePt t="102103" x="1990725" y="3633788"/>
          <p14:tracePt t="102177" x="2119313" y="3633788"/>
          <p14:tracePt t="102266" x="2265363" y="3552825"/>
          <p14:tracePt t="102352" x="2393950" y="3397250"/>
          <p14:tracePt t="102359" x="2393950" y="3387725"/>
          <p14:tracePt t="102439" x="2520950" y="3195638"/>
          <p14:tracePt t="102534" x="2576513" y="3078163"/>
          <p14:tracePt t="102616" x="2584450" y="3078163"/>
          <p14:tracePt t="102707" x="2603500" y="3105150"/>
          <p14:tracePt t="102795" x="2805113" y="3287713"/>
          <p14:tracePt t="102801" x="2822575" y="3305175"/>
          <p14:tracePt t="102891" x="2941638" y="3397250"/>
          <p14:tracePt t="102983" x="3141663" y="3497263"/>
          <p14:tracePt t="103090" x="3406775" y="3533775"/>
          <p14:tracePt t="103099" x="3435350" y="3533775"/>
          <p14:tracePt t="103182" x="3625850" y="3560763"/>
          <p14:tracePt t="103190" x="3635375" y="3560763"/>
          <p14:tracePt t="103261" x="3735388" y="3506788"/>
          <p14:tracePt t="103267" x="3754438" y="3497263"/>
          <p14:tracePt t="103325" x="3810000" y="3424238"/>
          <p14:tracePt t="103406" x="3910013" y="3305175"/>
          <p14:tracePt t="103496" x="3956050" y="3241675"/>
          <p14:tracePt t="104114" x="3946525" y="3333750"/>
          <p14:tracePt t="104206" x="3937000" y="3533775"/>
          <p14:tracePt t="104319" x="3937000" y="3789363"/>
          <p14:tracePt t="104419" x="3698875" y="4000500"/>
          <p14:tracePt t="104427" x="3644900" y="4000500"/>
          <p14:tracePt t="104516" x="2584450" y="3825875"/>
          <p14:tracePt t="104582" x="2092325" y="3633788"/>
          <p14:tracePt t="104664" x="1982788" y="3443288"/>
          <p14:tracePt t="104673" x="1963738" y="3424238"/>
          <p14:tracePt t="104764" x="1800225" y="3241675"/>
          <p14:tracePt t="104859" x="1817688" y="3151188"/>
          <p14:tracePt t="104950" x="1800225" y="2940050"/>
          <p14:tracePt t="104959" x="1790700" y="2930525"/>
          <p14:tracePt t="105046" x="1662113" y="2849563"/>
          <p14:tracePt t="105143" x="1416050" y="2784475"/>
          <p14:tracePt t="105231" x="1141413" y="2784475"/>
          <p14:tracePt t="105240" x="1123950" y="2784475"/>
          <p14:tracePt t="105329" x="995363" y="2849563"/>
          <p14:tracePt t="105420" x="885825" y="2986088"/>
          <p14:tracePt t="105522" x="931863" y="3232150"/>
          <p14:tracePt t="105533" x="949325" y="3251200"/>
          <p14:tracePt t="105685" x="1589088" y="3287713"/>
          <p14:tracePt t="105693" x="1589088" y="3278188"/>
          <p14:tracePt t="105778" x="1754188" y="3151188"/>
          <p14:tracePt t="105783" x="1771650" y="3141663"/>
          <p14:tracePt t="105846" x="1873250" y="3068638"/>
          <p14:tracePt t="105933" x="1973263" y="2976563"/>
          <p14:tracePt t="106023" x="1973263" y="2968625"/>
          <p14:tracePt t="106284" x="2347913" y="3005138"/>
          <p14:tracePt t="106369" x="2357438" y="2986088"/>
          <p14:tracePt t="106459" x="2284413" y="2976563"/>
          <p14:tracePt t="106553" x="2201863" y="3041650"/>
          <p14:tracePt t="106645" x="2182813" y="3105150"/>
          <p14:tracePt t="106745" x="2182813" y="3251200"/>
          <p14:tracePt t="106757" x="2228850" y="3278188"/>
          <p14:tracePt t="106884" x="2676525" y="3378200"/>
          <p14:tracePt t="106892" x="2695575" y="3378200"/>
          <p14:tracePt t="106988" x="2886075" y="3341688"/>
          <p14:tracePt t="107062" x="3024188" y="3241675"/>
          <p14:tracePt t="107127" x="3060700" y="3178175"/>
          <p14:tracePt t="107209" x="3087688" y="3041650"/>
          <p14:tracePt t="107299" x="3087688" y="2886075"/>
          <p14:tracePt t="107391" x="2995613" y="2803525"/>
          <p14:tracePt t="107473" x="2987675" y="2794000"/>
          <p14:tracePt t="107569" x="2987675" y="2803525"/>
          <p14:tracePt t="107655" x="3141663" y="2857500"/>
          <p14:tracePt t="107741" x="3151188" y="2857500"/>
          <p14:tracePt t="107829" x="3124200" y="2922588"/>
          <p14:tracePt t="107918" x="3068638" y="3068638"/>
          <p14:tracePt t="108013" x="3124200" y="3159125"/>
          <p14:tracePt t="108126" x="3671888" y="3251200"/>
          <p14:tracePt t="108219" x="3863975" y="3251200"/>
          <p14:tracePt t="108303" x="3973513" y="3214688"/>
          <p14:tracePt t="108371" x="4110038" y="3178175"/>
          <p14:tracePt t="108461" x="4146550" y="3086100"/>
          <p14:tracePt t="108547" x="4165600" y="2995613"/>
          <p14:tracePt t="108632" x="4165600" y="2968625"/>
          <p14:tracePt t="108728" x="4102100" y="2940050"/>
          <p14:tracePt t="108736" x="4092575" y="2940050"/>
          <p14:tracePt t="108817" x="3992563" y="2922588"/>
          <p14:tracePt t="108900" x="3983038" y="2922588"/>
          <p14:tracePt t="111513" x="4083050" y="3387725"/>
          <p14:tracePt t="111604" x="4156075" y="5926138"/>
          <p14:tracePt t="111614" x="4129088" y="6108700"/>
          <p14:tracePt t="111615" x="4102100" y="6291263"/>
          <p14:tracePt t="113789" x="0" y="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6F86443-A25E-4443-A387-6907347603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05118" cy="80682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CF25D90-CE6D-4E6F-A407-29BA9FDED6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809" y="-388460"/>
            <a:ext cx="8700016" cy="508665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180985" y="1406364"/>
            <a:ext cx="4695404" cy="2101211"/>
            <a:chOff x="3729222" y="2593223"/>
            <a:chExt cx="4695404" cy="1083555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7607D1DC-F87A-41B4-977F-7CD33BEF483B}"/>
                </a:ext>
              </a:extLst>
            </p:cNvPr>
            <p:cNvSpPr/>
            <p:nvPr/>
          </p:nvSpPr>
          <p:spPr>
            <a:xfrm>
              <a:off x="3729222" y="2593223"/>
              <a:ext cx="4695404" cy="1083555"/>
            </a:xfrm>
            <a:prstGeom prst="roundRect">
              <a:avLst>
                <a:gd name="adj" fmla="val 50000"/>
              </a:avLst>
            </a:prstGeom>
            <a:solidFill>
              <a:srgbClr val="FAC0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800" kern="1200" dirty="0">
                <a:solidFill>
                  <a:prstClr val="white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E1D58E0-F257-483F-983B-3C7720B6B822}"/>
                </a:ext>
              </a:extLst>
            </p:cNvPr>
            <p:cNvSpPr txBox="1"/>
            <p:nvPr/>
          </p:nvSpPr>
          <p:spPr>
            <a:xfrm>
              <a:off x="3945187" y="2777382"/>
              <a:ext cx="4406457" cy="682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altLang="zh-CN" sz="4000" b="1" kern="1200" dirty="0">
                  <a:solidFill>
                    <a:prstClr val="black"/>
                  </a:solidFill>
                  <a:latin typeface="Times New Roman" pitchFamily="18" charset="0"/>
                  <a:ea typeface="inpin heiti" charset="-122"/>
                  <a:cs typeface="Times New Roman" pitchFamily="18" charset="0"/>
                </a:rPr>
                <a:t>Muốn gấp 2 lên 3 lần ta lấy 2 x 3</a:t>
              </a:r>
              <a:endParaRPr lang="zh-CN" altLang="en-US" sz="4000" b="1" kern="1200" dirty="0">
                <a:solidFill>
                  <a:prstClr val="black"/>
                </a:solidFill>
                <a:latin typeface="Times New Roman" pitchFamily="18" charset="0"/>
                <a:ea typeface="inpin heiti" charset="-122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85821" y="1189653"/>
            <a:ext cx="5082019" cy="2686466"/>
            <a:chOff x="3461820" y="4295844"/>
            <a:chExt cx="5082019" cy="2686466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237169DB-F8C3-4245-84CE-30FB7ED860EE}"/>
                </a:ext>
              </a:extLst>
            </p:cNvPr>
            <p:cNvSpPr/>
            <p:nvPr/>
          </p:nvSpPr>
          <p:spPr>
            <a:xfrm>
              <a:off x="3461820" y="4295844"/>
              <a:ext cx="5056590" cy="2579657"/>
            </a:xfrm>
            <a:prstGeom prst="roundRect">
              <a:avLst>
                <a:gd name="adj" fmla="val 34549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800" kern="1200" dirty="0">
                <a:solidFill>
                  <a:prstClr val="white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98094C3-C5A2-48A7-86D0-29CDC1752D4E}"/>
                </a:ext>
              </a:extLst>
            </p:cNvPr>
            <p:cNvSpPr txBox="1"/>
            <p:nvPr/>
          </p:nvSpPr>
          <p:spPr>
            <a:xfrm>
              <a:off x="3461820" y="4673986"/>
              <a:ext cx="508201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4000" b="1" kern="1200" dirty="0" err="1">
                  <a:solidFill>
                    <a:prstClr val="white"/>
                  </a:solidFill>
                  <a:latin typeface="Times New Roman" pitchFamily="18" charset="0"/>
                </a:rPr>
                <a:t>Muốn</a:t>
              </a:r>
              <a:r>
                <a:rPr lang="en-US" sz="4000" b="1" kern="1200" dirty="0">
                  <a:solidFill>
                    <a:prstClr val="white"/>
                  </a:solidFill>
                  <a:latin typeface="Times New Roman" pitchFamily="18" charset="0"/>
                </a:rPr>
                <a:t> </a:t>
              </a:r>
              <a:r>
                <a:rPr lang="en-US" sz="4000" b="1" kern="1200" dirty="0" err="1">
                  <a:solidFill>
                    <a:prstClr val="white"/>
                  </a:solidFill>
                  <a:latin typeface="Times New Roman" pitchFamily="18" charset="0"/>
                </a:rPr>
                <a:t>gấp</a:t>
              </a:r>
              <a:r>
                <a:rPr lang="en-US" sz="4000" b="1" kern="1200" dirty="0">
                  <a:solidFill>
                    <a:prstClr val="white"/>
                  </a:solidFill>
                  <a:latin typeface="Times New Roman" pitchFamily="18" charset="0"/>
                </a:rPr>
                <a:t> </a:t>
              </a:r>
              <a:r>
                <a:rPr lang="en-US" sz="4000" b="1" kern="1200" dirty="0" err="1">
                  <a:solidFill>
                    <a:prstClr val="white"/>
                  </a:solidFill>
                  <a:latin typeface="Times New Roman" pitchFamily="18" charset="0"/>
                </a:rPr>
                <a:t>một</a:t>
              </a:r>
              <a:r>
                <a:rPr lang="en-US" sz="4000" b="1" kern="1200" dirty="0">
                  <a:solidFill>
                    <a:prstClr val="white"/>
                  </a:solidFill>
                  <a:latin typeface="Times New Roman" pitchFamily="18" charset="0"/>
                </a:rPr>
                <a:t> </a:t>
              </a:r>
              <a:r>
                <a:rPr lang="en-US" sz="4000" b="1" kern="1200" dirty="0" err="1">
                  <a:solidFill>
                    <a:prstClr val="white"/>
                  </a:solidFill>
                  <a:latin typeface="Times New Roman" pitchFamily="18" charset="0"/>
                </a:rPr>
                <a:t>số</a:t>
              </a:r>
              <a:r>
                <a:rPr lang="en-US" sz="4000" b="1" kern="1200" dirty="0">
                  <a:solidFill>
                    <a:prstClr val="white"/>
                  </a:solidFill>
                  <a:latin typeface="Times New Roman" pitchFamily="18" charset="0"/>
                </a:rPr>
                <a:t> </a:t>
              </a:r>
              <a:r>
                <a:rPr lang="en-US" sz="4000" b="1" kern="1200" dirty="0" err="1">
                  <a:solidFill>
                    <a:prstClr val="white"/>
                  </a:solidFill>
                  <a:latin typeface="Times New Roman" pitchFamily="18" charset="0"/>
                </a:rPr>
                <a:t>lên</a:t>
              </a:r>
              <a:r>
                <a:rPr lang="en-US" sz="4000" b="1" kern="1200" dirty="0">
                  <a:solidFill>
                    <a:prstClr val="white"/>
                  </a:solidFill>
                  <a:latin typeface="Times New Roman" pitchFamily="18" charset="0"/>
                </a:rPr>
                <a:t> </a:t>
              </a:r>
              <a:r>
                <a:rPr lang="en-US" sz="4000" b="1" kern="1200" dirty="0" err="1">
                  <a:solidFill>
                    <a:prstClr val="white"/>
                  </a:solidFill>
                  <a:latin typeface="Times New Roman" pitchFamily="18" charset="0"/>
                </a:rPr>
                <a:t>một</a:t>
              </a:r>
              <a:r>
                <a:rPr lang="en-US" sz="4000" b="1" kern="1200" dirty="0">
                  <a:solidFill>
                    <a:prstClr val="white"/>
                  </a:solidFill>
                  <a:latin typeface="Times New Roman" pitchFamily="18" charset="0"/>
                </a:rPr>
                <a:t> </a:t>
              </a:r>
              <a:r>
                <a:rPr lang="en-US" sz="4000" b="1" kern="1200" dirty="0" err="1">
                  <a:solidFill>
                    <a:prstClr val="white"/>
                  </a:solidFill>
                  <a:latin typeface="Times New Roman" pitchFamily="18" charset="0"/>
                </a:rPr>
                <a:t>số</a:t>
              </a:r>
              <a:r>
                <a:rPr lang="en-US" sz="4000" b="1" kern="1200" dirty="0">
                  <a:solidFill>
                    <a:prstClr val="white"/>
                  </a:solidFill>
                  <a:latin typeface="Times New Roman" pitchFamily="18" charset="0"/>
                </a:rPr>
                <a:t> </a:t>
              </a:r>
              <a:r>
                <a:rPr lang="en-US" sz="4000" b="1" kern="1200" dirty="0" err="1">
                  <a:solidFill>
                    <a:prstClr val="white"/>
                  </a:solidFill>
                  <a:latin typeface="Times New Roman" pitchFamily="18" charset="0"/>
                </a:rPr>
                <a:t>lần</a:t>
              </a:r>
              <a:r>
                <a:rPr lang="en-US" sz="4000" b="1" kern="1200" dirty="0">
                  <a:solidFill>
                    <a:prstClr val="white"/>
                  </a:solidFill>
                  <a:latin typeface="Times New Roman" pitchFamily="18" charset="0"/>
                </a:rPr>
                <a:t>, ta </a:t>
              </a:r>
              <a:r>
                <a:rPr lang="en-US" sz="4000" b="1" kern="1200" dirty="0" err="1">
                  <a:solidFill>
                    <a:prstClr val="white"/>
                  </a:solidFill>
                  <a:latin typeface="Times New Roman" pitchFamily="18" charset="0"/>
                </a:rPr>
                <a:t>lấy</a:t>
              </a:r>
              <a:r>
                <a:rPr lang="en-US" sz="4000" b="1" kern="1200" dirty="0">
                  <a:solidFill>
                    <a:prstClr val="white"/>
                  </a:solidFill>
                  <a:latin typeface="Times New Roman" pitchFamily="18" charset="0"/>
                </a:rPr>
                <a:t> </a:t>
              </a:r>
              <a:r>
                <a:rPr lang="en-US" sz="4000" b="1" kern="1200" dirty="0" err="1">
                  <a:solidFill>
                    <a:prstClr val="white"/>
                  </a:solidFill>
                  <a:latin typeface="Times New Roman" pitchFamily="18" charset="0"/>
                </a:rPr>
                <a:t>số</a:t>
              </a:r>
              <a:r>
                <a:rPr lang="en-US" sz="4000" b="1" kern="1200" dirty="0">
                  <a:solidFill>
                    <a:prstClr val="white"/>
                  </a:solidFill>
                  <a:latin typeface="Times New Roman" pitchFamily="18" charset="0"/>
                </a:rPr>
                <a:t> </a:t>
              </a:r>
              <a:r>
                <a:rPr lang="en-US" sz="4000" b="1" kern="1200" dirty="0" err="1">
                  <a:solidFill>
                    <a:prstClr val="white"/>
                  </a:solidFill>
                  <a:latin typeface="Times New Roman" pitchFamily="18" charset="0"/>
                </a:rPr>
                <a:t>đó</a:t>
              </a:r>
              <a:r>
                <a:rPr lang="en-US" sz="4000" b="1" kern="1200" dirty="0">
                  <a:solidFill>
                    <a:prstClr val="white"/>
                  </a:solidFill>
                  <a:latin typeface="Times New Roman" pitchFamily="18" charset="0"/>
                </a:rPr>
                <a:t> </a:t>
              </a:r>
              <a:r>
                <a:rPr lang="en-US" sz="4000" b="1" kern="1200" dirty="0" err="1">
                  <a:solidFill>
                    <a:prstClr val="white"/>
                  </a:solidFill>
                  <a:latin typeface="Times New Roman" pitchFamily="18" charset="0"/>
                </a:rPr>
                <a:t>nhân</a:t>
              </a:r>
              <a:r>
                <a:rPr lang="en-US" sz="4000" b="1" kern="1200" dirty="0">
                  <a:solidFill>
                    <a:prstClr val="white"/>
                  </a:solidFill>
                  <a:latin typeface="Times New Roman" pitchFamily="18" charset="0"/>
                </a:rPr>
                <a:t> </a:t>
              </a:r>
              <a:r>
                <a:rPr lang="en-US" sz="4000" b="1" kern="1200" dirty="0" err="1">
                  <a:solidFill>
                    <a:prstClr val="white"/>
                  </a:solidFill>
                  <a:latin typeface="Times New Roman" pitchFamily="18" charset="0"/>
                </a:rPr>
                <a:t>với</a:t>
              </a:r>
              <a:r>
                <a:rPr lang="en-US" sz="4000" b="1" kern="1200" dirty="0">
                  <a:solidFill>
                    <a:prstClr val="white"/>
                  </a:solidFill>
                  <a:latin typeface="Times New Roman" pitchFamily="18" charset="0"/>
                </a:rPr>
                <a:t> </a:t>
              </a:r>
              <a:r>
                <a:rPr lang="en-US" sz="4000" b="1" kern="1200" dirty="0" err="1">
                  <a:solidFill>
                    <a:prstClr val="white"/>
                  </a:solidFill>
                  <a:latin typeface="Times New Roman" pitchFamily="18" charset="0"/>
                </a:rPr>
                <a:t>số</a:t>
              </a:r>
              <a:r>
                <a:rPr lang="en-US" sz="4000" b="1" kern="1200" dirty="0">
                  <a:solidFill>
                    <a:prstClr val="white"/>
                  </a:solidFill>
                  <a:latin typeface="Times New Roman" pitchFamily="18" charset="0"/>
                </a:rPr>
                <a:t> </a:t>
              </a:r>
              <a:r>
                <a:rPr lang="en-US" sz="4000" b="1" kern="1200" dirty="0" err="1">
                  <a:solidFill>
                    <a:prstClr val="white"/>
                  </a:solidFill>
                  <a:latin typeface="Times New Roman" pitchFamily="18" charset="0"/>
                </a:rPr>
                <a:t>lần</a:t>
              </a:r>
              <a:r>
                <a:rPr lang="en-US" sz="4000" b="1" kern="1200" dirty="0">
                  <a:solidFill>
                    <a:prstClr val="white"/>
                  </a:solidFill>
                  <a:latin typeface="Times New Roman" pitchFamily="18" charset="0"/>
                </a:rPr>
                <a:t>.</a:t>
              </a:r>
            </a:p>
            <a:p>
              <a:pPr>
                <a:buClrTx/>
                <a:buFontTx/>
                <a:buNone/>
              </a:pPr>
              <a:endParaRPr lang="zh-CN" altLang="en-US" sz="2400" kern="1200" dirty="0">
                <a:solidFill>
                  <a:prstClr val="white"/>
                </a:solidFill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7984" y="2154867"/>
            <a:ext cx="4695404" cy="457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5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09A517C-A1B8-4071-AB88-0D9C48159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890" y="1334127"/>
            <a:ext cx="5609380" cy="444140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DBC2FEB-58BF-4832-8FC7-0201B10F41CF}"/>
              </a:ext>
            </a:extLst>
          </p:cNvPr>
          <p:cNvSpPr txBox="1"/>
          <p:nvPr/>
        </p:nvSpPr>
        <p:spPr>
          <a:xfrm>
            <a:off x="4828912" y="3553337"/>
            <a:ext cx="483279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Tx/>
              <a:buFontTx/>
              <a:buNone/>
            </a:pPr>
            <a:r>
              <a:rPr lang="en-US" altLang="zh-CN" sz="6600" b="1" kern="1200" dirty="0" err="1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Hoạt</a:t>
            </a:r>
            <a:r>
              <a:rPr lang="en-US" altLang="zh-CN" sz="6600" b="1" kern="1200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6600" b="1" kern="1200" dirty="0" err="1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động</a:t>
            </a:r>
            <a:endParaRPr lang="zh-CN" altLang="en-US" sz="1800" kern="1200" dirty="0">
              <a:solidFill>
                <a:prstClr val="black"/>
              </a:solidFill>
              <a:latin typeface="inpin heiti" charset="-122"/>
              <a:ea typeface="inpin heiti" charset="-122"/>
            </a:endParaRPr>
          </a:p>
          <a:p>
            <a:pPr>
              <a:buClrTx/>
              <a:buFontTx/>
              <a:buNone/>
            </a:pPr>
            <a:endParaRPr lang="zh-CN" altLang="en-US" sz="1800" kern="1200" dirty="0">
              <a:solidFill>
                <a:prstClr val="black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17" name="图片 5">
            <a:extLst>
              <a:ext uri="{FF2B5EF4-FFF2-40B4-BE49-F238E27FC236}">
                <a16:creationId xmlns:a16="http://schemas.microsoft.com/office/drawing/2014/main" id="{C3DB7EF5-02CF-479D-BF94-218346A638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3341"/>
            <a:ext cx="4181652" cy="41816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92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4">
            <a:extLst>
              <a:ext uri="{FF2B5EF4-FFF2-40B4-BE49-F238E27FC236}">
                <a16:creationId xmlns:a16="http://schemas.microsoft.com/office/drawing/2014/main" id="{DEE94F81-6C7C-4D7F-B69D-A51725E4A5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43" y="357666"/>
            <a:ext cx="843542" cy="806824"/>
          </a:xfrm>
          <a:prstGeom prst="rect">
            <a:avLst/>
          </a:prstGeom>
        </p:spPr>
      </p:pic>
      <p:sp>
        <p:nvSpPr>
          <p:cNvPr id="29" name="Text Box 5">
            <a:extLst>
              <a:ext uri="{FF2B5EF4-FFF2-40B4-BE49-F238E27FC236}">
                <a16:creationId xmlns:a16="http://schemas.microsoft.com/office/drawing/2014/main" id="{6AF0E855-2DAF-43A8-9806-FEC896886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955" y="325799"/>
            <a:ext cx="100183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vi-VN" sz="3600" b="1" kern="1200" dirty="0">
                <a:solidFill>
                  <a:srgbClr val="FF0000"/>
                </a:solidFill>
                <a:latin typeface="Times New Roman" panose="02020603050405020304" pitchFamily="18" charset="0"/>
              </a:rPr>
              <a:t>Bài 1:</a:t>
            </a:r>
            <a:r>
              <a:rPr lang="vi-VN" sz="3600" kern="1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black"/>
                </a:solidFill>
                <a:latin typeface="Calibri"/>
              </a:rPr>
              <a:t>Số</a:t>
            </a:r>
            <a:r>
              <a:rPr lang="en-US" sz="3600" kern="12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1292EE7E-6135-4870-9732-901A39E70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283033"/>
              </p:ext>
            </p:extLst>
          </p:nvPr>
        </p:nvGraphicFramePr>
        <p:xfrm>
          <a:off x="1444487" y="2309926"/>
          <a:ext cx="9303026" cy="2754630"/>
        </p:xfrm>
        <a:graphic>
          <a:graphicData uri="http://schemas.openxmlformats.org/drawingml/2006/table">
            <a:tbl>
              <a:tblPr firstRow="1" bandRow="1"/>
              <a:tblGrid>
                <a:gridCol w="5512904">
                  <a:extLst>
                    <a:ext uri="{9D8B030D-6E8A-4147-A177-3AD203B41FA5}">
                      <a16:colId xmlns:a16="http://schemas.microsoft.com/office/drawing/2014/main" val="4046843306"/>
                    </a:ext>
                  </a:extLst>
                </a:gridCol>
                <a:gridCol w="768626">
                  <a:extLst>
                    <a:ext uri="{9D8B030D-6E8A-4147-A177-3AD203B41FA5}">
                      <a16:colId xmlns:a16="http://schemas.microsoft.com/office/drawing/2014/main" val="1056667510"/>
                    </a:ext>
                  </a:extLst>
                </a:gridCol>
                <a:gridCol w="742122">
                  <a:extLst>
                    <a:ext uri="{9D8B030D-6E8A-4147-A177-3AD203B41FA5}">
                      <a16:colId xmlns:a16="http://schemas.microsoft.com/office/drawing/2014/main" val="2275651695"/>
                    </a:ext>
                  </a:extLst>
                </a:gridCol>
                <a:gridCol w="755374">
                  <a:extLst>
                    <a:ext uri="{9D8B030D-6E8A-4147-A177-3AD203B41FA5}">
                      <a16:colId xmlns:a16="http://schemas.microsoft.com/office/drawing/2014/main" val="2591152731"/>
                    </a:ext>
                  </a:extLst>
                </a:gridCol>
                <a:gridCol w="742122">
                  <a:extLst>
                    <a:ext uri="{9D8B030D-6E8A-4147-A177-3AD203B41FA5}">
                      <a16:colId xmlns:a16="http://schemas.microsoft.com/office/drawing/2014/main" val="1511935190"/>
                    </a:ext>
                  </a:extLst>
                </a:gridCol>
                <a:gridCol w="781878">
                  <a:extLst>
                    <a:ext uri="{9D8B030D-6E8A-4147-A177-3AD203B41FA5}">
                      <a16:colId xmlns:a16="http://schemas.microsoft.com/office/drawing/2014/main" val="941378467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42593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đ</a:t>
                      </a:r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46056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Gấp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24196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FA8F737-DFF1-4C24-9932-5EF499360DB9}"/>
              </a:ext>
            </a:extLst>
          </p:cNvPr>
          <p:cNvSpPr txBox="1"/>
          <p:nvPr/>
        </p:nvSpPr>
        <p:spPr>
          <a:xfrm>
            <a:off x="7023652" y="3538329"/>
            <a:ext cx="728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B19A39-D09D-44D5-AD90-8A6CBA0E3272}"/>
              </a:ext>
            </a:extLst>
          </p:cNvPr>
          <p:cNvSpPr txBox="1"/>
          <p:nvPr/>
        </p:nvSpPr>
        <p:spPr>
          <a:xfrm>
            <a:off x="7023652" y="4479781"/>
            <a:ext cx="728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32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372919A-10F0-44E4-A6B1-968DBDD7DE79}"/>
              </a:ext>
            </a:extLst>
          </p:cNvPr>
          <p:cNvCxnSpPr>
            <a:cxnSpLocks/>
          </p:cNvCxnSpPr>
          <p:nvPr/>
        </p:nvCxnSpPr>
        <p:spPr>
          <a:xfrm>
            <a:off x="1625326" y="4123104"/>
            <a:ext cx="12238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CD9CDDC-A50B-409A-8AA2-7B84A6850297}"/>
              </a:ext>
            </a:extLst>
          </p:cNvPr>
          <p:cNvCxnSpPr>
            <a:cxnSpLocks/>
          </p:cNvCxnSpPr>
          <p:nvPr/>
        </p:nvCxnSpPr>
        <p:spPr>
          <a:xfrm>
            <a:off x="2584175" y="5046356"/>
            <a:ext cx="9342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Text Box 43">
            <a:extLst>
              <a:ext uri="{FF2B5EF4-FFF2-40B4-BE49-F238E27FC236}">
                <a16:creationId xmlns:a16="http://schemas.microsoft.com/office/drawing/2014/main" id="{2A8B62F3-2428-4971-8F26-AF129A7B9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487" y="1164490"/>
            <a:ext cx="18700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3200" b="1" kern="1200" dirty="0">
                <a:solidFill>
                  <a:srgbClr val="0070C0"/>
                </a:solidFill>
                <a:latin typeface="Times New Roman" pitchFamily="18" charset="0"/>
              </a:rPr>
              <a:t>4 + 8 = 12</a:t>
            </a:r>
          </a:p>
        </p:txBody>
      </p:sp>
      <p:sp>
        <p:nvSpPr>
          <p:cNvPr id="37" name="Text Box 43">
            <a:extLst>
              <a:ext uri="{FF2B5EF4-FFF2-40B4-BE49-F238E27FC236}">
                <a16:creationId xmlns:a16="http://schemas.microsoft.com/office/drawing/2014/main" id="{ED659DA2-428D-4C84-879C-A6DD346C6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214" y="1149351"/>
            <a:ext cx="18700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3200" b="1" kern="1200" dirty="0">
                <a:solidFill>
                  <a:srgbClr val="0070C0"/>
                </a:solidFill>
                <a:latin typeface="Times New Roman" pitchFamily="18" charset="0"/>
              </a:rPr>
              <a:t>4 x 8 = 32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086FAC6C-5667-429B-B3A2-FC6377679A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179653"/>
              </p:ext>
            </p:extLst>
          </p:nvPr>
        </p:nvGraphicFramePr>
        <p:xfrm>
          <a:off x="1444487" y="2325065"/>
          <a:ext cx="9303026" cy="2754630"/>
        </p:xfrm>
        <a:graphic>
          <a:graphicData uri="http://schemas.openxmlformats.org/drawingml/2006/table">
            <a:tbl>
              <a:tblPr firstRow="1" bandRow="1"/>
              <a:tblGrid>
                <a:gridCol w="5512904">
                  <a:extLst>
                    <a:ext uri="{9D8B030D-6E8A-4147-A177-3AD203B41FA5}">
                      <a16:colId xmlns:a16="http://schemas.microsoft.com/office/drawing/2014/main" val="4046843306"/>
                    </a:ext>
                  </a:extLst>
                </a:gridCol>
                <a:gridCol w="768626">
                  <a:extLst>
                    <a:ext uri="{9D8B030D-6E8A-4147-A177-3AD203B41FA5}">
                      <a16:colId xmlns:a16="http://schemas.microsoft.com/office/drawing/2014/main" val="1056667510"/>
                    </a:ext>
                  </a:extLst>
                </a:gridCol>
                <a:gridCol w="742122">
                  <a:extLst>
                    <a:ext uri="{9D8B030D-6E8A-4147-A177-3AD203B41FA5}">
                      <a16:colId xmlns:a16="http://schemas.microsoft.com/office/drawing/2014/main" val="2275651695"/>
                    </a:ext>
                  </a:extLst>
                </a:gridCol>
                <a:gridCol w="755374">
                  <a:extLst>
                    <a:ext uri="{9D8B030D-6E8A-4147-A177-3AD203B41FA5}">
                      <a16:colId xmlns:a16="http://schemas.microsoft.com/office/drawing/2014/main" val="2591152731"/>
                    </a:ext>
                  </a:extLst>
                </a:gridCol>
                <a:gridCol w="742122">
                  <a:extLst>
                    <a:ext uri="{9D8B030D-6E8A-4147-A177-3AD203B41FA5}">
                      <a16:colId xmlns:a16="http://schemas.microsoft.com/office/drawing/2014/main" val="1511935190"/>
                    </a:ext>
                  </a:extLst>
                </a:gridCol>
                <a:gridCol w="781878">
                  <a:extLst>
                    <a:ext uri="{9D8B030D-6E8A-4147-A177-3AD203B41FA5}">
                      <a16:colId xmlns:a16="http://schemas.microsoft.com/office/drawing/2014/main" val="941378467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42593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đ</a:t>
                      </a:r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46056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Gấp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241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78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2" grpId="0"/>
      <p:bldP spid="36" grpId="0"/>
      <p:bldP spid="36" grpId="1"/>
      <p:bldP spid="37" grpId="0"/>
      <p:bldP spid="3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4">
            <a:extLst>
              <a:ext uri="{FF2B5EF4-FFF2-40B4-BE49-F238E27FC236}">
                <a16:creationId xmlns:a16="http://schemas.microsoft.com/office/drawing/2014/main" id="{DEE94F81-6C7C-4D7F-B69D-A51725E4A5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43" y="357666"/>
            <a:ext cx="843542" cy="806824"/>
          </a:xfrm>
          <a:prstGeom prst="rect">
            <a:avLst/>
          </a:prstGeom>
        </p:spPr>
      </p:pic>
      <p:sp>
        <p:nvSpPr>
          <p:cNvPr id="29" name="Text Box 5">
            <a:extLst>
              <a:ext uri="{FF2B5EF4-FFF2-40B4-BE49-F238E27FC236}">
                <a16:creationId xmlns:a16="http://schemas.microsoft.com/office/drawing/2014/main" id="{6AF0E855-2DAF-43A8-9806-FEC896886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955" y="325799"/>
            <a:ext cx="100183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Bài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2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: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83E709-B038-4433-B10A-108A815AD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014" y="972130"/>
            <a:ext cx="10018346" cy="5560071"/>
          </a:xfrm>
          <a:prstGeom prst="rect">
            <a:avLst/>
          </a:prstGeom>
        </p:spPr>
      </p:pic>
      <p:sp>
        <p:nvSpPr>
          <p:cNvPr id="14" name="Text Box 43">
            <a:extLst>
              <a:ext uri="{FF2B5EF4-FFF2-40B4-BE49-F238E27FC236}">
                <a16:creationId xmlns:a16="http://schemas.microsoft.com/office/drawing/2014/main" id="{C3F7AFBA-EB7B-403D-81B2-7BAEBD023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3858" y="3597961"/>
            <a:ext cx="22902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10 x 5 = 50</a:t>
            </a:r>
          </a:p>
        </p:txBody>
      </p:sp>
      <p:sp>
        <p:nvSpPr>
          <p:cNvPr id="15" name="Text Box 43">
            <a:extLst>
              <a:ext uri="{FF2B5EF4-FFF2-40B4-BE49-F238E27FC236}">
                <a16:creationId xmlns:a16="http://schemas.microsoft.com/office/drawing/2014/main" id="{7EFFBD99-C39E-42BA-879B-C2802663E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4954" y="1084973"/>
            <a:ext cx="22902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7 + 5 = 12</a:t>
            </a:r>
          </a:p>
        </p:txBody>
      </p:sp>
      <p:sp>
        <p:nvSpPr>
          <p:cNvPr id="16" name="Text Box 43">
            <a:extLst>
              <a:ext uri="{FF2B5EF4-FFF2-40B4-BE49-F238E27FC236}">
                <a16:creationId xmlns:a16="http://schemas.microsoft.com/office/drawing/2014/main" id="{0D789A34-012F-46B0-A854-6F591EB0B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3858" y="4934730"/>
            <a:ext cx="22902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6 + 8 = 14</a:t>
            </a:r>
          </a:p>
        </p:txBody>
      </p:sp>
      <p:sp>
        <p:nvSpPr>
          <p:cNvPr id="17" name="Text Box 43">
            <a:extLst>
              <a:ext uri="{FF2B5EF4-FFF2-40B4-BE49-F238E27FC236}">
                <a16:creationId xmlns:a16="http://schemas.microsoft.com/office/drawing/2014/main" id="{80770165-C36E-44EF-B6F0-A059506D2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3246" y="2844225"/>
            <a:ext cx="22902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15 x 4 = 60</a:t>
            </a:r>
          </a:p>
        </p:txBody>
      </p:sp>
      <p:sp>
        <p:nvSpPr>
          <p:cNvPr id="18" name="Text Box 43">
            <a:extLst>
              <a:ext uri="{FF2B5EF4-FFF2-40B4-BE49-F238E27FC236}">
                <a16:creationId xmlns:a16="http://schemas.microsoft.com/office/drawing/2014/main" id="{46764B9B-9B93-4409-8259-FE42B5FE6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4087" y="1615790"/>
            <a:ext cx="8192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 12</a:t>
            </a:r>
          </a:p>
        </p:txBody>
      </p:sp>
      <p:sp>
        <p:nvSpPr>
          <p:cNvPr id="19" name="Text Box 43">
            <a:extLst>
              <a:ext uri="{FF2B5EF4-FFF2-40B4-BE49-F238E27FC236}">
                <a16:creationId xmlns:a16="http://schemas.microsoft.com/office/drawing/2014/main" id="{B9EED115-F30D-4753-8746-CD940B423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8704" y="3167390"/>
            <a:ext cx="8192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 60</a:t>
            </a:r>
          </a:p>
        </p:txBody>
      </p:sp>
      <p:sp>
        <p:nvSpPr>
          <p:cNvPr id="20" name="Text Box 43">
            <a:extLst>
              <a:ext uri="{FF2B5EF4-FFF2-40B4-BE49-F238E27FC236}">
                <a16:creationId xmlns:a16="http://schemas.microsoft.com/office/drawing/2014/main" id="{09ABF041-D03D-47C0-A20A-810FD21D8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055" y="5242210"/>
            <a:ext cx="8192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 14</a:t>
            </a:r>
          </a:p>
        </p:txBody>
      </p:sp>
    </p:spTree>
    <p:extLst>
      <p:ext uri="{BB962C8B-B14F-4D97-AF65-F5344CB8AC3E}">
        <p14:creationId xmlns:p14="http://schemas.microsoft.com/office/powerpoint/2010/main" val="300649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>
            <a:extLst>
              <a:ext uri="{FF2B5EF4-FFF2-40B4-BE49-F238E27FC236}">
                <a16:creationId xmlns:a16="http://schemas.microsoft.com/office/drawing/2014/main" id="{27E98D16-DE98-4FA4-B67C-08F5FC4F1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042" y="910356"/>
            <a:ext cx="1104333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vi-VN" sz="3600" b="1" kern="1200" dirty="0">
                <a:solidFill>
                  <a:srgbClr val="FF0000"/>
                </a:solidFill>
                <a:latin typeface="Times New Roman" panose="02020603050405020304" pitchFamily="18" charset="0"/>
              </a:rPr>
              <a:t>Bài </a:t>
            </a:r>
            <a:r>
              <a:rPr lang="en-US" sz="3600" b="1" kern="1200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vi-VN" sz="3600" b="1" kern="12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vi-VN" sz="3600" kern="1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black"/>
                </a:solidFill>
                <a:latin typeface="Calibri"/>
              </a:rPr>
              <a:t>Năm</a:t>
            </a:r>
            <a:r>
              <a:rPr lang="en-US" sz="3600" kern="1200" dirty="0">
                <a:solidFill>
                  <a:prstClr val="black"/>
                </a:solidFill>
                <a:latin typeface="Calibri"/>
              </a:rPr>
              <a:t> nay con 9 </a:t>
            </a:r>
            <a:r>
              <a:rPr lang="en-US" sz="3600" kern="1200" dirty="0" err="1">
                <a:solidFill>
                  <a:prstClr val="black"/>
                </a:solidFill>
                <a:latin typeface="Calibri"/>
              </a:rPr>
              <a:t>tuổi</a:t>
            </a:r>
            <a:r>
              <a:rPr lang="en-US" sz="3600" kern="12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3600" kern="1200" dirty="0" err="1">
                <a:solidFill>
                  <a:prstClr val="black"/>
                </a:solidFill>
                <a:latin typeface="Calibri"/>
              </a:rPr>
              <a:t>tuổi</a:t>
            </a:r>
            <a:r>
              <a:rPr lang="en-US" sz="3600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kern="1200" dirty="0" err="1">
                <a:solidFill>
                  <a:prstClr val="black"/>
                </a:solidFill>
                <a:latin typeface="Calibri"/>
              </a:rPr>
              <a:t>bố</a:t>
            </a:r>
            <a:r>
              <a:rPr lang="en-US" sz="3600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kern="1200" dirty="0" err="1">
                <a:solidFill>
                  <a:prstClr val="black"/>
                </a:solidFill>
                <a:latin typeface="Calibri"/>
              </a:rPr>
              <a:t>gấp</a:t>
            </a:r>
            <a:r>
              <a:rPr lang="en-US" sz="3600" kern="1200" dirty="0">
                <a:solidFill>
                  <a:prstClr val="black"/>
                </a:solidFill>
                <a:latin typeface="Calibri"/>
              </a:rPr>
              <a:t> 4 </a:t>
            </a:r>
            <a:r>
              <a:rPr lang="en-US" sz="3600" kern="1200" dirty="0" err="1">
                <a:solidFill>
                  <a:prstClr val="black"/>
                </a:solidFill>
                <a:latin typeface="Calibri"/>
              </a:rPr>
              <a:t>lần</a:t>
            </a:r>
            <a:r>
              <a:rPr lang="en-US" sz="3600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kern="1200" dirty="0" err="1">
                <a:solidFill>
                  <a:prstClr val="black"/>
                </a:solidFill>
                <a:latin typeface="Calibri"/>
              </a:rPr>
              <a:t>tuổi</a:t>
            </a:r>
            <a:r>
              <a:rPr lang="en-US" sz="3600" kern="1200" dirty="0">
                <a:solidFill>
                  <a:prstClr val="black"/>
                </a:solidFill>
                <a:latin typeface="Calibri"/>
              </a:rPr>
              <a:t> con. 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3600" kern="1200" dirty="0" err="1">
                <a:solidFill>
                  <a:prstClr val="black"/>
                </a:solidFill>
                <a:latin typeface="Calibri"/>
              </a:rPr>
              <a:t>Hỏi</a:t>
            </a:r>
            <a:r>
              <a:rPr lang="en-US" sz="3600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kern="1200" dirty="0" err="1">
                <a:solidFill>
                  <a:prstClr val="black"/>
                </a:solidFill>
                <a:latin typeface="Calibri"/>
              </a:rPr>
              <a:t>năm</a:t>
            </a:r>
            <a:r>
              <a:rPr lang="en-US" sz="3600" kern="1200" dirty="0">
                <a:solidFill>
                  <a:prstClr val="black"/>
                </a:solidFill>
                <a:latin typeface="Calibri"/>
              </a:rPr>
              <a:t> nay </a:t>
            </a:r>
            <a:r>
              <a:rPr lang="en-US" sz="3600" kern="1200" dirty="0" err="1">
                <a:solidFill>
                  <a:prstClr val="black"/>
                </a:solidFill>
                <a:latin typeface="Calibri"/>
              </a:rPr>
              <a:t>bố</a:t>
            </a:r>
            <a:r>
              <a:rPr lang="en-US" sz="3600" kern="1200" dirty="0">
                <a:solidFill>
                  <a:prstClr val="black"/>
                </a:solidFill>
                <a:latin typeface="Calibri"/>
              </a:rPr>
              <a:t> bao </a:t>
            </a:r>
            <a:r>
              <a:rPr lang="en-US" sz="3600" kern="1200" dirty="0" err="1">
                <a:solidFill>
                  <a:prstClr val="black"/>
                </a:solidFill>
                <a:latin typeface="Calibri"/>
              </a:rPr>
              <a:t>nhiêu</a:t>
            </a:r>
            <a:r>
              <a:rPr lang="en-US" sz="3600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kern="1200" dirty="0" err="1">
                <a:solidFill>
                  <a:prstClr val="black"/>
                </a:solidFill>
                <a:latin typeface="Calibri"/>
              </a:rPr>
              <a:t>tuổi</a:t>
            </a:r>
            <a:r>
              <a:rPr lang="en-US" sz="3600" kern="12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grpSp>
        <p:nvGrpSpPr>
          <p:cNvPr id="13" name="Group 6">
            <a:extLst>
              <a:ext uri="{FF2B5EF4-FFF2-40B4-BE49-F238E27FC236}">
                <a16:creationId xmlns:a16="http://schemas.microsoft.com/office/drawing/2014/main" id="{59000679-3907-49D1-BF2C-E5A8307E0E51}"/>
              </a:ext>
            </a:extLst>
          </p:cNvPr>
          <p:cNvGrpSpPr>
            <a:grpSpLocks/>
          </p:cNvGrpSpPr>
          <p:nvPr/>
        </p:nvGrpSpPr>
        <p:grpSpPr bwMode="auto">
          <a:xfrm>
            <a:off x="1817945" y="3234137"/>
            <a:ext cx="1447800" cy="800100"/>
            <a:chOff x="576" y="1536"/>
            <a:chExt cx="912" cy="504"/>
          </a:xfrm>
        </p:grpSpPr>
        <p:grpSp>
          <p:nvGrpSpPr>
            <p:cNvPr id="14" name="Group 7">
              <a:extLst>
                <a:ext uri="{FF2B5EF4-FFF2-40B4-BE49-F238E27FC236}">
                  <a16:creationId xmlns:a16="http://schemas.microsoft.com/office/drawing/2014/main" id="{79CC379B-6D1C-4159-8197-34E68BC5FD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888"/>
              <a:ext cx="720" cy="152"/>
              <a:chOff x="576" y="1888"/>
              <a:chExt cx="720" cy="152"/>
            </a:xfrm>
          </p:grpSpPr>
          <p:sp>
            <p:nvSpPr>
              <p:cNvPr id="17" name="Line 8">
                <a:extLst>
                  <a:ext uri="{FF2B5EF4-FFF2-40B4-BE49-F238E27FC236}">
                    <a16:creationId xmlns:a16="http://schemas.microsoft.com/office/drawing/2014/main" id="{FBF3B603-48E2-40A6-91D4-91ED745C2F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8" name="Line 9">
                <a:extLst>
                  <a:ext uri="{FF2B5EF4-FFF2-40B4-BE49-F238E27FC236}">
                    <a16:creationId xmlns:a16="http://schemas.microsoft.com/office/drawing/2014/main" id="{48FA8925-BE37-4A4F-AB42-D86737AC0F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89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9" name="Line 10">
                <a:extLst>
                  <a:ext uri="{FF2B5EF4-FFF2-40B4-BE49-F238E27FC236}">
                    <a16:creationId xmlns:a16="http://schemas.microsoft.com/office/drawing/2014/main" id="{D3780DDD-5E45-49C4-B697-B64023989B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8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endParaRPr>
              </a:p>
            </p:txBody>
          </p:sp>
        </p:grpSp>
        <p:sp>
          <p:nvSpPr>
            <p:cNvPr id="15" name="AutoShape 21">
              <a:extLst>
                <a:ext uri="{FF2B5EF4-FFF2-40B4-BE49-F238E27FC236}">
                  <a16:creationId xmlns:a16="http://schemas.microsoft.com/office/drawing/2014/main" id="{E7C3A308-EABC-4005-B802-E61AA7A51D8C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884" y="1492"/>
              <a:ext cx="96" cy="696"/>
            </a:xfrm>
            <a:prstGeom prst="leftBrace">
              <a:avLst>
                <a:gd name="adj1" fmla="val 87269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endParaRPr>
            </a:p>
          </p:txBody>
        </p:sp>
        <p:sp>
          <p:nvSpPr>
            <p:cNvPr id="16" name="Text Box 12">
              <a:extLst>
                <a:ext uri="{FF2B5EF4-FFF2-40B4-BE49-F238E27FC236}">
                  <a16:creationId xmlns:a16="http://schemas.microsoft.com/office/drawing/2014/main" id="{605B0452-0DB4-4DCF-AABD-303BF84DDE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536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kern="1200" dirty="0">
                  <a:solidFill>
                    <a:srgbClr val="FF0000"/>
                  </a:solidFill>
                  <a:latin typeface="Times New Roman" pitchFamily="18" charset="0"/>
                </a:rPr>
                <a:t>9 </a:t>
              </a:r>
              <a:r>
                <a:rPr lang="en-US" sz="2400" kern="1200" dirty="0" err="1">
                  <a:solidFill>
                    <a:srgbClr val="FF0000"/>
                  </a:solidFill>
                  <a:latin typeface="Times New Roman" pitchFamily="18" charset="0"/>
                </a:rPr>
                <a:t>tuổi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sym typeface="Arial"/>
              </a:endParaRPr>
            </a:p>
          </p:txBody>
        </p:sp>
      </p:grpSp>
      <p:sp>
        <p:nvSpPr>
          <p:cNvPr id="20" name="Text Box 43">
            <a:extLst>
              <a:ext uri="{FF2B5EF4-FFF2-40B4-BE49-F238E27FC236}">
                <a16:creationId xmlns:a16="http://schemas.microsoft.com/office/drawing/2014/main" id="{8515FD29-B108-4611-A560-0A0ABF668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945" y="2643804"/>
            <a:ext cx="18700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Tóm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tắt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21" name="Text Box 27">
            <a:extLst>
              <a:ext uri="{FF2B5EF4-FFF2-40B4-BE49-F238E27FC236}">
                <a16:creationId xmlns:a16="http://schemas.microsoft.com/office/drawing/2014/main" id="{26EBBDAC-4966-46D9-833B-455ADB8EF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729" y="5085175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?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kern="1200" noProof="0" dirty="0">
                <a:solidFill>
                  <a:prstClr val="black"/>
                </a:solidFill>
                <a:latin typeface="Times New Roman" pitchFamily="18" charset="0"/>
              </a:rPr>
              <a:t>t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</a:rPr>
              <a:t>uổi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22" name="AutoShape 20">
            <a:extLst>
              <a:ext uri="{FF2B5EF4-FFF2-40B4-BE49-F238E27FC236}">
                <a16:creationId xmlns:a16="http://schemas.microsoft.com/office/drawing/2014/main" id="{4086398A-7A7D-448A-BA51-94E7C52B0499}"/>
              </a:ext>
            </a:extLst>
          </p:cNvPr>
          <p:cNvSpPr>
            <a:spLocks/>
          </p:cNvSpPr>
          <p:nvPr/>
        </p:nvSpPr>
        <p:spPr bwMode="auto">
          <a:xfrm rot="16200000">
            <a:off x="3952520" y="2584828"/>
            <a:ext cx="328612" cy="4583415"/>
          </a:xfrm>
          <a:prstGeom prst="leftBrace">
            <a:avLst>
              <a:gd name="adj1" fmla="val 196183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  <p:sp>
        <p:nvSpPr>
          <p:cNvPr id="23" name="Text Box 45">
            <a:extLst>
              <a:ext uri="{FF2B5EF4-FFF2-40B4-BE49-F238E27FC236}">
                <a16:creationId xmlns:a16="http://schemas.microsoft.com/office/drawing/2014/main" id="{767F0E46-A5B2-4DDA-AA54-2E07C1546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8273" y="4127454"/>
            <a:ext cx="419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</a:rPr>
              <a:t>9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×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4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 = 36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tuổi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)</a:t>
            </a:r>
          </a:p>
        </p:txBody>
      </p:sp>
      <p:sp>
        <p:nvSpPr>
          <p:cNvPr id="24" name="Text Box 46">
            <a:extLst>
              <a:ext uri="{FF2B5EF4-FFF2-40B4-BE49-F238E27FC236}">
                <a16:creationId xmlns:a16="http://schemas.microsoft.com/office/drawing/2014/main" id="{34095CB7-4BB8-4FA1-8F03-80CE361C9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736" y="3588948"/>
            <a:ext cx="42707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spcBef>
                <a:spcPct val="50000"/>
              </a:spcBef>
              <a:buClrTx/>
            </a:pPr>
            <a:r>
              <a:rPr lang="nl-NL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 nay tuổi của bố là: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26" name="Text Box 47">
            <a:extLst>
              <a:ext uri="{FF2B5EF4-FFF2-40B4-BE49-F238E27FC236}">
                <a16:creationId xmlns:a16="http://schemas.microsoft.com/office/drawing/2014/main" id="{B7BC94DD-FC6D-4437-A39B-F1D7D3565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455" y="4640280"/>
            <a:ext cx="32558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Đáp số: 36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tuổi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27" name="Text Box 52">
            <a:extLst>
              <a:ext uri="{FF2B5EF4-FFF2-40B4-BE49-F238E27FC236}">
                <a16:creationId xmlns:a16="http://schemas.microsoft.com/office/drawing/2014/main" id="{0C816138-97CF-46EC-9337-9A94D7CBA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9571" y="2643804"/>
            <a:ext cx="1752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giải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Arial"/>
              <a:sym typeface="Arial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70982BB-CDCE-482A-9AA3-FA1A14D6315F}"/>
              </a:ext>
            </a:extLst>
          </p:cNvPr>
          <p:cNvCxnSpPr>
            <a:cxnSpLocks/>
          </p:cNvCxnSpPr>
          <p:nvPr/>
        </p:nvCxnSpPr>
        <p:spPr>
          <a:xfrm>
            <a:off x="4240696" y="1493449"/>
            <a:ext cx="1148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2D638EF-C8F6-4656-938E-BB65E261611F}"/>
              </a:ext>
            </a:extLst>
          </p:cNvPr>
          <p:cNvCxnSpPr>
            <a:cxnSpLocks/>
          </p:cNvCxnSpPr>
          <p:nvPr/>
        </p:nvCxnSpPr>
        <p:spPr>
          <a:xfrm>
            <a:off x="6991993" y="1493449"/>
            <a:ext cx="32386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9DDDF5B-F732-44F1-83F2-039C3D55E089}"/>
              </a:ext>
            </a:extLst>
          </p:cNvPr>
          <p:cNvGrpSpPr/>
          <p:nvPr/>
        </p:nvGrpSpPr>
        <p:grpSpPr>
          <a:xfrm>
            <a:off x="1188798" y="2255669"/>
            <a:ext cx="5077187" cy="45719"/>
            <a:chOff x="-1435704" y="3717948"/>
            <a:chExt cx="2889066" cy="7223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DB6974C-CEE0-498A-9985-D1C8BA2219DE}"/>
                </a:ext>
              </a:extLst>
            </p:cNvPr>
            <p:cNvCxnSpPr/>
            <p:nvPr/>
          </p:nvCxnSpPr>
          <p:spPr>
            <a:xfrm>
              <a:off x="-1418046" y="3717948"/>
              <a:ext cx="287140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B153CF5-C61C-43F1-9FEE-5790B7822081}"/>
                </a:ext>
              </a:extLst>
            </p:cNvPr>
            <p:cNvCxnSpPr/>
            <p:nvPr/>
          </p:nvCxnSpPr>
          <p:spPr>
            <a:xfrm>
              <a:off x="-1435704" y="3790185"/>
              <a:ext cx="287140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 Box 43">
            <a:extLst>
              <a:ext uri="{FF2B5EF4-FFF2-40B4-BE49-F238E27FC236}">
                <a16:creationId xmlns:a16="http://schemas.microsoft.com/office/drawing/2014/main" id="{03406041-3794-4156-9702-6082DA4FE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02" y="4265274"/>
            <a:ext cx="18700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1200" dirty="0" err="1">
                <a:solidFill>
                  <a:srgbClr val="0070C0"/>
                </a:solidFill>
                <a:latin typeface="Times New Roman" pitchFamily="18" charset="0"/>
              </a:rPr>
              <a:t>Bố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:</a:t>
            </a:r>
          </a:p>
        </p:txBody>
      </p:sp>
      <p:sp>
        <p:nvSpPr>
          <p:cNvPr id="42" name="Text Box 43">
            <a:extLst>
              <a:ext uri="{FF2B5EF4-FFF2-40B4-BE49-F238E27FC236}">
                <a16:creationId xmlns:a16="http://schemas.microsoft.com/office/drawing/2014/main" id="{8A13208E-1A39-4C40-A7CA-C3F4CD09B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20" y="3611270"/>
            <a:ext cx="18700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1200" dirty="0">
                <a:solidFill>
                  <a:srgbClr val="0070C0"/>
                </a:solidFill>
                <a:latin typeface="Times New Roman" pitchFamily="18" charset="0"/>
              </a:rPr>
              <a:t>Con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: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7D0F661-6187-4770-AD72-2894D8676FEB}"/>
              </a:ext>
            </a:extLst>
          </p:cNvPr>
          <p:cNvGrpSpPr/>
          <p:nvPr/>
        </p:nvGrpSpPr>
        <p:grpSpPr>
          <a:xfrm>
            <a:off x="1805243" y="4485807"/>
            <a:ext cx="4611880" cy="266700"/>
            <a:chOff x="1780909" y="3082941"/>
            <a:chExt cx="4611880" cy="266700"/>
          </a:xfrm>
        </p:grpSpPr>
        <p:grpSp>
          <p:nvGrpSpPr>
            <p:cNvPr id="44" name="Group 7">
              <a:extLst>
                <a:ext uri="{FF2B5EF4-FFF2-40B4-BE49-F238E27FC236}">
                  <a16:creationId xmlns:a16="http://schemas.microsoft.com/office/drawing/2014/main" id="{E2FDAC7D-C9CF-4A19-8D06-7E491311A5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0909" y="3108341"/>
              <a:ext cx="1143000" cy="241300"/>
              <a:chOff x="576" y="1888"/>
              <a:chExt cx="720" cy="152"/>
            </a:xfrm>
          </p:grpSpPr>
          <p:sp>
            <p:nvSpPr>
              <p:cNvPr id="57" name="Line 8">
                <a:extLst>
                  <a:ext uri="{FF2B5EF4-FFF2-40B4-BE49-F238E27FC236}">
                    <a16:creationId xmlns:a16="http://schemas.microsoft.com/office/drawing/2014/main" id="{6666855B-4EF6-4133-8CA5-5FCF0C1C5A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8" name="Line 9">
                <a:extLst>
                  <a:ext uri="{FF2B5EF4-FFF2-40B4-BE49-F238E27FC236}">
                    <a16:creationId xmlns:a16="http://schemas.microsoft.com/office/drawing/2014/main" id="{DAD0F4E0-C0FC-46CB-A331-21A0A9FB3C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89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9" name="Line 10">
                <a:extLst>
                  <a:ext uri="{FF2B5EF4-FFF2-40B4-BE49-F238E27FC236}">
                    <a16:creationId xmlns:a16="http://schemas.microsoft.com/office/drawing/2014/main" id="{7E7599EA-C223-4587-8B68-67B774D73F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8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endParaRPr>
              </a:p>
            </p:txBody>
          </p:sp>
        </p:grpSp>
        <p:grpSp>
          <p:nvGrpSpPr>
            <p:cNvPr id="45" name="Group 7">
              <a:extLst>
                <a:ext uri="{FF2B5EF4-FFF2-40B4-BE49-F238E27FC236}">
                  <a16:creationId xmlns:a16="http://schemas.microsoft.com/office/drawing/2014/main" id="{5A6569BE-B44E-4AAF-8FD3-0807035237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9761" y="3095641"/>
              <a:ext cx="1143000" cy="241300"/>
              <a:chOff x="576" y="1888"/>
              <a:chExt cx="720" cy="152"/>
            </a:xfrm>
          </p:grpSpPr>
          <p:sp>
            <p:nvSpPr>
              <p:cNvPr id="54" name="Line 8">
                <a:extLst>
                  <a:ext uri="{FF2B5EF4-FFF2-40B4-BE49-F238E27FC236}">
                    <a16:creationId xmlns:a16="http://schemas.microsoft.com/office/drawing/2014/main" id="{9AAAC2A5-3A14-43B8-B87C-B3DB15522B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5" name="Line 9">
                <a:extLst>
                  <a:ext uri="{FF2B5EF4-FFF2-40B4-BE49-F238E27FC236}">
                    <a16:creationId xmlns:a16="http://schemas.microsoft.com/office/drawing/2014/main" id="{88E5A60C-AA30-479F-850F-82BF9146B8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89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6" name="Line 10">
                <a:extLst>
                  <a:ext uri="{FF2B5EF4-FFF2-40B4-BE49-F238E27FC236}">
                    <a16:creationId xmlns:a16="http://schemas.microsoft.com/office/drawing/2014/main" id="{177F954F-72BE-4C05-B936-A5D813E94D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8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endParaRPr>
              </a:p>
            </p:txBody>
          </p:sp>
        </p:grpSp>
        <p:grpSp>
          <p:nvGrpSpPr>
            <p:cNvPr id="46" name="Group 7">
              <a:extLst>
                <a:ext uri="{FF2B5EF4-FFF2-40B4-BE49-F238E27FC236}">
                  <a16:creationId xmlns:a16="http://schemas.microsoft.com/office/drawing/2014/main" id="{AC976DA6-BCE6-4CAE-82C6-DA0634740A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2493" y="3108341"/>
              <a:ext cx="1143000" cy="241300"/>
              <a:chOff x="576" y="1888"/>
              <a:chExt cx="720" cy="152"/>
            </a:xfrm>
          </p:grpSpPr>
          <p:sp>
            <p:nvSpPr>
              <p:cNvPr id="51" name="Line 8">
                <a:extLst>
                  <a:ext uri="{FF2B5EF4-FFF2-40B4-BE49-F238E27FC236}">
                    <a16:creationId xmlns:a16="http://schemas.microsoft.com/office/drawing/2014/main" id="{CDFC402C-1646-4D9D-8CFD-04A3A70457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2" name="Line 9">
                <a:extLst>
                  <a:ext uri="{FF2B5EF4-FFF2-40B4-BE49-F238E27FC236}">
                    <a16:creationId xmlns:a16="http://schemas.microsoft.com/office/drawing/2014/main" id="{85925976-5A4F-42AD-9C91-B1B4271D91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89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3" name="Line 10">
                <a:extLst>
                  <a:ext uri="{FF2B5EF4-FFF2-40B4-BE49-F238E27FC236}">
                    <a16:creationId xmlns:a16="http://schemas.microsoft.com/office/drawing/2014/main" id="{863D3606-2388-4302-96D2-03C9EA137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8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endParaRPr>
              </a:p>
            </p:txBody>
          </p:sp>
        </p:grpSp>
        <p:grpSp>
          <p:nvGrpSpPr>
            <p:cNvPr id="47" name="Group 7">
              <a:extLst>
                <a:ext uri="{FF2B5EF4-FFF2-40B4-BE49-F238E27FC236}">
                  <a16:creationId xmlns:a16="http://schemas.microsoft.com/office/drawing/2014/main" id="{C66B25F1-0144-4FF9-809D-27C391C2B1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9789" y="3082941"/>
              <a:ext cx="1143000" cy="241300"/>
              <a:chOff x="576" y="1888"/>
              <a:chExt cx="720" cy="152"/>
            </a:xfrm>
          </p:grpSpPr>
          <p:sp>
            <p:nvSpPr>
              <p:cNvPr id="48" name="Line 8">
                <a:extLst>
                  <a:ext uri="{FF2B5EF4-FFF2-40B4-BE49-F238E27FC236}">
                    <a16:creationId xmlns:a16="http://schemas.microsoft.com/office/drawing/2014/main" id="{0FDE2698-EA5F-4B99-973B-91954B8648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976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49" name="Line 9">
                <a:extLst>
                  <a:ext uri="{FF2B5EF4-FFF2-40B4-BE49-F238E27FC236}">
                    <a16:creationId xmlns:a16="http://schemas.microsoft.com/office/drawing/2014/main" id="{3DE937F9-93BE-4103-83A9-30B0229FD7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89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0" name="Line 10">
                <a:extLst>
                  <a:ext uri="{FF2B5EF4-FFF2-40B4-BE49-F238E27FC236}">
                    <a16:creationId xmlns:a16="http://schemas.microsoft.com/office/drawing/2014/main" id="{19C3E21B-F243-4E50-86FC-3B75B23407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8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90B7389-AA53-4936-9BFA-ECBFF83E07C4}"/>
              </a:ext>
            </a:extLst>
          </p:cNvPr>
          <p:cNvCxnSpPr>
            <a:cxnSpLocks/>
          </p:cNvCxnSpPr>
          <p:nvPr/>
        </p:nvCxnSpPr>
        <p:spPr>
          <a:xfrm flipH="1">
            <a:off x="1793509" y="3847602"/>
            <a:ext cx="8679" cy="80439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4B1E5DF-1CF3-4288-A365-6FD4102ED89E}"/>
              </a:ext>
            </a:extLst>
          </p:cNvPr>
          <p:cNvCxnSpPr/>
          <p:nvPr/>
        </p:nvCxnSpPr>
        <p:spPr>
          <a:xfrm flipH="1">
            <a:off x="2951406" y="3876749"/>
            <a:ext cx="8679" cy="80439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32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/>
      <p:bldP spid="24" grpId="0"/>
      <p:bldP spid="26" grpId="0"/>
      <p:bldP spid="27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478976" y="718467"/>
            <a:ext cx="11887200" cy="84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7" tIns="54419" rIns="108837" bIns="544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lvl="0" algn="ctr"/>
            <a:r>
              <a:rPr lang="en-US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56 thêm 9 đơn vị thì được bao nhiêu?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896270" y="2016558"/>
            <a:ext cx="11277600" cy="349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837" tIns="54419" rIns="108837" bIns="54419">
            <a:spAutoFit/>
          </a:bodyPr>
          <a:lstStyle/>
          <a:p>
            <a:pPr marL="408141" indent="-408141">
              <a:spcBef>
                <a:spcPct val="50000"/>
              </a:spcBef>
              <a:buFontTx/>
              <a:buAutoNum type="alphaUcPeriod"/>
              <a:defRPr/>
            </a:pPr>
            <a:r>
              <a:rPr lang="en-US" sz="4000" b="1">
                <a:solidFill>
                  <a:schemeClr val="tx1"/>
                </a:solidFill>
                <a:latin typeface="+mj-lt"/>
              </a:rPr>
              <a:t> 64</a:t>
            </a:r>
            <a:endParaRPr lang="en-US" sz="4000" b="1" dirty="0">
              <a:solidFill>
                <a:schemeClr val="tx1"/>
              </a:solidFill>
              <a:latin typeface="+mj-lt"/>
            </a:endParaRPr>
          </a:p>
          <a:p>
            <a:pPr marL="408141" indent="-408141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tx1"/>
                </a:solidFill>
              </a:rPr>
              <a:t>B</a:t>
            </a:r>
            <a:r>
              <a:rPr lang="en-US" sz="4000" b="1">
                <a:solidFill>
                  <a:schemeClr val="tx1"/>
                </a:solidFill>
              </a:rPr>
              <a:t>. 65</a:t>
            </a:r>
            <a:endParaRPr lang="en-US" sz="4000" b="1" dirty="0">
              <a:solidFill>
                <a:schemeClr val="tx1"/>
              </a:solidFill>
            </a:endParaRPr>
          </a:p>
          <a:p>
            <a:pPr marL="408141" indent="-408141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tx1"/>
                </a:solidFill>
              </a:rPr>
              <a:t>C</a:t>
            </a:r>
            <a:r>
              <a:rPr lang="en-US" sz="4000" b="1">
                <a:solidFill>
                  <a:schemeClr val="tx1"/>
                </a:solidFill>
              </a:rPr>
              <a:t>. 67</a:t>
            </a:r>
          </a:p>
          <a:p>
            <a:pPr marL="408141" indent="-408141">
              <a:spcBef>
                <a:spcPct val="50000"/>
              </a:spcBef>
              <a:defRPr/>
            </a:pPr>
            <a:r>
              <a:rPr lang="en-US" sz="4000" b="1">
                <a:solidFill>
                  <a:schemeClr val="tx1"/>
                </a:solidFill>
              </a:rPr>
              <a:t>D.69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828801" y="5867401"/>
            <a:ext cx="8229600" cy="84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7" tIns="54419" rIns="108837" bIns="544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>
                <a:solidFill>
                  <a:srgbClr val="0000CC"/>
                </a:solidFill>
                <a:latin typeface="Arial" charset="0"/>
              </a:rPr>
              <a:t>Đáp án: B</a:t>
            </a:r>
          </a:p>
        </p:txBody>
      </p:sp>
      <p:pic>
        <p:nvPicPr>
          <p:cNvPr id="5125" name="Picture 8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0"/>
            <a:ext cx="314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0"/>
            <a:ext cx="314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tht257888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0"/>
            <a:ext cx="314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32800" y="5486400"/>
            <a:ext cx="375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lowchart: Connector 19"/>
          <p:cNvSpPr/>
          <p:nvPr/>
        </p:nvSpPr>
        <p:spPr>
          <a:xfrm>
            <a:off x="9135502" y="5244296"/>
            <a:ext cx="25400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7" tIns="54419" rIns="108837" bIns="54419" anchor="ctr"/>
          <a:lstStyle/>
          <a:p>
            <a:pPr algn="ctr">
              <a:defRPr/>
            </a:pPr>
            <a:r>
              <a:rPr lang="en-US" sz="8500" b="1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21" name="Flowchart: Connector 20"/>
          <p:cNvSpPr/>
          <p:nvPr/>
        </p:nvSpPr>
        <p:spPr>
          <a:xfrm>
            <a:off x="9117372" y="5244296"/>
            <a:ext cx="25400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7" tIns="54419" rIns="108837" bIns="54419" anchor="ctr"/>
          <a:lstStyle/>
          <a:p>
            <a:pPr algn="ctr">
              <a:defRPr/>
            </a:pPr>
            <a:r>
              <a:rPr lang="en-US" sz="8500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22" name="Flowchart: Connector 21"/>
          <p:cNvSpPr/>
          <p:nvPr/>
        </p:nvSpPr>
        <p:spPr>
          <a:xfrm>
            <a:off x="9135502" y="5237627"/>
            <a:ext cx="25400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7" tIns="54419" rIns="108837" bIns="54419" anchor="ctr"/>
          <a:lstStyle/>
          <a:p>
            <a:pPr algn="ctr">
              <a:defRPr/>
            </a:pPr>
            <a:r>
              <a:rPr lang="en-US" sz="85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23" name="Flowchart: Connector 22"/>
          <p:cNvSpPr/>
          <p:nvPr/>
        </p:nvSpPr>
        <p:spPr>
          <a:xfrm>
            <a:off x="9117372" y="5230644"/>
            <a:ext cx="25400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7" tIns="54419" rIns="108837" bIns="54419" anchor="ctr"/>
          <a:lstStyle/>
          <a:p>
            <a:pPr algn="ctr">
              <a:defRPr/>
            </a:pPr>
            <a:r>
              <a:rPr lang="en-US" sz="85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24" name="Flowchart: Connector 23"/>
          <p:cNvSpPr/>
          <p:nvPr/>
        </p:nvSpPr>
        <p:spPr>
          <a:xfrm>
            <a:off x="9135502" y="5244296"/>
            <a:ext cx="25400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7" tIns="54419" rIns="108837" bIns="54419" anchor="ctr"/>
          <a:lstStyle/>
          <a:p>
            <a:pPr algn="ctr">
              <a:defRPr/>
            </a:pPr>
            <a:r>
              <a:rPr lang="en-US" sz="85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25" name="Flowchart: Connector 24"/>
          <p:cNvSpPr/>
          <p:nvPr/>
        </p:nvSpPr>
        <p:spPr>
          <a:xfrm>
            <a:off x="9153632" y="5237313"/>
            <a:ext cx="25400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7" tIns="54419" rIns="108837" bIns="54419" anchor="ctr"/>
          <a:lstStyle/>
          <a:p>
            <a:pPr algn="ctr">
              <a:defRPr/>
            </a:pPr>
            <a:r>
              <a:rPr lang="en-US" sz="85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6" name="Flowchart: Connector 25"/>
          <p:cNvSpPr/>
          <p:nvPr/>
        </p:nvSpPr>
        <p:spPr>
          <a:xfrm>
            <a:off x="9144567" y="5257800"/>
            <a:ext cx="25400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7" tIns="54419" rIns="108837" bIns="54419" anchor="ctr"/>
          <a:lstStyle/>
          <a:p>
            <a:pPr algn="ctr">
              <a:defRPr/>
            </a:pPr>
            <a:r>
              <a:rPr lang="en-US" sz="85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7" name="Flowchart: Connector 26"/>
          <p:cNvSpPr/>
          <p:nvPr/>
        </p:nvSpPr>
        <p:spPr>
          <a:xfrm>
            <a:off x="9162697" y="5264469"/>
            <a:ext cx="25400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7" tIns="54419" rIns="108837" bIns="54419" anchor="ctr"/>
          <a:lstStyle/>
          <a:p>
            <a:pPr algn="ctr">
              <a:defRPr/>
            </a:pPr>
            <a:r>
              <a:rPr lang="en-US" sz="85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8" name="Flowchart: Connector 27"/>
          <p:cNvSpPr/>
          <p:nvPr/>
        </p:nvSpPr>
        <p:spPr>
          <a:xfrm>
            <a:off x="9144567" y="5237313"/>
            <a:ext cx="25400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7" tIns="54419" rIns="108837" bIns="54419" anchor="ctr"/>
          <a:lstStyle/>
          <a:p>
            <a:pPr algn="ctr">
              <a:defRPr/>
            </a:pPr>
            <a:r>
              <a:rPr lang="en-US" sz="85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9" name="Flowchart: Connector 28"/>
          <p:cNvSpPr/>
          <p:nvPr/>
        </p:nvSpPr>
        <p:spPr>
          <a:xfrm>
            <a:off x="9144567" y="5271138"/>
            <a:ext cx="25400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7" tIns="54419" rIns="108837" bIns="54419" anchor="ctr"/>
          <a:lstStyle/>
          <a:p>
            <a:pPr algn="ctr">
              <a:defRPr/>
            </a:pPr>
            <a:r>
              <a:rPr lang="en-US" sz="85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0" name="Flowchart: Connector 29"/>
          <p:cNvSpPr/>
          <p:nvPr/>
        </p:nvSpPr>
        <p:spPr>
          <a:xfrm>
            <a:off x="9180827" y="5249705"/>
            <a:ext cx="25400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7" tIns="54419" rIns="108837" bIns="54419" anchor="ctr"/>
          <a:lstStyle/>
          <a:p>
            <a:pPr algn="ctr">
              <a:defRPr/>
            </a:pPr>
            <a:r>
              <a:rPr lang="en-US" sz="8500" b="1" dirty="0">
                <a:solidFill>
                  <a:srgbClr val="00206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42487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utoUpdateAnimBg="0"/>
      <p:bldP spid="24583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168314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6|1.9|1.2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|3.1|11.6|8.9|1.9|8.2|46.4|0.9|6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</TotalTime>
  <Words>401</Words>
  <Application>Microsoft Office PowerPoint</Application>
  <PresentationFormat>Widescreen</PresentationFormat>
  <Paragraphs>113</Paragraphs>
  <Slides>11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Calibri</vt:lpstr>
      <vt:lpstr>Calibri Light</vt:lpstr>
      <vt:lpstr>inpin heiti</vt:lpstr>
      <vt:lpstr>Times New Roman</vt:lpstr>
      <vt:lpstr>Trebuchet MS</vt:lpstr>
      <vt:lpstr>Wingdings 3</vt:lpstr>
      <vt:lpstr>印品黑体</vt:lpstr>
      <vt:lpstr>1_Office Theme</vt:lpstr>
      <vt:lpstr>2_Office Theme</vt:lpstr>
      <vt:lpstr>3_Office Theme</vt:lpstr>
      <vt:lpstr>4_Office Theme</vt:lpstr>
      <vt:lpstr>Facet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Administrator</cp:lastModifiedBy>
  <cp:revision>282</cp:revision>
  <dcterms:created xsi:type="dcterms:W3CDTF">2021-02-20T02:56:00Z</dcterms:created>
  <dcterms:modified xsi:type="dcterms:W3CDTF">2023-10-26T00:18:40Z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