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8" r:id="rId4"/>
    <p:sldId id="272" r:id="rId5"/>
    <p:sldId id="280" r:id="rId6"/>
    <p:sldId id="273" r:id="rId7"/>
    <p:sldId id="281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936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16T21:49:03.0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11.jpeg"/><Relationship Id="rId21" Type="http://schemas.openxmlformats.org/officeDocument/2006/relationships/image" Target="../media/image25.jpeg"/><Relationship Id="rId7" Type="http://schemas.openxmlformats.org/officeDocument/2006/relationships/image" Target="../media/image14.jpeg"/><Relationship Id="rId12" Type="http://schemas.openxmlformats.org/officeDocument/2006/relationships/image" Target="../media/image18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7.jpeg"/><Relationship Id="rId10" Type="http://schemas.openxmlformats.org/officeDocument/2006/relationships/image" Target="../media/image16.png"/><Relationship Id="rId19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CẤP TIẾN 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936415" y="5122903"/>
            <a:ext cx="109286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LUYỆN TẬP CHUNG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726202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961552" y="559492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41928" y="1165318"/>
            <a:ext cx="659335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4775" y="1736821"/>
            <a:ext cx="15728345" cy="1851005"/>
            <a:chOff x="1470819" y="1943100"/>
            <a:chExt cx="15728345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noProof="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508064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gỗ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lát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sàn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45 cm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rộng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9cm.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diện tích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mảng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sửa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là bao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xăng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mét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68763" y="3750237"/>
            <a:ext cx="8137525" cy="49675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một tấm gỗ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x 9 = 405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mảng nền nhà là: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405 x 9 = 3645 (cm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3645 cm</a:t>
            </a:r>
            <a:r>
              <a:rPr lang="nl-NL" sz="4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8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2431435"/>
            <a:chOff x="1470819" y="1921758"/>
            <a:chExt cx="9995499" cy="243143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gồm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ABCD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DMNP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bên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a) Tính diện tích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nhật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hình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lvl="0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b) Tính diện tích hình </a:t>
              </a:r>
              <a:r>
                <a:rPr lang="en-US" sz="3800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itchFamily="18" charset="0"/>
                </a:rPr>
                <a:t>H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820" y="4702938"/>
            <a:ext cx="4038600" cy="52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213519" y="1838208"/>
            <a:ext cx="15444393" cy="677108"/>
            <a:chOff x="1470819" y="1921758"/>
            <a:chExt cx="9995499" cy="677108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a) Tính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chữ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nhật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14521" y="2441158"/>
            <a:ext cx="928119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 tích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ABCD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 x 8 = 48 (cm</a:t>
            </a:r>
            <a:r>
              <a:rPr kumimoji="0" lang="nl-NL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DMNP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 X 10 = 70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               Đáp số: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70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3689" y="1193185"/>
            <a:ext cx="63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72119" y="2529772"/>
            <a:ext cx="4038600" cy="52057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7694" y="5783320"/>
            <a:ext cx="54128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Tính diện tích hình </a:t>
            </a:r>
            <a:r>
              <a:rPr lang="en-US" sz="3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itchFamily="18" charset="0"/>
              </a:rPr>
              <a:t>H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6301" y="6362886"/>
            <a:ext cx="59440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</a:t>
            </a:r>
            <a:r>
              <a:rPr lang="en-US" sz="38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itchFamily="18" charset="0"/>
              </a:rPr>
              <a:t>H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+ 70 = 118 (cm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Đáp số: 118 cm</a:t>
            </a:r>
            <a:r>
              <a:rPr lang="nl-NL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5" y="1745297"/>
            <a:ext cx="15444393" cy="2431435"/>
            <a:chOff x="1470819" y="1921758"/>
            <a:chExt cx="9995499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9" y="1921758"/>
              <a:ext cx="946209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Nam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chu vi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</a:t>
              </a:r>
              <a:r>
                <a:rPr kumimoji="0" lang="vi-VN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ư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53: LUYỆN TẬP CHUNG  (TIẾT 3)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3810000"/>
            <a:ext cx="9313655" cy="49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643396" y="1745297"/>
            <a:ext cx="15444392" cy="2431435"/>
            <a:chOff x="1470819" y="1921758"/>
            <a:chExt cx="9995494" cy="2431435"/>
          </a:xfrm>
        </p:grpSpPr>
        <p:grpSp>
          <p:nvGrpSpPr>
            <p:cNvPr id="28" name="Group 27"/>
            <p:cNvGrpSpPr/>
            <p:nvPr/>
          </p:nvGrpSpPr>
          <p:grpSpPr>
            <a:xfrm>
              <a:off x="1470819" y="1945220"/>
              <a:ext cx="533400" cy="646331"/>
              <a:chOff x="1737519" y="1945220"/>
              <a:chExt cx="533400" cy="64633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4164" y="1945220"/>
                <a:ext cx="3767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004218" y="1921758"/>
              <a:ext cx="9462095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Mai,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kích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hình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vẽ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dưới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đây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Biết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Nam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bằng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những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diện tích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bé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hãy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xác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tờ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giấy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mỗi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cắt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611630" y="1264898"/>
            <a:ext cx="6485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53: LUYỆN TẬP CHUNG  (TIẾT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837028"/>
              </p:ext>
            </p:extLst>
          </p:nvPr>
        </p:nvGraphicFramePr>
        <p:xfrm>
          <a:off x="5026411" y="3733800"/>
          <a:ext cx="10865505" cy="2622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198">
                  <a:extLst>
                    <a:ext uri="{9D8B030D-6E8A-4147-A177-3AD203B41FA5}">
                      <a16:colId xmlns:a16="http://schemas.microsoft.com/office/drawing/2014/main" val="617299451"/>
                    </a:ext>
                  </a:extLst>
                </a:gridCol>
                <a:gridCol w="3357472">
                  <a:extLst>
                    <a:ext uri="{9D8B030D-6E8A-4147-A177-3AD203B41FA5}">
                      <a16:colId xmlns:a16="http://schemas.microsoft.com/office/drawing/2014/main" val="490502151"/>
                    </a:ext>
                  </a:extLst>
                </a:gridCol>
                <a:gridCol w="3621835">
                  <a:extLst>
                    <a:ext uri="{9D8B030D-6E8A-4147-A177-3AD203B41FA5}">
                      <a16:colId xmlns:a16="http://schemas.microsoft.com/office/drawing/2014/main" val="1795426475"/>
                    </a:ext>
                  </a:extLst>
                </a:gridCol>
              </a:tblGrid>
              <a:tr h="70201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424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(6 + 4) x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 = 20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x 4 =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95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 + 4) x 2 =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x 4 =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8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x4 =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 5 = 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773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41055" y="6466344"/>
            <a:ext cx="140508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và tờ giấy màu vàng có cùng chu vi.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Tờ giấy màu xanh da trời có diện tích bé hơn diện tích tờ giấy màu vàng.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đó, tờ giấy màu xanh da trời là do Nam cắt được, tờ giấy màu vàng là do Việt cắt được.</a:t>
            </a:r>
            <a:endParaRPr 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7648" y="6552197"/>
            <a:ext cx="13937647" cy="2505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Nam cắt được tờ giấy màu xanh da trời.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Việt cắt được tờ giấy màu vàng.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Mai cắt được tờ giấy màu xanh lá cây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714</Words>
  <Application>Microsoft Office PowerPoint</Application>
  <PresentationFormat>Custom</PresentationFormat>
  <Paragraphs>101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.VnAristoteH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135</cp:revision>
  <dcterms:created xsi:type="dcterms:W3CDTF">2022-07-10T01:37:20Z</dcterms:created>
  <dcterms:modified xsi:type="dcterms:W3CDTF">2025-03-10T05:00:13Z</dcterms:modified>
</cp:coreProperties>
</file>