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59" r:id="rId6"/>
    <p:sldId id="262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936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 CẤP TIẾN 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57: CHA SỐ CÓ BỐN CHỮ SỐ CHO SỐ CÓ MỘT CHỮ SỐ (T3)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2542981" y="1205780"/>
            <a:ext cx="1118383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750" t="41852" r="1667" b="40371"/>
          <a:stretch/>
        </p:blipFill>
        <p:spPr>
          <a:xfrm>
            <a:off x="1280319" y="2800496"/>
            <a:ext cx="13944600" cy="155660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93795" y="4326622"/>
            <a:ext cx="2705924" cy="3262635"/>
            <a:chOff x="1393795" y="4326622"/>
            <a:chExt cx="2705924" cy="3262635"/>
          </a:xfrm>
        </p:grpSpPr>
        <p:grpSp>
          <p:nvGrpSpPr>
            <p:cNvPr id="53" name="Group 52"/>
            <p:cNvGrpSpPr/>
            <p:nvPr/>
          </p:nvGrpSpPr>
          <p:grpSpPr>
            <a:xfrm>
              <a:off x="1411314" y="4326622"/>
              <a:ext cx="2618988" cy="1290054"/>
              <a:chOff x="1846491" y="3784866"/>
              <a:chExt cx="2618988" cy="1290054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5 025</a:t>
                </a: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393795" y="5008225"/>
              <a:ext cx="2705924" cy="2581032"/>
              <a:chOff x="3933539" y="4037934"/>
              <a:chExt cx="2705924" cy="258103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300635" y="403793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1 005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933539" y="4037934"/>
                <a:ext cx="8258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0 0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343818" y="4646385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02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25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584069" y="5911080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045581" y="4326622"/>
            <a:ext cx="2636171" cy="2604453"/>
            <a:chOff x="5045581" y="4326622"/>
            <a:chExt cx="2636171" cy="2604453"/>
          </a:xfrm>
        </p:grpSpPr>
        <p:grpSp>
          <p:nvGrpSpPr>
            <p:cNvPr id="54" name="Group 53"/>
            <p:cNvGrpSpPr/>
            <p:nvPr/>
          </p:nvGrpSpPr>
          <p:grpSpPr>
            <a:xfrm>
              <a:off x="5062764" y="4326622"/>
              <a:ext cx="2618988" cy="1290054"/>
              <a:chOff x="1846491" y="3784866"/>
              <a:chExt cx="2618988" cy="129005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3 296</a:t>
                </a: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5045581" y="4986102"/>
              <a:ext cx="2449444" cy="1944973"/>
              <a:chOff x="3933539" y="4037934"/>
              <a:chExt cx="2449444" cy="194497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824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09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16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8727534" y="4326622"/>
            <a:ext cx="2705924" cy="3262635"/>
            <a:chOff x="8727534" y="4326622"/>
            <a:chExt cx="2705924" cy="3262635"/>
          </a:xfrm>
        </p:grpSpPr>
        <p:sp>
          <p:nvSpPr>
            <p:cNvPr id="78" name="TextBox 77"/>
            <p:cNvSpPr txBox="1"/>
            <p:nvPr/>
          </p:nvSpPr>
          <p:spPr>
            <a:xfrm>
              <a:off x="8745053" y="4329670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2 487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0080832" y="4427956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10723961" y="4321276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0464881" y="4326622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094630" y="5008225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1 243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727534" y="5008225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0 4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137813" y="5616676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08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364266" y="624531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07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378064" y="688137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432201" y="4326622"/>
            <a:ext cx="2636171" cy="2604453"/>
            <a:chOff x="12432201" y="4326622"/>
            <a:chExt cx="2636171" cy="2604453"/>
          </a:xfrm>
        </p:grpSpPr>
        <p:grpSp>
          <p:nvGrpSpPr>
            <p:cNvPr id="88" name="Group 87"/>
            <p:cNvGrpSpPr/>
            <p:nvPr/>
          </p:nvGrpSpPr>
          <p:grpSpPr>
            <a:xfrm>
              <a:off x="12449384" y="4326622"/>
              <a:ext cx="2618988" cy="1290054"/>
              <a:chOff x="1846491" y="3784866"/>
              <a:chExt cx="2618988" cy="1290054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7 369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2432201" y="4986102"/>
              <a:ext cx="2449444" cy="1944973"/>
              <a:chOff x="3933539" y="4037934"/>
              <a:chExt cx="2449444" cy="1944973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921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16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09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23219" y="2252597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16088" y="6205121"/>
            <a:ext cx="3193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7 000 : 7 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7498" t="35185" r="26252" b="34445"/>
          <a:stretch/>
        </p:blipFill>
        <p:spPr>
          <a:xfrm>
            <a:off x="4709319" y="3143388"/>
            <a:ext cx="6858000" cy="25331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57119" y="7620000"/>
            <a:ext cx="2970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 8000 : 4 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97816" y="6205121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9 000 : 3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9591" y="620512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054449" y="620512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78491" y="7620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2 000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542981" y="1205780"/>
            <a:ext cx="1118383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(T3)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2" grpId="0"/>
      <p:bldP spid="25" grpId="0"/>
      <p:bldP spid="26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2442746"/>
            <a:ext cx="2475444" cy="681454"/>
            <a:chOff x="1470819" y="1943100"/>
            <a:chExt cx="247544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82774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&gt; ; &lt; ; =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0833" t="22592" r="35833" b="43333"/>
          <a:stretch/>
        </p:blipFill>
        <p:spPr>
          <a:xfrm>
            <a:off x="4171092" y="3307080"/>
            <a:ext cx="7904922" cy="4591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19704" y="3581400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19703" y="5149111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19703" y="6716822"/>
            <a:ext cx="4806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542981" y="1205780"/>
            <a:ext cx="1118383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(T3)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59132" y="2102898"/>
            <a:ext cx="14363700" cy="681454"/>
            <a:chOff x="1470819" y="1943100"/>
            <a:chExt cx="143637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5000" t="20370" r="8333" b="10741"/>
          <a:stretch/>
        </p:blipFill>
        <p:spPr>
          <a:xfrm>
            <a:off x="10538620" y="2256608"/>
            <a:ext cx="5531802" cy="584610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10202" y="2941981"/>
            <a:ext cx="9398097" cy="4401205"/>
            <a:chOff x="1110202" y="2941981"/>
            <a:chExt cx="9398097" cy="4401205"/>
          </a:xfrm>
        </p:grpSpPr>
        <p:sp>
          <p:nvSpPr>
            <p:cNvPr id="16" name="TextBox 15"/>
            <p:cNvSpPr txBox="1"/>
            <p:nvPr/>
          </p:nvSpPr>
          <p:spPr>
            <a:xfrm>
              <a:off x="1110202" y="2941981"/>
              <a:ext cx="9398097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1 527 km,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km.</a:t>
              </a:r>
            </a:p>
            <a:p>
              <a:pPr algn="just"/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 bay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km.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097270" y="4813902"/>
              <a:ext cx="1371600" cy="640080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642519" y="6629400"/>
              <a:ext cx="1371600" cy="640080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87770" y="477999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2608" y="6629400"/>
            <a:ext cx="121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2036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42981" y="1205780"/>
            <a:ext cx="1118383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(T3)</a:t>
            </a: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311</Words>
  <Application>Microsoft Office PowerPoint</Application>
  <PresentationFormat>Custom</PresentationFormat>
  <Paragraphs>66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112</cp:revision>
  <dcterms:created xsi:type="dcterms:W3CDTF">2022-07-10T01:37:20Z</dcterms:created>
  <dcterms:modified xsi:type="dcterms:W3CDTF">2025-03-10T05:01:47Z</dcterms:modified>
</cp:coreProperties>
</file>