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21.jpg" ContentType="image/jpeg"/>
  <Override PartName="/ppt/media/image423.jpg" ContentType="image/jpeg"/>
  <Override PartName="/ppt/media/image424.jpg" ContentType="image/jpeg"/>
  <Override PartName="/ppt/media/image425.jpg" ContentType="image/jpeg"/>
  <Override PartName="/ppt/notesSlides/notesSlide2.xml" ContentType="application/vnd.openxmlformats-officedocument.presentationml.notesSlide+xml"/>
  <Override PartName="/ppt/media/image426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500" r:id="rId2"/>
    <p:sldId id="502" r:id="rId3"/>
    <p:sldId id="503" r:id="rId4"/>
    <p:sldId id="507" r:id="rId5"/>
    <p:sldId id="501" r:id="rId6"/>
    <p:sldId id="261" r:id="rId7"/>
    <p:sldId id="262" r:id="rId8"/>
    <p:sldId id="264" r:id="rId9"/>
    <p:sldId id="267" r:id="rId10"/>
    <p:sldId id="268" r:id="rId11"/>
    <p:sldId id="352" r:id="rId12"/>
    <p:sldId id="269" r:id="rId13"/>
    <p:sldId id="270" r:id="rId14"/>
    <p:sldId id="271" r:id="rId15"/>
    <p:sldId id="272" r:id="rId16"/>
    <p:sldId id="375" r:id="rId17"/>
    <p:sldId id="273" r:id="rId18"/>
    <p:sldId id="274" r:id="rId19"/>
    <p:sldId id="275" r:id="rId20"/>
    <p:sldId id="276" r:id="rId21"/>
    <p:sldId id="280" r:id="rId22"/>
    <p:sldId id="281" r:id="rId23"/>
    <p:sldId id="282" r:id="rId24"/>
    <p:sldId id="298" r:id="rId25"/>
    <p:sldId id="286" r:id="rId26"/>
    <p:sldId id="287" r:id="rId27"/>
    <p:sldId id="499" r:id="rId28"/>
    <p:sldId id="288" r:id="rId29"/>
    <p:sldId id="289" r:id="rId30"/>
    <p:sldId id="297" r:id="rId31"/>
    <p:sldId id="290" r:id="rId32"/>
    <p:sldId id="292" r:id="rId33"/>
    <p:sldId id="504" r:id="rId34"/>
    <p:sldId id="506" r:id="rId35"/>
    <p:sldId id="293" r:id="rId36"/>
    <p:sldId id="508" r:id="rId37"/>
    <p:sldId id="521" r:id="rId38"/>
    <p:sldId id="520" r:id="rId39"/>
    <p:sldId id="518" r:id="rId40"/>
    <p:sldId id="509" r:id="rId41"/>
    <p:sldId id="519" r:id="rId42"/>
    <p:sldId id="517" r:id="rId43"/>
    <p:sldId id="522" r:id="rId44"/>
    <p:sldId id="514" r:id="rId45"/>
    <p:sldId id="515" r:id="rId46"/>
    <p:sldId id="512" r:id="rId47"/>
    <p:sldId id="523" r:id="rId48"/>
    <p:sldId id="524" r:id="rId49"/>
    <p:sldId id="525" r:id="rId50"/>
    <p:sldId id="526" r:id="rId51"/>
    <p:sldId id="527" r:id="rId52"/>
    <p:sldId id="528" r:id="rId53"/>
    <p:sldId id="516" r:id="rId54"/>
    <p:sldId id="510" r:id="rId55"/>
    <p:sldId id="365" r:id="rId5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41" autoAdjust="0"/>
    <p:restoredTop sz="94169" autoAdjust="0"/>
  </p:normalViewPr>
  <p:slideViewPr>
    <p:cSldViewPr>
      <p:cViewPr varScale="1">
        <p:scale>
          <a:sx n="66" d="100"/>
          <a:sy n="66" d="100"/>
        </p:scale>
        <p:origin x="48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8D8F7-4925-4B90-B46C-23D5DA117E70}" type="datetimeFigureOut">
              <a:rPr lang="en-US" smtClean="0"/>
              <a:t>29/09/2025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78CE9-9D29-4D16-AFCD-43C4C7647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3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BF3B-86F1-4BF8-AF45-92016422F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2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0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51914" y="1168653"/>
            <a:ext cx="4100829" cy="167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" y="0"/>
            <a:ext cx="12191873" cy="68541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5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doors dir="vert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D8A4A-14FC-485C-9F27-713AF56DC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6FE10D-0516-4B5B-A7CA-70B2C11B0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7191B-89C7-489A-B97B-F4F7EDC6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368947-DA7B-4E75-8FB8-A75EEEE0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228DB-2188-401E-B252-ABEEFA0D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6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9411" y="744982"/>
            <a:ext cx="717930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3703" y="2864866"/>
            <a:ext cx="9510395" cy="3055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7.png"/><Relationship Id="rId26" Type="http://schemas.openxmlformats.org/officeDocument/2006/relationships/image" Target="../media/image104.png"/><Relationship Id="rId3" Type="http://schemas.openxmlformats.org/officeDocument/2006/relationships/image" Target="../media/image115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6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6.png"/><Relationship Id="rId31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jpe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6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svg"/><Relationship Id="rId5" Type="http://schemas.openxmlformats.org/officeDocument/2006/relationships/image" Target="../media/image164.png"/><Relationship Id="rId4" Type="http://schemas.openxmlformats.org/officeDocument/2006/relationships/image" Target="../media/image163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9" Type="http://schemas.openxmlformats.org/officeDocument/2006/relationships/image" Target="../media/image204.png"/><Relationship Id="rId21" Type="http://schemas.openxmlformats.org/officeDocument/2006/relationships/image" Target="../media/image186.png"/><Relationship Id="rId34" Type="http://schemas.openxmlformats.org/officeDocument/2006/relationships/image" Target="../media/image199.png"/><Relationship Id="rId42" Type="http://schemas.openxmlformats.org/officeDocument/2006/relationships/image" Target="../media/image207.png"/><Relationship Id="rId47" Type="http://schemas.openxmlformats.org/officeDocument/2006/relationships/image" Target="../media/image212.png"/><Relationship Id="rId50" Type="http://schemas.openxmlformats.org/officeDocument/2006/relationships/image" Target="../media/image215.png"/><Relationship Id="rId7" Type="http://schemas.openxmlformats.org/officeDocument/2006/relationships/image" Target="../media/image172.png"/><Relationship Id="rId2" Type="http://schemas.openxmlformats.org/officeDocument/2006/relationships/image" Target="../media/image167.jpg"/><Relationship Id="rId16" Type="http://schemas.openxmlformats.org/officeDocument/2006/relationships/image" Target="../media/image181.png"/><Relationship Id="rId29" Type="http://schemas.openxmlformats.org/officeDocument/2006/relationships/image" Target="../media/image194.png"/><Relationship Id="rId11" Type="http://schemas.openxmlformats.org/officeDocument/2006/relationships/image" Target="../media/image176.png"/><Relationship Id="rId24" Type="http://schemas.openxmlformats.org/officeDocument/2006/relationships/image" Target="../media/image189.png"/><Relationship Id="rId32" Type="http://schemas.openxmlformats.org/officeDocument/2006/relationships/image" Target="../media/image197.png"/><Relationship Id="rId37" Type="http://schemas.openxmlformats.org/officeDocument/2006/relationships/image" Target="../media/image202.png"/><Relationship Id="rId40" Type="http://schemas.openxmlformats.org/officeDocument/2006/relationships/image" Target="../media/image205.png"/><Relationship Id="rId45" Type="http://schemas.openxmlformats.org/officeDocument/2006/relationships/image" Target="../media/image210.png"/><Relationship Id="rId53" Type="http://schemas.openxmlformats.org/officeDocument/2006/relationships/image" Target="../media/image218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4" Type="http://schemas.openxmlformats.org/officeDocument/2006/relationships/image" Target="../media/image209.png"/><Relationship Id="rId52" Type="http://schemas.openxmlformats.org/officeDocument/2006/relationships/image" Target="../media/image217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35" Type="http://schemas.openxmlformats.org/officeDocument/2006/relationships/image" Target="../media/image200.png"/><Relationship Id="rId43" Type="http://schemas.openxmlformats.org/officeDocument/2006/relationships/image" Target="../media/image208.png"/><Relationship Id="rId48" Type="http://schemas.openxmlformats.org/officeDocument/2006/relationships/image" Target="../media/image213.png"/><Relationship Id="rId8" Type="http://schemas.openxmlformats.org/officeDocument/2006/relationships/image" Target="../media/image173.png"/><Relationship Id="rId51" Type="http://schemas.openxmlformats.org/officeDocument/2006/relationships/image" Target="../media/image216.png"/><Relationship Id="rId3" Type="http://schemas.openxmlformats.org/officeDocument/2006/relationships/image" Target="../media/image168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38" Type="http://schemas.openxmlformats.org/officeDocument/2006/relationships/image" Target="../media/image203.png"/><Relationship Id="rId46" Type="http://schemas.openxmlformats.org/officeDocument/2006/relationships/image" Target="../media/image211.png"/><Relationship Id="rId20" Type="http://schemas.openxmlformats.org/officeDocument/2006/relationships/image" Target="../media/image185.png"/><Relationship Id="rId41" Type="http://schemas.openxmlformats.org/officeDocument/2006/relationships/image" Target="../media/image2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49" Type="http://schemas.openxmlformats.org/officeDocument/2006/relationships/image" Target="../media/image2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18" Type="http://schemas.openxmlformats.org/officeDocument/2006/relationships/image" Target="../media/image254.png"/><Relationship Id="rId3" Type="http://schemas.openxmlformats.org/officeDocument/2006/relationships/image" Target="../media/image238.png"/><Relationship Id="rId21" Type="http://schemas.openxmlformats.org/officeDocument/2006/relationships/image" Target="../media/image257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17" Type="http://schemas.openxmlformats.org/officeDocument/2006/relationships/image" Target="../media/image253.png"/><Relationship Id="rId25" Type="http://schemas.openxmlformats.org/officeDocument/2006/relationships/image" Target="../media/image240.png"/><Relationship Id="rId2" Type="http://schemas.openxmlformats.org/officeDocument/2006/relationships/image" Target="../media/image227.jpg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24" Type="http://schemas.openxmlformats.org/officeDocument/2006/relationships/image" Target="../media/image260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23" Type="http://schemas.openxmlformats.org/officeDocument/2006/relationships/image" Target="../media/image259.png"/><Relationship Id="rId10" Type="http://schemas.openxmlformats.org/officeDocument/2006/relationships/image" Target="../media/image246.png"/><Relationship Id="rId19" Type="http://schemas.openxmlformats.org/officeDocument/2006/relationships/image" Target="../media/image255.png"/><Relationship Id="rId4" Type="http://schemas.openxmlformats.org/officeDocument/2006/relationships/image" Target="../media/image239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Relationship Id="rId22" Type="http://schemas.openxmlformats.org/officeDocument/2006/relationships/image" Target="../media/image2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2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12" Type="http://schemas.openxmlformats.org/officeDocument/2006/relationships/image" Target="../media/image271.png"/><Relationship Id="rId17" Type="http://schemas.openxmlformats.org/officeDocument/2006/relationships/image" Target="../media/image276.png"/><Relationship Id="rId2" Type="http://schemas.openxmlformats.org/officeDocument/2006/relationships/image" Target="../media/image261.png"/><Relationship Id="rId16" Type="http://schemas.openxmlformats.org/officeDocument/2006/relationships/image" Target="../media/image2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5" Type="http://schemas.openxmlformats.org/officeDocument/2006/relationships/image" Target="../media/image27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Relationship Id="rId14" Type="http://schemas.openxmlformats.org/officeDocument/2006/relationships/image" Target="../media/image2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" Type="http://schemas.openxmlformats.org/officeDocument/2006/relationships/image" Target="../media/image277.jp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19" Type="http://schemas.openxmlformats.org/officeDocument/2006/relationships/image" Target="../media/image294.jpe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" Type="http://schemas.openxmlformats.org/officeDocument/2006/relationships/image" Target="../media/image277.jp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19" Type="http://schemas.openxmlformats.org/officeDocument/2006/relationships/image" Target="../media/image295.jpe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7.png"/><Relationship Id="rId18" Type="http://schemas.openxmlformats.org/officeDocument/2006/relationships/image" Target="../media/image312.png"/><Relationship Id="rId26" Type="http://schemas.openxmlformats.org/officeDocument/2006/relationships/image" Target="../media/image320.png"/><Relationship Id="rId3" Type="http://schemas.openxmlformats.org/officeDocument/2006/relationships/image" Target="../media/image297.png"/><Relationship Id="rId21" Type="http://schemas.openxmlformats.org/officeDocument/2006/relationships/image" Target="../media/image315.png"/><Relationship Id="rId7" Type="http://schemas.openxmlformats.org/officeDocument/2006/relationships/image" Target="../media/image301.png"/><Relationship Id="rId12" Type="http://schemas.openxmlformats.org/officeDocument/2006/relationships/image" Target="../media/image306.png"/><Relationship Id="rId17" Type="http://schemas.openxmlformats.org/officeDocument/2006/relationships/image" Target="../media/image311.png"/><Relationship Id="rId25" Type="http://schemas.openxmlformats.org/officeDocument/2006/relationships/image" Target="../media/image319.png"/><Relationship Id="rId2" Type="http://schemas.openxmlformats.org/officeDocument/2006/relationships/image" Target="../media/image296.jpg"/><Relationship Id="rId16" Type="http://schemas.openxmlformats.org/officeDocument/2006/relationships/image" Target="../media/image310.png"/><Relationship Id="rId20" Type="http://schemas.openxmlformats.org/officeDocument/2006/relationships/image" Target="../media/image3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0.png"/><Relationship Id="rId11" Type="http://schemas.openxmlformats.org/officeDocument/2006/relationships/image" Target="../media/image305.png"/><Relationship Id="rId24" Type="http://schemas.openxmlformats.org/officeDocument/2006/relationships/image" Target="../media/image318.png"/><Relationship Id="rId5" Type="http://schemas.openxmlformats.org/officeDocument/2006/relationships/image" Target="../media/image299.png"/><Relationship Id="rId15" Type="http://schemas.openxmlformats.org/officeDocument/2006/relationships/image" Target="../media/image309.png"/><Relationship Id="rId23" Type="http://schemas.openxmlformats.org/officeDocument/2006/relationships/image" Target="../media/image317.png"/><Relationship Id="rId28" Type="http://schemas.openxmlformats.org/officeDocument/2006/relationships/image" Target="../media/image322.png"/><Relationship Id="rId10" Type="http://schemas.openxmlformats.org/officeDocument/2006/relationships/image" Target="../media/image304.png"/><Relationship Id="rId19" Type="http://schemas.openxmlformats.org/officeDocument/2006/relationships/image" Target="../media/image313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Relationship Id="rId22" Type="http://schemas.openxmlformats.org/officeDocument/2006/relationships/image" Target="../media/image316.png"/><Relationship Id="rId27" Type="http://schemas.openxmlformats.org/officeDocument/2006/relationships/image" Target="../media/image3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6.png"/><Relationship Id="rId18" Type="http://schemas.openxmlformats.org/officeDocument/2006/relationships/image" Target="../media/image341.png"/><Relationship Id="rId26" Type="http://schemas.openxmlformats.org/officeDocument/2006/relationships/image" Target="../media/image349.png"/><Relationship Id="rId39" Type="http://schemas.openxmlformats.org/officeDocument/2006/relationships/image" Target="../media/image362.png"/><Relationship Id="rId21" Type="http://schemas.openxmlformats.org/officeDocument/2006/relationships/image" Target="../media/image344.png"/><Relationship Id="rId34" Type="http://schemas.openxmlformats.org/officeDocument/2006/relationships/image" Target="../media/image357.png"/><Relationship Id="rId42" Type="http://schemas.openxmlformats.org/officeDocument/2006/relationships/image" Target="../media/image365.png"/><Relationship Id="rId47" Type="http://schemas.openxmlformats.org/officeDocument/2006/relationships/image" Target="../media/image370.png"/><Relationship Id="rId7" Type="http://schemas.openxmlformats.org/officeDocument/2006/relationships/image" Target="../media/image330.png"/><Relationship Id="rId2" Type="http://schemas.openxmlformats.org/officeDocument/2006/relationships/image" Target="../media/image325.jpg"/><Relationship Id="rId16" Type="http://schemas.openxmlformats.org/officeDocument/2006/relationships/image" Target="../media/image339.png"/><Relationship Id="rId29" Type="http://schemas.openxmlformats.org/officeDocument/2006/relationships/image" Target="../media/image3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24" Type="http://schemas.openxmlformats.org/officeDocument/2006/relationships/image" Target="../media/image347.png"/><Relationship Id="rId32" Type="http://schemas.openxmlformats.org/officeDocument/2006/relationships/image" Target="../media/image355.png"/><Relationship Id="rId37" Type="http://schemas.openxmlformats.org/officeDocument/2006/relationships/image" Target="../media/image360.png"/><Relationship Id="rId40" Type="http://schemas.openxmlformats.org/officeDocument/2006/relationships/image" Target="../media/image363.png"/><Relationship Id="rId45" Type="http://schemas.openxmlformats.org/officeDocument/2006/relationships/image" Target="../media/image368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23" Type="http://schemas.openxmlformats.org/officeDocument/2006/relationships/image" Target="../media/image346.png"/><Relationship Id="rId28" Type="http://schemas.openxmlformats.org/officeDocument/2006/relationships/image" Target="../media/image351.png"/><Relationship Id="rId36" Type="http://schemas.openxmlformats.org/officeDocument/2006/relationships/image" Target="../media/image359.png"/><Relationship Id="rId10" Type="http://schemas.openxmlformats.org/officeDocument/2006/relationships/image" Target="../media/image333.png"/><Relationship Id="rId19" Type="http://schemas.openxmlformats.org/officeDocument/2006/relationships/image" Target="../media/image342.png"/><Relationship Id="rId31" Type="http://schemas.openxmlformats.org/officeDocument/2006/relationships/image" Target="../media/image354.png"/><Relationship Id="rId44" Type="http://schemas.openxmlformats.org/officeDocument/2006/relationships/image" Target="../media/image367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Relationship Id="rId22" Type="http://schemas.openxmlformats.org/officeDocument/2006/relationships/image" Target="../media/image345.png"/><Relationship Id="rId27" Type="http://schemas.openxmlformats.org/officeDocument/2006/relationships/image" Target="../media/image350.png"/><Relationship Id="rId30" Type="http://schemas.openxmlformats.org/officeDocument/2006/relationships/image" Target="../media/image353.png"/><Relationship Id="rId35" Type="http://schemas.openxmlformats.org/officeDocument/2006/relationships/image" Target="../media/image358.png"/><Relationship Id="rId43" Type="http://schemas.openxmlformats.org/officeDocument/2006/relationships/image" Target="../media/image366.png"/><Relationship Id="rId8" Type="http://schemas.openxmlformats.org/officeDocument/2006/relationships/image" Target="../media/image331.png"/><Relationship Id="rId3" Type="http://schemas.openxmlformats.org/officeDocument/2006/relationships/image" Target="../media/image326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5" Type="http://schemas.openxmlformats.org/officeDocument/2006/relationships/image" Target="../media/image348.png"/><Relationship Id="rId33" Type="http://schemas.openxmlformats.org/officeDocument/2006/relationships/image" Target="../media/image356.png"/><Relationship Id="rId38" Type="http://schemas.openxmlformats.org/officeDocument/2006/relationships/image" Target="../media/image361.png"/><Relationship Id="rId46" Type="http://schemas.openxmlformats.org/officeDocument/2006/relationships/image" Target="../media/image369.png"/><Relationship Id="rId20" Type="http://schemas.openxmlformats.org/officeDocument/2006/relationships/image" Target="../media/image343.png"/><Relationship Id="rId41" Type="http://schemas.openxmlformats.org/officeDocument/2006/relationships/image" Target="../media/image3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3.gif"/><Relationship Id="rId5" Type="http://schemas.openxmlformats.org/officeDocument/2006/relationships/image" Target="../media/image372.gif"/><Relationship Id="rId4" Type="http://schemas.openxmlformats.org/officeDocument/2006/relationships/image" Target="../media/image371.gif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5.png"/><Relationship Id="rId18" Type="http://schemas.openxmlformats.org/officeDocument/2006/relationships/image" Target="../media/image390.png"/><Relationship Id="rId26" Type="http://schemas.openxmlformats.org/officeDocument/2006/relationships/image" Target="../media/image398.png"/><Relationship Id="rId39" Type="http://schemas.openxmlformats.org/officeDocument/2006/relationships/image" Target="../media/image411.png"/><Relationship Id="rId21" Type="http://schemas.openxmlformats.org/officeDocument/2006/relationships/image" Target="../media/image393.png"/><Relationship Id="rId34" Type="http://schemas.openxmlformats.org/officeDocument/2006/relationships/image" Target="../media/image406.png"/><Relationship Id="rId42" Type="http://schemas.openxmlformats.org/officeDocument/2006/relationships/image" Target="../media/image414.png"/><Relationship Id="rId7" Type="http://schemas.openxmlformats.org/officeDocument/2006/relationships/image" Target="../media/image379.png"/><Relationship Id="rId2" Type="http://schemas.openxmlformats.org/officeDocument/2006/relationships/image" Target="../media/image227.jpg"/><Relationship Id="rId16" Type="http://schemas.openxmlformats.org/officeDocument/2006/relationships/image" Target="../media/image388.png"/><Relationship Id="rId29" Type="http://schemas.openxmlformats.org/officeDocument/2006/relationships/image" Target="../media/image4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24" Type="http://schemas.openxmlformats.org/officeDocument/2006/relationships/image" Target="../media/image396.png"/><Relationship Id="rId32" Type="http://schemas.openxmlformats.org/officeDocument/2006/relationships/image" Target="../media/image404.png"/><Relationship Id="rId37" Type="http://schemas.openxmlformats.org/officeDocument/2006/relationships/image" Target="../media/image409.png"/><Relationship Id="rId40" Type="http://schemas.openxmlformats.org/officeDocument/2006/relationships/image" Target="../media/image412.png"/><Relationship Id="rId45" Type="http://schemas.openxmlformats.org/officeDocument/2006/relationships/image" Target="../media/image239.png"/><Relationship Id="rId5" Type="http://schemas.openxmlformats.org/officeDocument/2006/relationships/image" Target="../media/image377.png"/><Relationship Id="rId15" Type="http://schemas.openxmlformats.org/officeDocument/2006/relationships/image" Target="../media/image387.png"/><Relationship Id="rId23" Type="http://schemas.openxmlformats.org/officeDocument/2006/relationships/image" Target="../media/image395.png"/><Relationship Id="rId28" Type="http://schemas.openxmlformats.org/officeDocument/2006/relationships/image" Target="../media/image400.png"/><Relationship Id="rId36" Type="http://schemas.openxmlformats.org/officeDocument/2006/relationships/image" Target="../media/image408.png"/><Relationship Id="rId10" Type="http://schemas.openxmlformats.org/officeDocument/2006/relationships/image" Target="../media/image382.png"/><Relationship Id="rId19" Type="http://schemas.openxmlformats.org/officeDocument/2006/relationships/image" Target="../media/image391.png"/><Relationship Id="rId31" Type="http://schemas.openxmlformats.org/officeDocument/2006/relationships/image" Target="../media/image403.png"/><Relationship Id="rId44" Type="http://schemas.openxmlformats.org/officeDocument/2006/relationships/image" Target="../media/image238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Relationship Id="rId22" Type="http://schemas.openxmlformats.org/officeDocument/2006/relationships/image" Target="../media/image394.png"/><Relationship Id="rId27" Type="http://schemas.openxmlformats.org/officeDocument/2006/relationships/image" Target="../media/image399.png"/><Relationship Id="rId30" Type="http://schemas.openxmlformats.org/officeDocument/2006/relationships/image" Target="../media/image402.png"/><Relationship Id="rId35" Type="http://schemas.openxmlformats.org/officeDocument/2006/relationships/image" Target="../media/image407.png"/><Relationship Id="rId43" Type="http://schemas.openxmlformats.org/officeDocument/2006/relationships/image" Target="../media/image415.png"/><Relationship Id="rId8" Type="http://schemas.openxmlformats.org/officeDocument/2006/relationships/image" Target="../media/image380.png"/><Relationship Id="rId3" Type="http://schemas.openxmlformats.org/officeDocument/2006/relationships/image" Target="../media/image375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5" Type="http://schemas.openxmlformats.org/officeDocument/2006/relationships/image" Target="../media/image397.png"/><Relationship Id="rId33" Type="http://schemas.openxmlformats.org/officeDocument/2006/relationships/image" Target="../media/image405.png"/><Relationship Id="rId38" Type="http://schemas.openxmlformats.org/officeDocument/2006/relationships/image" Target="../media/image410.png"/><Relationship Id="rId46" Type="http://schemas.openxmlformats.org/officeDocument/2006/relationships/image" Target="../media/image416.png"/><Relationship Id="rId20" Type="http://schemas.openxmlformats.org/officeDocument/2006/relationships/image" Target="../media/image392.png"/><Relationship Id="rId41" Type="http://schemas.openxmlformats.org/officeDocument/2006/relationships/image" Target="../media/image4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1.jpg"/><Relationship Id="rId5" Type="http://schemas.openxmlformats.org/officeDocument/2006/relationships/image" Target="../media/image420.jpeg"/><Relationship Id="rId4" Type="http://schemas.openxmlformats.org/officeDocument/2006/relationships/image" Target="../media/image4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0.jpeg"/><Relationship Id="rId4" Type="http://schemas.openxmlformats.org/officeDocument/2006/relationships/image" Target="../media/image4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png"/><Relationship Id="rId5" Type="http://schemas.openxmlformats.org/officeDocument/2006/relationships/image" Target="../media/image6.png"/><Relationship Id="rId61" Type="http://schemas.openxmlformats.org/officeDocument/2006/relationships/image" Target="../media/image62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3" Type="http://schemas.openxmlformats.org/officeDocument/2006/relationships/slideLayout" Target="../slideLayouts/slideLayout5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70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34" Type="http://schemas.openxmlformats.org/officeDocument/2006/relationships/image" Target="../media/image35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1.jpg"/><Relationship Id="rId16" Type="http://schemas.openxmlformats.org/officeDocument/2006/relationships/image" Target="../media/image93.png"/><Relationship Id="rId20" Type="http://schemas.openxmlformats.org/officeDocument/2006/relationships/image" Target="../media/image96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5" Type="http://schemas.openxmlformats.org/officeDocument/2006/relationships/image" Target="../media/image11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10" Type="http://schemas.openxmlformats.org/officeDocument/2006/relationships/image" Target="../media/image87.png"/><Relationship Id="rId19" Type="http://schemas.openxmlformats.org/officeDocument/2006/relationships/image" Target="../media/image97.png"/><Relationship Id="rId31" Type="http://schemas.openxmlformats.org/officeDocument/2006/relationships/image" Target="../media/image108.png"/><Relationship Id="rId4" Type="http://schemas.openxmlformats.org/officeDocument/2006/relationships/image" Target="../media/image11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7.png"/><Relationship Id="rId26" Type="http://schemas.openxmlformats.org/officeDocument/2006/relationships/image" Target="../media/image104.png"/><Relationship Id="rId3" Type="http://schemas.openxmlformats.org/officeDocument/2006/relationships/image" Target="../media/image11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4.png"/><Relationship Id="rId5" Type="http://schemas.openxmlformats.org/officeDocument/2006/relationships/image" Target="../media/image11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6.png"/><Relationship Id="rId31" Type="http://schemas.openxmlformats.org/officeDocument/2006/relationships/image" Target="../media/image109.png"/><Relationship Id="rId4" Type="http://schemas.openxmlformats.org/officeDocument/2006/relationships/image" Target="../media/image11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1468" y="3244334"/>
            <a:ext cx="594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https://youtu.be/mww_HUSJR10?si=5YPOtkjn4ml5u8Eq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1468" y="3244334"/>
            <a:ext cx="594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https://youtu.be/mww_HUSJR10?si=5YPOtkjn4ml5u8Eq</a:t>
            </a:r>
          </a:p>
        </p:txBody>
      </p:sp>
    </p:spTree>
    <p:extLst>
      <p:ext uri="{BB962C8B-B14F-4D97-AF65-F5344CB8AC3E}">
        <p14:creationId xmlns:p14="http://schemas.microsoft.com/office/powerpoint/2010/main" val="1658110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705612" y="1120139"/>
              <a:ext cx="5390515" cy="1856739"/>
            </a:xfrm>
            <a:custGeom>
              <a:avLst/>
              <a:gdLst/>
              <a:ahLst/>
              <a:cxnLst/>
              <a:rect l="l" t="t" r="r" b="b"/>
              <a:pathLst>
                <a:path w="5390515" h="1856739">
                  <a:moveTo>
                    <a:pt x="5081016" y="0"/>
                  </a:moveTo>
                  <a:lnTo>
                    <a:pt x="309372" y="0"/>
                  </a:lnTo>
                  <a:lnTo>
                    <a:pt x="263654" y="3355"/>
                  </a:lnTo>
                  <a:lnTo>
                    <a:pt x="220019" y="13102"/>
                  </a:lnTo>
                  <a:lnTo>
                    <a:pt x="178946" y="28761"/>
                  </a:lnTo>
                  <a:lnTo>
                    <a:pt x="140913" y="49853"/>
                  </a:lnTo>
                  <a:lnTo>
                    <a:pt x="106399" y="75899"/>
                  </a:lnTo>
                  <a:lnTo>
                    <a:pt x="75882" y="106420"/>
                  </a:lnTo>
                  <a:lnTo>
                    <a:pt x="49840" y="140936"/>
                  </a:lnTo>
                  <a:lnTo>
                    <a:pt x="28753" y="178968"/>
                  </a:lnTo>
                  <a:lnTo>
                    <a:pt x="13098" y="220038"/>
                  </a:lnTo>
                  <a:lnTo>
                    <a:pt x="3354" y="263665"/>
                  </a:lnTo>
                  <a:lnTo>
                    <a:pt x="0" y="309372"/>
                  </a:lnTo>
                  <a:lnTo>
                    <a:pt x="0" y="1546860"/>
                  </a:lnTo>
                  <a:lnTo>
                    <a:pt x="3354" y="1592566"/>
                  </a:lnTo>
                  <a:lnTo>
                    <a:pt x="13098" y="1636193"/>
                  </a:lnTo>
                  <a:lnTo>
                    <a:pt x="28753" y="1677263"/>
                  </a:lnTo>
                  <a:lnTo>
                    <a:pt x="49840" y="1715295"/>
                  </a:lnTo>
                  <a:lnTo>
                    <a:pt x="75882" y="1749811"/>
                  </a:lnTo>
                  <a:lnTo>
                    <a:pt x="106399" y="1780332"/>
                  </a:lnTo>
                  <a:lnTo>
                    <a:pt x="140913" y="1806378"/>
                  </a:lnTo>
                  <a:lnTo>
                    <a:pt x="178946" y="1827470"/>
                  </a:lnTo>
                  <a:lnTo>
                    <a:pt x="220019" y="1843129"/>
                  </a:lnTo>
                  <a:lnTo>
                    <a:pt x="263654" y="1852876"/>
                  </a:lnTo>
                  <a:lnTo>
                    <a:pt x="309372" y="1856232"/>
                  </a:lnTo>
                  <a:lnTo>
                    <a:pt x="5081016" y="1856232"/>
                  </a:lnTo>
                  <a:lnTo>
                    <a:pt x="5126722" y="1852876"/>
                  </a:lnTo>
                  <a:lnTo>
                    <a:pt x="5170349" y="1843129"/>
                  </a:lnTo>
                  <a:lnTo>
                    <a:pt x="5211419" y="1827470"/>
                  </a:lnTo>
                  <a:lnTo>
                    <a:pt x="5249451" y="1806378"/>
                  </a:lnTo>
                  <a:lnTo>
                    <a:pt x="5283967" y="1780332"/>
                  </a:lnTo>
                  <a:lnTo>
                    <a:pt x="5314488" y="1749811"/>
                  </a:lnTo>
                  <a:lnTo>
                    <a:pt x="5340534" y="1715295"/>
                  </a:lnTo>
                  <a:lnTo>
                    <a:pt x="5361626" y="1677263"/>
                  </a:lnTo>
                  <a:lnTo>
                    <a:pt x="5377285" y="1636193"/>
                  </a:lnTo>
                  <a:lnTo>
                    <a:pt x="5387032" y="1592566"/>
                  </a:lnTo>
                  <a:lnTo>
                    <a:pt x="5390388" y="1546860"/>
                  </a:lnTo>
                  <a:lnTo>
                    <a:pt x="5390388" y="309372"/>
                  </a:lnTo>
                  <a:lnTo>
                    <a:pt x="5387032" y="263665"/>
                  </a:lnTo>
                  <a:lnTo>
                    <a:pt x="5377285" y="220038"/>
                  </a:lnTo>
                  <a:lnTo>
                    <a:pt x="5361626" y="178968"/>
                  </a:lnTo>
                  <a:lnTo>
                    <a:pt x="5340534" y="140936"/>
                  </a:lnTo>
                  <a:lnTo>
                    <a:pt x="5314488" y="106420"/>
                  </a:lnTo>
                  <a:lnTo>
                    <a:pt x="5283967" y="75899"/>
                  </a:lnTo>
                  <a:lnTo>
                    <a:pt x="5249451" y="49853"/>
                  </a:lnTo>
                  <a:lnTo>
                    <a:pt x="5211419" y="28761"/>
                  </a:lnTo>
                  <a:lnTo>
                    <a:pt x="5170349" y="13102"/>
                  </a:lnTo>
                  <a:lnTo>
                    <a:pt x="5126722" y="3355"/>
                  </a:lnTo>
                  <a:lnTo>
                    <a:pt x="5081016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5612" y="1120139"/>
              <a:ext cx="5390515" cy="1856739"/>
            </a:xfrm>
            <a:custGeom>
              <a:avLst/>
              <a:gdLst/>
              <a:ahLst/>
              <a:cxnLst/>
              <a:rect l="l" t="t" r="r" b="b"/>
              <a:pathLst>
                <a:path w="5390515" h="1856739">
                  <a:moveTo>
                    <a:pt x="0" y="309372"/>
                  </a:moveTo>
                  <a:lnTo>
                    <a:pt x="3354" y="263665"/>
                  </a:lnTo>
                  <a:lnTo>
                    <a:pt x="13098" y="220038"/>
                  </a:lnTo>
                  <a:lnTo>
                    <a:pt x="28753" y="178968"/>
                  </a:lnTo>
                  <a:lnTo>
                    <a:pt x="49840" y="140936"/>
                  </a:lnTo>
                  <a:lnTo>
                    <a:pt x="75882" y="106420"/>
                  </a:lnTo>
                  <a:lnTo>
                    <a:pt x="106399" y="75899"/>
                  </a:lnTo>
                  <a:lnTo>
                    <a:pt x="140913" y="49853"/>
                  </a:lnTo>
                  <a:lnTo>
                    <a:pt x="178946" y="28761"/>
                  </a:lnTo>
                  <a:lnTo>
                    <a:pt x="220019" y="13102"/>
                  </a:lnTo>
                  <a:lnTo>
                    <a:pt x="263654" y="3355"/>
                  </a:lnTo>
                  <a:lnTo>
                    <a:pt x="309372" y="0"/>
                  </a:lnTo>
                  <a:lnTo>
                    <a:pt x="5081016" y="0"/>
                  </a:lnTo>
                  <a:lnTo>
                    <a:pt x="5126722" y="3355"/>
                  </a:lnTo>
                  <a:lnTo>
                    <a:pt x="5170349" y="13102"/>
                  </a:lnTo>
                  <a:lnTo>
                    <a:pt x="5211419" y="28761"/>
                  </a:lnTo>
                  <a:lnTo>
                    <a:pt x="5249451" y="49853"/>
                  </a:lnTo>
                  <a:lnTo>
                    <a:pt x="5283967" y="75899"/>
                  </a:lnTo>
                  <a:lnTo>
                    <a:pt x="5314488" y="106420"/>
                  </a:lnTo>
                  <a:lnTo>
                    <a:pt x="5340534" y="140936"/>
                  </a:lnTo>
                  <a:lnTo>
                    <a:pt x="5361626" y="178968"/>
                  </a:lnTo>
                  <a:lnTo>
                    <a:pt x="5377285" y="220038"/>
                  </a:lnTo>
                  <a:lnTo>
                    <a:pt x="5387032" y="263665"/>
                  </a:lnTo>
                  <a:lnTo>
                    <a:pt x="5390388" y="309372"/>
                  </a:lnTo>
                  <a:lnTo>
                    <a:pt x="5390388" y="1546860"/>
                  </a:lnTo>
                  <a:lnTo>
                    <a:pt x="5387032" y="1592566"/>
                  </a:lnTo>
                  <a:lnTo>
                    <a:pt x="5377285" y="1636193"/>
                  </a:lnTo>
                  <a:lnTo>
                    <a:pt x="5361626" y="1677263"/>
                  </a:lnTo>
                  <a:lnTo>
                    <a:pt x="5340534" y="1715295"/>
                  </a:lnTo>
                  <a:lnTo>
                    <a:pt x="5314488" y="1749811"/>
                  </a:lnTo>
                  <a:lnTo>
                    <a:pt x="5283967" y="1780332"/>
                  </a:lnTo>
                  <a:lnTo>
                    <a:pt x="5249451" y="1806378"/>
                  </a:lnTo>
                  <a:lnTo>
                    <a:pt x="5211419" y="1827470"/>
                  </a:lnTo>
                  <a:lnTo>
                    <a:pt x="5170349" y="1843129"/>
                  </a:lnTo>
                  <a:lnTo>
                    <a:pt x="5126722" y="1852876"/>
                  </a:lnTo>
                  <a:lnTo>
                    <a:pt x="5081016" y="1856232"/>
                  </a:lnTo>
                  <a:lnTo>
                    <a:pt x="309372" y="1856232"/>
                  </a:lnTo>
                  <a:lnTo>
                    <a:pt x="263654" y="1852876"/>
                  </a:lnTo>
                  <a:lnTo>
                    <a:pt x="220019" y="1843129"/>
                  </a:lnTo>
                  <a:lnTo>
                    <a:pt x="178946" y="1827470"/>
                  </a:lnTo>
                  <a:lnTo>
                    <a:pt x="140913" y="1806378"/>
                  </a:lnTo>
                  <a:lnTo>
                    <a:pt x="106399" y="1780332"/>
                  </a:lnTo>
                  <a:lnTo>
                    <a:pt x="75882" y="1749811"/>
                  </a:lnTo>
                  <a:lnTo>
                    <a:pt x="49840" y="1715295"/>
                  </a:lnTo>
                  <a:lnTo>
                    <a:pt x="28753" y="1677263"/>
                  </a:lnTo>
                  <a:lnTo>
                    <a:pt x="13098" y="1636193"/>
                  </a:lnTo>
                  <a:lnTo>
                    <a:pt x="3354" y="1592566"/>
                  </a:lnTo>
                  <a:lnTo>
                    <a:pt x="0" y="1546860"/>
                  </a:lnTo>
                  <a:lnTo>
                    <a:pt x="0" y="309372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3570" marR="5080" indent="-611505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Con</a:t>
            </a:r>
            <a:r>
              <a:rPr sz="5400" spc="-20" dirty="0"/>
              <a:t> </a:t>
            </a:r>
            <a:r>
              <a:rPr sz="5400" dirty="0"/>
              <a:t>gì</a:t>
            </a:r>
            <a:r>
              <a:rPr sz="5400" spc="-45" dirty="0"/>
              <a:t> </a:t>
            </a:r>
            <a:r>
              <a:rPr sz="5400" dirty="0"/>
              <a:t>càng</a:t>
            </a:r>
            <a:r>
              <a:rPr sz="5400" spc="-15" dirty="0"/>
              <a:t> </a:t>
            </a:r>
            <a:r>
              <a:rPr sz="5400" spc="-55" dirty="0"/>
              <a:t>to, </a:t>
            </a:r>
            <a:r>
              <a:rPr sz="5400" dirty="0"/>
              <a:t>càng</a:t>
            </a:r>
            <a:r>
              <a:rPr sz="5400" spc="-75" dirty="0"/>
              <a:t> </a:t>
            </a:r>
            <a:r>
              <a:rPr sz="5400" spc="-20" dirty="0"/>
              <a:t>nhỏ?</a:t>
            </a:r>
            <a:endParaRPr sz="5400" dirty="0"/>
          </a:p>
        </p:txBody>
      </p:sp>
      <p:grpSp>
        <p:nvGrpSpPr>
          <p:cNvPr id="6" name="object 6"/>
          <p:cNvGrpSpPr/>
          <p:nvPr/>
        </p:nvGrpSpPr>
        <p:grpSpPr>
          <a:xfrm>
            <a:off x="187452" y="217931"/>
            <a:ext cx="11024235" cy="6481445"/>
            <a:chOff x="187452" y="217931"/>
            <a:chExt cx="11024235" cy="64814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217931"/>
              <a:ext cx="1667256" cy="1667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0380" y="5710428"/>
              <a:ext cx="4008881" cy="9883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57032" y="2976371"/>
              <a:ext cx="2531364" cy="36515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04632" y="1834895"/>
              <a:ext cx="3078480" cy="978535"/>
            </a:xfrm>
            <a:custGeom>
              <a:avLst/>
              <a:gdLst/>
              <a:ahLst/>
              <a:cxnLst/>
              <a:rect l="l" t="t" r="r" b="b"/>
              <a:pathLst>
                <a:path w="3078479" h="978535">
                  <a:moveTo>
                    <a:pt x="2915412" y="0"/>
                  </a:moveTo>
                  <a:lnTo>
                    <a:pt x="163068" y="0"/>
                  </a:lnTo>
                  <a:lnTo>
                    <a:pt x="119723" y="5826"/>
                  </a:lnTo>
                  <a:lnTo>
                    <a:pt x="80772" y="22267"/>
                  </a:lnTo>
                  <a:lnTo>
                    <a:pt x="47767" y="47767"/>
                  </a:lnTo>
                  <a:lnTo>
                    <a:pt x="22267" y="80772"/>
                  </a:lnTo>
                  <a:lnTo>
                    <a:pt x="5826" y="119723"/>
                  </a:lnTo>
                  <a:lnTo>
                    <a:pt x="0" y="163067"/>
                  </a:lnTo>
                  <a:lnTo>
                    <a:pt x="0" y="978407"/>
                  </a:lnTo>
                  <a:lnTo>
                    <a:pt x="3078479" y="978407"/>
                  </a:lnTo>
                  <a:lnTo>
                    <a:pt x="3078479" y="163067"/>
                  </a:lnTo>
                  <a:lnTo>
                    <a:pt x="3072653" y="119723"/>
                  </a:lnTo>
                  <a:lnTo>
                    <a:pt x="3056212" y="80772"/>
                  </a:lnTo>
                  <a:lnTo>
                    <a:pt x="3030712" y="47767"/>
                  </a:lnTo>
                  <a:lnTo>
                    <a:pt x="2997708" y="22267"/>
                  </a:lnTo>
                  <a:lnTo>
                    <a:pt x="2958756" y="5826"/>
                  </a:lnTo>
                  <a:lnTo>
                    <a:pt x="2915412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04632" y="1834895"/>
              <a:ext cx="3078480" cy="978535"/>
            </a:xfrm>
            <a:custGeom>
              <a:avLst/>
              <a:gdLst/>
              <a:ahLst/>
              <a:cxnLst/>
              <a:rect l="l" t="t" r="r" b="b"/>
              <a:pathLst>
                <a:path w="3078479" h="978535">
                  <a:moveTo>
                    <a:pt x="163068" y="0"/>
                  </a:moveTo>
                  <a:lnTo>
                    <a:pt x="2915412" y="0"/>
                  </a:lnTo>
                  <a:lnTo>
                    <a:pt x="2958756" y="5826"/>
                  </a:lnTo>
                  <a:lnTo>
                    <a:pt x="2997708" y="22267"/>
                  </a:lnTo>
                  <a:lnTo>
                    <a:pt x="3030712" y="47767"/>
                  </a:lnTo>
                  <a:lnTo>
                    <a:pt x="3056212" y="80772"/>
                  </a:lnTo>
                  <a:lnTo>
                    <a:pt x="3072653" y="119723"/>
                  </a:lnTo>
                  <a:lnTo>
                    <a:pt x="3078479" y="163067"/>
                  </a:lnTo>
                  <a:lnTo>
                    <a:pt x="3078479" y="978407"/>
                  </a:lnTo>
                  <a:lnTo>
                    <a:pt x="0" y="978407"/>
                  </a:lnTo>
                  <a:lnTo>
                    <a:pt x="0" y="163067"/>
                  </a:lnTo>
                  <a:lnTo>
                    <a:pt x="5826" y="119723"/>
                  </a:lnTo>
                  <a:lnTo>
                    <a:pt x="22267" y="80772"/>
                  </a:lnTo>
                  <a:lnTo>
                    <a:pt x="47767" y="47767"/>
                  </a:lnTo>
                  <a:lnTo>
                    <a:pt x="80772" y="22267"/>
                  </a:lnTo>
                  <a:lnTo>
                    <a:pt x="119723" y="5826"/>
                  </a:lnTo>
                  <a:lnTo>
                    <a:pt x="163068" y="0"/>
                  </a:lnTo>
                  <a:close/>
                </a:path>
              </a:pathLst>
            </a:custGeom>
            <a:ln w="5715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507983" y="1855673"/>
            <a:ext cx="22764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Con </a:t>
            </a:r>
            <a:r>
              <a:rPr sz="5400" b="1" spc="-25" dirty="0">
                <a:latin typeface="Calibri"/>
                <a:cs typeface="Calibri"/>
              </a:rPr>
              <a:t>cua</a:t>
            </a:r>
            <a:endParaRPr sz="5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277238"/>
            <a:ext cx="8670925" cy="5581015"/>
            <a:chOff x="0" y="1277238"/>
            <a:chExt cx="8670925" cy="55810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9710" y="1277238"/>
              <a:ext cx="1330804" cy="13246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83866"/>
              <a:ext cx="3634740" cy="33741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4116" y="5236209"/>
              <a:ext cx="288925" cy="597535"/>
            </a:xfrm>
            <a:custGeom>
              <a:avLst/>
              <a:gdLst/>
              <a:ahLst/>
              <a:cxnLst/>
              <a:rect l="l" t="t" r="r" b="b"/>
              <a:pathLst>
                <a:path w="288925" h="597535">
                  <a:moveTo>
                    <a:pt x="227558" y="147205"/>
                  </a:moveTo>
                  <a:lnTo>
                    <a:pt x="226136" y="141287"/>
                  </a:lnTo>
                  <a:lnTo>
                    <a:pt x="179158" y="64909"/>
                  </a:lnTo>
                  <a:lnTo>
                    <a:pt x="144310" y="9855"/>
                  </a:lnTo>
                  <a:lnTo>
                    <a:pt x="140919" y="2933"/>
                  </a:lnTo>
                  <a:lnTo>
                    <a:pt x="126352" y="0"/>
                  </a:lnTo>
                  <a:lnTo>
                    <a:pt x="118135" y="3149"/>
                  </a:lnTo>
                  <a:lnTo>
                    <a:pt x="97269" y="8394"/>
                  </a:lnTo>
                  <a:lnTo>
                    <a:pt x="43446" y="41567"/>
                  </a:lnTo>
                  <a:lnTo>
                    <a:pt x="19177" y="82105"/>
                  </a:lnTo>
                  <a:lnTo>
                    <a:pt x="6680" y="129324"/>
                  </a:lnTo>
                  <a:lnTo>
                    <a:pt x="2095" y="177723"/>
                  </a:lnTo>
                  <a:lnTo>
                    <a:pt x="0" y="231305"/>
                  </a:lnTo>
                  <a:lnTo>
                    <a:pt x="546" y="238772"/>
                  </a:lnTo>
                  <a:lnTo>
                    <a:pt x="1600" y="245986"/>
                  </a:lnTo>
                  <a:lnTo>
                    <a:pt x="4775" y="252323"/>
                  </a:lnTo>
                  <a:lnTo>
                    <a:pt x="16471" y="260451"/>
                  </a:lnTo>
                  <a:lnTo>
                    <a:pt x="26187" y="260489"/>
                  </a:lnTo>
                  <a:lnTo>
                    <a:pt x="31978" y="271487"/>
                  </a:lnTo>
                  <a:lnTo>
                    <a:pt x="37312" y="270510"/>
                  </a:lnTo>
                  <a:lnTo>
                    <a:pt x="40030" y="267220"/>
                  </a:lnTo>
                  <a:lnTo>
                    <a:pt x="41935" y="266903"/>
                  </a:lnTo>
                  <a:lnTo>
                    <a:pt x="68808" y="224421"/>
                  </a:lnTo>
                  <a:lnTo>
                    <a:pt x="70916" y="209105"/>
                  </a:lnTo>
                  <a:lnTo>
                    <a:pt x="69926" y="200063"/>
                  </a:lnTo>
                  <a:lnTo>
                    <a:pt x="65163" y="182867"/>
                  </a:lnTo>
                  <a:lnTo>
                    <a:pt x="63373" y="174104"/>
                  </a:lnTo>
                  <a:lnTo>
                    <a:pt x="92862" y="141668"/>
                  </a:lnTo>
                  <a:lnTo>
                    <a:pt x="126873" y="137083"/>
                  </a:lnTo>
                  <a:lnTo>
                    <a:pt x="143548" y="138226"/>
                  </a:lnTo>
                  <a:lnTo>
                    <a:pt x="161912" y="141338"/>
                  </a:lnTo>
                  <a:lnTo>
                    <a:pt x="179984" y="145872"/>
                  </a:lnTo>
                  <a:lnTo>
                    <a:pt x="197802" y="151333"/>
                  </a:lnTo>
                  <a:lnTo>
                    <a:pt x="215417" y="157264"/>
                  </a:lnTo>
                  <a:lnTo>
                    <a:pt x="221665" y="157162"/>
                  </a:lnTo>
                  <a:lnTo>
                    <a:pt x="225894" y="153149"/>
                  </a:lnTo>
                  <a:lnTo>
                    <a:pt x="227558" y="147205"/>
                  </a:lnTo>
                  <a:close/>
                </a:path>
                <a:path w="288925" h="597535">
                  <a:moveTo>
                    <a:pt x="288518" y="305257"/>
                  </a:moveTo>
                  <a:lnTo>
                    <a:pt x="250786" y="281914"/>
                  </a:lnTo>
                  <a:lnTo>
                    <a:pt x="185953" y="271995"/>
                  </a:lnTo>
                  <a:lnTo>
                    <a:pt x="152971" y="272707"/>
                  </a:lnTo>
                  <a:lnTo>
                    <a:pt x="97866" y="280187"/>
                  </a:lnTo>
                  <a:lnTo>
                    <a:pt x="56362" y="288874"/>
                  </a:lnTo>
                  <a:lnTo>
                    <a:pt x="48831" y="291172"/>
                  </a:lnTo>
                  <a:lnTo>
                    <a:pt x="49517" y="284873"/>
                  </a:lnTo>
                  <a:lnTo>
                    <a:pt x="39014" y="281381"/>
                  </a:lnTo>
                  <a:lnTo>
                    <a:pt x="36652" y="288099"/>
                  </a:lnTo>
                  <a:lnTo>
                    <a:pt x="22974" y="335165"/>
                  </a:lnTo>
                  <a:lnTo>
                    <a:pt x="15252" y="383717"/>
                  </a:lnTo>
                  <a:lnTo>
                    <a:pt x="15481" y="432562"/>
                  </a:lnTo>
                  <a:lnTo>
                    <a:pt x="25654" y="480466"/>
                  </a:lnTo>
                  <a:lnTo>
                    <a:pt x="43446" y="519518"/>
                  </a:lnTo>
                  <a:lnTo>
                    <a:pt x="69049" y="553516"/>
                  </a:lnTo>
                  <a:lnTo>
                    <a:pt x="101841" y="580250"/>
                  </a:lnTo>
                  <a:lnTo>
                    <a:pt x="141185" y="597496"/>
                  </a:lnTo>
                  <a:lnTo>
                    <a:pt x="150279" y="596036"/>
                  </a:lnTo>
                  <a:lnTo>
                    <a:pt x="154762" y="588594"/>
                  </a:lnTo>
                  <a:lnTo>
                    <a:pt x="153631" y="579742"/>
                  </a:lnTo>
                  <a:lnTo>
                    <a:pt x="145897" y="574014"/>
                  </a:lnTo>
                  <a:lnTo>
                    <a:pt x="144805" y="573786"/>
                  </a:lnTo>
                  <a:lnTo>
                    <a:pt x="154889" y="541210"/>
                  </a:lnTo>
                  <a:lnTo>
                    <a:pt x="179082" y="477405"/>
                  </a:lnTo>
                  <a:lnTo>
                    <a:pt x="201422" y="429895"/>
                  </a:lnTo>
                  <a:lnTo>
                    <a:pt x="237959" y="365747"/>
                  </a:lnTo>
                  <a:lnTo>
                    <a:pt x="261200" y="335356"/>
                  </a:lnTo>
                  <a:lnTo>
                    <a:pt x="279793" y="322821"/>
                  </a:lnTo>
                  <a:lnTo>
                    <a:pt x="281660" y="319989"/>
                  </a:lnTo>
                  <a:lnTo>
                    <a:pt x="282003" y="316839"/>
                  </a:lnTo>
                  <a:lnTo>
                    <a:pt x="286588" y="311772"/>
                  </a:lnTo>
                  <a:lnTo>
                    <a:pt x="288518" y="305257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848" y="5590797"/>
              <a:ext cx="164828" cy="2342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924" y="5390913"/>
              <a:ext cx="74901" cy="1069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3870" y="4931731"/>
              <a:ext cx="1032986" cy="12474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1504" y="5604408"/>
              <a:ext cx="295497" cy="2082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0173" y="5243610"/>
              <a:ext cx="142407" cy="2652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0596" y="4177061"/>
              <a:ext cx="3035624" cy="25833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58814" y="5497633"/>
              <a:ext cx="350557" cy="2910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9954" y="4173056"/>
              <a:ext cx="3066697" cy="26003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3340" y="5294844"/>
              <a:ext cx="551376" cy="5228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7983" y="5106904"/>
              <a:ext cx="376270" cy="3941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13039" y="5142725"/>
              <a:ext cx="713105" cy="621030"/>
            </a:xfrm>
            <a:custGeom>
              <a:avLst/>
              <a:gdLst/>
              <a:ahLst/>
              <a:cxnLst/>
              <a:rect l="l" t="t" r="r" b="b"/>
              <a:pathLst>
                <a:path w="713105" h="621029">
                  <a:moveTo>
                    <a:pt x="405307" y="420306"/>
                  </a:moveTo>
                  <a:lnTo>
                    <a:pt x="404279" y="379755"/>
                  </a:lnTo>
                  <a:lnTo>
                    <a:pt x="396532" y="341972"/>
                  </a:lnTo>
                  <a:lnTo>
                    <a:pt x="389775" y="321360"/>
                  </a:lnTo>
                  <a:lnTo>
                    <a:pt x="389775" y="397459"/>
                  </a:lnTo>
                  <a:lnTo>
                    <a:pt x="387515" y="417766"/>
                  </a:lnTo>
                  <a:lnTo>
                    <a:pt x="374700" y="455345"/>
                  </a:lnTo>
                  <a:lnTo>
                    <a:pt x="353656" y="493522"/>
                  </a:lnTo>
                  <a:lnTo>
                    <a:pt x="321564" y="529221"/>
                  </a:lnTo>
                  <a:lnTo>
                    <a:pt x="289623" y="554367"/>
                  </a:lnTo>
                  <a:lnTo>
                    <a:pt x="254749" y="575360"/>
                  </a:lnTo>
                  <a:lnTo>
                    <a:pt x="218541" y="592264"/>
                  </a:lnTo>
                  <a:lnTo>
                    <a:pt x="174180" y="603161"/>
                  </a:lnTo>
                  <a:lnTo>
                    <a:pt x="127863" y="601154"/>
                  </a:lnTo>
                  <a:lnTo>
                    <a:pt x="84721" y="585165"/>
                  </a:lnTo>
                  <a:lnTo>
                    <a:pt x="49898" y="554113"/>
                  </a:lnTo>
                  <a:lnTo>
                    <a:pt x="19265" y="490245"/>
                  </a:lnTo>
                  <a:lnTo>
                    <a:pt x="14732" y="455764"/>
                  </a:lnTo>
                  <a:lnTo>
                    <a:pt x="17754" y="420065"/>
                  </a:lnTo>
                  <a:lnTo>
                    <a:pt x="31762" y="370954"/>
                  </a:lnTo>
                  <a:lnTo>
                    <a:pt x="55003" y="323405"/>
                  </a:lnTo>
                  <a:lnTo>
                    <a:pt x="86969" y="281457"/>
                  </a:lnTo>
                  <a:lnTo>
                    <a:pt x="127127" y="249135"/>
                  </a:lnTo>
                  <a:lnTo>
                    <a:pt x="174967" y="230466"/>
                  </a:lnTo>
                  <a:lnTo>
                    <a:pt x="211912" y="226034"/>
                  </a:lnTo>
                  <a:lnTo>
                    <a:pt x="250647" y="227711"/>
                  </a:lnTo>
                  <a:lnTo>
                    <a:pt x="288112" y="236512"/>
                  </a:lnTo>
                  <a:lnTo>
                    <a:pt x="350481" y="281355"/>
                  </a:lnTo>
                  <a:lnTo>
                    <a:pt x="372224" y="316674"/>
                  </a:lnTo>
                  <a:lnTo>
                    <a:pt x="385610" y="356387"/>
                  </a:lnTo>
                  <a:lnTo>
                    <a:pt x="389775" y="397459"/>
                  </a:lnTo>
                  <a:lnTo>
                    <a:pt x="389775" y="321360"/>
                  </a:lnTo>
                  <a:lnTo>
                    <a:pt x="365899" y="271119"/>
                  </a:lnTo>
                  <a:lnTo>
                    <a:pt x="339090" y="243052"/>
                  </a:lnTo>
                  <a:lnTo>
                    <a:pt x="302158" y="223088"/>
                  </a:lnTo>
                  <a:lnTo>
                    <a:pt x="258673" y="212064"/>
                  </a:lnTo>
                  <a:lnTo>
                    <a:pt x="233413" y="210451"/>
                  </a:lnTo>
                  <a:lnTo>
                    <a:pt x="213677" y="209181"/>
                  </a:lnTo>
                  <a:lnTo>
                    <a:pt x="172224" y="213614"/>
                  </a:lnTo>
                  <a:lnTo>
                    <a:pt x="107391" y="241909"/>
                  </a:lnTo>
                  <a:lnTo>
                    <a:pt x="55372" y="291249"/>
                  </a:lnTo>
                  <a:lnTo>
                    <a:pt x="30861" y="324853"/>
                  </a:lnTo>
                  <a:lnTo>
                    <a:pt x="14160" y="361378"/>
                  </a:lnTo>
                  <a:lnTo>
                    <a:pt x="2882" y="414274"/>
                  </a:lnTo>
                  <a:lnTo>
                    <a:pt x="0" y="440918"/>
                  </a:lnTo>
                  <a:lnTo>
                    <a:pt x="1257" y="476529"/>
                  </a:lnTo>
                  <a:lnTo>
                    <a:pt x="26263" y="547116"/>
                  </a:lnTo>
                  <a:lnTo>
                    <a:pt x="83743" y="603554"/>
                  </a:lnTo>
                  <a:lnTo>
                    <a:pt x="122478" y="617905"/>
                  </a:lnTo>
                  <a:lnTo>
                    <a:pt x="162814" y="620560"/>
                  </a:lnTo>
                  <a:lnTo>
                    <a:pt x="203606" y="613359"/>
                  </a:lnTo>
                  <a:lnTo>
                    <a:pt x="243700" y="598131"/>
                  </a:lnTo>
                  <a:lnTo>
                    <a:pt x="281927" y="576694"/>
                  </a:lnTo>
                  <a:lnTo>
                    <a:pt x="317157" y="550900"/>
                  </a:lnTo>
                  <a:lnTo>
                    <a:pt x="348234" y="522566"/>
                  </a:lnTo>
                  <a:lnTo>
                    <a:pt x="375310" y="491159"/>
                  </a:lnTo>
                  <a:lnTo>
                    <a:pt x="394995" y="457263"/>
                  </a:lnTo>
                  <a:lnTo>
                    <a:pt x="405307" y="420306"/>
                  </a:lnTo>
                  <a:close/>
                </a:path>
                <a:path w="713105" h="621029">
                  <a:moveTo>
                    <a:pt x="712927" y="139979"/>
                  </a:moveTo>
                  <a:lnTo>
                    <a:pt x="706386" y="94234"/>
                  </a:lnTo>
                  <a:lnTo>
                    <a:pt x="697090" y="75323"/>
                  </a:lnTo>
                  <a:lnTo>
                    <a:pt x="697090" y="141173"/>
                  </a:lnTo>
                  <a:lnTo>
                    <a:pt x="694728" y="181432"/>
                  </a:lnTo>
                  <a:lnTo>
                    <a:pt x="686409" y="219214"/>
                  </a:lnTo>
                  <a:lnTo>
                    <a:pt x="659879" y="268605"/>
                  </a:lnTo>
                  <a:lnTo>
                    <a:pt x="613181" y="299720"/>
                  </a:lnTo>
                  <a:lnTo>
                    <a:pt x="584835" y="305269"/>
                  </a:lnTo>
                  <a:lnTo>
                    <a:pt x="557110" y="303225"/>
                  </a:lnTo>
                  <a:lnTo>
                    <a:pt x="509841" y="272592"/>
                  </a:lnTo>
                  <a:lnTo>
                    <a:pt x="483311" y="215341"/>
                  </a:lnTo>
                  <a:lnTo>
                    <a:pt x="479564" y="183972"/>
                  </a:lnTo>
                  <a:lnTo>
                    <a:pt x="481888" y="152082"/>
                  </a:lnTo>
                  <a:lnTo>
                    <a:pt x="497586" y="94424"/>
                  </a:lnTo>
                  <a:lnTo>
                    <a:pt x="528662" y="44030"/>
                  </a:lnTo>
                  <a:lnTo>
                    <a:pt x="564591" y="20535"/>
                  </a:lnTo>
                  <a:lnTo>
                    <a:pt x="578777" y="18110"/>
                  </a:lnTo>
                  <a:lnTo>
                    <a:pt x="607783" y="20167"/>
                  </a:lnTo>
                  <a:lnTo>
                    <a:pt x="658888" y="43776"/>
                  </a:lnTo>
                  <a:lnTo>
                    <a:pt x="691743" y="101384"/>
                  </a:lnTo>
                  <a:lnTo>
                    <a:pt x="697090" y="141173"/>
                  </a:lnTo>
                  <a:lnTo>
                    <a:pt x="697090" y="75323"/>
                  </a:lnTo>
                  <a:lnTo>
                    <a:pt x="649935" y="19189"/>
                  </a:lnTo>
                  <a:lnTo>
                    <a:pt x="613435" y="3810"/>
                  </a:lnTo>
                  <a:lnTo>
                    <a:pt x="577380" y="0"/>
                  </a:lnTo>
                  <a:lnTo>
                    <a:pt x="552551" y="6019"/>
                  </a:lnTo>
                  <a:lnTo>
                    <a:pt x="509879" y="39928"/>
                  </a:lnTo>
                  <a:lnTo>
                    <a:pt x="484301" y="88722"/>
                  </a:lnTo>
                  <a:lnTo>
                    <a:pt x="469163" y="147904"/>
                  </a:lnTo>
                  <a:lnTo>
                    <a:pt x="466483" y="178523"/>
                  </a:lnTo>
                  <a:lnTo>
                    <a:pt x="467804" y="208902"/>
                  </a:lnTo>
                  <a:lnTo>
                    <a:pt x="483108" y="260604"/>
                  </a:lnTo>
                  <a:lnTo>
                    <a:pt x="516978" y="302310"/>
                  </a:lnTo>
                  <a:lnTo>
                    <a:pt x="562457" y="319189"/>
                  </a:lnTo>
                  <a:lnTo>
                    <a:pt x="586892" y="318058"/>
                  </a:lnTo>
                  <a:lnTo>
                    <a:pt x="611593" y="312801"/>
                  </a:lnTo>
                  <a:lnTo>
                    <a:pt x="640638" y="301066"/>
                  </a:lnTo>
                  <a:lnTo>
                    <a:pt x="662825" y="283908"/>
                  </a:lnTo>
                  <a:lnTo>
                    <a:pt x="664032" y="282308"/>
                  </a:lnTo>
                  <a:lnTo>
                    <a:pt x="679894" y="261340"/>
                  </a:lnTo>
                  <a:lnTo>
                    <a:pt x="693610" y="233337"/>
                  </a:lnTo>
                  <a:lnTo>
                    <a:pt x="707936" y="187312"/>
                  </a:lnTo>
                  <a:lnTo>
                    <a:pt x="712927" y="13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9074" y="5130126"/>
              <a:ext cx="766445" cy="655955"/>
            </a:xfrm>
            <a:custGeom>
              <a:avLst/>
              <a:gdLst/>
              <a:ahLst/>
              <a:cxnLst/>
              <a:rect l="l" t="t" r="r" b="b"/>
              <a:pathLst>
                <a:path w="766444" h="655954">
                  <a:moveTo>
                    <a:pt x="448716" y="400659"/>
                  </a:moveTo>
                  <a:lnTo>
                    <a:pt x="442963" y="355219"/>
                  </a:lnTo>
                  <a:lnTo>
                    <a:pt x="426974" y="311975"/>
                  </a:lnTo>
                  <a:lnTo>
                    <a:pt x="419658" y="301180"/>
                  </a:lnTo>
                  <a:lnTo>
                    <a:pt x="419658" y="396316"/>
                  </a:lnTo>
                  <a:lnTo>
                    <a:pt x="415582" y="444677"/>
                  </a:lnTo>
                  <a:lnTo>
                    <a:pt x="398767" y="491058"/>
                  </a:lnTo>
                  <a:lnTo>
                    <a:pt x="355688" y="546049"/>
                  </a:lnTo>
                  <a:lnTo>
                    <a:pt x="298653" y="586841"/>
                  </a:lnTo>
                  <a:lnTo>
                    <a:pt x="231330" y="616940"/>
                  </a:lnTo>
                  <a:lnTo>
                    <a:pt x="158737" y="626668"/>
                  </a:lnTo>
                  <a:lnTo>
                    <a:pt x="152590" y="625538"/>
                  </a:lnTo>
                  <a:lnTo>
                    <a:pt x="108610" y="612597"/>
                  </a:lnTo>
                  <a:lnTo>
                    <a:pt x="67246" y="581113"/>
                  </a:lnTo>
                  <a:lnTo>
                    <a:pt x="38519" y="532079"/>
                  </a:lnTo>
                  <a:lnTo>
                    <a:pt x="28625" y="475983"/>
                  </a:lnTo>
                  <a:lnTo>
                    <a:pt x="32918" y="426339"/>
                  </a:lnTo>
                  <a:lnTo>
                    <a:pt x="47409" y="378269"/>
                  </a:lnTo>
                  <a:lnTo>
                    <a:pt x="71043" y="333832"/>
                  </a:lnTo>
                  <a:lnTo>
                    <a:pt x="102844" y="295071"/>
                  </a:lnTo>
                  <a:lnTo>
                    <a:pt x="141782" y="264045"/>
                  </a:lnTo>
                  <a:lnTo>
                    <a:pt x="182956" y="244500"/>
                  </a:lnTo>
                  <a:lnTo>
                    <a:pt x="227317" y="234810"/>
                  </a:lnTo>
                  <a:lnTo>
                    <a:pt x="272503" y="235458"/>
                  </a:lnTo>
                  <a:lnTo>
                    <a:pt x="316128" y="246976"/>
                  </a:lnTo>
                  <a:lnTo>
                    <a:pt x="355815" y="269875"/>
                  </a:lnTo>
                  <a:lnTo>
                    <a:pt x="389750" y="305854"/>
                  </a:lnTo>
                  <a:lnTo>
                    <a:pt x="411048" y="349021"/>
                  </a:lnTo>
                  <a:lnTo>
                    <a:pt x="419658" y="396316"/>
                  </a:lnTo>
                  <a:lnTo>
                    <a:pt x="419658" y="301180"/>
                  </a:lnTo>
                  <a:lnTo>
                    <a:pt x="367855" y="243103"/>
                  </a:lnTo>
                  <a:lnTo>
                    <a:pt x="329958" y="221805"/>
                  </a:lnTo>
                  <a:lnTo>
                    <a:pt x="288467" y="208953"/>
                  </a:lnTo>
                  <a:lnTo>
                    <a:pt x="287159" y="208826"/>
                  </a:lnTo>
                  <a:lnTo>
                    <a:pt x="245110" y="204660"/>
                  </a:lnTo>
                  <a:lnTo>
                    <a:pt x="201574" y="209003"/>
                  </a:lnTo>
                  <a:lnTo>
                    <a:pt x="159575" y="222072"/>
                  </a:lnTo>
                  <a:lnTo>
                    <a:pt x="117906" y="245110"/>
                  </a:lnTo>
                  <a:lnTo>
                    <a:pt x="81495" y="275437"/>
                  </a:lnTo>
                  <a:lnTo>
                    <a:pt x="50977" y="311772"/>
                  </a:lnTo>
                  <a:lnTo>
                    <a:pt x="26974" y="352856"/>
                  </a:lnTo>
                  <a:lnTo>
                    <a:pt x="10160" y="397395"/>
                  </a:lnTo>
                  <a:lnTo>
                    <a:pt x="1130" y="444144"/>
                  </a:lnTo>
                  <a:lnTo>
                    <a:pt x="0" y="482358"/>
                  </a:lnTo>
                  <a:lnTo>
                    <a:pt x="5003" y="520065"/>
                  </a:lnTo>
                  <a:lnTo>
                    <a:pt x="36334" y="588873"/>
                  </a:lnTo>
                  <a:lnTo>
                    <a:pt x="87769" y="634301"/>
                  </a:lnTo>
                  <a:lnTo>
                    <a:pt x="144576" y="653376"/>
                  </a:lnTo>
                  <a:lnTo>
                    <a:pt x="145211" y="654570"/>
                  </a:lnTo>
                  <a:lnTo>
                    <a:pt x="152908" y="655180"/>
                  </a:lnTo>
                  <a:lnTo>
                    <a:pt x="153619" y="655167"/>
                  </a:lnTo>
                  <a:lnTo>
                    <a:pt x="161010" y="655840"/>
                  </a:lnTo>
                  <a:lnTo>
                    <a:pt x="162699" y="654989"/>
                  </a:lnTo>
                  <a:lnTo>
                    <a:pt x="190563" y="654456"/>
                  </a:lnTo>
                  <a:lnTo>
                    <a:pt x="227088" y="647674"/>
                  </a:lnTo>
                  <a:lnTo>
                    <a:pt x="296811" y="620458"/>
                  </a:lnTo>
                  <a:lnTo>
                    <a:pt x="357619" y="582561"/>
                  </a:lnTo>
                  <a:lnTo>
                    <a:pt x="407568" y="531545"/>
                  </a:lnTo>
                  <a:lnTo>
                    <a:pt x="430720" y="490689"/>
                  </a:lnTo>
                  <a:lnTo>
                    <a:pt x="444538" y="446443"/>
                  </a:lnTo>
                  <a:lnTo>
                    <a:pt x="448716" y="400659"/>
                  </a:lnTo>
                  <a:close/>
                </a:path>
                <a:path w="766444" h="655954">
                  <a:moveTo>
                    <a:pt x="765848" y="177368"/>
                  </a:moveTo>
                  <a:lnTo>
                    <a:pt x="764527" y="128092"/>
                  </a:lnTo>
                  <a:lnTo>
                    <a:pt x="748779" y="81813"/>
                  </a:lnTo>
                  <a:lnTo>
                    <a:pt x="737590" y="66675"/>
                  </a:lnTo>
                  <a:lnTo>
                    <a:pt x="737590" y="149771"/>
                  </a:lnTo>
                  <a:lnTo>
                    <a:pt x="733920" y="192887"/>
                  </a:lnTo>
                  <a:lnTo>
                    <a:pt x="720242" y="234276"/>
                  </a:lnTo>
                  <a:lnTo>
                    <a:pt x="698474" y="270891"/>
                  </a:lnTo>
                  <a:lnTo>
                    <a:pt x="668464" y="301447"/>
                  </a:lnTo>
                  <a:lnTo>
                    <a:pt x="630351" y="320509"/>
                  </a:lnTo>
                  <a:lnTo>
                    <a:pt x="607466" y="323519"/>
                  </a:lnTo>
                  <a:lnTo>
                    <a:pt x="584708" y="320992"/>
                  </a:lnTo>
                  <a:lnTo>
                    <a:pt x="543534" y="301282"/>
                  </a:lnTo>
                  <a:lnTo>
                    <a:pt x="514794" y="266255"/>
                  </a:lnTo>
                  <a:lnTo>
                    <a:pt x="499541" y="224332"/>
                  </a:lnTo>
                  <a:lnTo>
                    <a:pt x="496455" y="179247"/>
                  </a:lnTo>
                  <a:lnTo>
                    <a:pt x="504177" y="134683"/>
                  </a:lnTo>
                  <a:lnTo>
                    <a:pt x="518972" y="98475"/>
                  </a:lnTo>
                  <a:lnTo>
                    <a:pt x="541642" y="65544"/>
                  </a:lnTo>
                  <a:lnTo>
                    <a:pt x="571830" y="40678"/>
                  </a:lnTo>
                  <a:lnTo>
                    <a:pt x="609130" y="28689"/>
                  </a:lnTo>
                  <a:lnTo>
                    <a:pt x="646988" y="32423"/>
                  </a:lnTo>
                  <a:lnTo>
                    <a:pt x="681786" y="48895"/>
                  </a:lnTo>
                  <a:lnTo>
                    <a:pt x="710298" y="75082"/>
                  </a:lnTo>
                  <a:lnTo>
                    <a:pt x="729322" y="107975"/>
                  </a:lnTo>
                  <a:lnTo>
                    <a:pt x="737590" y="149771"/>
                  </a:lnTo>
                  <a:lnTo>
                    <a:pt x="737590" y="66675"/>
                  </a:lnTo>
                  <a:lnTo>
                    <a:pt x="719645" y="42367"/>
                  </a:lnTo>
                  <a:lnTo>
                    <a:pt x="680034" y="13754"/>
                  </a:lnTo>
                  <a:lnTo>
                    <a:pt x="664057" y="9093"/>
                  </a:lnTo>
                  <a:lnTo>
                    <a:pt x="632853" y="0"/>
                  </a:lnTo>
                  <a:lnTo>
                    <a:pt x="584733" y="4495"/>
                  </a:lnTo>
                  <a:lnTo>
                    <a:pt x="543255" y="25704"/>
                  </a:lnTo>
                  <a:lnTo>
                    <a:pt x="509778" y="59347"/>
                  </a:lnTo>
                  <a:lnTo>
                    <a:pt x="485622" y="101155"/>
                  </a:lnTo>
                  <a:lnTo>
                    <a:pt x="471538" y="147193"/>
                  </a:lnTo>
                  <a:lnTo>
                    <a:pt x="467423" y="195414"/>
                  </a:lnTo>
                  <a:lnTo>
                    <a:pt x="474268" y="242824"/>
                  </a:lnTo>
                  <a:lnTo>
                    <a:pt x="493052" y="286435"/>
                  </a:lnTo>
                  <a:lnTo>
                    <a:pt x="524306" y="322745"/>
                  </a:lnTo>
                  <a:lnTo>
                    <a:pt x="524624" y="323329"/>
                  </a:lnTo>
                  <a:lnTo>
                    <a:pt x="545731" y="337223"/>
                  </a:lnTo>
                  <a:lnTo>
                    <a:pt x="568947" y="346951"/>
                  </a:lnTo>
                  <a:lnTo>
                    <a:pt x="593598" y="352005"/>
                  </a:lnTo>
                  <a:lnTo>
                    <a:pt x="619010" y="351904"/>
                  </a:lnTo>
                  <a:lnTo>
                    <a:pt x="663905" y="338277"/>
                  </a:lnTo>
                  <a:lnTo>
                    <a:pt x="702005" y="310743"/>
                  </a:lnTo>
                  <a:lnTo>
                    <a:pt x="733018" y="272249"/>
                  </a:lnTo>
                  <a:lnTo>
                    <a:pt x="754824" y="226606"/>
                  </a:lnTo>
                  <a:lnTo>
                    <a:pt x="765848" y="177368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15639" y="5460492"/>
              <a:ext cx="3256026" cy="77948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75835" y="3857875"/>
              <a:ext cx="1443990" cy="1431290"/>
            </a:xfrm>
            <a:custGeom>
              <a:avLst/>
              <a:gdLst/>
              <a:ahLst/>
              <a:cxnLst/>
              <a:rect l="l" t="t" r="r" b="b"/>
              <a:pathLst>
                <a:path w="1443989" h="1431289">
                  <a:moveTo>
                    <a:pt x="491140" y="0"/>
                  </a:moveTo>
                  <a:lnTo>
                    <a:pt x="467882" y="55304"/>
                  </a:lnTo>
                  <a:lnTo>
                    <a:pt x="457789" y="100189"/>
                  </a:lnTo>
                  <a:lnTo>
                    <a:pt x="448333" y="145186"/>
                  </a:lnTo>
                  <a:lnTo>
                    <a:pt x="439523" y="190285"/>
                  </a:lnTo>
                  <a:lnTo>
                    <a:pt x="431367" y="235478"/>
                  </a:lnTo>
                  <a:lnTo>
                    <a:pt x="422624" y="291093"/>
                  </a:lnTo>
                  <a:lnTo>
                    <a:pt x="414983" y="346723"/>
                  </a:lnTo>
                  <a:lnTo>
                    <a:pt x="401005" y="458102"/>
                  </a:lnTo>
                  <a:lnTo>
                    <a:pt x="397507" y="483585"/>
                  </a:lnTo>
                  <a:lnTo>
                    <a:pt x="386168" y="534759"/>
                  </a:lnTo>
                  <a:lnTo>
                    <a:pt x="364967" y="576267"/>
                  </a:lnTo>
                  <a:lnTo>
                    <a:pt x="332690" y="586810"/>
                  </a:lnTo>
                  <a:lnTo>
                    <a:pt x="318182" y="585457"/>
                  </a:lnTo>
                  <a:lnTo>
                    <a:pt x="255445" y="575759"/>
                  </a:lnTo>
                  <a:lnTo>
                    <a:pt x="238153" y="541236"/>
                  </a:lnTo>
                  <a:lnTo>
                    <a:pt x="223055" y="490581"/>
                  </a:lnTo>
                  <a:lnTo>
                    <a:pt x="212010" y="438880"/>
                  </a:lnTo>
                  <a:lnTo>
                    <a:pt x="204153" y="365000"/>
                  </a:lnTo>
                  <a:lnTo>
                    <a:pt x="203780" y="317069"/>
                  </a:lnTo>
                  <a:lnTo>
                    <a:pt x="207081" y="269274"/>
                  </a:lnTo>
                  <a:lnTo>
                    <a:pt x="214043" y="221857"/>
                  </a:lnTo>
                  <a:lnTo>
                    <a:pt x="224655" y="175055"/>
                  </a:lnTo>
                  <a:lnTo>
                    <a:pt x="223365" y="165655"/>
                  </a:lnTo>
                  <a:lnTo>
                    <a:pt x="216245" y="160684"/>
                  </a:lnTo>
                  <a:lnTo>
                    <a:pt x="207561" y="161294"/>
                  </a:lnTo>
                  <a:lnTo>
                    <a:pt x="201580" y="168638"/>
                  </a:lnTo>
                  <a:lnTo>
                    <a:pt x="197290" y="184719"/>
                  </a:lnTo>
                  <a:lnTo>
                    <a:pt x="193401" y="200900"/>
                  </a:lnTo>
                  <a:lnTo>
                    <a:pt x="189913" y="217214"/>
                  </a:lnTo>
                  <a:lnTo>
                    <a:pt x="186826" y="233696"/>
                  </a:lnTo>
                  <a:lnTo>
                    <a:pt x="183619" y="232627"/>
                  </a:lnTo>
                  <a:lnTo>
                    <a:pt x="154927" y="287361"/>
                  </a:lnTo>
                  <a:lnTo>
                    <a:pt x="132881" y="337767"/>
                  </a:lnTo>
                  <a:lnTo>
                    <a:pt x="112478" y="388808"/>
                  </a:lnTo>
                  <a:lnTo>
                    <a:pt x="94063" y="440634"/>
                  </a:lnTo>
                  <a:lnTo>
                    <a:pt x="77506" y="493471"/>
                  </a:lnTo>
                  <a:lnTo>
                    <a:pt x="62794" y="546866"/>
                  </a:lnTo>
                  <a:lnTo>
                    <a:pt x="49930" y="600756"/>
                  </a:lnTo>
                  <a:lnTo>
                    <a:pt x="38915" y="655076"/>
                  </a:lnTo>
                  <a:lnTo>
                    <a:pt x="29527" y="710236"/>
                  </a:lnTo>
                  <a:lnTo>
                    <a:pt x="21863" y="765657"/>
                  </a:lnTo>
                  <a:lnTo>
                    <a:pt x="15882" y="821278"/>
                  </a:lnTo>
                  <a:lnTo>
                    <a:pt x="11546" y="877040"/>
                  </a:lnTo>
                  <a:lnTo>
                    <a:pt x="5911" y="972211"/>
                  </a:lnTo>
                  <a:lnTo>
                    <a:pt x="3479" y="1019904"/>
                  </a:lnTo>
                  <a:lnTo>
                    <a:pt x="1467" y="1067598"/>
                  </a:lnTo>
                  <a:lnTo>
                    <a:pt x="0" y="1115242"/>
                  </a:lnTo>
                  <a:lnTo>
                    <a:pt x="2141" y="1140982"/>
                  </a:lnTo>
                  <a:lnTo>
                    <a:pt x="21258" y="1185652"/>
                  </a:lnTo>
                  <a:lnTo>
                    <a:pt x="53237" y="1223879"/>
                  </a:lnTo>
                  <a:lnTo>
                    <a:pt x="88624" y="1256445"/>
                  </a:lnTo>
                  <a:lnTo>
                    <a:pt x="147027" y="1297866"/>
                  </a:lnTo>
                  <a:lnTo>
                    <a:pt x="189158" y="1320237"/>
                  </a:lnTo>
                  <a:lnTo>
                    <a:pt x="233331" y="1338196"/>
                  </a:lnTo>
                  <a:lnTo>
                    <a:pt x="278966" y="1351500"/>
                  </a:lnTo>
                  <a:lnTo>
                    <a:pt x="325561" y="1360003"/>
                  </a:lnTo>
                  <a:lnTo>
                    <a:pt x="372798" y="1363692"/>
                  </a:lnTo>
                  <a:lnTo>
                    <a:pt x="385404" y="1364043"/>
                  </a:lnTo>
                  <a:lnTo>
                    <a:pt x="397967" y="1365056"/>
                  </a:lnTo>
                  <a:lnTo>
                    <a:pt x="410128" y="1367632"/>
                  </a:lnTo>
                  <a:lnTo>
                    <a:pt x="421532" y="1372676"/>
                  </a:lnTo>
                  <a:lnTo>
                    <a:pt x="431648" y="1379570"/>
                  </a:lnTo>
                  <a:lnTo>
                    <a:pt x="450751" y="1394963"/>
                  </a:lnTo>
                  <a:lnTo>
                    <a:pt x="460857" y="1401978"/>
                  </a:lnTo>
                  <a:lnTo>
                    <a:pt x="505082" y="1420250"/>
                  </a:lnTo>
                  <a:lnTo>
                    <a:pt x="552355" y="1428269"/>
                  </a:lnTo>
                  <a:lnTo>
                    <a:pt x="602906" y="1430916"/>
                  </a:lnTo>
                  <a:lnTo>
                    <a:pt x="628404" y="1430405"/>
                  </a:lnTo>
                  <a:lnTo>
                    <a:pt x="676948" y="1423293"/>
                  </a:lnTo>
                  <a:lnTo>
                    <a:pt x="717669" y="1399311"/>
                  </a:lnTo>
                  <a:lnTo>
                    <a:pt x="733836" y="1366045"/>
                  </a:lnTo>
                  <a:lnTo>
                    <a:pt x="740251" y="1355137"/>
                  </a:lnTo>
                  <a:lnTo>
                    <a:pt x="795199" y="1343487"/>
                  </a:lnTo>
                  <a:lnTo>
                    <a:pt x="837756" y="1330577"/>
                  </a:lnTo>
                  <a:lnTo>
                    <a:pt x="895936" y="1309255"/>
                  </a:lnTo>
                  <a:lnTo>
                    <a:pt x="925795" y="1297190"/>
                  </a:lnTo>
                  <a:lnTo>
                    <a:pt x="971680" y="1285554"/>
                  </a:lnTo>
                  <a:lnTo>
                    <a:pt x="1016068" y="1269483"/>
                  </a:lnTo>
                  <a:lnTo>
                    <a:pt x="1058498" y="1248880"/>
                  </a:lnTo>
                  <a:lnTo>
                    <a:pt x="1098510" y="1223648"/>
                  </a:lnTo>
                  <a:lnTo>
                    <a:pt x="1135487" y="1194652"/>
                  </a:lnTo>
                  <a:lnTo>
                    <a:pt x="1169579" y="1162353"/>
                  </a:lnTo>
                  <a:lnTo>
                    <a:pt x="1200462" y="1126969"/>
                  </a:lnTo>
                  <a:lnTo>
                    <a:pt x="1227818" y="1088719"/>
                  </a:lnTo>
                  <a:lnTo>
                    <a:pt x="1239178" y="1069630"/>
                  </a:lnTo>
                  <a:lnTo>
                    <a:pt x="1246732" y="1061589"/>
                  </a:lnTo>
                  <a:lnTo>
                    <a:pt x="1256470" y="1057919"/>
                  </a:lnTo>
                  <a:lnTo>
                    <a:pt x="1262728" y="1058066"/>
                  </a:lnTo>
                  <a:lnTo>
                    <a:pt x="1275316" y="1059483"/>
                  </a:lnTo>
                  <a:lnTo>
                    <a:pt x="1281684" y="1059630"/>
                  </a:lnTo>
                  <a:lnTo>
                    <a:pt x="1323744" y="1039409"/>
                  </a:lnTo>
                  <a:lnTo>
                    <a:pt x="1358178" y="1001292"/>
                  </a:lnTo>
                  <a:lnTo>
                    <a:pt x="1406224" y="936947"/>
                  </a:lnTo>
                  <a:lnTo>
                    <a:pt x="1430098" y="890239"/>
                  </a:lnTo>
                  <a:lnTo>
                    <a:pt x="1443849" y="840242"/>
                  </a:lnTo>
                  <a:lnTo>
                    <a:pt x="1443885" y="787438"/>
                  </a:lnTo>
                  <a:lnTo>
                    <a:pt x="1429296" y="743724"/>
                  </a:lnTo>
                  <a:lnTo>
                    <a:pt x="1401210" y="707468"/>
                  </a:lnTo>
                  <a:lnTo>
                    <a:pt x="1363101" y="683400"/>
                  </a:lnTo>
                  <a:lnTo>
                    <a:pt x="1318443" y="676251"/>
                  </a:lnTo>
                  <a:lnTo>
                    <a:pt x="1277576" y="650283"/>
                  </a:lnTo>
                  <a:lnTo>
                    <a:pt x="1238798" y="621466"/>
                  </a:lnTo>
                  <a:lnTo>
                    <a:pt x="1202098" y="590062"/>
                  </a:lnTo>
                  <a:lnTo>
                    <a:pt x="1167463" y="556333"/>
                  </a:lnTo>
                  <a:lnTo>
                    <a:pt x="1134880" y="520539"/>
                  </a:lnTo>
                  <a:lnTo>
                    <a:pt x="1104339" y="482941"/>
                  </a:lnTo>
                  <a:lnTo>
                    <a:pt x="1075826" y="443802"/>
                  </a:lnTo>
                  <a:lnTo>
                    <a:pt x="1049330" y="403382"/>
                  </a:lnTo>
                  <a:lnTo>
                    <a:pt x="1019304" y="352605"/>
                  </a:lnTo>
                  <a:lnTo>
                    <a:pt x="991830" y="300358"/>
                  </a:lnTo>
                  <a:lnTo>
                    <a:pt x="986170" y="295535"/>
                  </a:lnTo>
                  <a:lnTo>
                    <a:pt x="978609" y="295323"/>
                  </a:lnTo>
                  <a:lnTo>
                    <a:pt x="972210" y="299055"/>
                  </a:lnTo>
                  <a:lnTo>
                    <a:pt x="970038" y="306062"/>
                  </a:lnTo>
                  <a:lnTo>
                    <a:pt x="986271" y="431722"/>
                  </a:lnTo>
                  <a:lnTo>
                    <a:pt x="990217" y="456623"/>
                  </a:lnTo>
                  <a:lnTo>
                    <a:pt x="993142" y="484952"/>
                  </a:lnTo>
                  <a:lnTo>
                    <a:pt x="989857" y="511713"/>
                  </a:lnTo>
                  <a:lnTo>
                    <a:pt x="975170" y="531912"/>
                  </a:lnTo>
                  <a:lnTo>
                    <a:pt x="952280" y="540158"/>
                  </a:lnTo>
                  <a:lnTo>
                    <a:pt x="928833" y="536922"/>
                  </a:lnTo>
                  <a:lnTo>
                    <a:pt x="887948" y="511039"/>
                  </a:lnTo>
                  <a:lnTo>
                    <a:pt x="851641" y="470579"/>
                  </a:lnTo>
                  <a:lnTo>
                    <a:pt x="820612" y="425840"/>
                  </a:lnTo>
                  <a:lnTo>
                    <a:pt x="791094" y="370652"/>
                  </a:lnTo>
                  <a:lnTo>
                    <a:pt x="769099" y="312122"/>
                  </a:lnTo>
                  <a:lnTo>
                    <a:pt x="763162" y="304631"/>
                  </a:lnTo>
                  <a:lnTo>
                    <a:pt x="754140" y="302854"/>
                  </a:lnTo>
                  <a:lnTo>
                    <a:pt x="746081" y="306558"/>
                  </a:lnTo>
                  <a:lnTo>
                    <a:pt x="743031" y="315509"/>
                  </a:lnTo>
                  <a:lnTo>
                    <a:pt x="761401" y="567631"/>
                  </a:lnTo>
                  <a:lnTo>
                    <a:pt x="744941" y="559981"/>
                  </a:lnTo>
                  <a:lnTo>
                    <a:pt x="729558" y="550544"/>
                  </a:lnTo>
                  <a:lnTo>
                    <a:pt x="715294" y="539380"/>
                  </a:lnTo>
                  <a:lnTo>
                    <a:pt x="702191" y="526546"/>
                  </a:lnTo>
                  <a:lnTo>
                    <a:pt x="695752" y="522608"/>
                  </a:lnTo>
                  <a:lnTo>
                    <a:pt x="688836" y="522979"/>
                  </a:lnTo>
                  <a:lnTo>
                    <a:pt x="682721" y="526689"/>
                  </a:lnTo>
                  <a:lnTo>
                    <a:pt x="678688" y="532767"/>
                  </a:lnTo>
                  <a:lnTo>
                    <a:pt x="666073" y="565064"/>
                  </a:lnTo>
                  <a:lnTo>
                    <a:pt x="641497" y="520302"/>
                  </a:lnTo>
                  <a:lnTo>
                    <a:pt x="620785" y="473589"/>
                  </a:lnTo>
                  <a:lnTo>
                    <a:pt x="603156" y="425509"/>
                  </a:lnTo>
                  <a:lnTo>
                    <a:pt x="587832" y="376646"/>
                  </a:lnTo>
                  <a:lnTo>
                    <a:pt x="574477" y="328208"/>
                  </a:lnTo>
                  <a:lnTo>
                    <a:pt x="562638" y="279394"/>
                  </a:lnTo>
                  <a:lnTo>
                    <a:pt x="552347" y="230255"/>
                  </a:lnTo>
                  <a:lnTo>
                    <a:pt x="543634" y="180843"/>
                  </a:lnTo>
                  <a:lnTo>
                    <a:pt x="532233" y="99213"/>
                  </a:lnTo>
                  <a:lnTo>
                    <a:pt x="526511" y="67620"/>
                  </a:lnTo>
                  <a:lnTo>
                    <a:pt x="518108" y="36762"/>
                  </a:lnTo>
                  <a:lnTo>
                    <a:pt x="505760" y="6973"/>
                  </a:lnTo>
                  <a:lnTo>
                    <a:pt x="499502" y="1038"/>
                  </a:lnTo>
                  <a:lnTo>
                    <a:pt x="491140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98714" y="5498123"/>
              <a:ext cx="132904" cy="1475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01573" y="5505251"/>
              <a:ext cx="124926" cy="18323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97087" y="5776932"/>
              <a:ext cx="694055" cy="272415"/>
            </a:xfrm>
            <a:custGeom>
              <a:avLst/>
              <a:gdLst/>
              <a:ahLst/>
              <a:cxnLst/>
              <a:rect l="l" t="t" r="r" b="b"/>
              <a:pathLst>
                <a:path w="694054" h="272414">
                  <a:moveTo>
                    <a:pt x="249102" y="0"/>
                  </a:moveTo>
                  <a:lnTo>
                    <a:pt x="204128" y="5079"/>
                  </a:lnTo>
                  <a:lnTo>
                    <a:pt x="158816" y="27734"/>
                  </a:lnTo>
                  <a:lnTo>
                    <a:pt x="154967" y="32439"/>
                  </a:lnTo>
                  <a:lnTo>
                    <a:pt x="146200" y="30942"/>
                  </a:lnTo>
                  <a:lnTo>
                    <a:pt x="142993" y="28803"/>
                  </a:lnTo>
                  <a:lnTo>
                    <a:pt x="135081" y="27306"/>
                  </a:lnTo>
                  <a:lnTo>
                    <a:pt x="130591" y="27520"/>
                  </a:lnTo>
                  <a:lnTo>
                    <a:pt x="90156" y="44885"/>
                  </a:lnTo>
                  <a:lnTo>
                    <a:pt x="51707" y="75908"/>
                  </a:lnTo>
                  <a:lnTo>
                    <a:pt x="21828" y="114569"/>
                  </a:lnTo>
                  <a:lnTo>
                    <a:pt x="8107" y="155390"/>
                  </a:lnTo>
                  <a:lnTo>
                    <a:pt x="2352" y="160096"/>
                  </a:lnTo>
                  <a:lnTo>
                    <a:pt x="0" y="169293"/>
                  </a:lnTo>
                  <a:lnTo>
                    <a:pt x="6183" y="175282"/>
                  </a:lnTo>
                  <a:lnTo>
                    <a:pt x="7252" y="178704"/>
                  </a:lnTo>
                  <a:lnTo>
                    <a:pt x="10673" y="180629"/>
                  </a:lnTo>
                  <a:lnTo>
                    <a:pt x="14308" y="180843"/>
                  </a:lnTo>
                  <a:lnTo>
                    <a:pt x="44962" y="202270"/>
                  </a:lnTo>
                  <a:lnTo>
                    <a:pt x="61057" y="211265"/>
                  </a:lnTo>
                  <a:lnTo>
                    <a:pt x="79292" y="216974"/>
                  </a:lnTo>
                  <a:lnTo>
                    <a:pt x="99405" y="219159"/>
                  </a:lnTo>
                  <a:lnTo>
                    <a:pt x="119615" y="219380"/>
                  </a:lnTo>
                  <a:lnTo>
                    <a:pt x="139865" y="219199"/>
                  </a:lnTo>
                  <a:lnTo>
                    <a:pt x="160099" y="220181"/>
                  </a:lnTo>
                  <a:lnTo>
                    <a:pt x="202384" y="239750"/>
                  </a:lnTo>
                  <a:lnTo>
                    <a:pt x="217599" y="262091"/>
                  </a:lnTo>
                  <a:lnTo>
                    <a:pt x="223201" y="267788"/>
                  </a:lnTo>
                  <a:lnTo>
                    <a:pt x="229865" y="271259"/>
                  </a:lnTo>
                  <a:lnTo>
                    <a:pt x="237286" y="272285"/>
                  </a:lnTo>
                  <a:lnTo>
                    <a:pt x="245164" y="270645"/>
                  </a:lnTo>
                  <a:lnTo>
                    <a:pt x="253346" y="265643"/>
                  </a:lnTo>
                  <a:lnTo>
                    <a:pt x="259143" y="258537"/>
                  </a:lnTo>
                  <a:lnTo>
                    <a:pt x="263296" y="250107"/>
                  </a:lnTo>
                  <a:lnTo>
                    <a:pt x="266546" y="241137"/>
                  </a:lnTo>
                  <a:lnTo>
                    <a:pt x="281571" y="208117"/>
                  </a:lnTo>
                  <a:lnTo>
                    <a:pt x="328285" y="153396"/>
                  </a:lnTo>
                  <a:lnTo>
                    <a:pt x="373181" y="126319"/>
                  </a:lnTo>
                  <a:lnTo>
                    <a:pt x="400363" y="117336"/>
                  </a:lnTo>
                  <a:lnTo>
                    <a:pt x="414244" y="113486"/>
                  </a:lnTo>
                  <a:lnTo>
                    <a:pt x="420231" y="108780"/>
                  </a:lnTo>
                  <a:lnTo>
                    <a:pt x="427928" y="105358"/>
                  </a:lnTo>
                  <a:lnTo>
                    <a:pt x="437273" y="103249"/>
                  </a:lnTo>
                  <a:lnTo>
                    <a:pt x="446718" y="104048"/>
                  </a:lnTo>
                  <a:lnTo>
                    <a:pt x="456283" y="105448"/>
                  </a:lnTo>
                  <a:lnTo>
                    <a:pt x="465989" y="105144"/>
                  </a:lnTo>
                  <a:lnTo>
                    <a:pt x="476736" y="101992"/>
                  </a:lnTo>
                  <a:lnTo>
                    <a:pt x="487248" y="97578"/>
                  </a:lnTo>
                  <a:lnTo>
                    <a:pt x="507880" y="88247"/>
                  </a:lnTo>
                  <a:lnTo>
                    <a:pt x="530555" y="81810"/>
                  </a:lnTo>
                  <a:lnTo>
                    <a:pt x="574307" y="85058"/>
                  </a:lnTo>
                  <a:lnTo>
                    <a:pt x="613279" y="111815"/>
                  </a:lnTo>
                  <a:lnTo>
                    <a:pt x="638657" y="151967"/>
                  </a:lnTo>
                  <a:lnTo>
                    <a:pt x="647256" y="174213"/>
                  </a:lnTo>
                  <a:lnTo>
                    <a:pt x="652618" y="181612"/>
                  </a:lnTo>
                  <a:lnTo>
                    <a:pt x="682686" y="151025"/>
                  </a:lnTo>
                  <a:lnTo>
                    <a:pt x="693925" y="102972"/>
                  </a:lnTo>
                  <a:lnTo>
                    <a:pt x="693210" y="77980"/>
                  </a:lnTo>
                  <a:lnTo>
                    <a:pt x="678352" y="37920"/>
                  </a:lnTo>
                  <a:lnTo>
                    <a:pt x="646187" y="10213"/>
                  </a:lnTo>
                  <a:lnTo>
                    <a:pt x="597445" y="1229"/>
                  </a:lnTo>
                  <a:lnTo>
                    <a:pt x="572594" y="3776"/>
                  </a:lnTo>
                  <a:lnTo>
                    <a:pt x="548061" y="8929"/>
                  </a:lnTo>
                  <a:lnTo>
                    <a:pt x="438620" y="37145"/>
                  </a:lnTo>
                  <a:lnTo>
                    <a:pt x="377057" y="52331"/>
                  </a:lnTo>
                  <a:lnTo>
                    <a:pt x="368931" y="52973"/>
                  </a:lnTo>
                  <a:lnTo>
                    <a:pt x="359309" y="56395"/>
                  </a:lnTo>
                  <a:lnTo>
                    <a:pt x="355033" y="58748"/>
                  </a:lnTo>
                  <a:lnTo>
                    <a:pt x="351843" y="54470"/>
                  </a:lnTo>
                  <a:lnTo>
                    <a:pt x="345429" y="47626"/>
                  </a:lnTo>
                  <a:lnTo>
                    <a:pt x="340725" y="42064"/>
                  </a:lnTo>
                  <a:lnTo>
                    <a:pt x="335379" y="36931"/>
                  </a:lnTo>
                  <a:lnTo>
                    <a:pt x="303006" y="14524"/>
                  </a:lnTo>
                  <a:lnTo>
                    <a:pt x="271557" y="3094"/>
                  </a:lnTo>
                  <a:lnTo>
                    <a:pt x="249102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79340" y="4732828"/>
              <a:ext cx="94687" cy="980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69744" y="4735534"/>
              <a:ext cx="73102" cy="917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14534" y="3913492"/>
              <a:ext cx="1237615" cy="850265"/>
            </a:xfrm>
            <a:custGeom>
              <a:avLst/>
              <a:gdLst/>
              <a:ahLst/>
              <a:cxnLst/>
              <a:rect l="l" t="t" r="r" b="b"/>
              <a:pathLst>
                <a:path w="1237614" h="850264">
                  <a:moveTo>
                    <a:pt x="639127" y="837450"/>
                  </a:moveTo>
                  <a:lnTo>
                    <a:pt x="638060" y="836599"/>
                  </a:lnTo>
                  <a:lnTo>
                    <a:pt x="605472" y="818705"/>
                  </a:lnTo>
                  <a:lnTo>
                    <a:pt x="567994" y="812393"/>
                  </a:lnTo>
                  <a:lnTo>
                    <a:pt x="529475" y="815619"/>
                  </a:lnTo>
                  <a:lnTo>
                    <a:pt x="493763" y="826325"/>
                  </a:lnTo>
                  <a:lnTo>
                    <a:pt x="486740" y="833043"/>
                  </a:lnTo>
                  <a:lnTo>
                    <a:pt x="485990" y="841844"/>
                  </a:lnTo>
                  <a:lnTo>
                    <a:pt x="490728" y="848715"/>
                  </a:lnTo>
                  <a:lnTo>
                    <a:pt x="500176" y="849642"/>
                  </a:lnTo>
                  <a:lnTo>
                    <a:pt x="534517" y="844702"/>
                  </a:lnTo>
                  <a:lnTo>
                    <a:pt x="569175" y="845426"/>
                  </a:lnTo>
                  <a:lnTo>
                    <a:pt x="603592" y="845731"/>
                  </a:lnTo>
                  <a:lnTo>
                    <a:pt x="637209" y="839597"/>
                  </a:lnTo>
                  <a:lnTo>
                    <a:pt x="638492" y="839165"/>
                  </a:lnTo>
                  <a:lnTo>
                    <a:pt x="639127" y="837450"/>
                  </a:lnTo>
                  <a:close/>
                </a:path>
                <a:path w="1237614" h="850264">
                  <a:moveTo>
                    <a:pt x="1237348" y="631977"/>
                  </a:moveTo>
                  <a:lnTo>
                    <a:pt x="1232522" y="621284"/>
                  </a:lnTo>
                  <a:lnTo>
                    <a:pt x="1219898" y="608520"/>
                  </a:lnTo>
                  <a:lnTo>
                    <a:pt x="1205661" y="597992"/>
                  </a:lnTo>
                  <a:lnTo>
                    <a:pt x="1175448" y="578739"/>
                  </a:lnTo>
                  <a:lnTo>
                    <a:pt x="1157084" y="565137"/>
                  </a:lnTo>
                  <a:lnTo>
                    <a:pt x="1122870" y="535038"/>
                  </a:lnTo>
                  <a:lnTo>
                    <a:pt x="1082636" y="489534"/>
                  </a:lnTo>
                  <a:lnTo>
                    <a:pt x="1059662" y="458050"/>
                  </a:lnTo>
                  <a:lnTo>
                    <a:pt x="1039368" y="424561"/>
                  </a:lnTo>
                  <a:lnTo>
                    <a:pt x="1023023" y="389661"/>
                  </a:lnTo>
                  <a:lnTo>
                    <a:pt x="1019784" y="364528"/>
                  </a:lnTo>
                  <a:lnTo>
                    <a:pt x="1012266" y="314261"/>
                  </a:lnTo>
                  <a:lnTo>
                    <a:pt x="1008062" y="289128"/>
                  </a:lnTo>
                  <a:lnTo>
                    <a:pt x="998359" y="274688"/>
                  </a:lnTo>
                  <a:lnTo>
                    <a:pt x="982332" y="273558"/>
                  </a:lnTo>
                  <a:lnTo>
                    <a:pt x="968121" y="283286"/>
                  </a:lnTo>
                  <a:lnTo>
                    <a:pt x="963815" y="301434"/>
                  </a:lnTo>
                  <a:lnTo>
                    <a:pt x="970407" y="348399"/>
                  </a:lnTo>
                  <a:lnTo>
                    <a:pt x="975588" y="395427"/>
                  </a:lnTo>
                  <a:lnTo>
                    <a:pt x="979474" y="442531"/>
                  </a:lnTo>
                  <a:lnTo>
                    <a:pt x="982141" y="489724"/>
                  </a:lnTo>
                  <a:lnTo>
                    <a:pt x="983703" y="537032"/>
                  </a:lnTo>
                  <a:lnTo>
                    <a:pt x="939469" y="531152"/>
                  </a:lnTo>
                  <a:lnTo>
                    <a:pt x="894994" y="528091"/>
                  </a:lnTo>
                  <a:lnTo>
                    <a:pt x="850353" y="528116"/>
                  </a:lnTo>
                  <a:lnTo>
                    <a:pt x="805637" y="531482"/>
                  </a:lnTo>
                  <a:lnTo>
                    <a:pt x="741514" y="538149"/>
                  </a:lnTo>
                  <a:lnTo>
                    <a:pt x="705612" y="544296"/>
                  </a:lnTo>
                  <a:lnTo>
                    <a:pt x="699833" y="536816"/>
                  </a:lnTo>
                  <a:lnTo>
                    <a:pt x="690626" y="529234"/>
                  </a:lnTo>
                  <a:lnTo>
                    <a:pt x="678776" y="525335"/>
                  </a:lnTo>
                  <a:lnTo>
                    <a:pt x="666762" y="526008"/>
                  </a:lnTo>
                  <a:lnTo>
                    <a:pt x="657072" y="532130"/>
                  </a:lnTo>
                  <a:lnTo>
                    <a:pt x="655574" y="530415"/>
                  </a:lnTo>
                  <a:lnTo>
                    <a:pt x="653021" y="528916"/>
                  </a:lnTo>
                  <a:lnTo>
                    <a:pt x="649173" y="527418"/>
                  </a:lnTo>
                  <a:lnTo>
                    <a:pt x="644258" y="523138"/>
                  </a:lnTo>
                  <a:lnTo>
                    <a:pt x="638911" y="519722"/>
                  </a:lnTo>
                  <a:lnTo>
                    <a:pt x="632714" y="517156"/>
                  </a:lnTo>
                  <a:lnTo>
                    <a:pt x="621880" y="513689"/>
                  </a:lnTo>
                  <a:lnTo>
                    <a:pt x="611466" y="514769"/>
                  </a:lnTo>
                  <a:lnTo>
                    <a:pt x="602386" y="519836"/>
                  </a:lnTo>
                  <a:lnTo>
                    <a:pt x="595528" y="528281"/>
                  </a:lnTo>
                  <a:lnTo>
                    <a:pt x="572173" y="481406"/>
                  </a:lnTo>
                  <a:lnTo>
                    <a:pt x="552119" y="433108"/>
                  </a:lnTo>
                  <a:lnTo>
                    <a:pt x="535178" y="383578"/>
                  </a:lnTo>
                  <a:lnTo>
                    <a:pt x="521157" y="333044"/>
                  </a:lnTo>
                  <a:lnTo>
                    <a:pt x="509854" y="281698"/>
                  </a:lnTo>
                  <a:lnTo>
                    <a:pt x="501078" y="229781"/>
                  </a:lnTo>
                  <a:lnTo>
                    <a:pt x="494639" y="177495"/>
                  </a:lnTo>
                  <a:lnTo>
                    <a:pt x="490334" y="125044"/>
                  </a:lnTo>
                  <a:lnTo>
                    <a:pt x="487972" y="72644"/>
                  </a:lnTo>
                  <a:lnTo>
                    <a:pt x="487349" y="20523"/>
                  </a:lnTo>
                  <a:lnTo>
                    <a:pt x="481215" y="4851"/>
                  </a:lnTo>
                  <a:lnTo>
                    <a:pt x="445033" y="20523"/>
                  </a:lnTo>
                  <a:lnTo>
                    <a:pt x="439077" y="67411"/>
                  </a:lnTo>
                  <a:lnTo>
                    <a:pt x="433489" y="114350"/>
                  </a:lnTo>
                  <a:lnTo>
                    <a:pt x="428383" y="161328"/>
                  </a:lnTo>
                  <a:lnTo>
                    <a:pt x="423862" y="208368"/>
                  </a:lnTo>
                  <a:lnTo>
                    <a:pt x="420039" y="255485"/>
                  </a:lnTo>
                  <a:lnTo>
                    <a:pt x="417042" y="302679"/>
                  </a:lnTo>
                  <a:lnTo>
                    <a:pt x="414121" y="373354"/>
                  </a:lnTo>
                  <a:lnTo>
                    <a:pt x="413524" y="408698"/>
                  </a:lnTo>
                  <a:lnTo>
                    <a:pt x="413613" y="444017"/>
                  </a:lnTo>
                  <a:lnTo>
                    <a:pt x="415353" y="495655"/>
                  </a:lnTo>
                  <a:lnTo>
                    <a:pt x="415937" y="521538"/>
                  </a:lnTo>
                  <a:lnTo>
                    <a:pt x="415328" y="547293"/>
                  </a:lnTo>
                  <a:lnTo>
                    <a:pt x="372110" y="530987"/>
                  </a:lnTo>
                  <a:lnTo>
                    <a:pt x="327139" y="519163"/>
                  </a:lnTo>
                  <a:lnTo>
                    <a:pt x="281216" y="512495"/>
                  </a:lnTo>
                  <a:lnTo>
                    <a:pt x="235165" y="511606"/>
                  </a:lnTo>
                  <a:lnTo>
                    <a:pt x="189801" y="517156"/>
                  </a:lnTo>
                  <a:lnTo>
                    <a:pt x="185801" y="493801"/>
                  </a:lnTo>
                  <a:lnTo>
                    <a:pt x="175171" y="447446"/>
                  </a:lnTo>
                  <a:lnTo>
                    <a:pt x="165468" y="388366"/>
                  </a:lnTo>
                  <a:lnTo>
                    <a:pt x="160083" y="315785"/>
                  </a:lnTo>
                  <a:lnTo>
                    <a:pt x="159664" y="279323"/>
                  </a:lnTo>
                  <a:lnTo>
                    <a:pt x="171208" y="248196"/>
                  </a:lnTo>
                  <a:lnTo>
                    <a:pt x="175272" y="237972"/>
                  </a:lnTo>
                  <a:lnTo>
                    <a:pt x="174536" y="226225"/>
                  </a:lnTo>
                  <a:lnTo>
                    <a:pt x="165658" y="218655"/>
                  </a:lnTo>
                  <a:lnTo>
                    <a:pt x="154051" y="217551"/>
                  </a:lnTo>
                  <a:lnTo>
                    <a:pt x="145122" y="225145"/>
                  </a:lnTo>
                  <a:lnTo>
                    <a:pt x="134645" y="248843"/>
                  </a:lnTo>
                  <a:lnTo>
                    <a:pt x="128231" y="251345"/>
                  </a:lnTo>
                  <a:lnTo>
                    <a:pt x="122910" y="256870"/>
                  </a:lnTo>
                  <a:lnTo>
                    <a:pt x="119913" y="282359"/>
                  </a:lnTo>
                  <a:lnTo>
                    <a:pt x="101295" y="327075"/>
                  </a:lnTo>
                  <a:lnTo>
                    <a:pt x="83680" y="372059"/>
                  </a:lnTo>
                  <a:lnTo>
                    <a:pt x="67183" y="417512"/>
                  </a:lnTo>
                  <a:lnTo>
                    <a:pt x="51943" y="463626"/>
                  </a:lnTo>
                  <a:lnTo>
                    <a:pt x="36906" y="512178"/>
                  </a:lnTo>
                  <a:lnTo>
                    <a:pt x="22783" y="561975"/>
                  </a:lnTo>
                  <a:lnTo>
                    <a:pt x="10985" y="612546"/>
                  </a:lnTo>
                  <a:lnTo>
                    <a:pt x="2921" y="663409"/>
                  </a:lnTo>
                  <a:lnTo>
                    <a:pt x="0" y="714070"/>
                  </a:lnTo>
                  <a:lnTo>
                    <a:pt x="3797" y="724395"/>
                  </a:lnTo>
                  <a:lnTo>
                    <a:pt x="12573" y="728459"/>
                  </a:lnTo>
                  <a:lnTo>
                    <a:pt x="22440" y="726351"/>
                  </a:lnTo>
                  <a:lnTo>
                    <a:pt x="29489" y="718134"/>
                  </a:lnTo>
                  <a:lnTo>
                    <a:pt x="45808" y="670979"/>
                  </a:lnTo>
                  <a:lnTo>
                    <a:pt x="59397" y="622554"/>
                  </a:lnTo>
                  <a:lnTo>
                    <a:pt x="83350" y="524370"/>
                  </a:lnTo>
                  <a:lnTo>
                    <a:pt x="96177" y="475869"/>
                  </a:lnTo>
                  <a:lnTo>
                    <a:pt x="117995" y="403199"/>
                  </a:lnTo>
                  <a:lnTo>
                    <a:pt x="120980" y="434390"/>
                  </a:lnTo>
                  <a:lnTo>
                    <a:pt x="124688" y="461251"/>
                  </a:lnTo>
                  <a:lnTo>
                    <a:pt x="129501" y="488111"/>
                  </a:lnTo>
                  <a:lnTo>
                    <a:pt x="136512" y="514261"/>
                  </a:lnTo>
                  <a:lnTo>
                    <a:pt x="146837" y="538949"/>
                  </a:lnTo>
                  <a:lnTo>
                    <a:pt x="146900" y="545604"/>
                  </a:lnTo>
                  <a:lnTo>
                    <a:pt x="149275" y="551865"/>
                  </a:lnTo>
                  <a:lnTo>
                    <a:pt x="153847" y="556971"/>
                  </a:lnTo>
                  <a:lnTo>
                    <a:pt x="160528" y="560133"/>
                  </a:lnTo>
                  <a:lnTo>
                    <a:pt x="165442" y="566331"/>
                  </a:lnTo>
                  <a:lnTo>
                    <a:pt x="168224" y="569112"/>
                  </a:lnTo>
                  <a:lnTo>
                    <a:pt x="174599" y="572820"/>
                  </a:lnTo>
                  <a:lnTo>
                    <a:pt x="181127" y="572160"/>
                  </a:lnTo>
                  <a:lnTo>
                    <a:pt x="186639" y="568210"/>
                  </a:lnTo>
                  <a:lnTo>
                    <a:pt x="190017" y="562051"/>
                  </a:lnTo>
                  <a:lnTo>
                    <a:pt x="238328" y="565708"/>
                  </a:lnTo>
                  <a:lnTo>
                    <a:pt x="285508" y="571411"/>
                  </a:lnTo>
                  <a:lnTo>
                    <a:pt x="331914" y="580148"/>
                  </a:lnTo>
                  <a:lnTo>
                    <a:pt x="377913" y="592874"/>
                  </a:lnTo>
                  <a:lnTo>
                    <a:pt x="423862" y="610590"/>
                  </a:lnTo>
                  <a:lnTo>
                    <a:pt x="438048" y="613689"/>
                  </a:lnTo>
                  <a:lnTo>
                    <a:pt x="467385" y="532599"/>
                  </a:lnTo>
                  <a:lnTo>
                    <a:pt x="467461" y="477342"/>
                  </a:lnTo>
                  <a:lnTo>
                    <a:pt x="464921" y="366471"/>
                  </a:lnTo>
                  <a:lnTo>
                    <a:pt x="465772" y="309981"/>
                  </a:lnTo>
                  <a:lnTo>
                    <a:pt x="475970" y="361505"/>
                  </a:lnTo>
                  <a:lnTo>
                    <a:pt x="489077" y="412267"/>
                  </a:lnTo>
                  <a:lnTo>
                    <a:pt x="505498" y="462140"/>
                  </a:lnTo>
                  <a:lnTo>
                    <a:pt x="525602" y="511048"/>
                  </a:lnTo>
                  <a:lnTo>
                    <a:pt x="549783" y="558850"/>
                  </a:lnTo>
                  <a:lnTo>
                    <a:pt x="578421" y="605459"/>
                  </a:lnTo>
                  <a:lnTo>
                    <a:pt x="605383" y="618121"/>
                  </a:lnTo>
                  <a:lnTo>
                    <a:pt x="618972" y="612368"/>
                  </a:lnTo>
                  <a:lnTo>
                    <a:pt x="628015" y="599033"/>
                  </a:lnTo>
                  <a:lnTo>
                    <a:pt x="633780" y="581736"/>
                  </a:lnTo>
                  <a:lnTo>
                    <a:pt x="641121" y="585800"/>
                  </a:lnTo>
                  <a:lnTo>
                    <a:pt x="648881" y="588784"/>
                  </a:lnTo>
                  <a:lnTo>
                    <a:pt x="657313" y="590334"/>
                  </a:lnTo>
                  <a:lnTo>
                    <a:pt x="666699" y="590067"/>
                  </a:lnTo>
                  <a:lnTo>
                    <a:pt x="671830" y="589216"/>
                  </a:lnTo>
                  <a:lnTo>
                    <a:pt x="674395" y="588365"/>
                  </a:lnTo>
                  <a:lnTo>
                    <a:pt x="679526" y="594969"/>
                  </a:lnTo>
                  <a:lnTo>
                    <a:pt x="689787" y="603732"/>
                  </a:lnTo>
                  <a:lnTo>
                    <a:pt x="702449" y="607568"/>
                  </a:lnTo>
                  <a:lnTo>
                    <a:pt x="714870" y="605116"/>
                  </a:lnTo>
                  <a:lnTo>
                    <a:pt x="724408" y="594969"/>
                  </a:lnTo>
                  <a:lnTo>
                    <a:pt x="730135" y="593496"/>
                  </a:lnTo>
                  <a:lnTo>
                    <a:pt x="762038" y="590715"/>
                  </a:lnTo>
                  <a:lnTo>
                    <a:pt x="783590" y="587184"/>
                  </a:lnTo>
                  <a:lnTo>
                    <a:pt x="805053" y="584085"/>
                  </a:lnTo>
                  <a:lnTo>
                    <a:pt x="826604" y="581634"/>
                  </a:lnTo>
                  <a:lnTo>
                    <a:pt x="848385" y="580021"/>
                  </a:lnTo>
                  <a:lnTo>
                    <a:pt x="887349" y="579399"/>
                  </a:lnTo>
                  <a:lnTo>
                    <a:pt x="926058" y="581304"/>
                  </a:lnTo>
                  <a:lnTo>
                    <a:pt x="964577" y="585609"/>
                  </a:lnTo>
                  <a:lnTo>
                    <a:pt x="1002944" y="592188"/>
                  </a:lnTo>
                  <a:lnTo>
                    <a:pt x="1014691" y="592175"/>
                  </a:lnTo>
                  <a:lnTo>
                    <a:pt x="1025093" y="587679"/>
                  </a:lnTo>
                  <a:lnTo>
                    <a:pt x="1032484" y="579310"/>
                  </a:lnTo>
                  <a:lnTo>
                    <a:pt x="1035215" y="567613"/>
                  </a:lnTo>
                  <a:lnTo>
                    <a:pt x="1034008" y="524586"/>
                  </a:lnTo>
                  <a:lnTo>
                    <a:pt x="1033297" y="510311"/>
                  </a:lnTo>
                  <a:lnTo>
                    <a:pt x="1039990" y="521131"/>
                  </a:lnTo>
                  <a:lnTo>
                    <a:pt x="1063434" y="552640"/>
                  </a:lnTo>
                  <a:lnTo>
                    <a:pt x="1114069" y="605243"/>
                  </a:lnTo>
                  <a:lnTo>
                    <a:pt x="1144917" y="629208"/>
                  </a:lnTo>
                  <a:lnTo>
                    <a:pt x="1178013" y="646950"/>
                  </a:lnTo>
                  <a:lnTo>
                    <a:pt x="1181404" y="655040"/>
                  </a:lnTo>
                  <a:lnTo>
                    <a:pt x="1190180" y="680085"/>
                  </a:lnTo>
                  <a:lnTo>
                    <a:pt x="1194003" y="688479"/>
                  </a:lnTo>
                  <a:lnTo>
                    <a:pt x="1200073" y="696683"/>
                  </a:lnTo>
                  <a:lnTo>
                    <a:pt x="1207985" y="701408"/>
                  </a:lnTo>
                  <a:lnTo>
                    <a:pt x="1217333" y="699338"/>
                  </a:lnTo>
                  <a:lnTo>
                    <a:pt x="1224800" y="690740"/>
                  </a:lnTo>
                  <a:lnTo>
                    <a:pt x="1226324" y="679945"/>
                  </a:lnTo>
                  <a:lnTo>
                    <a:pt x="1223352" y="667842"/>
                  </a:lnTo>
                  <a:lnTo>
                    <a:pt x="1217333" y="655269"/>
                  </a:lnTo>
                  <a:lnTo>
                    <a:pt x="1218412" y="655269"/>
                  </a:lnTo>
                  <a:lnTo>
                    <a:pt x="1229931" y="651675"/>
                  </a:lnTo>
                  <a:lnTo>
                    <a:pt x="1236357" y="643013"/>
                  </a:lnTo>
                  <a:lnTo>
                    <a:pt x="1237348" y="631977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9871" y="4719288"/>
              <a:ext cx="101368" cy="10763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775815" y="4796333"/>
              <a:ext cx="1172845" cy="466725"/>
            </a:xfrm>
            <a:custGeom>
              <a:avLst/>
              <a:gdLst/>
              <a:ahLst/>
              <a:cxnLst/>
              <a:rect l="l" t="t" r="r" b="b"/>
              <a:pathLst>
                <a:path w="1172845" h="466725">
                  <a:moveTo>
                    <a:pt x="39329" y="0"/>
                  </a:moveTo>
                  <a:lnTo>
                    <a:pt x="31953" y="1246"/>
                  </a:lnTo>
                  <a:lnTo>
                    <a:pt x="27603" y="7419"/>
                  </a:lnTo>
                  <a:lnTo>
                    <a:pt x="6488" y="103910"/>
                  </a:lnTo>
                  <a:lnTo>
                    <a:pt x="0" y="153318"/>
                  </a:lnTo>
                  <a:lnTo>
                    <a:pt x="2372" y="202005"/>
                  </a:lnTo>
                  <a:lnTo>
                    <a:pt x="36120" y="263480"/>
                  </a:lnTo>
                  <a:lnTo>
                    <a:pt x="93442" y="306347"/>
                  </a:lnTo>
                  <a:lnTo>
                    <a:pt x="138056" y="330408"/>
                  </a:lnTo>
                  <a:lnTo>
                    <a:pt x="185640" y="351138"/>
                  </a:lnTo>
                  <a:lnTo>
                    <a:pt x="235420" y="368606"/>
                  </a:lnTo>
                  <a:lnTo>
                    <a:pt x="286621" y="382885"/>
                  </a:lnTo>
                  <a:lnTo>
                    <a:pt x="338469" y="394043"/>
                  </a:lnTo>
                  <a:lnTo>
                    <a:pt x="390190" y="402153"/>
                  </a:lnTo>
                  <a:lnTo>
                    <a:pt x="441009" y="407285"/>
                  </a:lnTo>
                  <a:lnTo>
                    <a:pt x="441865" y="413470"/>
                  </a:lnTo>
                  <a:lnTo>
                    <a:pt x="486490" y="442305"/>
                  </a:lnTo>
                  <a:lnTo>
                    <a:pt x="556710" y="465218"/>
                  </a:lnTo>
                  <a:lnTo>
                    <a:pt x="594908" y="466729"/>
                  </a:lnTo>
                  <a:lnTo>
                    <a:pt x="630900" y="462952"/>
                  </a:lnTo>
                  <a:lnTo>
                    <a:pt x="668679" y="454804"/>
                  </a:lnTo>
                  <a:lnTo>
                    <a:pt x="732360" y="419459"/>
                  </a:lnTo>
                  <a:lnTo>
                    <a:pt x="738554" y="401367"/>
                  </a:lnTo>
                  <a:lnTo>
                    <a:pt x="737064" y="395521"/>
                  </a:lnTo>
                  <a:lnTo>
                    <a:pt x="763323" y="390993"/>
                  </a:lnTo>
                  <a:lnTo>
                    <a:pt x="815849" y="379851"/>
                  </a:lnTo>
                  <a:lnTo>
                    <a:pt x="892099" y="359833"/>
                  </a:lnTo>
                  <a:lnTo>
                    <a:pt x="942362" y="344805"/>
                  </a:lnTo>
                  <a:lnTo>
                    <a:pt x="992128" y="327397"/>
                  </a:lnTo>
                  <a:lnTo>
                    <a:pt x="1040507" y="306813"/>
                  </a:lnTo>
                  <a:lnTo>
                    <a:pt x="1086607" y="282258"/>
                  </a:lnTo>
                  <a:lnTo>
                    <a:pt x="1129540" y="252934"/>
                  </a:lnTo>
                  <a:lnTo>
                    <a:pt x="1168414" y="218046"/>
                  </a:lnTo>
                  <a:lnTo>
                    <a:pt x="1172263" y="213983"/>
                  </a:lnTo>
                  <a:lnTo>
                    <a:pt x="1166917" y="206069"/>
                  </a:lnTo>
                  <a:lnTo>
                    <a:pt x="1161571" y="209705"/>
                  </a:lnTo>
                  <a:lnTo>
                    <a:pt x="1120641" y="235849"/>
                  </a:lnTo>
                  <a:lnTo>
                    <a:pt x="1078530" y="259521"/>
                  </a:lnTo>
                  <a:lnTo>
                    <a:pt x="1035338" y="280780"/>
                  </a:lnTo>
                  <a:lnTo>
                    <a:pt x="991168" y="299689"/>
                  </a:lnTo>
                  <a:lnTo>
                    <a:pt x="946120" y="316308"/>
                  </a:lnTo>
                  <a:lnTo>
                    <a:pt x="900297" y="330697"/>
                  </a:lnTo>
                  <a:lnTo>
                    <a:pt x="853799" y="342918"/>
                  </a:lnTo>
                  <a:lnTo>
                    <a:pt x="806728" y="353031"/>
                  </a:lnTo>
                  <a:lnTo>
                    <a:pt x="759186" y="361097"/>
                  </a:lnTo>
                  <a:lnTo>
                    <a:pt x="711273" y="367176"/>
                  </a:lnTo>
                  <a:lnTo>
                    <a:pt x="663092" y="371331"/>
                  </a:lnTo>
                  <a:lnTo>
                    <a:pt x="614743" y="373620"/>
                  </a:lnTo>
                  <a:lnTo>
                    <a:pt x="566329" y="374106"/>
                  </a:lnTo>
                  <a:lnTo>
                    <a:pt x="517950" y="372849"/>
                  </a:lnTo>
                  <a:lnTo>
                    <a:pt x="471024" y="369798"/>
                  </a:lnTo>
                  <a:lnTo>
                    <a:pt x="423864" y="364676"/>
                  </a:lnTo>
                  <a:lnTo>
                    <a:pt x="376729" y="357478"/>
                  </a:lnTo>
                  <a:lnTo>
                    <a:pt x="329882" y="348201"/>
                  </a:lnTo>
                  <a:lnTo>
                    <a:pt x="283586" y="336839"/>
                  </a:lnTo>
                  <a:lnTo>
                    <a:pt x="238100" y="323388"/>
                  </a:lnTo>
                  <a:lnTo>
                    <a:pt x="193689" y="307844"/>
                  </a:lnTo>
                  <a:lnTo>
                    <a:pt x="150580" y="290540"/>
                  </a:lnTo>
                  <a:lnTo>
                    <a:pt x="105327" y="267197"/>
                  </a:lnTo>
                  <a:lnTo>
                    <a:pt x="67170" y="236434"/>
                  </a:lnTo>
                  <a:lnTo>
                    <a:pt x="45350" y="196871"/>
                  </a:lnTo>
                  <a:lnTo>
                    <a:pt x="41929" y="150823"/>
                  </a:lnTo>
                  <a:lnTo>
                    <a:pt x="44281" y="104293"/>
                  </a:lnTo>
                  <a:lnTo>
                    <a:pt x="45109" y="57166"/>
                  </a:lnTo>
                  <a:lnTo>
                    <a:pt x="46175" y="33654"/>
                  </a:lnTo>
                  <a:lnTo>
                    <a:pt x="48343" y="10199"/>
                  </a:lnTo>
                  <a:lnTo>
                    <a:pt x="46027" y="3158"/>
                  </a:lnTo>
                  <a:lnTo>
                    <a:pt x="39329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94865" y="5562782"/>
              <a:ext cx="143652" cy="829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10219" y="5578071"/>
              <a:ext cx="100347" cy="10985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000912" y="5794935"/>
              <a:ext cx="367030" cy="244475"/>
            </a:xfrm>
            <a:custGeom>
              <a:avLst/>
              <a:gdLst/>
              <a:ahLst/>
              <a:cxnLst/>
              <a:rect l="l" t="t" r="r" b="b"/>
              <a:pathLst>
                <a:path w="367029" h="244475">
                  <a:moveTo>
                    <a:pt x="143946" y="0"/>
                  </a:moveTo>
                  <a:lnTo>
                    <a:pt x="109195" y="19493"/>
                  </a:lnTo>
                  <a:lnTo>
                    <a:pt x="101126" y="27056"/>
                  </a:lnTo>
                  <a:lnTo>
                    <a:pt x="96224" y="22721"/>
                  </a:lnTo>
                  <a:lnTo>
                    <a:pt x="90140" y="20452"/>
                  </a:lnTo>
                  <a:lnTo>
                    <a:pt x="83776" y="20950"/>
                  </a:lnTo>
                  <a:lnTo>
                    <a:pt x="78033" y="24917"/>
                  </a:lnTo>
                  <a:lnTo>
                    <a:pt x="48391" y="54182"/>
                  </a:lnTo>
                  <a:lnTo>
                    <a:pt x="17223" y="88585"/>
                  </a:lnTo>
                  <a:lnTo>
                    <a:pt x="0" y="126436"/>
                  </a:lnTo>
                  <a:lnTo>
                    <a:pt x="12193" y="166048"/>
                  </a:lnTo>
                  <a:lnTo>
                    <a:pt x="38364" y="187775"/>
                  </a:lnTo>
                  <a:lnTo>
                    <a:pt x="74191" y="203569"/>
                  </a:lnTo>
                  <a:lnTo>
                    <a:pt x="113863" y="211988"/>
                  </a:lnTo>
                  <a:lnTo>
                    <a:pt x="151570" y="211587"/>
                  </a:lnTo>
                  <a:lnTo>
                    <a:pt x="188543" y="201536"/>
                  </a:lnTo>
                  <a:lnTo>
                    <a:pt x="190681" y="199827"/>
                  </a:lnTo>
                  <a:lnTo>
                    <a:pt x="193631" y="207481"/>
                  </a:lnTo>
                  <a:lnTo>
                    <a:pt x="197443" y="214553"/>
                  </a:lnTo>
                  <a:lnTo>
                    <a:pt x="202258" y="220784"/>
                  </a:lnTo>
                  <a:lnTo>
                    <a:pt x="208215" y="225912"/>
                  </a:lnTo>
                  <a:lnTo>
                    <a:pt x="214629" y="234038"/>
                  </a:lnTo>
                  <a:lnTo>
                    <a:pt x="218264" y="238100"/>
                  </a:lnTo>
                  <a:lnTo>
                    <a:pt x="226106" y="242996"/>
                  </a:lnTo>
                  <a:lnTo>
                    <a:pt x="235628" y="243901"/>
                  </a:lnTo>
                  <a:lnTo>
                    <a:pt x="244589" y="240837"/>
                  </a:lnTo>
                  <a:lnTo>
                    <a:pt x="250747" y="233824"/>
                  </a:lnTo>
                  <a:lnTo>
                    <a:pt x="273456" y="190855"/>
                  </a:lnTo>
                  <a:lnTo>
                    <a:pt x="300129" y="150968"/>
                  </a:lnTo>
                  <a:lnTo>
                    <a:pt x="330166" y="113485"/>
                  </a:lnTo>
                  <a:lnTo>
                    <a:pt x="362968" y="77730"/>
                  </a:lnTo>
                  <a:lnTo>
                    <a:pt x="366670" y="68458"/>
                  </a:lnTo>
                  <a:lnTo>
                    <a:pt x="363398" y="59210"/>
                  </a:lnTo>
                  <a:lnTo>
                    <a:pt x="355639" y="53772"/>
                  </a:lnTo>
                  <a:lnTo>
                    <a:pt x="345880" y="55931"/>
                  </a:lnTo>
                  <a:lnTo>
                    <a:pt x="332410" y="65326"/>
                  </a:lnTo>
                  <a:lnTo>
                    <a:pt x="319580" y="75377"/>
                  </a:lnTo>
                  <a:lnTo>
                    <a:pt x="292075" y="94962"/>
                  </a:lnTo>
                  <a:lnTo>
                    <a:pt x="233849" y="128751"/>
                  </a:lnTo>
                  <a:lnTo>
                    <a:pt x="177258" y="145538"/>
                  </a:lnTo>
                  <a:lnTo>
                    <a:pt x="148229" y="148696"/>
                  </a:lnTo>
                  <a:lnTo>
                    <a:pt x="121244" y="143794"/>
                  </a:lnTo>
                  <a:lnTo>
                    <a:pt x="100698" y="125837"/>
                  </a:lnTo>
                  <a:lnTo>
                    <a:pt x="93207" y="95378"/>
                  </a:lnTo>
                  <a:lnTo>
                    <a:pt x="102994" y="66561"/>
                  </a:lnTo>
                  <a:lnTo>
                    <a:pt x="123122" y="41350"/>
                  </a:lnTo>
                  <a:lnTo>
                    <a:pt x="146652" y="21708"/>
                  </a:lnTo>
                  <a:lnTo>
                    <a:pt x="151817" y="13750"/>
                  </a:lnTo>
                  <a:lnTo>
                    <a:pt x="150287" y="5353"/>
                  </a:lnTo>
                  <a:lnTo>
                    <a:pt x="143946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76022" y="5789070"/>
              <a:ext cx="217276" cy="9404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17052" y="4739407"/>
              <a:ext cx="380496" cy="38059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48175" y="4718018"/>
              <a:ext cx="380496" cy="38059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94927" y="3431201"/>
              <a:ext cx="2108885" cy="27363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27312" y="4472116"/>
              <a:ext cx="468269" cy="4577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60225" y="4478533"/>
              <a:ext cx="481099" cy="4812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280149" y="4706040"/>
              <a:ext cx="197485" cy="45720"/>
            </a:xfrm>
            <a:custGeom>
              <a:avLst/>
              <a:gdLst/>
              <a:ahLst/>
              <a:cxnLst/>
              <a:rect l="l" t="t" r="r" b="b"/>
              <a:pathLst>
                <a:path w="197485" h="45720">
                  <a:moveTo>
                    <a:pt x="93781" y="0"/>
                  </a:moveTo>
                  <a:lnTo>
                    <a:pt x="51810" y="4598"/>
                  </a:lnTo>
                  <a:lnTo>
                    <a:pt x="10640" y="13688"/>
                  </a:lnTo>
                  <a:lnTo>
                    <a:pt x="0" y="32511"/>
                  </a:lnTo>
                  <a:lnTo>
                    <a:pt x="2" y="33411"/>
                  </a:lnTo>
                  <a:lnTo>
                    <a:pt x="6724" y="43120"/>
                  </a:lnTo>
                  <a:lnTo>
                    <a:pt x="19389" y="45112"/>
                  </a:lnTo>
                  <a:lnTo>
                    <a:pt x="37844" y="40647"/>
                  </a:lnTo>
                  <a:lnTo>
                    <a:pt x="56378" y="36806"/>
                  </a:lnTo>
                  <a:lnTo>
                    <a:pt x="75069" y="33968"/>
                  </a:lnTo>
                  <a:lnTo>
                    <a:pt x="93995" y="32511"/>
                  </a:lnTo>
                  <a:lnTo>
                    <a:pt x="196856" y="32511"/>
                  </a:lnTo>
                  <a:lnTo>
                    <a:pt x="196094" y="21600"/>
                  </a:lnTo>
                  <a:lnTo>
                    <a:pt x="186134" y="13475"/>
                  </a:lnTo>
                  <a:lnTo>
                    <a:pt x="163495" y="7639"/>
                  </a:lnTo>
                  <a:lnTo>
                    <a:pt x="140519" y="3208"/>
                  </a:lnTo>
                  <a:lnTo>
                    <a:pt x="117262" y="541"/>
                  </a:lnTo>
                  <a:lnTo>
                    <a:pt x="93781" y="0"/>
                  </a:lnTo>
                  <a:close/>
                </a:path>
                <a:path w="197485" h="45720">
                  <a:moveTo>
                    <a:pt x="196856" y="32511"/>
                  </a:moveTo>
                  <a:lnTo>
                    <a:pt x="93995" y="32511"/>
                  </a:lnTo>
                  <a:lnTo>
                    <a:pt x="115294" y="32969"/>
                  </a:lnTo>
                  <a:lnTo>
                    <a:pt x="136269" y="35389"/>
                  </a:lnTo>
                  <a:lnTo>
                    <a:pt x="157004" y="39414"/>
                  </a:lnTo>
                  <a:lnTo>
                    <a:pt x="177581" y="44685"/>
                  </a:lnTo>
                  <a:lnTo>
                    <a:pt x="190214" y="43056"/>
                  </a:lnTo>
                  <a:lnTo>
                    <a:pt x="196919" y="33411"/>
                  </a:lnTo>
                  <a:lnTo>
                    <a:pt x="196856" y="32511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39388" y="4478184"/>
              <a:ext cx="1097915" cy="480695"/>
            </a:xfrm>
            <a:custGeom>
              <a:avLst/>
              <a:gdLst/>
              <a:ahLst/>
              <a:cxnLst/>
              <a:rect l="l" t="t" r="r" b="b"/>
              <a:pathLst>
                <a:path w="1097914" h="480695">
                  <a:moveTo>
                    <a:pt x="452043" y="204190"/>
                  </a:moveTo>
                  <a:lnTo>
                    <a:pt x="443585" y="157226"/>
                  </a:lnTo>
                  <a:lnTo>
                    <a:pt x="425881" y="117271"/>
                  </a:lnTo>
                  <a:lnTo>
                    <a:pt x="425881" y="235191"/>
                  </a:lnTo>
                  <a:lnTo>
                    <a:pt x="418033" y="274904"/>
                  </a:lnTo>
                  <a:lnTo>
                    <a:pt x="397471" y="319036"/>
                  </a:lnTo>
                  <a:lnTo>
                    <a:pt x="366306" y="356590"/>
                  </a:lnTo>
                  <a:lnTo>
                    <a:pt x="327596" y="385178"/>
                  </a:lnTo>
                  <a:lnTo>
                    <a:pt x="272796" y="407009"/>
                  </a:lnTo>
                  <a:lnTo>
                    <a:pt x="227749" y="415518"/>
                  </a:lnTo>
                  <a:lnTo>
                    <a:pt x="182308" y="416534"/>
                  </a:lnTo>
                  <a:lnTo>
                    <a:pt x="140589" y="408546"/>
                  </a:lnTo>
                  <a:lnTo>
                    <a:pt x="101765" y="389343"/>
                  </a:lnTo>
                  <a:lnTo>
                    <a:pt x="69405" y="361238"/>
                  </a:lnTo>
                  <a:lnTo>
                    <a:pt x="44577" y="326148"/>
                  </a:lnTo>
                  <a:lnTo>
                    <a:pt x="28371" y="286016"/>
                  </a:lnTo>
                  <a:lnTo>
                    <a:pt x="21729" y="236728"/>
                  </a:lnTo>
                  <a:lnTo>
                    <a:pt x="27825" y="188087"/>
                  </a:lnTo>
                  <a:lnTo>
                    <a:pt x="44831" y="141681"/>
                  </a:lnTo>
                  <a:lnTo>
                    <a:pt x="70904" y="99136"/>
                  </a:lnTo>
                  <a:lnTo>
                    <a:pt x="120256" y="51701"/>
                  </a:lnTo>
                  <a:lnTo>
                    <a:pt x="183553" y="26238"/>
                  </a:lnTo>
                  <a:lnTo>
                    <a:pt x="230606" y="24803"/>
                  </a:lnTo>
                  <a:lnTo>
                    <a:pt x="278726" y="35229"/>
                  </a:lnTo>
                  <a:lnTo>
                    <a:pt x="324599" y="55714"/>
                  </a:lnTo>
                  <a:lnTo>
                    <a:pt x="364883" y="84455"/>
                  </a:lnTo>
                  <a:lnTo>
                    <a:pt x="396227" y="119672"/>
                  </a:lnTo>
                  <a:lnTo>
                    <a:pt x="414858" y="155524"/>
                  </a:lnTo>
                  <a:lnTo>
                    <a:pt x="424776" y="194716"/>
                  </a:lnTo>
                  <a:lnTo>
                    <a:pt x="425881" y="235191"/>
                  </a:lnTo>
                  <a:lnTo>
                    <a:pt x="425881" y="117271"/>
                  </a:lnTo>
                  <a:lnTo>
                    <a:pt x="424243" y="113563"/>
                  </a:lnTo>
                  <a:lnTo>
                    <a:pt x="393687" y="75628"/>
                  </a:lnTo>
                  <a:lnTo>
                    <a:pt x="353606" y="44323"/>
                  </a:lnTo>
                  <a:lnTo>
                    <a:pt x="315506" y="24803"/>
                  </a:lnTo>
                  <a:lnTo>
                    <a:pt x="309905" y="21932"/>
                  </a:lnTo>
                  <a:lnTo>
                    <a:pt x="263867" y="8851"/>
                  </a:lnTo>
                  <a:lnTo>
                    <a:pt x="216738" y="5435"/>
                  </a:lnTo>
                  <a:lnTo>
                    <a:pt x="169799" y="12039"/>
                  </a:lnTo>
                  <a:lnTo>
                    <a:pt x="124333" y="29044"/>
                  </a:lnTo>
                  <a:lnTo>
                    <a:pt x="81584" y="56807"/>
                  </a:lnTo>
                  <a:lnTo>
                    <a:pt x="79667" y="60223"/>
                  </a:lnTo>
                  <a:lnTo>
                    <a:pt x="48526" y="96926"/>
                  </a:lnTo>
                  <a:lnTo>
                    <a:pt x="24155" y="138391"/>
                  </a:lnTo>
                  <a:lnTo>
                    <a:pt x="7620" y="183083"/>
                  </a:lnTo>
                  <a:lnTo>
                    <a:pt x="0" y="229476"/>
                  </a:lnTo>
                  <a:lnTo>
                    <a:pt x="2336" y="276059"/>
                  </a:lnTo>
                  <a:lnTo>
                    <a:pt x="15722" y="321284"/>
                  </a:lnTo>
                  <a:lnTo>
                    <a:pt x="41198" y="363651"/>
                  </a:lnTo>
                  <a:lnTo>
                    <a:pt x="74650" y="395249"/>
                  </a:lnTo>
                  <a:lnTo>
                    <a:pt x="116039" y="418871"/>
                  </a:lnTo>
                  <a:lnTo>
                    <a:pt x="161455" y="435025"/>
                  </a:lnTo>
                  <a:lnTo>
                    <a:pt x="207073" y="444246"/>
                  </a:lnTo>
                  <a:lnTo>
                    <a:pt x="255968" y="443522"/>
                  </a:lnTo>
                  <a:lnTo>
                    <a:pt x="302006" y="429958"/>
                  </a:lnTo>
                  <a:lnTo>
                    <a:pt x="326593" y="416534"/>
                  </a:lnTo>
                  <a:lnTo>
                    <a:pt x="344716" y="406641"/>
                  </a:lnTo>
                  <a:lnTo>
                    <a:pt x="383628" y="376694"/>
                  </a:lnTo>
                  <a:lnTo>
                    <a:pt x="415417" y="340715"/>
                  </a:lnTo>
                  <a:lnTo>
                    <a:pt x="437629" y="298361"/>
                  </a:lnTo>
                  <a:lnTo>
                    <a:pt x="449948" y="252044"/>
                  </a:lnTo>
                  <a:lnTo>
                    <a:pt x="452043" y="204190"/>
                  </a:lnTo>
                  <a:close/>
                </a:path>
                <a:path w="1097914" h="480695">
                  <a:moveTo>
                    <a:pt x="1097572" y="266763"/>
                  </a:moveTo>
                  <a:lnTo>
                    <a:pt x="1096987" y="223507"/>
                  </a:lnTo>
                  <a:lnTo>
                    <a:pt x="1088821" y="180708"/>
                  </a:lnTo>
                  <a:lnTo>
                    <a:pt x="1073238" y="139661"/>
                  </a:lnTo>
                  <a:lnTo>
                    <a:pt x="1062545" y="121843"/>
                  </a:lnTo>
                  <a:lnTo>
                    <a:pt x="1062545" y="261861"/>
                  </a:lnTo>
                  <a:lnTo>
                    <a:pt x="1052372" y="310743"/>
                  </a:lnTo>
                  <a:lnTo>
                    <a:pt x="1031379" y="355498"/>
                  </a:lnTo>
                  <a:lnTo>
                    <a:pt x="999883" y="393573"/>
                  </a:lnTo>
                  <a:lnTo>
                    <a:pt x="963523" y="418858"/>
                  </a:lnTo>
                  <a:lnTo>
                    <a:pt x="919454" y="436486"/>
                  </a:lnTo>
                  <a:lnTo>
                    <a:pt x="871715" y="445770"/>
                  </a:lnTo>
                  <a:lnTo>
                    <a:pt x="824357" y="445960"/>
                  </a:lnTo>
                  <a:lnTo>
                    <a:pt x="781431" y="436346"/>
                  </a:lnTo>
                  <a:lnTo>
                    <a:pt x="741832" y="415645"/>
                  </a:lnTo>
                  <a:lnTo>
                    <a:pt x="709256" y="386880"/>
                  </a:lnTo>
                  <a:lnTo>
                    <a:pt x="683933" y="351675"/>
                  </a:lnTo>
                  <a:lnTo>
                    <a:pt x="666102" y="311708"/>
                  </a:lnTo>
                  <a:lnTo>
                    <a:pt x="655993" y="268630"/>
                  </a:lnTo>
                  <a:lnTo>
                    <a:pt x="653834" y="224066"/>
                  </a:lnTo>
                  <a:lnTo>
                    <a:pt x="659866" y="179679"/>
                  </a:lnTo>
                  <a:lnTo>
                    <a:pt x="674319" y="137134"/>
                  </a:lnTo>
                  <a:lnTo>
                    <a:pt x="697420" y="98069"/>
                  </a:lnTo>
                  <a:lnTo>
                    <a:pt x="737717" y="58864"/>
                  </a:lnTo>
                  <a:lnTo>
                    <a:pt x="788276" y="34556"/>
                  </a:lnTo>
                  <a:lnTo>
                    <a:pt x="831684" y="27139"/>
                  </a:lnTo>
                  <a:lnTo>
                    <a:pt x="876185" y="28892"/>
                  </a:lnTo>
                  <a:lnTo>
                    <a:pt x="919784" y="39217"/>
                  </a:lnTo>
                  <a:lnTo>
                    <a:pt x="960501" y="57569"/>
                  </a:lnTo>
                  <a:lnTo>
                    <a:pt x="996340" y="83362"/>
                  </a:lnTo>
                  <a:lnTo>
                    <a:pt x="1025334" y="116027"/>
                  </a:lnTo>
                  <a:lnTo>
                    <a:pt x="1049312" y="161950"/>
                  </a:lnTo>
                  <a:lnTo>
                    <a:pt x="1061631" y="211416"/>
                  </a:lnTo>
                  <a:lnTo>
                    <a:pt x="1062545" y="261861"/>
                  </a:lnTo>
                  <a:lnTo>
                    <a:pt x="1062545" y="121843"/>
                  </a:lnTo>
                  <a:lnTo>
                    <a:pt x="1050442" y="101650"/>
                  </a:lnTo>
                  <a:lnTo>
                    <a:pt x="1020622" y="67932"/>
                  </a:lnTo>
                  <a:lnTo>
                    <a:pt x="983449" y="39547"/>
                  </a:lnTo>
                  <a:lnTo>
                    <a:pt x="958634" y="27139"/>
                  </a:lnTo>
                  <a:lnTo>
                    <a:pt x="941057" y="18351"/>
                  </a:lnTo>
                  <a:lnTo>
                    <a:pt x="895400" y="4965"/>
                  </a:lnTo>
                  <a:lnTo>
                    <a:pt x="848410" y="0"/>
                  </a:lnTo>
                  <a:lnTo>
                    <a:pt x="802055" y="4089"/>
                  </a:lnTo>
                  <a:lnTo>
                    <a:pt x="758291" y="17856"/>
                  </a:lnTo>
                  <a:lnTo>
                    <a:pt x="719061" y="41922"/>
                  </a:lnTo>
                  <a:lnTo>
                    <a:pt x="686320" y="76911"/>
                  </a:lnTo>
                  <a:lnTo>
                    <a:pt x="684390" y="81191"/>
                  </a:lnTo>
                  <a:lnTo>
                    <a:pt x="684606" y="83324"/>
                  </a:lnTo>
                  <a:lnTo>
                    <a:pt x="654926" y="117957"/>
                  </a:lnTo>
                  <a:lnTo>
                    <a:pt x="636206" y="159778"/>
                  </a:lnTo>
                  <a:lnTo>
                    <a:pt x="627608" y="206082"/>
                  </a:lnTo>
                  <a:lnTo>
                    <a:pt x="628256" y="254190"/>
                  </a:lnTo>
                  <a:lnTo>
                    <a:pt x="637298" y="301421"/>
                  </a:lnTo>
                  <a:lnTo>
                    <a:pt x="653872" y="345071"/>
                  </a:lnTo>
                  <a:lnTo>
                    <a:pt x="677125" y="382447"/>
                  </a:lnTo>
                  <a:lnTo>
                    <a:pt x="711771" y="417817"/>
                  </a:lnTo>
                  <a:lnTo>
                    <a:pt x="753643" y="446557"/>
                  </a:lnTo>
                  <a:lnTo>
                    <a:pt x="799998" y="467677"/>
                  </a:lnTo>
                  <a:lnTo>
                    <a:pt x="848118" y="480174"/>
                  </a:lnTo>
                  <a:lnTo>
                    <a:pt x="894905" y="480453"/>
                  </a:lnTo>
                  <a:lnTo>
                    <a:pt x="940092" y="468122"/>
                  </a:lnTo>
                  <a:lnTo>
                    <a:pt x="982306" y="446532"/>
                  </a:lnTo>
                  <a:lnTo>
                    <a:pt x="1020203" y="419023"/>
                  </a:lnTo>
                  <a:lnTo>
                    <a:pt x="1051877" y="386626"/>
                  </a:lnTo>
                  <a:lnTo>
                    <a:pt x="1075194" y="349605"/>
                  </a:lnTo>
                  <a:lnTo>
                    <a:pt x="1090371" y="309219"/>
                  </a:lnTo>
                  <a:lnTo>
                    <a:pt x="1097572" y="26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12819" y="4459668"/>
              <a:ext cx="1141730" cy="514350"/>
            </a:xfrm>
            <a:custGeom>
              <a:avLst/>
              <a:gdLst/>
              <a:ahLst/>
              <a:cxnLst/>
              <a:rect l="l" t="t" r="r" b="b"/>
              <a:pathLst>
                <a:path w="1141729" h="514350">
                  <a:moveTo>
                    <a:pt x="497192" y="239534"/>
                  </a:moveTo>
                  <a:lnTo>
                    <a:pt x="491439" y="194310"/>
                  </a:lnTo>
                  <a:lnTo>
                    <a:pt x="477494" y="151866"/>
                  </a:lnTo>
                  <a:lnTo>
                    <a:pt x="464362" y="127838"/>
                  </a:lnTo>
                  <a:lnTo>
                    <a:pt x="464362" y="255739"/>
                  </a:lnTo>
                  <a:lnTo>
                    <a:pt x="454329" y="305485"/>
                  </a:lnTo>
                  <a:lnTo>
                    <a:pt x="431761" y="350596"/>
                  </a:lnTo>
                  <a:lnTo>
                    <a:pt x="398322" y="389305"/>
                  </a:lnTo>
                  <a:lnTo>
                    <a:pt x="355688" y="419785"/>
                  </a:lnTo>
                  <a:lnTo>
                    <a:pt x="314464" y="437743"/>
                  </a:lnTo>
                  <a:lnTo>
                    <a:pt x="270357" y="448119"/>
                  </a:lnTo>
                  <a:lnTo>
                    <a:pt x="225120" y="450634"/>
                  </a:lnTo>
                  <a:lnTo>
                    <a:pt x="180467" y="444957"/>
                  </a:lnTo>
                  <a:lnTo>
                    <a:pt x="138125" y="430796"/>
                  </a:lnTo>
                  <a:lnTo>
                    <a:pt x="99834" y="407835"/>
                  </a:lnTo>
                  <a:lnTo>
                    <a:pt x="95211" y="403263"/>
                  </a:lnTo>
                  <a:lnTo>
                    <a:pt x="68618" y="377012"/>
                  </a:lnTo>
                  <a:lnTo>
                    <a:pt x="65100" y="371094"/>
                  </a:lnTo>
                  <a:lnTo>
                    <a:pt x="48272" y="342811"/>
                  </a:lnTo>
                  <a:lnTo>
                    <a:pt x="35902" y="303644"/>
                  </a:lnTo>
                  <a:lnTo>
                    <a:pt x="32118" y="262902"/>
                  </a:lnTo>
                  <a:lnTo>
                    <a:pt x="36245" y="221869"/>
                  </a:lnTo>
                  <a:lnTo>
                    <a:pt x="47650" y="181800"/>
                  </a:lnTo>
                  <a:lnTo>
                    <a:pt x="65646" y="143941"/>
                  </a:lnTo>
                  <a:lnTo>
                    <a:pt x="89585" y="109575"/>
                  </a:lnTo>
                  <a:lnTo>
                    <a:pt x="118808" y="79946"/>
                  </a:lnTo>
                  <a:lnTo>
                    <a:pt x="152641" y="56324"/>
                  </a:lnTo>
                  <a:lnTo>
                    <a:pt x="190423" y="39966"/>
                  </a:lnTo>
                  <a:lnTo>
                    <a:pt x="231495" y="32131"/>
                  </a:lnTo>
                  <a:lnTo>
                    <a:pt x="276352" y="33743"/>
                  </a:lnTo>
                  <a:lnTo>
                    <a:pt x="319201" y="44538"/>
                  </a:lnTo>
                  <a:lnTo>
                    <a:pt x="358825" y="63576"/>
                  </a:lnTo>
                  <a:lnTo>
                    <a:pt x="393979" y="89903"/>
                  </a:lnTo>
                  <a:lnTo>
                    <a:pt x="423418" y="122580"/>
                  </a:lnTo>
                  <a:lnTo>
                    <a:pt x="445909" y="160655"/>
                  </a:lnTo>
                  <a:lnTo>
                    <a:pt x="460222" y="203187"/>
                  </a:lnTo>
                  <a:lnTo>
                    <a:pt x="464362" y="255739"/>
                  </a:lnTo>
                  <a:lnTo>
                    <a:pt x="464362" y="127838"/>
                  </a:lnTo>
                  <a:lnTo>
                    <a:pt x="456260" y="113004"/>
                  </a:lnTo>
                  <a:lnTo>
                    <a:pt x="428625" y="78524"/>
                  </a:lnTo>
                  <a:lnTo>
                    <a:pt x="395478" y="49212"/>
                  </a:lnTo>
                  <a:lnTo>
                    <a:pt x="367855" y="32131"/>
                  </a:lnTo>
                  <a:lnTo>
                    <a:pt x="357720" y="25857"/>
                  </a:lnTo>
                  <a:lnTo>
                    <a:pt x="316217" y="9283"/>
                  </a:lnTo>
                  <a:lnTo>
                    <a:pt x="271894" y="266"/>
                  </a:lnTo>
                  <a:lnTo>
                    <a:pt x="225590" y="0"/>
                  </a:lnTo>
                  <a:lnTo>
                    <a:pt x="181292" y="9067"/>
                  </a:lnTo>
                  <a:lnTo>
                    <a:pt x="139903" y="26543"/>
                  </a:lnTo>
                  <a:lnTo>
                    <a:pt x="102285" y="51473"/>
                  </a:lnTo>
                  <a:lnTo>
                    <a:pt x="69316" y="82943"/>
                  </a:lnTo>
                  <a:lnTo>
                    <a:pt x="41897" y="120002"/>
                  </a:lnTo>
                  <a:lnTo>
                    <a:pt x="18834" y="166535"/>
                  </a:lnTo>
                  <a:lnTo>
                    <a:pt x="4508" y="216750"/>
                  </a:lnTo>
                  <a:lnTo>
                    <a:pt x="0" y="268554"/>
                  </a:lnTo>
                  <a:lnTo>
                    <a:pt x="6400" y="319900"/>
                  </a:lnTo>
                  <a:lnTo>
                    <a:pt x="24790" y="368693"/>
                  </a:lnTo>
                  <a:lnTo>
                    <a:pt x="43573" y="397090"/>
                  </a:lnTo>
                  <a:lnTo>
                    <a:pt x="44462" y="398614"/>
                  </a:lnTo>
                  <a:lnTo>
                    <a:pt x="77114" y="431406"/>
                  </a:lnTo>
                  <a:lnTo>
                    <a:pt x="115557" y="456018"/>
                  </a:lnTo>
                  <a:lnTo>
                    <a:pt x="158216" y="472655"/>
                  </a:lnTo>
                  <a:lnTo>
                    <a:pt x="203492" y="481482"/>
                  </a:lnTo>
                  <a:lnTo>
                    <a:pt x="249809" y="482688"/>
                  </a:lnTo>
                  <a:lnTo>
                    <a:pt x="295592" y="476465"/>
                  </a:lnTo>
                  <a:lnTo>
                    <a:pt x="339229" y="462978"/>
                  </a:lnTo>
                  <a:lnTo>
                    <a:pt x="382981" y="440664"/>
                  </a:lnTo>
                  <a:lnTo>
                    <a:pt x="421601" y="411276"/>
                  </a:lnTo>
                  <a:lnTo>
                    <a:pt x="453720" y="375627"/>
                  </a:lnTo>
                  <a:lnTo>
                    <a:pt x="477939" y="334568"/>
                  </a:lnTo>
                  <a:lnTo>
                    <a:pt x="492899" y="288925"/>
                  </a:lnTo>
                  <a:lnTo>
                    <a:pt x="497192" y="239534"/>
                  </a:lnTo>
                  <a:close/>
                </a:path>
                <a:path w="1141729" h="514350">
                  <a:moveTo>
                    <a:pt x="1141437" y="287502"/>
                  </a:moveTo>
                  <a:lnTo>
                    <a:pt x="1139748" y="240169"/>
                  </a:lnTo>
                  <a:lnTo>
                    <a:pt x="1130579" y="194754"/>
                  </a:lnTo>
                  <a:lnTo>
                    <a:pt x="1115085" y="151599"/>
                  </a:lnTo>
                  <a:lnTo>
                    <a:pt x="1109535" y="141503"/>
                  </a:lnTo>
                  <a:lnTo>
                    <a:pt x="1109535" y="273050"/>
                  </a:lnTo>
                  <a:lnTo>
                    <a:pt x="1105954" y="312470"/>
                  </a:lnTo>
                  <a:lnTo>
                    <a:pt x="1094435" y="350723"/>
                  </a:lnTo>
                  <a:lnTo>
                    <a:pt x="1074610" y="386575"/>
                  </a:lnTo>
                  <a:lnTo>
                    <a:pt x="1048092" y="417677"/>
                  </a:lnTo>
                  <a:lnTo>
                    <a:pt x="1016215" y="443369"/>
                  </a:lnTo>
                  <a:lnTo>
                    <a:pt x="980287" y="462978"/>
                  </a:lnTo>
                  <a:lnTo>
                    <a:pt x="938161" y="476351"/>
                  </a:lnTo>
                  <a:lnTo>
                    <a:pt x="894257" y="481253"/>
                  </a:lnTo>
                  <a:lnTo>
                    <a:pt x="850125" y="478015"/>
                  </a:lnTo>
                  <a:lnTo>
                    <a:pt x="807300" y="466940"/>
                  </a:lnTo>
                  <a:lnTo>
                    <a:pt x="767346" y="448373"/>
                  </a:lnTo>
                  <a:lnTo>
                    <a:pt x="731812" y="422630"/>
                  </a:lnTo>
                  <a:lnTo>
                    <a:pt x="702233" y="390042"/>
                  </a:lnTo>
                  <a:lnTo>
                    <a:pt x="680173" y="350939"/>
                  </a:lnTo>
                  <a:lnTo>
                    <a:pt x="670953" y="321868"/>
                  </a:lnTo>
                  <a:lnTo>
                    <a:pt x="669848" y="317169"/>
                  </a:lnTo>
                  <a:lnTo>
                    <a:pt x="668007" y="305828"/>
                  </a:lnTo>
                  <a:lnTo>
                    <a:pt x="667981" y="305612"/>
                  </a:lnTo>
                  <a:lnTo>
                    <a:pt x="667372" y="289356"/>
                  </a:lnTo>
                  <a:lnTo>
                    <a:pt x="666115" y="255663"/>
                  </a:lnTo>
                  <a:lnTo>
                    <a:pt x="672452" y="207124"/>
                  </a:lnTo>
                  <a:lnTo>
                    <a:pt x="687654" y="161442"/>
                  </a:lnTo>
                  <a:lnTo>
                    <a:pt x="712317" y="120091"/>
                  </a:lnTo>
                  <a:lnTo>
                    <a:pt x="747077" y="84518"/>
                  </a:lnTo>
                  <a:lnTo>
                    <a:pt x="791311" y="57264"/>
                  </a:lnTo>
                  <a:lnTo>
                    <a:pt x="840892" y="41084"/>
                  </a:lnTo>
                  <a:lnTo>
                    <a:pt x="892835" y="36258"/>
                  </a:lnTo>
                  <a:lnTo>
                    <a:pt x="944168" y="43040"/>
                  </a:lnTo>
                  <a:lnTo>
                    <a:pt x="986485" y="58902"/>
                  </a:lnTo>
                  <a:lnTo>
                    <a:pt x="1023696" y="82981"/>
                  </a:lnTo>
                  <a:lnTo>
                    <a:pt x="1055065" y="114274"/>
                  </a:lnTo>
                  <a:lnTo>
                    <a:pt x="1079817" y="151765"/>
                  </a:lnTo>
                  <a:lnTo>
                    <a:pt x="1097203" y="194424"/>
                  </a:lnTo>
                  <a:lnTo>
                    <a:pt x="1106246" y="233400"/>
                  </a:lnTo>
                  <a:lnTo>
                    <a:pt x="1109535" y="273050"/>
                  </a:lnTo>
                  <a:lnTo>
                    <a:pt x="1109535" y="141503"/>
                  </a:lnTo>
                  <a:lnTo>
                    <a:pt x="1093254" y="111861"/>
                  </a:lnTo>
                  <a:lnTo>
                    <a:pt x="1065072" y="76657"/>
                  </a:lnTo>
                  <a:lnTo>
                    <a:pt x="1030554" y="47142"/>
                  </a:lnTo>
                  <a:lnTo>
                    <a:pt x="1010970" y="36258"/>
                  </a:lnTo>
                  <a:lnTo>
                    <a:pt x="989698" y="24434"/>
                  </a:lnTo>
                  <a:lnTo>
                    <a:pt x="943114" y="9626"/>
                  </a:lnTo>
                  <a:lnTo>
                    <a:pt x="894740" y="3886"/>
                  </a:lnTo>
                  <a:lnTo>
                    <a:pt x="846124" y="7086"/>
                  </a:lnTo>
                  <a:lnTo>
                    <a:pt x="798880" y="19113"/>
                  </a:lnTo>
                  <a:lnTo>
                    <a:pt x="754557" y="39827"/>
                  </a:lnTo>
                  <a:lnTo>
                    <a:pt x="717956" y="66586"/>
                  </a:lnTo>
                  <a:lnTo>
                    <a:pt x="687730" y="98958"/>
                  </a:lnTo>
                  <a:lnTo>
                    <a:pt x="664006" y="135966"/>
                  </a:lnTo>
                  <a:lnTo>
                    <a:pt x="646887" y="176631"/>
                  </a:lnTo>
                  <a:lnTo>
                    <a:pt x="636498" y="219964"/>
                  </a:lnTo>
                  <a:lnTo>
                    <a:pt x="632929" y="264985"/>
                  </a:lnTo>
                  <a:lnTo>
                    <a:pt x="633082" y="275094"/>
                  </a:lnTo>
                  <a:lnTo>
                    <a:pt x="633552" y="285191"/>
                  </a:lnTo>
                  <a:lnTo>
                    <a:pt x="634288" y="295287"/>
                  </a:lnTo>
                  <a:lnTo>
                    <a:pt x="634441" y="296837"/>
                  </a:lnTo>
                  <a:lnTo>
                    <a:pt x="634479" y="297243"/>
                  </a:lnTo>
                  <a:lnTo>
                    <a:pt x="635304" y="305612"/>
                  </a:lnTo>
                  <a:lnTo>
                    <a:pt x="636358" y="314159"/>
                  </a:lnTo>
                  <a:lnTo>
                    <a:pt x="638009" y="316255"/>
                  </a:lnTo>
                  <a:lnTo>
                    <a:pt x="646150" y="350723"/>
                  </a:lnTo>
                  <a:lnTo>
                    <a:pt x="665429" y="391566"/>
                  </a:lnTo>
                  <a:lnTo>
                    <a:pt x="692035" y="427304"/>
                  </a:lnTo>
                  <a:lnTo>
                    <a:pt x="724814" y="457555"/>
                  </a:lnTo>
                  <a:lnTo>
                    <a:pt x="762520" y="481838"/>
                  </a:lnTo>
                  <a:lnTo>
                    <a:pt x="803973" y="499668"/>
                  </a:lnTo>
                  <a:lnTo>
                    <a:pt x="847940" y="510565"/>
                  </a:lnTo>
                  <a:lnTo>
                    <a:pt x="893216" y="514045"/>
                  </a:lnTo>
                  <a:lnTo>
                    <a:pt x="938606" y="509600"/>
                  </a:lnTo>
                  <a:lnTo>
                    <a:pt x="982586" y="497128"/>
                  </a:lnTo>
                  <a:lnTo>
                    <a:pt x="1015263" y="481253"/>
                  </a:lnTo>
                  <a:lnTo>
                    <a:pt x="1023785" y="477126"/>
                  </a:lnTo>
                  <a:lnTo>
                    <a:pt x="1060831" y="450265"/>
                  </a:lnTo>
                  <a:lnTo>
                    <a:pt x="1092288" y="417220"/>
                  </a:lnTo>
                  <a:lnTo>
                    <a:pt x="1117650" y="377113"/>
                  </a:lnTo>
                  <a:lnTo>
                    <a:pt x="1134046" y="333514"/>
                  </a:lnTo>
                  <a:lnTo>
                    <a:pt x="1141437" y="287502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5839" y="3842003"/>
              <a:ext cx="4802886" cy="230809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3688841" y="0"/>
                  </a:moveTo>
                  <a:lnTo>
                    <a:pt x="364997" y="0"/>
                  </a:lnTo>
                  <a:lnTo>
                    <a:pt x="315477" y="3332"/>
                  </a:lnTo>
                  <a:lnTo>
                    <a:pt x="267978" y="13040"/>
                  </a:lnTo>
                  <a:lnTo>
                    <a:pt x="222938" y="28688"/>
                  </a:lnTo>
                  <a:lnTo>
                    <a:pt x="180791" y="49840"/>
                  </a:lnTo>
                  <a:lnTo>
                    <a:pt x="141972" y="76062"/>
                  </a:lnTo>
                  <a:lnTo>
                    <a:pt x="106918" y="106918"/>
                  </a:lnTo>
                  <a:lnTo>
                    <a:pt x="76062" y="141972"/>
                  </a:lnTo>
                  <a:lnTo>
                    <a:pt x="49840" y="180791"/>
                  </a:lnTo>
                  <a:lnTo>
                    <a:pt x="28688" y="222938"/>
                  </a:lnTo>
                  <a:lnTo>
                    <a:pt x="13040" y="267978"/>
                  </a:lnTo>
                  <a:lnTo>
                    <a:pt x="3332" y="315477"/>
                  </a:lnTo>
                  <a:lnTo>
                    <a:pt x="0" y="364998"/>
                  </a:lnTo>
                  <a:lnTo>
                    <a:pt x="3332" y="414518"/>
                  </a:lnTo>
                  <a:lnTo>
                    <a:pt x="13040" y="462017"/>
                  </a:lnTo>
                  <a:lnTo>
                    <a:pt x="28688" y="507057"/>
                  </a:lnTo>
                  <a:lnTo>
                    <a:pt x="49840" y="549204"/>
                  </a:lnTo>
                  <a:lnTo>
                    <a:pt x="76062" y="588023"/>
                  </a:lnTo>
                  <a:lnTo>
                    <a:pt x="106918" y="623077"/>
                  </a:lnTo>
                  <a:lnTo>
                    <a:pt x="141972" y="653933"/>
                  </a:lnTo>
                  <a:lnTo>
                    <a:pt x="180791" y="680155"/>
                  </a:lnTo>
                  <a:lnTo>
                    <a:pt x="222938" y="701307"/>
                  </a:lnTo>
                  <a:lnTo>
                    <a:pt x="267978" y="716955"/>
                  </a:lnTo>
                  <a:lnTo>
                    <a:pt x="315477" y="726663"/>
                  </a:lnTo>
                  <a:lnTo>
                    <a:pt x="364997" y="729996"/>
                  </a:lnTo>
                  <a:lnTo>
                    <a:pt x="3688841" y="729996"/>
                  </a:lnTo>
                  <a:lnTo>
                    <a:pt x="3738362" y="726663"/>
                  </a:lnTo>
                  <a:lnTo>
                    <a:pt x="3785861" y="716955"/>
                  </a:lnTo>
                  <a:lnTo>
                    <a:pt x="3830901" y="701307"/>
                  </a:lnTo>
                  <a:lnTo>
                    <a:pt x="3873048" y="680155"/>
                  </a:lnTo>
                  <a:lnTo>
                    <a:pt x="3911867" y="653933"/>
                  </a:lnTo>
                  <a:lnTo>
                    <a:pt x="3946921" y="623077"/>
                  </a:lnTo>
                  <a:lnTo>
                    <a:pt x="3977777" y="588023"/>
                  </a:lnTo>
                  <a:lnTo>
                    <a:pt x="4003999" y="549204"/>
                  </a:lnTo>
                  <a:lnTo>
                    <a:pt x="4025151" y="507057"/>
                  </a:lnTo>
                  <a:lnTo>
                    <a:pt x="4040799" y="462017"/>
                  </a:lnTo>
                  <a:lnTo>
                    <a:pt x="4050507" y="414518"/>
                  </a:lnTo>
                  <a:lnTo>
                    <a:pt x="4053840" y="364998"/>
                  </a:lnTo>
                  <a:lnTo>
                    <a:pt x="4050507" y="315477"/>
                  </a:lnTo>
                  <a:lnTo>
                    <a:pt x="4040799" y="267978"/>
                  </a:lnTo>
                  <a:lnTo>
                    <a:pt x="4025151" y="222938"/>
                  </a:lnTo>
                  <a:lnTo>
                    <a:pt x="4003999" y="180791"/>
                  </a:lnTo>
                  <a:lnTo>
                    <a:pt x="3977777" y="141972"/>
                  </a:lnTo>
                  <a:lnTo>
                    <a:pt x="3946921" y="106918"/>
                  </a:lnTo>
                  <a:lnTo>
                    <a:pt x="3911867" y="76062"/>
                  </a:lnTo>
                  <a:lnTo>
                    <a:pt x="3873048" y="49840"/>
                  </a:lnTo>
                  <a:lnTo>
                    <a:pt x="3830901" y="28688"/>
                  </a:lnTo>
                  <a:lnTo>
                    <a:pt x="3785861" y="13040"/>
                  </a:lnTo>
                  <a:lnTo>
                    <a:pt x="3738362" y="3332"/>
                  </a:lnTo>
                  <a:lnTo>
                    <a:pt x="3688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0" y="364998"/>
                  </a:moveTo>
                  <a:lnTo>
                    <a:pt x="3332" y="315477"/>
                  </a:lnTo>
                  <a:lnTo>
                    <a:pt x="13040" y="267978"/>
                  </a:lnTo>
                  <a:lnTo>
                    <a:pt x="28688" y="222938"/>
                  </a:lnTo>
                  <a:lnTo>
                    <a:pt x="49840" y="180791"/>
                  </a:lnTo>
                  <a:lnTo>
                    <a:pt x="76062" y="141972"/>
                  </a:lnTo>
                  <a:lnTo>
                    <a:pt x="106918" y="106918"/>
                  </a:lnTo>
                  <a:lnTo>
                    <a:pt x="141972" y="76062"/>
                  </a:lnTo>
                  <a:lnTo>
                    <a:pt x="180791" y="49840"/>
                  </a:lnTo>
                  <a:lnTo>
                    <a:pt x="222938" y="28688"/>
                  </a:lnTo>
                  <a:lnTo>
                    <a:pt x="267978" y="13040"/>
                  </a:lnTo>
                  <a:lnTo>
                    <a:pt x="315477" y="3332"/>
                  </a:lnTo>
                  <a:lnTo>
                    <a:pt x="364997" y="0"/>
                  </a:lnTo>
                  <a:lnTo>
                    <a:pt x="3688841" y="0"/>
                  </a:lnTo>
                  <a:lnTo>
                    <a:pt x="3738362" y="3332"/>
                  </a:lnTo>
                  <a:lnTo>
                    <a:pt x="3785861" y="13040"/>
                  </a:lnTo>
                  <a:lnTo>
                    <a:pt x="3830901" y="28688"/>
                  </a:lnTo>
                  <a:lnTo>
                    <a:pt x="3873048" y="49840"/>
                  </a:lnTo>
                  <a:lnTo>
                    <a:pt x="3911867" y="76062"/>
                  </a:lnTo>
                  <a:lnTo>
                    <a:pt x="3946921" y="106918"/>
                  </a:lnTo>
                  <a:lnTo>
                    <a:pt x="3977777" y="141972"/>
                  </a:lnTo>
                  <a:lnTo>
                    <a:pt x="4003999" y="180791"/>
                  </a:lnTo>
                  <a:lnTo>
                    <a:pt x="4025151" y="222938"/>
                  </a:lnTo>
                  <a:lnTo>
                    <a:pt x="4040799" y="267978"/>
                  </a:lnTo>
                  <a:lnTo>
                    <a:pt x="4050507" y="315477"/>
                  </a:lnTo>
                  <a:lnTo>
                    <a:pt x="4053840" y="364998"/>
                  </a:lnTo>
                  <a:lnTo>
                    <a:pt x="4050507" y="414518"/>
                  </a:lnTo>
                  <a:lnTo>
                    <a:pt x="4040799" y="462017"/>
                  </a:lnTo>
                  <a:lnTo>
                    <a:pt x="4025151" y="507057"/>
                  </a:lnTo>
                  <a:lnTo>
                    <a:pt x="4003999" y="549204"/>
                  </a:lnTo>
                  <a:lnTo>
                    <a:pt x="3977777" y="588023"/>
                  </a:lnTo>
                  <a:lnTo>
                    <a:pt x="3946921" y="623077"/>
                  </a:lnTo>
                  <a:lnTo>
                    <a:pt x="3911867" y="653933"/>
                  </a:lnTo>
                  <a:lnTo>
                    <a:pt x="3873048" y="680155"/>
                  </a:lnTo>
                  <a:lnTo>
                    <a:pt x="3830901" y="701307"/>
                  </a:lnTo>
                  <a:lnTo>
                    <a:pt x="3785861" y="716955"/>
                  </a:lnTo>
                  <a:lnTo>
                    <a:pt x="3738362" y="726663"/>
                  </a:lnTo>
                  <a:lnTo>
                    <a:pt x="3688841" y="729996"/>
                  </a:lnTo>
                  <a:lnTo>
                    <a:pt x="364997" y="729996"/>
                  </a:lnTo>
                  <a:lnTo>
                    <a:pt x="315477" y="726663"/>
                  </a:lnTo>
                  <a:lnTo>
                    <a:pt x="267978" y="716955"/>
                  </a:lnTo>
                  <a:lnTo>
                    <a:pt x="222938" y="701307"/>
                  </a:lnTo>
                  <a:lnTo>
                    <a:pt x="180791" y="680155"/>
                  </a:lnTo>
                  <a:lnTo>
                    <a:pt x="141972" y="653933"/>
                  </a:lnTo>
                  <a:lnTo>
                    <a:pt x="106918" y="623077"/>
                  </a:lnTo>
                  <a:lnTo>
                    <a:pt x="76062" y="588023"/>
                  </a:lnTo>
                  <a:lnTo>
                    <a:pt x="49840" y="549204"/>
                  </a:lnTo>
                  <a:lnTo>
                    <a:pt x="28688" y="507057"/>
                  </a:lnTo>
                  <a:lnTo>
                    <a:pt x="13040" y="462017"/>
                  </a:lnTo>
                  <a:lnTo>
                    <a:pt x="3332" y="414518"/>
                  </a:lnTo>
                  <a:lnTo>
                    <a:pt x="0" y="364998"/>
                  </a:lnTo>
                  <a:close/>
                </a:path>
              </a:pathLst>
            </a:custGeom>
            <a:ln w="381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797811" y="3692397"/>
            <a:ext cx="3286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PHẦN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QUÀ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TẶNG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BẠN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021292" y="4417126"/>
            <a:ext cx="3224530" cy="1791970"/>
            <a:chOff x="3021292" y="4417126"/>
            <a:chExt cx="3224530" cy="1791970"/>
          </a:xfrm>
        </p:grpSpPr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30140" y="4892040"/>
              <a:ext cx="1315212" cy="131673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21292" y="4417126"/>
              <a:ext cx="709025" cy="156311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DEB783F9-1BB1-46EE-97EE-1DF8EF70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BB37F-127C-4180-8CEE-A9A09A861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8600"/>
            <a:ext cx="9906859" cy="2554445"/>
          </a:xfrm>
          <a:prstGeom prst="rect">
            <a:avLst/>
          </a:prstGeom>
        </p:spPr>
      </p:pic>
      <p:pic>
        <p:nvPicPr>
          <p:cNvPr id="16" name="Picture 1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637974D8-0F2C-434A-B2BB-5D5289925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77422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" y="-54012"/>
            <a:ext cx="12178030" cy="6837045"/>
          </a:xfrm>
          <a:custGeom>
            <a:avLst/>
            <a:gdLst/>
            <a:ahLst/>
            <a:cxnLst/>
            <a:rect l="l" t="t" r="r" b="b"/>
            <a:pathLst>
              <a:path w="12178030" h="6837045">
                <a:moveTo>
                  <a:pt x="0" y="0"/>
                </a:moveTo>
                <a:lnTo>
                  <a:pt x="12177750" y="0"/>
                </a:lnTo>
                <a:lnTo>
                  <a:pt x="12177750" y="6836677"/>
                </a:lnTo>
                <a:lnTo>
                  <a:pt x="0" y="6836677"/>
                </a:lnTo>
                <a:lnTo>
                  <a:pt x="0" y="0"/>
                </a:lnTo>
                <a:close/>
              </a:path>
            </a:pathLst>
          </a:custGeom>
          <a:solidFill>
            <a:srgbClr val="FDFB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5635912"/>
            <a:ext cx="12185650" cy="1214120"/>
            <a:chOff x="0" y="5635912"/>
            <a:chExt cx="12185650" cy="1214120"/>
          </a:xfrm>
        </p:grpSpPr>
        <p:sp>
          <p:nvSpPr>
            <p:cNvPr id="4" name="object 4"/>
            <p:cNvSpPr/>
            <p:nvPr/>
          </p:nvSpPr>
          <p:spPr>
            <a:xfrm>
              <a:off x="0" y="5635912"/>
              <a:ext cx="12185650" cy="1214120"/>
            </a:xfrm>
            <a:custGeom>
              <a:avLst/>
              <a:gdLst/>
              <a:ahLst/>
              <a:cxnLst/>
              <a:rect l="l" t="t" r="r" b="b"/>
              <a:pathLst>
                <a:path w="12185650" h="1214120">
                  <a:moveTo>
                    <a:pt x="6090823" y="0"/>
                  </a:moveTo>
                  <a:lnTo>
                    <a:pt x="3401415" y="94496"/>
                  </a:lnTo>
                  <a:lnTo>
                    <a:pt x="1208092" y="302389"/>
                  </a:lnTo>
                  <a:lnTo>
                    <a:pt x="0" y="472398"/>
                  </a:lnTo>
                  <a:lnTo>
                    <a:pt x="0" y="1214093"/>
                  </a:lnTo>
                  <a:lnTo>
                    <a:pt x="12185046" y="1214093"/>
                  </a:lnTo>
                  <a:lnTo>
                    <a:pt x="12185046" y="460830"/>
                  </a:lnTo>
                  <a:lnTo>
                    <a:pt x="11081447" y="302389"/>
                  </a:lnTo>
                  <a:lnTo>
                    <a:pt x="8877968" y="94496"/>
                  </a:lnTo>
                  <a:lnTo>
                    <a:pt x="6090823" y="0"/>
                  </a:lnTo>
                  <a:close/>
                </a:path>
              </a:pathLst>
            </a:custGeom>
            <a:solidFill>
              <a:srgbClr val="FFC843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09480" y="6245461"/>
              <a:ext cx="457200" cy="485140"/>
            </a:xfrm>
            <a:custGeom>
              <a:avLst/>
              <a:gdLst/>
              <a:ahLst/>
              <a:cxnLst/>
              <a:rect l="l" t="t" r="r" b="b"/>
              <a:pathLst>
                <a:path w="457200" h="485140">
                  <a:moveTo>
                    <a:pt x="228355" y="0"/>
                  </a:moveTo>
                  <a:lnTo>
                    <a:pt x="177609" y="144031"/>
                  </a:lnTo>
                  <a:lnTo>
                    <a:pt x="50745" y="96341"/>
                  </a:lnTo>
                  <a:lnTo>
                    <a:pt x="151443" y="185998"/>
                  </a:lnTo>
                  <a:lnTo>
                    <a:pt x="0" y="225110"/>
                  </a:lnTo>
                  <a:lnTo>
                    <a:pt x="144307" y="261353"/>
                  </a:lnTo>
                  <a:lnTo>
                    <a:pt x="60260" y="392991"/>
                  </a:lnTo>
                  <a:lnTo>
                    <a:pt x="181574" y="311912"/>
                  </a:lnTo>
                  <a:lnTo>
                    <a:pt x="228355" y="484555"/>
                  </a:lnTo>
                  <a:lnTo>
                    <a:pt x="275136" y="311912"/>
                  </a:lnTo>
                  <a:lnTo>
                    <a:pt x="395657" y="392991"/>
                  </a:lnTo>
                  <a:lnTo>
                    <a:pt x="312402" y="261353"/>
                  </a:lnTo>
                  <a:lnTo>
                    <a:pt x="456710" y="225110"/>
                  </a:lnTo>
                  <a:lnTo>
                    <a:pt x="305266" y="185998"/>
                  </a:lnTo>
                  <a:lnTo>
                    <a:pt x="405965" y="96341"/>
                  </a:lnTo>
                  <a:lnTo>
                    <a:pt x="279100" y="144031"/>
                  </a:lnTo>
                  <a:lnTo>
                    <a:pt x="228355" y="0"/>
                  </a:lnTo>
                  <a:close/>
                </a:path>
              </a:pathLst>
            </a:custGeom>
            <a:solidFill>
              <a:srgbClr val="4BA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151791" y="4270002"/>
            <a:ext cx="274320" cy="291465"/>
          </a:xfrm>
          <a:custGeom>
            <a:avLst/>
            <a:gdLst/>
            <a:ahLst/>
            <a:cxnLst/>
            <a:rect l="l" t="t" r="r" b="b"/>
            <a:pathLst>
              <a:path w="274320" h="291464">
                <a:moveTo>
                  <a:pt x="137013" y="0"/>
                </a:moveTo>
                <a:lnTo>
                  <a:pt x="107517" y="86810"/>
                </a:lnTo>
                <a:lnTo>
                  <a:pt x="30447" y="58191"/>
                </a:lnTo>
                <a:lnTo>
                  <a:pt x="91342" y="111613"/>
                </a:lnTo>
                <a:lnTo>
                  <a:pt x="0" y="135462"/>
                </a:lnTo>
                <a:lnTo>
                  <a:pt x="86584" y="157403"/>
                </a:lnTo>
                <a:lnTo>
                  <a:pt x="36156" y="236581"/>
                </a:lnTo>
                <a:lnTo>
                  <a:pt x="109420" y="187929"/>
                </a:lnTo>
                <a:lnTo>
                  <a:pt x="137013" y="290957"/>
                </a:lnTo>
                <a:lnTo>
                  <a:pt x="165557" y="187929"/>
                </a:lnTo>
                <a:lnTo>
                  <a:pt x="237870" y="236581"/>
                </a:lnTo>
                <a:lnTo>
                  <a:pt x="187441" y="157403"/>
                </a:lnTo>
                <a:lnTo>
                  <a:pt x="274026" y="135462"/>
                </a:lnTo>
                <a:lnTo>
                  <a:pt x="183635" y="111613"/>
                </a:lnTo>
                <a:lnTo>
                  <a:pt x="244530" y="58191"/>
                </a:lnTo>
                <a:lnTo>
                  <a:pt x="167460" y="86810"/>
                </a:lnTo>
                <a:lnTo>
                  <a:pt x="137013" y="0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08854" y="1991232"/>
            <a:ext cx="274955" cy="291465"/>
          </a:xfrm>
          <a:custGeom>
            <a:avLst/>
            <a:gdLst/>
            <a:ahLst/>
            <a:cxnLst/>
            <a:rect l="l" t="t" r="r" b="b"/>
            <a:pathLst>
              <a:path w="274954" h="291464">
                <a:moveTo>
                  <a:pt x="137171" y="0"/>
                </a:moveTo>
                <a:lnTo>
                  <a:pt x="106248" y="86810"/>
                </a:lnTo>
                <a:lnTo>
                  <a:pt x="30130" y="58191"/>
                </a:lnTo>
                <a:lnTo>
                  <a:pt x="91183" y="111613"/>
                </a:lnTo>
                <a:lnTo>
                  <a:pt x="0" y="134508"/>
                </a:lnTo>
                <a:lnTo>
                  <a:pt x="86426" y="157403"/>
                </a:lnTo>
                <a:lnTo>
                  <a:pt x="36473" y="235627"/>
                </a:lnTo>
                <a:lnTo>
                  <a:pt x="109420" y="186976"/>
                </a:lnTo>
                <a:lnTo>
                  <a:pt x="137171" y="290957"/>
                </a:lnTo>
                <a:lnTo>
                  <a:pt x="165716" y="186976"/>
                </a:lnTo>
                <a:lnTo>
                  <a:pt x="237870" y="235627"/>
                </a:lnTo>
                <a:lnTo>
                  <a:pt x="187124" y="157403"/>
                </a:lnTo>
                <a:lnTo>
                  <a:pt x="274343" y="134508"/>
                </a:lnTo>
                <a:lnTo>
                  <a:pt x="183952" y="111613"/>
                </a:lnTo>
                <a:lnTo>
                  <a:pt x="243420" y="58191"/>
                </a:lnTo>
                <a:lnTo>
                  <a:pt x="167301" y="86810"/>
                </a:lnTo>
                <a:lnTo>
                  <a:pt x="137171" y="0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744" y="6475341"/>
            <a:ext cx="274320" cy="291465"/>
          </a:xfrm>
          <a:custGeom>
            <a:avLst/>
            <a:gdLst/>
            <a:ahLst/>
            <a:cxnLst/>
            <a:rect l="l" t="t" r="r" b="b"/>
            <a:pathLst>
              <a:path w="274319" h="291465">
                <a:moveTo>
                  <a:pt x="136997" y="0"/>
                </a:moveTo>
                <a:lnTo>
                  <a:pt x="106549" y="86802"/>
                </a:lnTo>
                <a:lnTo>
                  <a:pt x="30439" y="58183"/>
                </a:lnTo>
                <a:lnTo>
                  <a:pt x="90382" y="111597"/>
                </a:lnTo>
                <a:lnTo>
                  <a:pt x="0" y="135446"/>
                </a:lnTo>
                <a:lnTo>
                  <a:pt x="86576" y="157387"/>
                </a:lnTo>
                <a:lnTo>
                  <a:pt x="36148" y="235604"/>
                </a:lnTo>
                <a:lnTo>
                  <a:pt x="108452" y="187906"/>
                </a:lnTo>
                <a:lnTo>
                  <a:pt x="136997" y="290925"/>
                </a:lnTo>
                <a:lnTo>
                  <a:pt x="164590" y="187906"/>
                </a:lnTo>
                <a:lnTo>
                  <a:pt x="237846" y="235604"/>
                </a:lnTo>
                <a:lnTo>
                  <a:pt x="187417" y="157387"/>
                </a:lnTo>
                <a:lnTo>
                  <a:pt x="273994" y="135446"/>
                </a:lnTo>
                <a:lnTo>
                  <a:pt x="183611" y="111597"/>
                </a:lnTo>
                <a:lnTo>
                  <a:pt x="243547" y="58183"/>
                </a:lnTo>
                <a:lnTo>
                  <a:pt x="167444" y="86802"/>
                </a:lnTo>
                <a:lnTo>
                  <a:pt x="136997" y="0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2972" y="2317724"/>
            <a:ext cx="316865" cy="318135"/>
          </a:xfrm>
          <a:custGeom>
            <a:avLst/>
            <a:gdLst/>
            <a:ahLst/>
            <a:cxnLst/>
            <a:rect l="l" t="t" r="r" b="b"/>
            <a:pathLst>
              <a:path w="316865" h="318135">
                <a:moveTo>
                  <a:pt x="147461" y="0"/>
                </a:moveTo>
                <a:lnTo>
                  <a:pt x="139138" y="3040"/>
                </a:lnTo>
                <a:lnTo>
                  <a:pt x="135809" y="12162"/>
                </a:lnTo>
                <a:lnTo>
                  <a:pt x="144373" y="133315"/>
                </a:lnTo>
                <a:lnTo>
                  <a:pt x="93944" y="90387"/>
                </a:lnTo>
                <a:lnTo>
                  <a:pt x="84297" y="87317"/>
                </a:lnTo>
                <a:lnTo>
                  <a:pt x="75989" y="91580"/>
                </a:lnTo>
                <a:lnTo>
                  <a:pt x="72141" y="99778"/>
                </a:lnTo>
                <a:lnTo>
                  <a:pt x="75874" y="108512"/>
                </a:lnTo>
                <a:lnTo>
                  <a:pt x="123440" y="148579"/>
                </a:lnTo>
                <a:lnTo>
                  <a:pt x="12125" y="155256"/>
                </a:lnTo>
                <a:lnTo>
                  <a:pt x="3031" y="159668"/>
                </a:lnTo>
                <a:lnTo>
                  <a:pt x="0" y="168373"/>
                </a:lnTo>
                <a:lnTo>
                  <a:pt x="3031" y="176720"/>
                </a:lnTo>
                <a:lnTo>
                  <a:pt x="12125" y="180059"/>
                </a:lnTo>
                <a:lnTo>
                  <a:pt x="138664" y="172428"/>
                </a:lnTo>
                <a:lnTo>
                  <a:pt x="91090" y="220126"/>
                </a:lnTo>
                <a:lnTo>
                  <a:pt x="87492" y="229263"/>
                </a:lnTo>
                <a:lnTo>
                  <a:pt x="91566" y="237416"/>
                </a:lnTo>
                <a:lnTo>
                  <a:pt x="99921" y="241456"/>
                </a:lnTo>
                <a:lnTo>
                  <a:pt x="109168" y="238251"/>
                </a:lnTo>
                <a:lnTo>
                  <a:pt x="149130" y="199138"/>
                </a:lnTo>
                <a:lnTo>
                  <a:pt x="155783" y="305902"/>
                </a:lnTo>
                <a:lnTo>
                  <a:pt x="160183" y="315025"/>
                </a:lnTo>
                <a:lnTo>
                  <a:pt x="168865" y="318065"/>
                </a:lnTo>
                <a:lnTo>
                  <a:pt x="177191" y="315025"/>
                </a:lnTo>
                <a:lnTo>
                  <a:pt x="180521" y="305902"/>
                </a:lnTo>
                <a:lnTo>
                  <a:pt x="173861" y="191507"/>
                </a:lnTo>
                <a:lnTo>
                  <a:pt x="222386" y="232527"/>
                </a:lnTo>
                <a:lnTo>
                  <a:pt x="232030" y="235598"/>
                </a:lnTo>
                <a:lnTo>
                  <a:pt x="240339" y="231335"/>
                </a:lnTo>
                <a:lnTo>
                  <a:pt x="244188" y="223137"/>
                </a:lnTo>
                <a:lnTo>
                  <a:pt x="240456" y="214402"/>
                </a:lnTo>
                <a:lnTo>
                  <a:pt x="188133" y="170520"/>
                </a:lnTo>
                <a:lnTo>
                  <a:pt x="305149" y="161934"/>
                </a:lnTo>
                <a:lnTo>
                  <a:pt x="313698" y="157522"/>
                </a:lnTo>
                <a:lnTo>
                  <a:pt x="316448" y="148817"/>
                </a:lnTo>
                <a:lnTo>
                  <a:pt x="313311" y="140470"/>
                </a:lnTo>
                <a:lnTo>
                  <a:pt x="304198" y="137131"/>
                </a:lnTo>
                <a:lnTo>
                  <a:pt x="203357" y="143809"/>
                </a:lnTo>
                <a:lnTo>
                  <a:pt x="234748" y="112328"/>
                </a:lnTo>
                <a:lnTo>
                  <a:pt x="238345" y="103191"/>
                </a:lnTo>
                <a:lnTo>
                  <a:pt x="234273" y="95038"/>
                </a:lnTo>
                <a:lnTo>
                  <a:pt x="225920" y="90998"/>
                </a:lnTo>
                <a:lnTo>
                  <a:pt x="216677" y="94203"/>
                </a:lnTo>
                <a:lnTo>
                  <a:pt x="169103" y="141901"/>
                </a:lnTo>
                <a:lnTo>
                  <a:pt x="160540" y="12162"/>
                </a:lnTo>
                <a:lnTo>
                  <a:pt x="156141" y="3040"/>
                </a:lnTo>
                <a:lnTo>
                  <a:pt x="147461" y="0"/>
                </a:lnTo>
                <a:close/>
              </a:path>
            </a:pathLst>
          </a:custGeom>
          <a:solidFill>
            <a:srgbClr val="FFC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13066" y="2085912"/>
            <a:ext cx="316865" cy="318770"/>
          </a:xfrm>
          <a:custGeom>
            <a:avLst/>
            <a:gdLst/>
            <a:ahLst/>
            <a:cxnLst/>
            <a:rect l="l" t="t" r="r" b="b"/>
            <a:pathLst>
              <a:path w="316865" h="318769">
                <a:moveTo>
                  <a:pt x="147281" y="0"/>
                </a:moveTo>
                <a:lnTo>
                  <a:pt x="138980" y="3040"/>
                </a:lnTo>
                <a:lnTo>
                  <a:pt x="135585" y="12162"/>
                </a:lnTo>
                <a:lnTo>
                  <a:pt x="144307" y="133315"/>
                </a:lnTo>
                <a:lnTo>
                  <a:pt x="93562" y="90387"/>
                </a:lnTo>
                <a:lnTo>
                  <a:pt x="84146" y="87317"/>
                </a:lnTo>
                <a:lnTo>
                  <a:pt x="75920" y="91580"/>
                </a:lnTo>
                <a:lnTo>
                  <a:pt x="72153" y="99778"/>
                </a:lnTo>
                <a:lnTo>
                  <a:pt x="76118" y="108512"/>
                </a:lnTo>
                <a:lnTo>
                  <a:pt x="123692" y="148579"/>
                </a:lnTo>
                <a:lnTo>
                  <a:pt x="11893" y="155256"/>
                </a:lnTo>
                <a:lnTo>
                  <a:pt x="2973" y="159668"/>
                </a:lnTo>
                <a:lnTo>
                  <a:pt x="0" y="168373"/>
                </a:lnTo>
                <a:lnTo>
                  <a:pt x="2973" y="176720"/>
                </a:lnTo>
                <a:lnTo>
                  <a:pt x="11893" y="180059"/>
                </a:lnTo>
                <a:lnTo>
                  <a:pt x="138757" y="172428"/>
                </a:lnTo>
                <a:lnTo>
                  <a:pt x="91183" y="220126"/>
                </a:lnTo>
                <a:lnTo>
                  <a:pt x="87342" y="229263"/>
                </a:lnTo>
                <a:lnTo>
                  <a:pt x="91381" y="237416"/>
                </a:lnTo>
                <a:lnTo>
                  <a:pt x="99880" y="241456"/>
                </a:lnTo>
                <a:lnTo>
                  <a:pt x="109420" y="238251"/>
                </a:lnTo>
                <a:lnTo>
                  <a:pt x="138968" y="208604"/>
                </a:lnTo>
                <a:lnTo>
                  <a:pt x="149065" y="199138"/>
                </a:lnTo>
                <a:lnTo>
                  <a:pt x="155408" y="305982"/>
                </a:lnTo>
                <a:lnTo>
                  <a:pt x="160153" y="315104"/>
                </a:lnTo>
                <a:lnTo>
                  <a:pt x="168986" y="318145"/>
                </a:lnTo>
                <a:lnTo>
                  <a:pt x="177374" y="315104"/>
                </a:lnTo>
                <a:lnTo>
                  <a:pt x="180781" y="305982"/>
                </a:lnTo>
                <a:lnTo>
                  <a:pt x="173645" y="191507"/>
                </a:lnTo>
                <a:lnTo>
                  <a:pt x="222012" y="232527"/>
                </a:lnTo>
                <a:lnTo>
                  <a:pt x="231886" y="235598"/>
                </a:lnTo>
                <a:lnTo>
                  <a:pt x="240347" y="231335"/>
                </a:lnTo>
                <a:lnTo>
                  <a:pt x="244200" y="223137"/>
                </a:lnTo>
                <a:lnTo>
                  <a:pt x="240248" y="214402"/>
                </a:lnTo>
                <a:lnTo>
                  <a:pt x="187917" y="170520"/>
                </a:lnTo>
                <a:lnTo>
                  <a:pt x="305266" y="161934"/>
                </a:lnTo>
                <a:lnTo>
                  <a:pt x="313728" y="157522"/>
                </a:lnTo>
                <a:lnTo>
                  <a:pt x="316466" y="148817"/>
                </a:lnTo>
                <a:lnTo>
                  <a:pt x="313406" y="140470"/>
                </a:lnTo>
                <a:lnTo>
                  <a:pt x="304473" y="137131"/>
                </a:lnTo>
                <a:lnTo>
                  <a:pt x="202982" y="143809"/>
                </a:lnTo>
                <a:lnTo>
                  <a:pt x="234698" y="112328"/>
                </a:lnTo>
                <a:lnTo>
                  <a:pt x="238204" y="103191"/>
                </a:lnTo>
                <a:lnTo>
                  <a:pt x="234202" y="95038"/>
                </a:lnTo>
                <a:lnTo>
                  <a:pt x="225889" y="90998"/>
                </a:lnTo>
                <a:lnTo>
                  <a:pt x="216461" y="94203"/>
                </a:lnTo>
                <a:lnTo>
                  <a:pt x="168887" y="141901"/>
                </a:lnTo>
                <a:lnTo>
                  <a:pt x="160165" y="12162"/>
                </a:lnTo>
                <a:lnTo>
                  <a:pt x="155879" y="3040"/>
                </a:lnTo>
                <a:lnTo>
                  <a:pt x="147281" y="0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71241" y="4829181"/>
            <a:ext cx="316230" cy="318770"/>
          </a:xfrm>
          <a:custGeom>
            <a:avLst/>
            <a:gdLst/>
            <a:ahLst/>
            <a:cxnLst/>
            <a:rect l="l" t="t" r="r" b="b"/>
            <a:pathLst>
              <a:path w="316229" h="318770">
                <a:moveTo>
                  <a:pt x="147182" y="0"/>
                </a:moveTo>
                <a:lnTo>
                  <a:pt x="138794" y="3040"/>
                </a:lnTo>
                <a:lnTo>
                  <a:pt x="135387" y="12162"/>
                </a:lnTo>
                <a:lnTo>
                  <a:pt x="144109" y="133315"/>
                </a:lnTo>
                <a:lnTo>
                  <a:pt x="94156" y="90387"/>
                </a:lnTo>
                <a:lnTo>
                  <a:pt x="84282" y="87317"/>
                </a:lnTo>
                <a:lnTo>
                  <a:pt x="75821" y="91580"/>
                </a:lnTo>
                <a:lnTo>
                  <a:pt x="71968" y="99778"/>
                </a:lnTo>
                <a:lnTo>
                  <a:pt x="75920" y="108512"/>
                </a:lnTo>
                <a:lnTo>
                  <a:pt x="123494" y="148579"/>
                </a:lnTo>
                <a:lnTo>
                  <a:pt x="12488" y="155256"/>
                </a:lnTo>
                <a:lnTo>
                  <a:pt x="3122" y="159668"/>
                </a:lnTo>
                <a:lnTo>
                  <a:pt x="0" y="168373"/>
                </a:lnTo>
                <a:lnTo>
                  <a:pt x="3122" y="176720"/>
                </a:lnTo>
                <a:lnTo>
                  <a:pt x="12488" y="180059"/>
                </a:lnTo>
                <a:lnTo>
                  <a:pt x="138559" y="172428"/>
                </a:lnTo>
                <a:lnTo>
                  <a:pt x="90985" y="220126"/>
                </a:lnTo>
                <a:lnTo>
                  <a:pt x="87479" y="229263"/>
                </a:lnTo>
                <a:lnTo>
                  <a:pt x="91480" y="237416"/>
                </a:lnTo>
                <a:lnTo>
                  <a:pt x="99793" y="241456"/>
                </a:lnTo>
                <a:lnTo>
                  <a:pt x="109222" y="238251"/>
                </a:lnTo>
                <a:lnTo>
                  <a:pt x="148867" y="199138"/>
                </a:lnTo>
                <a:lnTo>
                  <a:pt x="156003" y="305982"/>
                </a:lnTo>
                <a:lnTo>
                  <a:pt x="160289" y="315104"/>
                </a:lnTo>
                <a:lnTo>
                  <a:pt x="168887" y="318145"/>
                </a:lnTo>
                <a:lnTo>
                  <a:pt x="177188" y="315104"/>
                </a:lnTo>
                <a:lnTo>
                  <a:pt x="180583" y="305982"/>
                </a:lnTo>
                <a:lnTo>
                  <a:pt x="173446" y="191507"/>
                </a:lnTo>
                <a:lnTo>
                  <a:pt x="222606" y="232527"/>
                </a:lnTo>
                <a:lnTo>
                  <a:pt x="232022" y="235598"/>
                </a:lnTo>
                <a:lnTo>
                  <a:pt x="240248" y="231335"/>
                </a:lnTo>
                <a:lnTo>
                  <a:pt x="244015" y="223137"/>
                </a:lnTo>
                <a:lnTo>
                  <a:pt x="240050" y="214402"/>
                </a:lnTo>
                <a:lnTo>
                  <a:pt x="187719" y="170520"/>
                </a:lnTo>
                <a:lnTo>
                  <a:pt x="305068" y="161934"/>
                </a:lnTo>
                <a:lnTo>
                  <a:pt x="313084" y="157522"/>
                </a:lnTo>
                <a:lnTo>
                  <a:pt x="315673" y="148817"/>
                </a:lnTo>
                <a:lnTo>
                  <a:pt x="312762" y="140470"/>
                </a:lnTo>
                <a:lnTo>
                  <a:pt x="304275" y="137131"/>
                </a:lnTo>
                <a:lnTo>
                  <a:pt x="203577" y="143809"/>
                </a:lnTo>
                <a:lnTo>
                  <a:pt x="234500" y="112328"/>
                </a:lnTo>
                <a:lnTo>
                  <a:pt x="238340" y="103191"/>
                </a:lnTo>
                <a:lnTo>
                  <a:pt x="234302" y="95038"/>
                </a:lnTo>
                <a:lnTo>
                  <a:pt x="225803" y="90998"/>
                </a:lnTo>
                <a:lnTo>
                  <a:pt x="216263" y="94203"/>
                </a:lnTo>
                <a:lnTo>
                  <a:pt x="168689" y="141901"/>
                </a:lnTo>
                <a:lnTo>
                  <a:pt x="160760" y="12162"/>
                </a:lnTo>
                <a:lnTo>
                  <a:pt x="156015" y="3040"/>
                </a:lnTo>
                <a:lnTo>
                  <a:pt x="147182" y="0"/>
                </a:lnTo>
                <a:close/>
              </a:path>
            </a:pathLst>
          </a:custGeom>
          <a:solidFill>
            <a:srgbClr val="FFC8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59091" y="5312123"/>
            <a:ext cx="348615" cy="350520"/>
          </a:xfrm>
          <a:custGeom>
            <a:avLst/>
            <a:gdLst/>
            <a:ahLst/>
            <a:cxnLst/>
            <a:rect l="l" t="t" r="r" b="b"/>
            <a:pathLst>
              <a:path w="348615" h="350520">
                <a:moveTo>
                  <a:pt x="184151" y="0"/>
                </a:moveTo>
                <a:lnTo>
                  <a:pt x="174462" y="1907"/>
                </a:lnTo>
                <a:lnTo>
                  <a:pt x="169680" y="10970"/>
                </a:lnTo>
                <a:lnTo>
                  <a:pt x="162544" y="145478"/>
                </a:lnTo>
                <a:lnTo>
                  <a:pt x="112591" y="92057"/>
                </a:lnTo>
                <a:lnTo>
                  <a:pt x="102556" y="87227"/>
                </a:lnTo>
                <a:lnTo>
                  <a:pt x="92967" y="90626"/>
                </a:lnTo>
                <a:lnTo>
                  <a:pt x="87838" y="99032"/>
                </a:lnTo>
                <a:lnTo>
                  <a:pt x="91183" y="109228"/>
                </a:lnTo>
                <a:lnTo>
                  <a:pt x="137171" y="159788"/>
                </a:lnTo>
                <a:lnTo>
                  <a:pt x="15065" y="152156"/>
                </a:lnTo>
                <a:lnTo>
                  <a:pt x="4633" y="155808"/>
                </a:lnTo>
                <a:lnTo>
                  <a:pt x="0" y="164915"/>
                </a:lnTo>
                <a:lnTo>
                  <a:pt x="1907" y="174559"/>
                </a:lnTo>
                <a:lnTo>
                  <a:pt x="11100" y="179821"/>
                </a:lnTo>
                <a:lnTo>
                  <a:pt x="150651" y="188406"/>
                </a:lnTo>
                <a:lnTo>
                  <a:pt x="92769" y="234196"/>
                </a:lnTo>
                <a:lnTo>
                  <a:pt x="87466" y="243515"/>
                </a:lnTo>
                <a:lnTo>
                  <a:pt x="90787" y="252997"/>
                </a:lnTo>
                <a:lnTo>
                  <a:pt x="99459" y="258545"/>
                </a:lnTo>
                <a:lnTo>
                  <a:pt x="110213" y="256058"/>
                </a:lnTo>
                <a:lnTo>
                  <a:pt x="158580" y="217979"/>
                </a:lnTo>
                <a:lnTo>
                  <a:pt x="150651" y="335237"/>
                </a:lnTo>
                <a:lnTo>
                  <a:pt x="154429" y="345492"/>
                </a:lnTo>
                <a:lnTo>
                  <a:pt x="163634" y="350023"/>
                </a:lnTo>
                <a:lnTo>
                  <a:pt x="173285" y="348115"/>
                </a:lnTo>
                <a:lnTo>
                  <a:pt x="178402" y="339053"/>
                </a:lnTo>
                <a:lnTo>
                  <a:pt x="186331" y="213209"/>
                </a:lnTo>
                <a:lnTo>
                  <a:pt x="233905" y="264644"/>
                </a:lnTo>
                <a:lnTo>
                  <a:pt x="243940" y="269474"/>
                </a:lnTo>
                <a:lnTo>
                  <a:pt x="253529" y="266085"/>
                </a:lnTo>
                <a:lnTo>
                  <a:pt x="258658" y="257701"/>
                </a:lnTo>
                <a:lnTo>
                  <a:pt x="255313" y="247552"/>
                </a:lnTo>
                <a:lnTo>
                  <a:pt x="203775" y="192222"/>
                </a:lnTo>
                <a:lnTo>
                  <a:pt x="333811" y="198900"/>
                </a:lnTo>
                <a:lnTo>
                  <a:pt x="344118" y="194160"/>
                </a:lnTo>
                <a:lnTo>
                  <a:pt x="348479" y="184591"/>
                </a:lnTo>
                <a:lnTo>
                  <a:pt x="346299" y="175021"/>
                </a:lnTo>
                <a:lnTo>
                  <a:pt x="336982" y="170281"/>
                </a:lnTo>
                <a:lnTo>
                  <a:pt x="225976" y="164557"/>
                </a:lnTo>
                <a:lnTo>
                  <a:pt x="264828" y="134031"/>
                </a:lnTo>
                <a:lnTo>
                  <a:pt x="270255" y="124700"/>
                </a:lnTo>
                <a:lnTo>
                  <a:pt x="267207" y="115190"/>
                </a:lnTo>
                <a:lnTo>
                  <a:pt x="258807" y="109615"/>
                </a:lnTo>
                <a:lnTo>
                  <a:pt x="248177" y="112090"/>
                </a:lnTo>
                <a:lnTo>
                  <a:pt x="189503" y="157880"/>
                </a:lnTo>
                <a:lnTo>
                  <a:pt x="195970" y="50559"/>
                </a:lnTo>
                <a:lnTo>
                  <a:pt x="197432" y="14786"/>
                </a:lnTo>
                <a:lnTo>
                  <a:pt x="193542" y="4531"/>
                </a:lnTo>
                <a:lnTo>
                  <a:pt x="184151" y="0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0612" y="2794147"/>
            <a:ext cx="246909" cy="24755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2852" y="3693652"/>
            <a:ext cx="203141" cy="2046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53020" y="6265253"/>
            <a:ext cx="203141" cy="2046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3348" y="304632"/>
            <a:ext cx="203180" cy="2045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4610" y="5198840"/>
            <a:ext cx="203141" cy="2046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78923" y="3045039"/>
            <a:ext cx="203378" cy="20462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300414" y="5169610"/>
            <a:ext cx="354330" cy="316230"/>
          </a:xfrm>
          <a:custGeom>
            <a:avLst/>
            <a:gdLst/>
            <a:ahLst/>
            <a:cxnLst/>
            <a:rect l="l" t="t" r="r" b="b"/>
            <a:pathLst>
              <a:path w="354329" h="316229">
                <a:moveTo>
                  <a:pt x="146409" y="204996"/>
                </a:moveTo>
                <a:lnTo>
                  <a:pt x="119767" y="204996"/>
                </a:lnTo>
                <a:lnTo>
                  <a:pt x="154020" y="308024"/>
                </a:lnTo>
                <a:lnTo>
                  <a:pt x="160547" y="315566"/>
                </a:lnTo>
                <a:lnTo>
                  <a:pt x="169839" y="316133"/>
                </a:lnTo>
                <a:lnTo>
                  <a:pt x="177168" y="310975"/>
                </a:lnTo>
                <a:lnTo>
                  <a:pt x="177807" y="301346"/>
                </a:lnTo>
                <a:lnTo>
                  <a:pt x="175904" y="295623"/>
                </a:lnTo>
                <a:lnTo>
                  <a:pt x="174953" y="293715"/>
                </a:lnTo>
                <a:lnTo>
                  <a:pt x="184245" y="271535"/>
                </a:lnTo>
                <a:lnTo>
                  <a:pt x="189793" y="258418"/>
                </a:lnTo>
                <a:lnTo>
                  <a:pt x="163535" y="258418"/>
                </a:lnTo>
                <a:lnTo>
                  <a:pt x="159254" y="244973"/>
                </a:lnTo>
                <a:lnTo>
                  <a:pt x="150690" y="218441"/>
                </a:lnTo>
                <a:lnTo>
                  <a:pt x="146409" y="204996"/>
                </a:lnTo>
                <a:close/>
              </a:path>
              <a:path w="354329" h="316229">
                <a:moveTo>
                  <a:pt x="213012" y="204996"/>
                </a:moveTo>
                <a:lnTo>
                  <a:pt x="186371" y="204996"/>
                </a:lnTo>
                <a:lnTo>
                  <a:pt x="180662" y="218441"/>
                </a:lnTo>
                <a:lnTo>
                  <a:pt x="169244" y="244973"/>
                </a:lnTo>
                <a:lnTo>
                  <a:pt x="163535" y="258418"/>
                </a:lnTo>
                <a:lnTo>
                  <a:pt x="189793" y="258418"/>
                </a:lnTo>
                <a:lnTo>
                  <a:pt x="193626" y="249355"/>
                </a:lnTo>
                <a:lnTo>
                  <a:pt x="203185" y="227176"/>
                </a:lnTo>
                <a:lnTo>
                  <a:pt x="213012" y="204996"/>
                </a:lnTo>
                <a:close/>
              </a:path>
              <a:path w="354329" h="316229">
                <a:moveTo>
                  <a:pt x="351583" y="204996"/>
                </a:moveTo>
                <a:lnTo>
                  <a:pt x="213012" y="204996"/>
                </a:lnTo>
                <a:lnTo>
                  <a:pt x="245273" y="205876"/>
                </a:lnTo>
                <a:lnTo>
                  <a:pt x="342414" y="209766"/>
                </a:lnTo>
                <a:lnTo>
                  <a:pt x="350011" y="207530"/>
                </a:lnTo>
                <a:lnTo>
                  <a:pt x="351583" y="204996"/>
                </a:lnTo>
                <a:close/>
              </a:path>
              <a:path w="354329" h="316229">
                <a:moveTo>
                  <a:pt x="74289" y="0"/>
                </a:moveTo>
                <a:lnTo>
                  <a:pt x="66603" y="1445"/>
                </a:lnTo>
                <a:lnTo>
                  <a:pt x="61236" y="6647"/>
                </a:lnTo>
                <a:lnTo>
                  <a:pt x="60775" y="15159"/>
                </a:lnTo>
                <a:lnTo>
                  <a:pt x="69502" y="45208"/>
                </a:lnTo>
                <a:lnTo>
                  <a:pt x="78497" y="75258"/>
                </a:lnTo>
                <a:lnTo>
                  <a:pt x="87715" y="105457"/>
                </a:lnTo>
                <a:lnTo>
                  <a:pt x="96932" y="135357"/>
                </a:lnTo>
                <a:lnTo>
                  <a:pt x="74631" y="148608"/>
                </a:lnTo>
                <a:lnTo>
                  <a:pt x="51974" y="161234"/>
                </a:lnTo>
                <a:lnTo>
                  <a:pt x="28960" y="173322"/>
                </a:lnTo>
                <a:lnTo>
                  <a:pt x="5589" y="184963"/>
                </a:lnTo>
                <a:lnTo>
                  <a:pt x="74" y="190687"/>
                </a:lnTo>
                <a:lnTo>
                  <a:pt x="0" y="198557"/>
                </a:lnTo>
                <a:lnTo>
                  <a:pt x="4385" y="205354"/>
                </a:lnTo>
                <a:lnTo>
                  <a:pt x="12250" y="207858"/>
                </a:lnTo>
                <a:lnTo>
                  <a:pt x="39218" y="206740"/>
                </a:lnTo>
                <a:lnTo>
                  <a:pt x="119767" y="204996"/>
                </a:lnTo>
                <a:lnTo>
                  <a:pt x="351583" y="204996"/>
                </a:lnTo>
                <a:lnTo>
                  <a:pt x="353950" y="201181"/>
                </a:lnTo>
                <a:lnTo>
                  <a:pt x="353787" y="193400"/>
                </a:lnTo>
                <a:lnTo>
                  <a:pt x="349074" y="186871"/>
                </a:lnTo>
                <a:lnTo>
                  <a:pt x="342729" y="183055"/>
                </a:lnTo>
                <a:lnTo>
                  <a:pt x="293888" y="183055"/>
                </a:lnTo>
                <a:lnTo>
                  <a:pt x="258208" y="181744"/>
                </a:lnTo>
                <a:lnTo>
                  <a:pt x="240367" y="181311"/>
                </a:lnTo>
                <a:lnTo>
                  <a:pt x="68387" y="181147"/>
                </a:lnTo>
                <a:lnTo>
                  <a:pt x="77649" y="176124"/>
                </a:lnTo>
                <a:lnTo>
                  <a:pt x="86822" y="171012"/>
                </a:lnTo>
                <a:lnTo>
                  <a:pt x="95817" y="165720"/>
                </a:lnTo>
                <a:lnTo>
                  <a:pt x="104543" y="160160"/>
                </a:lnTo>
                <a:lnTo>
                  <a:pt x="131482" y="160160"/>
                </a:lnTo>
                <a:lnTo>
                  <a:pt x="129698" y="154437"/>
                </a:lnTo>
                <a:lnTo>
                  <a:pt x="127379" y="145851"/>
                </a:lnTo>
                <a:lnTo>
                  <a:pt x="141488" y="136550"/>
                </a:lnTo>
                <a:lnTo>
                  <a:pt x="164437" y="121048"/>
                </a:lnTo>
                <a:lnTo>
                  <a:pt x="119767" y="121048"/>
                </a:lnTo>
                <a:lnTo>
                  <a:pt x="113508" y="102297"/>
                </a:lnTo>
                <a:lnTo>
                  <a:pt x="107517" y="83367"/>
                </a:lnTo>
                <a:lnTo>
                  <a:pt x="95980" y="45685"/>
                </a:lnTo>
                <a:lnTo>
                  <a:pt x="137785" y="45685"/>
                </a:lnTo>
                <a:lnTo>
                  <a:pt x="130947" y="40677"/>
                </a:lnTo>
                <a:lnTo>
                  <a:pt x="106149" y="21896"/>
                </a:lnTo>
                <a:lnTo>
                  <a:pt x="81708" y="2757"/>
                </a:lnTo>
                <a:lnTo>
                  <a:pt x="74289" y="0"/>
                </a:lnTo>
                <a:close/>
              </a:path>
              <a:path w="354329" h="316229">
                <a:moveTo>
                  <a:pt x="284667" y="146805"/>
                </a:moveTo>
                <a:lnTo>
                  <a:pt x="237751" y="146805"/>
                </a:lnTo>
                <a:lnTo>
                  <a:pt x="265819" y="165288"/>
                </a:lnTo>
                <a:lnTo>
                  <a:pt x="279765" y="174306"/>
                </a:lnTo>
                <a:lnTo>
                  <a:pt x="293888" y="183055"/>
                </a:lnTo>
                <a:lnTo>
                  <a:pt x="342729" y="183055"/>
                </a:lnTo>
                <a:lnTo>
                  <a:pt x="323547" y="171518"/>
                </a:lnTo>
                <a:lnTo>
                  <a:pt x="298289" y="155629"/>
                </a:lnTo>
                <a:lnTo>
                  <a:pt x="284667" y="146805"/>
                </a:lnTo>
                <a:close/>
              </a:path>
              <a:path w="354329" h="316229">
                <a:moveTo>
                  <a:pt x="131482" y="160160"/>
                </a:moveTo>
                <a:lnTo>
                  <a:pt x="104543" y="160160"/>
                </a:lnTo>
                <a:lnTo>
                  <a:pt x="106446" y="166838"/>
                </a:lnTo>
                <a:lnTo>
                  <a:pt x="109301" y="173516"/>
                </a:lnTo>
                <a:lnTo>
                  <a:pt x="111204" y="180193"/>
                </a:lnTo>
                <a:lnTo>
                  <a:pt x="89795" y="180313"/>
                </a:lnTo>
                <a:lnTo>
                  <a:pt x="79091" y="180596"/>
                </a:lnTo>
                <a:lnTo>
                  <a:pt x="68387" y="181147"/>
                </a:lnTo>
                <a:lnTo>
                  <a:pt x="222527" y="181147"/>
                </a:lnTo>
                <a:lnTo>
                  <a:pt x="222964" y="180193"/>
                </a:lnTo>
                <a:lnTo>
                  <a:pt x="138797" y="180193"/>
                </a:lnTo>
                <a:lnTo>
                  <a:pt x="135375" y="171518"/>
                </a:lnTo>
                <a:lnTo>
                  <a:pt x="132374" y="163022"/>
                </a:lnTo>
                <a:lnTo>
                  <a:pt x="131482" y="160160"/>
                </a:lnTo>
                <a:close/>
              </a:path>
              <a:path w="354329" h="316229">
                <a:moveTo>
                  <a:pt x="225936" y="108647"/>
                </a:moveTo>
                <a:lnTo>
                  <a:pt x="182565" y="108647"/>
                </a:lnTo>
                <a:lnTo>
                  <a:pt x="191143" y="114922"/>
                </a:lnTo>
                <a:lnTo>
                  <a:pt x="199810" y="120929"/>
                </a:lnTo>
                <a:lnTo>
                  <a:pt x="208656" y="126757"/>
                </a:lnTo>
                <a:lnTo>
                  <a:pt x="217770" y="132495"/>
                </a:lnTo>
                <a:lnTo>
                  <a:pt x="212774" y="144509"/>
                </a:lnTo>
                <a:lnTo>
                  <a:pt x="202784" y="168180"/>
                </a:lnTo>
                <a:lnTo>
                  <a:pt x="197789" y="180193"/>
                </a:lnTo>
                <a:lnTo>
                  <a:pt x="222964" y="180193"/>
                </a:lnTo>
                <a:lnTo>
                  <a:pt x="226934" y="171518"/>
                </a:lnTo>
                <a:lnTo>
                  <a:pt x="230496" y="163618"/>
                </a:lnTo>
                <a:lnTo>
                  <a:pt x="234168" y="155256"/>
                </a:lnTo>
                <a:lnTo>
                  <a:pt x="237751" y="146805"/>
                </a:lnTo>
                <a:lnTo>
                  <a:pt x="284667" y="146805"/>
                </a:lnTo>
                <a:lnTo>
                  <a:pt x="248217" y="122956"/>
                </a:lnTo>
                <a:lnTo>
                  <a:pt x="253784" y="109600"/>
                </a:lnTo>
                <a:lnTo>
                  <a:pt x="227284" y="109600"/>
                </a:lnTo>
                <a:lnTo>
                  <a:pt x="225936" y="108647"/>
                </a:lnTo>
                <a:close/>
              </a:path>
              <a:path w="354329" h="316229">
                <a:moveTo>
                  <a:pt x="137785" y="45685"/>
                </a:moveTo>
                <a:lnTo>
                  <a:pt x="95980" y="45685"/>
                </a:lnTo>
                <a:lnTo>
                  <a:pt x="111843" y="57833"/>
                </a:lnTo>
                <a:lnTo>
                  <a:pt x="127974" y="69892"/>
                </a:lnTo>
                <a:lnTo>
                  <a:pt x="144283" y="81772"/>
                </a:lnTo>
                <a:lnTo>
                  <a:pt x="160681" y="93383"/>
                </a:lnTo>
                <a:lnTo>
                  <a:pt x="150542" y="100523"/>
                </a:lnTo>
                <a:lnTo>
                  <a:pt x="140224" y="107573"/>
                </a:lnTo>
                <a:lnTo>
                  <a:pt x="129906" y="114445"/>
                </a:lnTo>
                <a:lnTo>
                  <a:pt x="119767" y="121048"/>
                </a:lnTo>
                <a:lnTo>
                  <a:pt x="164437" y="121048"/>
                </a:lnTo>
                <a:lnTo>
                  <a:pt x="182565" y="108647"/>
                </a:lnTo>
                <a:lnTo>
                  <a:pt x="225936" y="108647"/>
                </a:lnTo>
                <a:lnTo>
                  <a:pt x="221427" y="105457"/>
                </a:lnTo>
                <a:lnTo>
                  <a:pt x="209355" y="97527"/>
                </a:lnTo>
                <a:lnTo>
                  <a:pt x="203497" y="93383"/>
                </a:lnTo>
                <a:lnTo>
                  <a:pt x="214766" y="84798"/>
                </a:lnTo>
                <a:lnTo>
                  <a:pt x="224625" y="77166"/>
                </a:lnTo>
                <a:lnTo>
                  <a:pt x="181613" y="77166"/>
                </a:lnTo>
                <a:lnTo>
                  <a:pt x="156020" y="59041"/>
                </a:lnTo>
                <a:lnTo>
                  <a:pt x="137785" y="45685"/>
                </a:lnTo>
                <a:close/>
              </a:path>
              <a:path w="354329" h="316229">
                <a:moveTo>
                  <a:pt x="275148" y="59041"/>
                </a:moveTo>
                <a:lnTo>
                  <a:pt x="248217" y="59041"/>
                </a:lnTo>
                <a:lnTo>
                  <a:pt x="243073" y="71770"/>
                </a:lnTo>
                <a:lnTo>
                  <a:pt x="232428" y="96871"/>
                </a:lnTo>
                <a:lnTo>
                  <a:pt x="227284" y="109600"/>
                </a:lnTo>
                <a:lnTo>
                  <a:pt x="253784" y="109600"/>
                </a:lnTo>
                <a:lnTo>
                  <a:pt x="258356" y="98630"/>
                </a:lnTo>
                <a:lnTo>
                  <a:pt x="275148" y="59041"/>
                </a:lnTo>
                <a:close/>
              </a:path>
              <a:path w="354329" h="316229">
                <a:moveTo>
                  <a:pt x="277891" y="7273"/>
                </a:moveTo>
                <a:lnTo>
                  <a:pt x="269150" y="10389"/>
                </a:lnTo>
                <a:lnTo>
                  <a:pt x="247578" y="27396"/>
                </a:lnTo>
                <a:lnTo>
                  <a:pt x="225738" y="44135"/>
                </a:lnTo>
                <a:lnTo>
                  <a:pt x="205841" y="59100"/>
                </a:lnTo>
                <a:lnTo>
                  <a:pt x="181613" y="77166"/>
                </a:lnTo>
                <a:lnTo>
                  <a:pt x="224625" y="77166"/>
                </a:lnTo>
                <a:lnTo>
                  <a:pt x="236948" y="67626"/>
                </a:lnTo>
                <a:lnTo>
                  <a:pt x="248217" y="59041"/>
                </a:lnTo>
                <a:lnTo>
                  <a:pt x="275148" y="59041"/>
                </a:lnTo>
                <a:lnTo>
                  <a:pt x="278991" y="49978"/>
                </a:lnTo>
                <a:lnTo>
                  <a:pt x="289131" y="25652"/>
                </a:lnTo>
                <a:lnTo>
                  <a:pt x="290023" y="16425"/>
                </a:lnTo>
                <a:lnTo>
                  <a:pt x="285563" y="9792"/>
                </a:lnTo>
                <a:lnTo>
                  <a:pt x="277891" y="7273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50234" y="1822580"/>
            <a:ext cx="341630" cy="333375"/>
          </a:xfrm>
          <a:custGeom>
            <a:avLst/>
            <a:gdLst/>
            <a:ahLst/>
            <a:cxnLst/>
            <a:rect l="l" t="t" r="r" b="b"/>
            <a:pathLst>
              <a:path w="341630" h="333375">
                <a:moveTo>
                  <a:pt x="209545" y="250692"/>
                </a:moveTo>
                <a:lnTo>
                  <a:pt x="168060" y="250692"/>
                </a:lnTo>
                <a:lnTo>
                  <a:pt x="193735" y="270189"/>
                </a:lnTo>
                <a:lnTo>
                  <a:pt x="219321" y="290043"/>
                </a:lnTo>
                <a:lnTo>
                  <a:pt x="244728" y="310255"/>
                </a:lnTo>
                <a:lnTo>
                  <a:pt x="269868" y="330825"/>
                </a:lnTo>
                <a:lnTo>
                  <a:pt x="277525" y="333135"/>
                </a:lnTo>
                <a:lnTo>
                  <a:pt x="284735" y="329990"/>
                </a:lnTo>
                <a:lnTo>
                  <a:pt x="289270" y="323446"/>
                </a:lnTo>
                <a:lnTo>
                  <a:pt x="288898" y="315561"/>
                </a:lnTo>
                <a:lnTo>
                  <a:pt x="277403" y="287986"/>
                </a:lnTo>
                <a:lnTo>
                  <a:pt x="274241" y="280265"/>
                </a:lnTo>
                <a:lnTo>
                  <a:pt x="247033" y="280265"/>
                </a:lnTo>
                <a:lnTo>
                  <a:pt x="219321" y="258324"/>
                </a:lnTo>
                <a:lnTo>
                  <a:pt x="209545" y="250692"/>
                </a:lnTo>
                <a:close/>
              </a:path>
              <a:path w="341630" h="333375">
                <a:moveTo>
                  <a:pt x="12969" y="111414"/>
                </a:moveTo>
                <a:lnTo>
                  <a:pt x="5074" y="112845"/>
                </a:lnTo>
                <a:lnTo>
                  <a:pt x="480" y="119284"/>
                </a:lnTo>
                <a:lnTo>
                  <a:pt x="0" y="127527"/>
                </a:lnTo>
                <a:lnTo>
                  <a:pt x="4405" y="134309"/>
                </a:lnTo>
                <a:lnTo>
                  <a:pt x="32434" y="153388"/>
                </a:lnTo>
                <a:lnTo>
                  <a:pt x="48148" y="164135"/>
                </a:lnTo>
                <a:lnTo>
                  <a:pt x="70771" y="179786"/>
                </a:lnTo>
                <a:lnTo>
                  <a:pt x="92893" y="195362"/>
                </a:lnTo>
                <a:lnTo>
                  <a:pt x="84478" y="221134"/>
                </a:lnTo>
                <a:lnTo>
                  <a:pt x="75073" y="250692"/>
                </a:lnTo>
                <a:lnTo>
                  <a:pt x="68006" y="273036"/>
                </a:lnTo>
                <a:lnTo>
                  <a:pt x="59591" y="299344"/>
                </a:lnTo>
                <a:lnTo>
                  <a:pt x="60632" y="309271"/>
                </a:lnTo>
                <a:lnTo>
                  <a:pt x="67917" y="315084"/>
                </a:lnTo>
                <a:lnTo>
                  <a:pt x="76985" y="315174"/>
                </a:lnTo>
                <a:lnTo>
                  <a:pt x="83378" y="307930"/>
                </a:lnTo>
                <a:lnTo>
                  <a:pt x="85281" y="302206"/>
                </a:lnTo>
                <a:lnTo>
                  <a:pt x="86233" y="300298"/>
                </a:lnTo>
                <a:lnTo>
                  <a:pt x="106912" y="287986"/>
                </a:lnTo>
                <a:lnTo>
                  <a:pt x="146222" y="264047"/>
                </a:lnTo>
                <a:lnTo>
                  <a:pt x="96699" y="264047"/>
                </a:lnTo>
                <a:lnTo>
                  <a:pt x="105262" y="236979"/>
                </a:lnTo>
                <a:lnTo>
                  <a:pt x="109544" y="223668"/>
                </a:lnTo>
                <a:lnTo>
                  <a:pt x="113826" y="210626"/>
                </a:lnTo>
                <a:lnTo>
                  <a:pt x="155963" y="210626"/>
                </a:lnTo>
                <a:lnTo>
                  <a:pt x="133420" y="193604"/>
                </a:lnTo>
                <a:lnTo>
                  <a:pt x="121437" y="184869"/>
                </a:lnTo>
                <a:lnTo>
                  <a:pt x="124693" y="176835"/>
                </a:lnTo>
                <a:lnTo>
                  <a:pt x="126817" y="170559"/>
                </a:lnTo>
                <a:lnTo>
                  <a:pt x="100505" y="170559"/>
                </a:lnTo>
                <a:lnTo>
                  <a:pt x="91906" y="164120"/>
                </a:lnTo>
                <a:lnTo>
                  <a:pt x="83259" y="157800"/>
                </a:lnTo>
                <a:lnTo>
                  <a:pt x="74413" y="151644"/>
                </a:lnTo>
                <a:lnTo>
                  <a:pt x="65300" y="145757"/>
                </a:lnTo>
                <a:lnTo>
                  <a:pt x="338816" y="145757"/>
                </a:lnTo>
                <a:lnTo>
                  <a:pt x="340754" y="143580"/>
                </a:lnTo>
                <a:lnTo>
                  <a:pt x="341229" y="135740"/>
                </a:lnTo>
                <a:lnTo>
                  <a:pt x="336857" y="129539"/>
                </a:lnTo>
                <a:lnTo>
                  <a:pt x="217537" y="129539"/>
                </a:lnTo>
                <a:lnTo>
                  <a:pt x="217220" y="128585"/>
                </a:lnTo>
                <a:lnTo>
                  <a:pt x="190895" y="128585"/>
                </a:lnTo>
                <a:lnTo>
                  <a:pt x="178615" y="128421"/>
                </a:lnTo>
                <a:lnTo>
                  <a:pt x="166157" y="127989"/>
                </a:lnTo>
                <a:lnTo>
                  <a:pt x="141418" y="126677"/>
                </a:lnTo>
                <a:lnTo>
                  <a:pt x="141748" y="125723"/>
                </a:lnTo>
                <a:lnTo>
                  <a:pt x="115729" y="125723"/>
                </a:lnTo>
                <a:lnTo>
                  <a:pt x="90039" y="123353"/>
                </a:lnTo>
                <a:lnTo>
                  <a:pt x="64349" y="120357"/>
                </a:lnTo>
                <a:lnTo>
                  <a:pt x="38659" y="116467"/>
                </a:lnTo>
                <a:lnTo>
                  <a:pt x="12969" y="111414"/>
                </a:lnTo>
                <a:close/>
              </a:path>
              <a:path w="341630" h="333375">
                <a:moveTo>
                  <a:pt x="249011" y="217303"/>
                </a:moveTo>
                <a:lnTo>
                  <a:pt x="222294" y="217303"/>
                </a:lnTo>
                <a:lnTo>
                  <a:pt x="228167" y="233044"/>
                </a:lnTo>
                <a:lnTo>
                  <a:pt x="234307" y="248784"/>
                </a:lnTo>
                <a:lnTo>
                  <a:pt x="240625" y="264524"/>
                </a:lnTo>
                <a:lnTo>
                  <a:pt x="247033" y="280265"/>
                </a:lnTo>
                <a:lnTo>
                  <a:pt x="274241" y="280265"/>
                </a:lnTo>
                <a:lnTo>
                  <a:pt x="266181" y="260589"/>
                </a:lnTo>
                <a:lnTo>
                  <a:pt x="255046" y="232790"/>
                </a:lnTo>
                <a:lnTo>
                  <a:pt x="249011" y="217303"/>
                </a:lnTo>
                <a:close/>
              </a:path>
              <a:path w="341630" h="333375">
                <a:moveTo>
                  <a:pt x="155963" y="210626"/>
                </a:moveTo>
                <a:lnTo>
                  <a:pt x="113826" y="210626"/>
                </a:lnTo>
                <a:lnTo>
                  <a:pt x="146176" y="234475"/>
                </a:lnTo>
                <a:lnTo>
                  <a:pt x="109380" y="256744"/>
                </a:lnTo>
                <a:lnTo>
                  <a:pt x="96699" y="264047"/>
                </a:lnTo>
                <a:lnTo>
                  <a:pt x="146222" y="264047"/>
                </a:lnTo>
                <a:lnTo>
                  <a:pt x="168060" y="250692"/>
                </a:lnTo>
                <a:lnTo>
                  <a:pt x="209545" y="250692"/>
                </a:lnTo>
                <a:lnTo>
                  <a:pt x="205153" y="247264"/>
                </a:lnTo>
                <a:lnTo>
                  <a:pt x="190895" y="236383"/>
                </a:lnTo>
                <a:lnTo>
                  <a:pt x="198745" y="231523"/>
                </a:lnTo>
                <a:lnTo>
                  <a:pt x="214445" y="222163"/>
                </a:lnTo>
                <a:lnTo>
                  <a:pt x="217671" y="220165"/>
                </a:lnTo>
                <a:lnTo>
                  <a:pt x="169011" y="220165"/>
                </a:lnTo>
                <a:lnTo>
                  <a:pt x="157029" y="211431"/>
                </a:lnTo>
                <a:lnTo>
                  <a:pt x="155963" y="210626"/>
                </a:lnTo>
                <a:close/>
              </a:path>
              <a:path w="341630" h="333375">
                <a:moveTo>
                  <a:pt x="332977" y="151480"/>
                </a:moveTo>
                <a:lnTo>
                  <a:pt x="132855" y="151480"/>
                </a:lnTo>
                <a:lnTo>
                  <a:pt x="166157" y="152792"/>
                </a:lnTo>
                <a:lnTo>
                  <a:pt x="182897" y="153224"/>
                </a:lnTo>
                <a:lnTo>
                  <a:pt x="199459" y="153388"/>
                </a:lnTo>
                <a:lnTo>
                  <a:pt x="213731" y="193454"/>
                </a:lnTo>
                <a:lnTo>
                  <a:pt x="202462" y="200043"/>
                </a:lnTo>
                <a:lnTo>
                  <a:pt x="180281" y="213577"/>
                </a:lnTo>
                <a:lnTo>
                  <a:pt x="169011" y="220165"/>
                </a:lnTo>
                <a:lnTo>
                  <a:pt x="217671" y="220165"/>
                </a:lnTo>
                <a:lnTo>
                  <a:pt x="222294" y="217303"/>
                </a:lnTo>
                <a:lnTo>
                  <a:pt x="249011" y="217303"/>
                </a:lnTo>
                <a:lnTo>
                  <a:pt x="244178" y="204902"/>
                </a:lnTo>
                <a:lnTo>
                  <a:pt x="285425" y="180099"/>
                </a:lnTo>
                <a:lnTo>
                  <a:pt x="235615" y="180099"/>
                </a:lnTo>
                <a:lnTo>
                  <a:pt x="233320" y="173496"/>
                </a:lnTo>
                <a:lnTo>
                  <a:pt x="228390" y="159976"/>
                </a:lnTo>
                <a:lnTo>
                  <a:pt x="226100" y="153388"/>
                </a:lnTo>
                <a:lnTo>
                  <a:pt x="254169" y="153269"/>
                </a:lnTo>
                <a:lnTo>
                  <a:pt x="268114" y="152986"/>
                </a:lnTo>
                <a:lnTo>
                  <a:pt x="282238" y="152434"/>
                </a:lnTo>
                <a:lnTo>
                  <a:pt x="331385" y="152434"/>
                </a:lnTo>
                <a:lnTo>
                  <a:pt x="332977" y="151480"/>
                </a:lnTo>
                <a:close/>
              </a:path>
              <a:path w="341630" h="333375">
                <a:moveTo>
                  <a:pt x="331385" y="152434"/>
                </a:moveTo>
                <a:lnTo>
                  <a:pt x="282238" y="152434"/>
                </a:lnTo>
                <a:lnTo>
                  <a:pt x="269877" y="160051"/>
                </a:lnTo>
                <a:lnTo>
                  <a:pt x="258926" y="166624"/>
                </a:lnTo>
                <a:lnTo>
                  <a:pt x="247155" y="173511"/>
                </a:lnTo>
                <a:lnTo>
                  <a:pt x="235615" y="180099"/>
                </a:lnTo>
                <a:lnTo>
                  <a:pt x="285425" y="180099"/>
                </a:lnTo>
                <a:lnTo>
                  <a:pt x="311882" y="164120"/>
                </a:lnTo>
                <a:lnTo>
                  <a:pt x="331385" y="152434"/>
                </a:lnTo>
                <a:close/>
              </a:path>
              <a:path w="341630" h="333375">
                <a:moveTo>
                  <a:pt x="338816" y="145757"/>
                </a:moveTo>
                <a:lnTo>
                  <a:pt x="65300" y="145757"/>
                </a:lnTo>
                <a:lnTo>
                  <a:pt x="75856" y="147038"/>
                </a:lnTo>
                <a:lnTo>
                  <a:pt x="96610" y="149244"/>
                </a:lnTo>
                <a:lnTo>
                  <a:pt x="107165" y="150526"/>
                </a:lnTo>
                <a:lnTo>
                  <a:pt x="105262" y="157204"/>
                </a:lnTo>
                <a:lnTo>
                  <a:pt x="102408" y="163882"/>
                </a:lnTo>
                <a:lnTo>
                  <a:pt x="100505" y="170559"/>
                </a:lnTo>
                <a:lnTo>
                  <a:pt x="126817" y="170559"/>
                </a:lnTo>
                <a:lnTo>
                  <a:pt x="127503" y="168532"/>
                </a:lnTo>
                <a:lnTo>
                  <a:pt x="130158" y="159976"/>
                </a:lnTo>
                <a:lnTo>
                  <a:pt x="132855" y="151480"/>
                </a:lnTo>
                <a:lnTo>
                  <a:pt x="332977" y="151480"/>
                </a:lnTo>
                <a:lnTo>
                  <a:pt x="334569" y="150526"/>
                </a:lnTo>
                <a:lnTo>
                  <a:pt x="338816" y="145757"/>
                </a:lnTo>
                <a:close/>
              </a:path>
              <a:path w="341630" h="333375">
                <a:moveTo>
                  <a:pt x="327909" y="126677"/>
                </a:moveTo>
                <a:lnTo>
                  <a:pt x="245219" y="129226"/>
                </a:lnTo>
                <a:lnTo>
                  <a:pt x="217537" y="129539"/>
                </a:lnTo>
                <a:lnTo>
                  <a:pt x="336857" y="129539"/>
                </a:lnTo>
                <a:lnTo>
                  <a:pt x="336710" y="129331"/>
                </a:lnTo>
                <a:lnTo>
                  <a:pt x="327909" y="126677"/>
                </a:lnTo>
                <a:close/>
              </a:path>
              <a:path w="341630" h="333375">
                <a:moveTo>
                  <a:pt x="192791" y="52269"/>
                </a:moveTo>
                <a:lnTo>
                  <a:pt x="167108" y="52269"/>
                </a:lnTo>
                <a:lnTo>
                  <a:pt x="172966" y="71571"/>
                </a:lnTo>
                <a:lnTo>
                  <a:pt x="179002" y="90785"/>
                </a:lnTo>
                <a:lnTo>
                  <a:pt x="185038" y="109819"/>
                </a:lnTo>
                <a:lnTo>
                  <a:pt x="190895" y="128585"/>
                </a:lnTo>
                <a:lnTo>
                  <a:pt x="217220" y="128585"/>
                </a:lnTo>
                <a:lnTo>
                  <a:pt x="207725" y="100042"/>
                </a:lnTo>
                <a:lnTo>
                  <a:pt x="198269" y="70284"/>
                </a:lnTo>
                <a:lnTo>
                  <a:pt x="192791" y="52269"/>
                </a:lnTo>
                <a:close/>
              </a:path>
              <a:path w="341630" h="333375">
                <a:moveTo>
                  <a:pt x="169249" y="0"/>
                </a:moveTo>
                <a:lnTo>
                  <a:pt x="146102" y="36949"/>
                </a:lnTo>
                <a:lnTo>
                  <a:pt x="115729" y="125723"/>
                </a:lnTo>
                <a:lnTo>
                  <a:pt x="141748" y="125723"/>
                </a:lnTo>
                <a:lnTo>
                  <a:pt x="167108" y="52269"/>
                </a:lnTo>
                <a:lnTo>
                  <a:pt x="192791" y="52269"/>
                </a:lnTo>
                <a:lnTo>
                  <a:pt x="189171" y="40363"/>
                </a:lnTo>
                <a:lnTo>
                  <a:pt x="180429" y="10374"/>
                </a:lnTo>
                <a:lnTo>
                  <a:pt x="176177" y="3353"/>
                </a:lnTo>
                <a:lnTo>
                  <a:pt x="169249" y="0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94098" y="10665"/>
            <a:ext cx="263525" cy="111760"/>
          </a:xfrm>
          <a:custGeom>
            <a:avLst/>
            <a:gdLst/>
            <a:ahLst/>
            <a:cxnLst/>
            <a:rect l="l" t="t" r="r" b="b"/>
            <a:pathLst>
              <a:path w="263525" h="111760">
                <a:moveTo>
                  <a:pt x="154011" y="0"/>
                </a:moveTo>
                <a:lnTo>
                  <a:pt x="0" y="0"/>
                </a:lnTo>
                <a:lnTo>
                  <a:pt x="13606" y="1936"/>
                </a:lnTo>
                <a:lnTo>
                  <a:pt x="59594" y="8972"/>
                </a:lnTo>
                <a:lnTo>
                  <a:pt x="64318" y="39975"/>
                </a:lnTo>
                <a:lnTo>
                  <a:pt x="70298" y="78998"/>
                </a:lnTo>
                <a:lnTo>
                  <a:pt x="73866" y="102460"/>
                </a:lnTo>
                <a:lnTo>
                  <a:pt x="78562" y="109674"/>
                </a:lnTo>
                <a:lnTo>
                  <a:pt x="86453" y="111522"/>
                </a:lnTo>
                <a:lnTo>
                  <a:pt x="93602" y="108362"/>
                </a:lnTo>
                <a:lnTo>
                  <a:pt x="96067" y="100552"/>
                </a:lnTo>
                <a:lnTo>
                  <a:pt x="96067" y="98644"/>
                </a:lnTo>
                <a:lnTo>
                  <a:pt x="95275" y="95782"/>
                </a:lnTo>
                <a:lnTo>
                  <a:pt x="95275" y="93874"/>
                </a:lnTo>
                <a:lnTo>
                  <a:pt x="115679" y="61439"/>
                </a:lnTo>
                <a:lnTo>
                  <a:pt x="90517" y="61439"/>
                </a:lnTo>
                <a:lnTo>
                  <a:pt x="88386" y="49276"/>
                </a:lnTo>
                <a:lnTo>
                  <a:pt x="84719" y="24950"/>
                </a:lnTo>
                <a:lnTo>
                  <a:pt x="82588" y="12787"/>
                </a:lnTo>
                <a:lnTo>
                  <a:pt x="203195" y="12787"/>
                </a:lnTo>
                <a:lnTo>
                  <a:pt x="197744" y="11684"/>
                </a:lnTo>
                <a:lnTo>
                  <a:pt x="184957" y="8957"/>
                </a:lnTo>
                <a:lnTo>
                  <a:pt x="167689" y="5305"/>
                </a:lnTo>
                <a:lnTo>
                  <a:pt x="152363" y="2294"/>
                </a:lnTo>
                <a:lnTo>
                  <a:pt x="154011" y="0"/>
                </a:lnTo>
                <a:close/>
              </a:path>
              <a:path w="263525" h="111760">
                <a:moveTo>
                  <a:pt x="203195" y="12787"/>
                </a:moveTo>
                <a:lnTo>
                  <a:pt x="82588" y="12787"/>
                </a:lnTo>
                <a:lnTo>
                  <a:pt x="116683" y="18511"/>
                </a:lnTo>
                <a:lnTo>
                  <a:pt x="110587" y="29243"/>
                </a:lnTo>
                <a:lnTo>
                  <a:pt x="104195" y="39975"/>
                </a:lnTo>
                <a:lnTo>
                  <a:pt x="97505" y="50707"/>
                </a:lnTo>
                <a:lnTo>
                  <a:pt x="90517" y="61439"/>
                </a:lnTo>
                <a:lnTo>
                  <a:pt x="115679" y="61439"/>
                </a:lnTo>
                <a:lnTo>
                  <a:pt x="139677" y="23281"/>
                </a:lnTo>
                <a:lnTo>
                  <a:pt x="256139" y="23281"/>
                </a:lnTo>
                <a:lnTo>
                  <a:pt x="246342" y="14695"/>
                </a:lnTo>
                <a:lnTo>
                  <a:pt x="212624" y="14695"/>
                </a:lnTo>
                <a:lnTo>
                  <a:pt x="203195" y="12787"/>
                </a:lnTo>
                <a:close/>
              </a:path>
              <a:path w="263525" h="111760">
                <a:moveTo>
                  <a:pt x="256139" y="23281"/>
                </a:moveTo>
                <a:lnTo>
                  <a:pt x="139677" y="23281"/>
                </a:lnTo>
                <a:lnTo>
                  <a:pt x="167602" y="28468"/>
                </a:lnTo>
                <a:lnTo>
                  <a:pt x="195378" y="34013"/>
                </a:lnTo>
                <a:lnTo>
                  <a:pt x="222857" y="39916"/>
                </a:lnTo>
                <a:lnTo>
                  <a:pt x="249890" y="46176"/>
                </a:lnTo>
                <a:lnTo>
                  <a:pt x="257509" y="44790"/>
                </a:lnTo>
                <a:lnTo>
                  <a:pt x="262081" y="39379"/>
                </a:lnTo>
                <a:lnTo>
                  <a:pt x="262936" y="32359"/>
                </a:lnTo>
                <a:lnTo>
                  <a:pt x="259405" y="26143"/>
                </a:lnTo>
                <a:lnTo>
                  <a:pt x="256139" y="23281"/>
                </a:lnTo>
                <a:close/>
              </a:path>
              <a:path w="263525" h="111760">
                <a:moveTo>
                  <a:pt x="229663" y="0"/>
                </a:moveTo>
                <a:lnTo>
                  <a:pt x="196437" y="0"/>
                </a:lnTo>
                <a:lnTo>
                  <a:pt x="202243" y="5409"/>
                </a:lnTo>
                <a:lnTo>
                  <a:pt x="212624" y="14695"/>
                </a:lnTo>
                <a:lnTo>
                  <a:pt x="246342" y="14695"/>
                </a:lnTo>
                <a:lnTo>
                  <a:pt x="239793" y="8957"/>
                </a:lnTo>
                <a:lnTo>
                  <a:pt x="229663" y="0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6597" y="4314361"/>
            <a:ext cx="330200" cy="351155"/>
          </a:xfrm>
          <a:custGeom>
            <a:avLst/>
            <a:gdLst/>
            <a:ahLst/>
            <a:cxnLst/>
            <a:rect l="l" t="t" r="r" b="b"/>
            <a:pathLst>
              <a:path w="330200" h="351154">
                <a:moveTo>
                  <a:pt x="170008" y="245644"/>
                </a:moveTo>
                <a:lnTo>
                  <a:pt x="135376" y="245644"/>
                </a:lnTo>
                <a:lnTo>
                  <a:pt x="155906" y="270849"/>
                </a:lnTo>
                <a:lnTo>
                  <a:pt x="176167" y="296323"/>
                </a:lnTo>
                <a:lnTo>
                  <a:pt x="196250" y="321976"/>
                </a:lnTo>
                <a:lnTo>
                  <a:pt x="216244" y="347718"/>
                </a:lnTo>
                <a:lnTo>
                  <a:pt x="223678" y="350609"/>
                </a:lnTo>
                <a:lnTo>
                  <a:pt x="231468" y="348672"/>
                </a:lnTo>
                <a:lnTo>
                  <a:pt x="237117" y="343157"/>
                </a:lnTo>
                <a:lnTo>
                  <a:pt x="238128" y="335316"/>
                </a:lnTo>
                <a:lnTo>
                  <a:pt x="233297" y="305833"/>
                </a:lnTo>
                <a:lnTo>
                  <a:pt x="231081" y="291434"/>
                </a:lnTo>
                <a:lnTo>
                  <a:pt x="206729" y="291434"/>
                </a:lnTo>
                <a:lnTo>
                  <a:pt x="195862" y="277289"/>
                </a:lnTo>
                <a:lnTo>
                  <a:pt x="184727" y="263411"/>
                </a:lnTo>
                <a:lnTo>
                  <a:pt x="173416" y="249713"/>
                </a:lnTo>
                <a:lnTo>
                  <a:pt x="170008" y="245644"/>
                </a:lnTo>
                <a:close/>
              </a:path>
              <a:path w="330200" h="351154">
                <a:moveTo>
                  <a:pt x="221162" y="224657"/>
                </a:moveTo>
                <a:lnTo>
                  <a:pt x="197215" y="224657"/>
                </a:lnTo>
                <a:lnTo>
                  <a:pt x="199370" y="241262"/>
                </a:lnTo>
                <a:lnTo>
                  <a:pt x="201615" y="258045"/>
                </a:lnTo>
                <a:lnTo>
                  <a:pt x="204101" y="275217"/>
                </a:lnTo>
                <a:lnTo>
                  <a:pt x="206729" y="291434"/>
                </a:lnTo>
                <a:lnTo>
                  <a:pt x="231081" y="291434"/>
                </a:lnTo>
                <a:lnTo>
                  <a:pt x="228534" y="274829"/>
                </a:lnTo>
                <a:lnTo>
                  <a:pt x="221162" y="224657"/>
                </a:lnTo>
                <a:close/>
              </a:path>
              <a:path w="330200" h="351154">
                <a:moveTo>
                  <a:pt x="8355" y="73439"/>
                </a:moveTo>
                <a:lnTo>
                  <a:pt x="2304" y="78582"/>
                </a:lnTo>
                <a:lnTo>
                  <a:pt x="0" y="86407"/>
                </a:lnTo>
                <a:lnTo>
                  <a:pt x="3136" y="93964"/>
                </a:lnTo>
                <a:lnTo>
                  <a:pt x="21522" y="113461"/>
                </a:lnTo>
                <a:lnTo>
                  <a:pt x="39643" y="133315"/>
                </a:lnTo>
                <a:lnTo>
                  <a:pt x="57586" y="153527"/>
                </a:lnTo>
                <a:lnTo>
                  <a:pt x="75441" y="174097"/>
                </a:lnTo>
                <a:lnTo>
                  <a:pt x="61318" y="197156"/>
                </a:lnTo>
                <a:lnTo>
                  <a:pt x="47373" y="220483"/>
                </a:lnTo>
                <a:lnTo>
                  <a:pt x="33431" y="243989"/>
                </a:lnTo>
                <a:lnTo>
                  <a:pt x="19312" y="267585"/>
                </a:lnTo>
                <a:lnTo>
                  <a:pt x="17764" y="277333"/>
                </a:lnTo>
                <a:lnTo>
                  <a:pt x="23351" y="284756"/>
                </a:lnTo>
                <a:lnTo>
                  <a:pt x="32150" y="287171"/>
                </a:lnTo>
                <a:lnTo>
                  <a:pt x="40236" y="281894"/>
                </a:lnTo>
                <a:lnTo>
                  <a:pt x="41188" y="279033"/>
                </a:lnTo>
                <a:lnTo>
                  <a:pt x="43091" y="277125"/>
                </a:lnTo>
                <a:lnTo>
                  <a:pt x="44042" y="275217"/>
                </a:lnTo>
                <a:lnTo>
                  <a:pt x="112542" y="253350"/>
                </a:lnTo>
                <a:lnTo>
                  <a:pt x="135376" y="245644"/>
                </a:lnTo>
                <a:lnTo>
                  <a:pt x="170008" y="245644"/>
                </a:lnTo>
                <a:lnTo>
                  <a:pt x="166013" y="240874"/>
                </a:lnTo>
                <a:lnTo>
                  <a:pt x="64023" y="240874"/>
                </a:lnTo>
                <a:lnTo>
                  <a:pt x="71174" y="228711"/>
                </a:lnTo>
                <a:lnTo>
                  <a:pt x="78414" y="216548"/>
                </a:lnTo>
                <a:lnTo>
                  <a:pt x="85833" y="204385"/>
                </a:lnTo>
                <a:lnTo>
                  <a:pt x="93519" y="192222"/>
                </a:lnTo>
                <a:lnTo>
                  <a:pt x="126568" y="192222"/>
                </a:lnTo>
                <a:lnTo>
                  <a:pt x="106832" y="169327"/>
                </a:lnTo>
                <a:lnTo>
                  <a:pt x="111262" y="162158"/>
                </a:lnTo>
                <a:lnTo>
                  <a:pt x="115871" y="154899"/>
                </a:lnTo>
                <a:lnTo>
                  <a:pt x="118753" y="150248"/>
                </a:lnTo>
                <a:lnTo>
                  <a:pt x="88762" y="150248"/>
                </a:lnTo>
                <a:lnTo>
                  <a:pt x="82161" y="142363"/>
                </a:lnTo>
                <a:lnTo>
                  <a:pt x="75203" y="134389"/>
                </a:lnTo>
                <a:lnTo>
                  <a:pt x="67889" y="126235"/>
                </a:lnTo>
                <a:lnTo>
                  <a:pt x="60217" y="117813"/>
                </a:lnTo>
                <a:lnTo>
                  <a:pt x="138231" y="117813"/>
                </a:lnTo>
                <a:lnTo>
                  <a:pt x="142434" y="111136"/>
                </a:lnTo>
                <a:lnTo>
                  <a:pt x="113492" y="111136"/>
                </a:lnTo>
                <a:lnTo>
                  <a:pt x="88699" y="102908"/>
                </a:lnTo>
                <a:lnTo>
                  <a:pt x="64261" y="93964"/>
                </a:lnTo>
                <a:lnTo>
                  <a:pt x="40180" y="84306"/>
                </a:lnTo>
                <a:lnTo>
                  <a:pt x="16457" y="73931"/>
                </a:lnTo>
                <a:lnTo>
                  <a:pt x="8355" y="73439"/>
                </a:lnTo>
                <a:close/>
              </a:path>
              <a:path w="330200" h="351154">
                <a:moveTo>
                  <a:pt x="126568" y="192222"/>
                </a:moveTo>
                <a:lnTo>
                  <a:pt x="93519" y="192222"/>
                </a:lnTo>
                <a:lnTo>
                  <a:pt x="99952" y="199943"/>
                </a:lnTo>
                <a:lnTo>
                  <a:pt x="106476" y="207486"/>
                </a:lnTo>
                <a:lnTo>
                  <a:pt x="113180" y="215028"/>
                </a:lnTo>
                <a:lnTo>
                  <a:pt x="120153" y="222749"/>
                </a:lnTo>
                <a:lnTo>
                  <a:pt x="105495" y="227593"/>
                </a:lnTo>
                <a:lnTo>
                  <a:pt x="64023" y="240874"/>
                </a:lnTo>
                <a:lnTo>
                  <a:pt x="166013" y="240874"/>
                </a:lnTo>
                <a:lnTo>
                  <a:pt x="162018" y="236104"/>
                </a:lnTo>
                <a:lnTo>
                  <a:pt x="170591" y="232840"/>
                </a:lnTo>
                <a:lnTo>
                  <a:pt x="179256" y="230023"/>
                </a:lnTo>
                <a:lnTo>
                  <a:pt x="197215" y="224657"/>
                </a:lnTo>
                <a:lnTo>
                  <a:pt x="221162" y="224657"/>
                </a:lnTo>
                <a:lnTo>
                  <a:pt x="220050" y="217025"/>
                </a:lnTo>
                <a:lnTo>
                  <a:pt x="229131" y="214163"/>
                </a:lnTo>
                <a:lnTo>
                  <a:pt x="144891" y="214163"/>
                </a:lnTo>
                <a:lnTo>
                  <a:pt x="135377" y="202626"/>
                </a:lnTo>
                <a:lnTo>
                  <a:pt x="126568" y="192222"/>
                </a:lnTo>
                <a:close/>
              </a:path>
              <a:path w="330200" h="351154">
                <a:moveTo>
                  <a:pt x="219759" y="139755"/>
                </a:moveTo>
                <a:lnTo>
                  <a:pt x="124910" y="139755"/>
                </a:lnTo>
                <a:lnTo>
                  <a:pt x="140773" y="144584"/>
                </a:lnTo>
                <a:lnTo>
                  <a:pt x="156903" y="149056"/>
                </a:lnTo>
                <a:lnTo>
                  <a:pt x="173209" y="153170"/>
                </a:lnTo>
                <a:lnTo>
                  <a:pt x="189603" y="156926"/>
                </a:lnTo>
                <a:lnTo>
                  <a:pt x="190480" y="167643"/>
                </a:lnTo>
                <a:lnTo>
                  <a:pt x="191625" y="178271"/>
                </a:lnTo>
                <a:lnTo>
                  <a:pt x="192948" y="188719"/>
                </a:lnTo>
                <a:lnTo>
                  <a:pt x="194360" y="198900"/>
                </a:lnTo>
                <a:lnTo>
                  <a:pt x="182215" y="202626"/>
                </a:lnTo>
                <a:lnTo>
                  <a:pt x="157571" y="210437"/>
                </a:lnTo>
                <a:lnTo>
                  <a:pt x="144891" y="214163"/>
                </a:lnTo>
                <a:lnTo>
                  <a:pt x="229131" y="214163"/>
                </a:lnTo>
                <a:lnTo>
                  <a:pt x="301778" y="191268"/>
                </a:lnTo>
                <a:lnTo>
                  <a:pt x="217196" y="191268"/>
                </a:lnTo>
                <a:lnTo>
                  <a:pt x="214341" y="162650"/>
                </a:lnTo>
                <a:lnTo>
                  <a:pt x="322466" y="162650"/>
                </a:lnTo>
                <a:lnTo>
                  <a:pt x="318988" y="160742"/>
                </a:lnTo>
                <a:lnTo>
                  <a:pt x="238049" y="143973"/>
                </a:lnTo>
                <a:lnTo>
                  <a:pt x="219759" y="139755"/>
                </a:lnTo>
                <a:close/>
              </a:path>
              <a:path w="330200" h="351154">
                <a:moveTo>
                  <a:pt x="322466" y="162650"/>
                </a:moveTo>
                <a:lnTo>
                  <a:pt x="214341" y="162650"/>
                </a:lnTo>
                <a:lnTo>
                  <a:pt x="228449" y="166063"/>
                </a:lnTo>
                <a:lnTo>
                  <a:pt x="242287" y="169208"/>
                </a:lnTo>
                <a:lnTo>
                  <a:pt x="269519" y="175051"/>
                </a:lnTo>
                <a:lnTo>
                  <a:pt x="243714" y="183517"/>
                </a:lnTo>
                <a:lnTo>
                  <a:pt x="230590" y="187527"/>
                </a:lnTo>
                <a:lnTo>
                  <a:pt x="217196" y="191268"/>
                </a:lnTo>
                <a:lnTo>
                  <a:pt x="301778" y="191268"/>
                </a:lnTo>
                <a:lnTo>
                  <a:pt x="319940" y="185545"/>
                </a:lnTo>
                <a:lnTo>
                  <a:pt x="327418" y="180059"/>
                </a:lnTo>
                <a:lnTo>
                  <a:pt x="329811" y="172428"/>
                </a:lnTo>
                <a:lnTo>
                  <a:pt x="327031" y="165154"/>
                </a:lnTo>
                <a:lnTo>
                  <a:pt x="322466" y="162650"/>
                </a:lnTo>
                <a:close/>
              </a:path>
              <a:path w="330200" h="351154">
                <a:moveTo>
                  <a:pt x="138231" y="117813"/>
                </a:moveTo>
                <a:lnTo>
                  <a:pt x="60217" y="117813"/>
                </a:lnTo>
                <a:lnTo>
                  <a:pt x="100172" y="132123"/>
                </a:lnTo>
                <a:lnTo>
                  <a:pt x="96366" y="137847"/>
                </a:lnTo>
                <a:lnTo>
                  <a:pt x="92528" y="144584"/>
                </a:lnTo>
                <a:lnTo>
                  <a:pt x="88762" y="150248"/>
                </a:lnTo>
                <a:lnTo>
                  <a:pt x="118753" y="150248"/>
                </a:lnTo>
                <a:lnTo>
                  <a:pt x="120480" y="147461"/>
                </a:lnTo>
                <a:lnTo>
                  <a:pt x="124910" y="139755"/>
                </a:lnTo>
                <a:lnTo>
                  <a:pt x="219759" y="139755"/>
                </a:lnTo>
                <a:lnTo>
                  <a:pt x="211487" y="137847"/>
                </a:lnTo>
                <a:lnTo>
                  <a:pt x="210909" y="131169"/>
                </a:lnTo>
                <a:lnTo>
                  <a:pt x="186748" y="131169"/>
                </a:lnTo>
                <a:lnTo>
                  <a:pt x="174618" y="128143"/>
                </a:lnTo>
                <a:lnTo>
                  <a:pt x="162490" y="124849"/>
                </a:lnTo>
                <a:lnTo>
                  <a:pt x="138231" y="117813"/>
                </a:lnTo>
                <a:close/>
              </a:path>
              <a:path w="330200" h="351154">
                <a:moveTo>
                  <a:pt x="204948" y="51036"/>
                </a:moveTo>
                <a:lnTo>
                  <a:pt x="181039" y="51036"/>
                </a:lnTo>
                <a:lnTo>
                  <a:pt x="186748" y="131169"/>
                </a:lnTo>
                <a:lnTo>
                  <a:pt x="210909" y="131169"/>
                </a:lnTo>
                <a:lnTo>
                  <a:pt x="208811" y="106917"/>
                </a:lnTo>
                <a:lnTo>
                  <a:pt x="206492" y="75720"/>
                </a:lnTo>
                <a:lnTo>
                  <a:pt x="204948" y="51036"/>
                </a:lnTo>
                <a:close/>
              </a:path>
              <a:path w="330200" h="351154">
                <a:moveTo>
                  <a:pt x="186733" y="0"/>
                </a:moveTo>
                <a:lnTo>
                  <a:pt x="180088" y="5246"/>
                </a:lnTo>
                <a:lnTo>
                  <a:pt x="163129" y="31719"/>
                </a:lnTo>
                <a:lnTo>
                  <a:pt x="146436" y="58191"/>
                </a:lnTo>
                <a:lnTo>
                  <a:pt x="113492" y="111136"/>
                </a:lnTo>
                <a:lnTo>
                  <a:pt x="142434" y="111136"/>
                </a:lnTo>
                <a:lnTo>
                  <a:pt x="148935" y="100806"/>
                </a:lnTo>
                <a:lnTo>
                  <a:pt x="159638" y="84067"/>
                </a:lnTo>
                <a:lnTo>
                  <a:pt x="181039" y="51036"/>
                </a:lnTo>
                <a:lnTo>
                  <a:pt x="204948" y="51036"/>
                </a:lnTo>
                <a:lnTo>
                  <a:pt x="204529" y="44344"/>
                </a:lnTo>
                <a:lnTo>
                  <a:pt x="202924" y="12878"/>
                </a:lnTo>
                <a:lnTo>
                  <a:pt x="200024" y="5246"/>
                </a:lnTo>
                <a:lnTo>
                  <a:pt x="194003" y="476"/>
                </a:lnTo>
                <a:lnTo>
                  <a:pt x="186733" y="0"/>
                </a:lnTo>
                <a:close/>
              </a:path>
            </a:pathLst>
          </a:custGeom>
          <a:solidFill>
            <a:srgbClr val="4B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14053" y="6672309"/>
            <a:ext cx="330200" cy="177800"/>
          </a:xfrm>
          <a:custGeom>
            <a:avLst/>
            <a:gdLst/>
            <a:ahLst/>
            <a:cxnLst/>
            <a:rect l="l" t="t" r="r" b="b"/>
            <a:pathLst>
              <a:path w="330200" h="177800">
                <a:moveTo>
                  <a:pt x="8355" y="73431"/>
                </a:moveTo>
                <a:lnTo>
                  <a:pt x="2304" y="78574"/>
                </a:lnTo>
                <a:lnTo>
                  <a:pt x="0" y="86399"/>
                </a:lnTo>
                <a:lnTo>
                  <a:pt x="3136" y="93957"/>
                </a:lnTo>
                <a:lnTo>
                  <a:pt x="21527" y="113450"/>
                </a:lnTo>
                <a:lnTo>
                  <a:pt x="39649" y="133302"/>
                </a:lnTo>
                <a:lnTo>
                  <a:pt x="57594" y="153512"/>
                </a:lnTo>
                <a:lnTo>
                  <a:pt x="75449" y="174080"/>
                </a:lnTo>
                <a:lnTo>
                  <a:pt x="73234" y="177696"/>
                </a:lnTo>
                <a:lnTo>
                  <a:pt x="112326" y="177696"/>
                </a:lnTo>
                <a:lnTo>
                  <a:pt x="105896" y="170264"/>
                </a:lnTo>
                <a:lnTo>
                  <a:pt x="110327" y="162961"/>
                </a:lnTo>
                <a:lnTo>
                  <a:pt x="117580" y="151186"/>
                </a:lnTo>
                <a:lnTo>
                  <a:pt x="88770" y="151186"/>
                </a:lnTo>
                <a:lnTo>
                  <a:pt x="81634" y="143168"/>
                </a:lnTo>
                <a:lnTo>
                  <a:pt x="67361" y="126774"/>
                </a:lnTo>
                <a:lnTo>
                  <a:pt x="60225" y="118755"/>
                </a:lnTo>
                <a:lnTo>
                  <a:pt x="140544" y="118755"/>
                </a:lnTo>
                <a:lnTo>
                  <a:pt x="137295" y="117802"/>
                </a:lnTo>
                <a:lnTo>
                  <a:pt x="141633" y="111128"/>
                </a:lnTo>
                <a:lnTo>
                  <a:pt x="113508" y="111128"/>
                </a:lnTo>
                <a:lnTo>
                  <a:pt x="88710" y="102900"/>
                </a:lnTo>
                <a:lnTo>
                  <a:pt x="64269" y="93957"/>
                </a:lnTo>
                <a:lnTo>
                  <a:pt x="40185" y="84298"/>
                </a:lnTo>
                <a:lnTo>
                  <a:pt x="16457" y="73923"/>
                </a:lnTo>
                <a:lnTo>
                  <a:pt x="8355" y="73431"/>
                </a:lnTo>
                <a:close/>
              </a:path>
              <a:path w="330200" h="177800">
                <a:moveTo>
                  <a:pt x="223923" y="140694"/>
                </a:moveTo>
                <a:lnTo>
                  <a:pt x="123974" y="140694"/>
                </a:lnTo>
                <a:lnTo>
                  <a:pt x="139837" y="145523"/>
                </a:lnTo>
                <a:lnTo>
                  <a:pt x="155968" y="149994"/>
                </a:lnTo>
                <a:lnTo>
                  <a:pt x="172277" y="154108"/>
                </a:lnTo>
                <a:lnTo>
                  <a:pt x="188675" y="157864"/>
                </a:lnTo>
                <a:lnTo>
                  <a:pt x="189552" y="168580"/>
                </a:lnTo>
                <a:lnTo>
                  <a:pt x="190534" y="177696"/>
                </a:lnTo>
                <a:lnTo>
                  <a:pt x="215773" y="177696"/>
                </a:lnTo>
                <a:lnTo>
                  <a:pt x="214365" y="163586"/>
                </a:lnTo>
                <a:lnTo>
                  <a:pt x="324244" y="163586"/>
                </a:lnTo>
                <a:lnTo>
                  <a:pt x="319028" y="160725"/>
                </a:lnTo>
                <a:lnTo>
                  <a:pt x="238078" y="143958"/>
                </a:lnTo>
                <a:lnTo>
                  <a:pt x="223923" y="140694"/>
                </a:lnTo>
                <a:close/>
              </a:path>
              <a:path w="330200" h="177800">
                <a:moveTo>
                  <a:pt x="324244" y="163586"/>
                </a:moveTo>
                <a:lnTo>
                  <a:pt x="214365" y="163586"/>
                </a:lnTo>
                <a:lnTo>
                  <a:pt x="227939" y="166999"/>
                </a:lnTo>
                <a:lnTo>
                  <a:pt x="241601" y="170144"/>
                </a:lnTo>
                <a:lnTo>
                  <a:pt x="255442" y="173110"/>
                </a:lnTo>
                <a:lnTo>
                  <a:pt x="269551" y="175987"/>
                </a:lnTo>
                <a:lnTo>
                  <a:pt x="264413" y="177696"/>
                </a:lnTo>
                <a:lnTo>
                  <a:pt x="328193" y="177696"/>
                </a:lnTo>
                <a:lnTo>
                  <a:pt x="329851" y="172410"/>
                </a:lnTo>
                <a:lnTo>
                  <a:pt x="327071" y="165136"/>
                </a:lnTo>
                <a:lnTo>
                  <a:pt x="324244" y="163586"/>
                </a:lnTo>
                <a:close/>
              </a:path>
              <a:path w="330200" h="177800">
                <a:moveTo>
                  <a:pt x="140544" y="118755"/>
                </a:moveTo>
                <a:lnTo>
                  <a:pt x="60225" y="118755"/>
                </a:lnTo>
                <a:lnTo>
                  <a:pt x="100187" y="133063"/>
                </a:lnTo>
                <a:lnTo>
                  <a:pt x="96382" y="138787"/>
                </a:lnTo>
                <a:lnTo>
                  <a:pt x="92536" y="145523"/>
                </a:lnTo>
                <a:lnTo>
                  <a:pt x="88770" y="151186"/>
                </a:lnTo>
                <a:lnTo>
                  <a:pt x="117580" y="151186"/>
                </a:lnTo>
                <a:lnTo>
                  <a:pt x="123974" y="140694"/>
                </a:lnTo>
                <a:lnTo>
                  <a:pt x="223923" y="140694"/>
                </a:lnTo>
                <a:lnTo>
                  <a:pt x="211511" y="137832"/>
                </a:lnTo>
                <a:lnTo>
                  <a:pt x="210933" y="131155"/>
                </a:lnTo>
                <a:lnTo>
                  <a:pt x="185821" y="131155"/>
                </a:lnTo>
                <a:lnTo>
                  <a:pt x="173689" y="128130"/>
                </a:lnTo>
                <a:lnTo>
                  <a:pt x="161558" y="124836"/>
                </a:lnTo>
                <a:lnTo>
                  <a:pt x="140544" y="118755"/>
                </a:lnTo>
                <a:close/>
              </a:path>
              <a:path w="330200" h="177800">
                <a:moveTo>
                  <a:pt x="204971" y="51028"/>
                </a:moveTo>
                <a:lnTo>
                  <a:pt x="180112" y="51028"/>
                </a:lnTo>
                <a:lnTo>
                  <a:pt x="185821" y="131155"/>
                </a:lnTo>
                <a:lnTo>
                  <a:pt x="210933" y="131155"/>
                </a:lnTo>
                <a:lnTo>
                  <a:pt x="208835" y="106907"/>
                </a:lnTo>
                <a:lnTo>
                  <a:pt x="206515" y="75712"/>
                </a:lnTo>
                <a:lnTo>
                  <a:pt x="204971" y="51028"/>
                </a:lnTo>
                <a:close/>
              </a:path>
              <a:path w="330200" h="177800">
                <a:moveTo>
                  <a:pt x="186757" y="0"/>
                </a:moveTo>
                <a:lnTo>
                  <a:pt x="163149" y="31717"/>
                </a:lnTo>
                <a:lnTo>
                  <a:pt x="129863" y="84774"/>
                </a:lnTo>
                <a:lnTo>
                  <a:pt x="113508" y="111128"/>
                </a:lnTo>
                <a:lnTo>
                  <a:pt x="141633" y="111128"/>
                </a:lnTo>
                <a:lnTo>
                  <a:pt x="158779" y="84657"/>
                </a:lnTo>
                <a:lnTo>
                  <a:pt x="169408" y="68036"/>
                </a:lnTo>
                <a:lnTo>
                  <a:pt x="180112" y="51028"/>
                </a:lnTo>
                <a:lnTo>
                  <a:pt x="204971" y="51028"/>
                </a:lnTo>
                <a:lnTo>
                  <a:pt x="204553" y="44339"/>
                </a:lnTo>
                <a:lnTo>
                  <a:pt x="202947" y="12878"/>
                </a:lnTo>
                <a:lnTo>
                  <a:pt x="200048" y="5246"/>
                </a:lnTo>
                <a:lnTo>
                  <a:pt x="194027" y="476"/>
                </a:lnTo>
                <a:lnTo>
                  <a:pt x="186757" y="0"/>
                </a:lnTo>
                <a:close/>
              </a:path>
            </a:pathLst>
          </a:custGeom>
          <a:solidFill>
            <a:srgbClr val="4B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715529" y="5380589"/>
            <a:ext cx="425450" cy="427990"/>
            <a:chOff x="715529" y="5380589"/>
            <a:chExt cx="425450" cy="427990"/>
          </a:xfrm>
        </p:grpSpPr>
        <p:sp>
          <p:nvSpPr>
            <p:cNvPr id="25" name="object 25"/>
            <p:cNvSpPr/>
            <p:nvPr/>
          </p:nvSpPr>
          <p:spPr>
            <a:xfrm>
              <a:off x="715529" y="5380589"/>
              <a:ext cx="425450" cy="427990"/>
            </a:xfrm>
            <a:custGeom>
              <a:avLst/>
              <a:gdLst/>
              <a:ahLst/>
              <a:cxnLst/>
              <a:rect l="l" t="t" r="r" b="b"/>
              <a:pathLst>
                <a:path w="425450" h="427989">
                  <a:moveTo>
                    <a:pt x="233479" y="266700"/>
                  </a:moveTo>
                  <a:lnTo>
                    <a:pt x="199795" y="266700"/>
                  </a:lnTo>
                  <a:lnTo>
                    <a:pt x="199871" y="280670"/>
                  </a:lnTo>
                  <a:lnTo>
                    <a:pt x="203719" y="325120"/>
                  </a:lnTo>
                  <a:lnTo>
                    <a:pt x="211212" y="369570"/>
                  </a:lnTo>
                  <a:lnTo>
                    <a:pt x="220727" y="410210"/>
                  </a:lnTo>
                  <a:lnTo>
                    <a:pt x="222630" y="416560"/>
                  </a:lnTo>
                  <a:lnTo>
                    <a:pt x="225485" y="421640"/>
                  </a:lnTo>
                  <a:lnTo>
                    <a:pt x="230242" y="424180"/>
                  </a:lnTo>
                  <a:lnTo>
                    <a:pt x="235951" y="427990"/>
                  </a:lnTo>
                  <a:lnTo>
                    <a:pt x="242611" y="427990"/>
                  </a:lnTo>
                  <a:lnTo>
                    <a:pt x="249272" y="419100"/>
                  </a:lnTo>
                  <a:lnTo>
                    <a:pt x="251174" y="408940"/>
                  </a:lnTo>
                  <a:lnTo>
                    <a:pt x="251108" y="383540"/>
                  </a:lnTo>
                  <a:lnTo>
                    <a:pt x="245659" y="322580"/>
                  </a:lnTo>
                  <a:lnTo>
                    <a:pt x="237482" y="281940"/>
                  </a:lnTo>
                  <a:lnTo>
                    <a:pt x="233479" y="266700"/>
                  </a:lnTo>
                  <a:close/>
                </a:path>
                <a:path w="425450" h="427989">
                  <a:moveTo>
                    <a:pt x="266615" y="248920"/>
                  </a:moveTo>
                  <a:lnTo>
                    <a:pt x="172202" y="248920"/>
                  </a:lnTo>
                  <a:lnTo>
                    <a:pt x="163638" y="260350"/>
                  </a:lnTo>
                  <a:lnTo>
                    <a:pt x="140327" y="298450"/>
                  </a:lnTo>
                  <a:lnTo>
                    <a:pt x="115470" y="347980"/>
                  </a:lnTo>
                  <a:lnTo>
                    <a:pt x="100841" y="389890"/>
                  </a:lnTo>
                  <a:lnTo>
                    <a:pt x="104646" y="401320"/>
                  </a:lnTo>
                  <a:lnTo>
                    <a:pt x="110355" y="405130"/>
                  </a:lnTo>
                  <a:lnTo>
                    <a:pt x="117016" y="403860"/>
                  </a:lnTo>
                  <a:lnTo>
                    <a:pt x="121773" y="402590"/>
                  </a:lnTo>
                  <a:lnTo>
                    <a:pt x="128434" y="396240"/>
                  </a:lnTo>
                  <a:lnTo>
                    <a:pt x="133191" y="389890"/>
                  </a:lnTo>
                  <a:lnTo>
                    <a:pt x="140803" y="378460"/>
                  </a:lnTo>
                  <a:lnTo>
                    <a:pt x="147062" y="369570"/>
                  </a:lnTo>
                  <a:lnTo>
                    <a:pt x="153053" y="360680"/>
                  </a:lnTo>
                  <a:lnTo>
                    <a:pt x="158866" y="350520"/>
                  </a:lnTo>
                  <a:lnTo>
                    <a:pt x="164590" y="341630"/>
                  </a:lnTo>
                  <a:lnTo>
                    <a:pt x="174774" y="323850"/>
                  </a:lnTo>
                  <a:lnTo>
                    <a:pt x="183976" y="304800"/>
                  </a:lnTo>
                  <a:lnTo>
                    <a:pt x="192287" y="285750"/>
                  </a:lnTo>
                  <a:lnTo>
                    <a:pt x="199795" y="266700"/>
                  </a:lnTo>
                  <a:lnTo>
                    <a:pt x="233479" y="266700"/>
                  </a:lnTo>
                  <a:lnTo>
                    <a:pt x="232145" y="261620"/>
                  </a:lnTo>
                  <a:lnTo>
                    <a:pt x="281611" y="261620"/>
                  </a:lnTo>
                  <a:lnTo>
                    <a:pt x="271602" y="252730"/>
                  </a:lnTo>
                  <a:lnTo>
                    <a:pt x="266615" y="248920"/>
                  </a:lnTo>
                  <a:close/>
                </a:path>
                <a:path w="425450" h="427989">
                  <a:moveTo>
                    <a:pt x="281611" y="261620"/>
                  </a:moveTo>
                  <a:lnTo>
                    <a:pt x="232145" y="261620"/>
                  </a:lnTo>
                  <a:lnTo>
                    <a:pt x="234999" y="265430"/>
                  </a:lnTo>
                  <a:lnTo>
                    <a:pt x="236902" y="269240"/>
                  </a:lnTo>
                  <a:lnTo>
                    <a:pt x="239757" y="273050"/>
                  </a:lnTo>
                  <a:lnTo>
                    <a:pt x="254371" y="290830"/>
                  </a:lnTo>
                  <a:lnTo>
                    <a:pt x="269609" y="307340"/>
                  </a:lnTo>
                  <a:lnTo>
                    <a:pt x="285383" y="322580"/>
                  </a:lnTo>
                  <a:lnTo>
                    <a:pt x="301603" y="339090"/>
                  </a:lnTo>
                  <a:lnTo>
                    <a:pt x="309319" y="346710"/>
                  </a:lnTo>
                  <a:lnTo>
                    <a:pt x="316946" y="353060"/>
                  </a:lnTo>
                  <a:lnTo>
                    <a:pt x="324751" y="360680"/>
                  </a:lnTo>
                  <a:lnTo>
                    <a:pt x="333002" y="367030"/>
                  </a:lnTo>
                  <a:lnTo>
                    <a:pt x="337759" y="369570"/>
                  </a:lnTo>
                  <a:lnTo>
                    <a:pt x="343468" y="372110"/>
                  </a:lnTo>
                  <a:lnTo>
                    <a:pt x="355837" y="372110"/>
                  </a:lnTo>
                  <a:lnTo>
                    <a:pt x="360595" y="367030"/>
                  </a:lnTo>
                  <a:lnTo>
                    <a:pt x="361546" y="360680"/>
                  </a:lnTo>
                  <a:lnTo>
                    <a:pt x="362498" y="355600"/>
                  </a:lnTo>
                  <a:lnTo>
                    <a:pt x="359643" y="351790"/>
                  </a:lnTo>
                  <a:lnTo>
                    <a:pt x="357740" y="347980"/>
                  </a:lnTo>
                  <a:lnTo>
                    <a:pt x="353934" y="341630"/>
                  </a:lnTo>
                  <a:lnTo>
                    <a:pt x="349177" y="336550"/>
                  </a:lnTo>
                  <a:lnTo>
                    <a:pt x="345371" y="330200"/>
                  </a:lnTo>
                  <a:lnTo>
                    <a:pt x="338770" y="321310"/>
                  </a:lnTo>
                  <a:lnTo>
                    <a:pt x="331812" y="313690"/>
                  </a:lnTo>
                  <a:lnTo>
                    <a:pt x="324498" y="304800"/>
                  </a:lnTo>
                  <a:lnTo>
                    <a:pt x="316827" y="295910"/>
                  </a:lnTo>
                  <a:lnTo>
                    <a:pt x="302346" y="280670"/>
                  </a:lnTo>
                  <a:lnTo>
                    <a:pt x="287331" y="266700"/>
                  </a:lnTo>
                  <a:lnTo>
                    <a:pt x="281611" y="261620"/>
                  </a:lnTo>
                  <a:close/>
                </a:path>
                <a:path w="425450" h="427989">
                  <a:moveTo>
                    <a:pt x="33516" y="160020"/>
                  </a:moveTo>
                  <a:lnTo>
                    <a:pt x="17118" y="160020"/>
                  </a:lnTo>
                  <a:lnTo>
                    <a:pt x="10466" y="161290"/>
                  </a:lnTo>
                  <a:lnTo>
                    <a:pt x="6660" y="165100"/>
                  </a:lnTo>
                  <a:lnTo>
                    <a:pt x="1902" y="168910"/>
                  </a:lnTo>
                  <a:lnTo>
                    <a:pt x="0" y="176530"/>
                  </a:lnTo>
                  <a:lnTo>
                    <a:pt x="2854" y="181610"/>
                  </a:lnTo>
                  <a:lnTo>
                    <a:pt x="4757" y="185420"/>
                  </a:lnTo>
                  <a:lnTo>
                    <a:pt x="9514" y="187960"/>
                  </a:lnTo>
                  <a:lnTo>
                    <a:pt x="13312" y="190500"/>
                  </a:lnTo>
                  <a:lnTo>
                    <a:pt x="19973" y="193040"/>
                  </a:lnTo>
                  <a:lnTo>
                    <a:pt x="33293" y="196850"/>
                  </a:lnTo>
                  <a:lnTo>
                    <a:pt x="43998" y="200660"/>
                  </a:lnTo>
                  <a:lnTo>
                    <a:pt x="76110" y="208280"/>
                  </a:lnTo>
                  <a:lnTo>
                    <a:pt x="117492" y="215900"/>
                  </a:lnTo>
                  <a:lnTo>
                    <a:pt x="138186" y="218440"/>
                  </a:lnTo>
                  <a:lnTo>
                    <a:pt x="158881" y="219710"/>
                  </a:lnTo>
                  <a:lnTo>
                    <a:pt x="154123" y="220980"/>
                  </a:lnTo>
                  <a:lnTo>
                    <a:pt x="150318" y="222250"/>
                  </a:lnTo>
                  <a:lnTo>
                    <a:pt x="145560" y="223520"/>
                  </a:lnTo>
                  <a:lnTo>
                    <a:pt x="124479" y="232410"/>
                  </a:lnTo>
                  <a:lnTo>
                    <a:pt x="63741" y="261620"/>
                  </a:lnTo>
                  <a:lnTo>
                    <a:pt x="27585" y="283210"/>
                  </a:lnTo>
                  <a:lnTo>
                    <a:pt x="15215" y="302260"/>
                  </a:lnTo>
                  <a:lnTo>
                    <a:pt x="18070" y="308610"/>
                  </a:lnTo>
                  <a:lnTo>
                    <a:pt x="27585" y="313690"/>
                  </a:lnTo>
                  <a:lnTo>
                    <a:pt x="33293" y="312420"/>
                  </a:lnTo>
                  <a:lnTo>
                    <a:pt x="37099" y="311150"/>
                  </a:lnTo>
                  <a:lnTo>
                    <a:pt x="50420" y="307340"/>
                  </a:lnTo>
                  <a:lnTo>
                    <a:pt x="58032" y="304800"/>
                  </a:lnTo>
                  <a:lnTo>
                    <a:pt x="78842" y="297180"/>
                  </a:lnTo>
                  <a:lnTo>
                    <a:pt x="88933" y="292100"/>
                  </a:lnTo>
                  <a:lnTo>
                    <a:pt x="98938" y="288290"/>
                  </a:lnTo>
                  <a:lnTo>
                    <a:pt x="118012" y="279400"/>
                  </a:lnTo>
                  <a:lnTo>
                    <a:pt x="136640" y="269240"/>
                  </a:lnTo>
                  <a:lnTo>
                    <a:pt x="154733" y="259080"/>
                  </a:lnTo>
                  <a:lnTo>
                    <a:pt x="172202" y="248920"/>
                  </a:lnTo>
                  <a:lnTo>
                    <a:pt x="266615" y="248920"/>
                  </a:lnTo>
                  <a:lnTo>
                    <a:pt x="258305" y="242570"/>
                  </a:lnTo>
                  <a:lnTo>
                    <a:pt x="207406" y="242570"/>
                  </a:lnTo>
                  <a:lnTo>
                    <a:pt x="205503" y="237490"/>
                  </a:lnTo>
                  <a:lnTo>
                    <a:pt x="200746" y="233680"/>
                  </a:lnTo>
                  <a:lnTo>
                    <a:pt x="191231" y="233680"/>
                  </a:lnTo>
                  <a:lnTo>
                    <a:pt x="193134" y="228600"/>
                  </a:lnTo>
                  <a:lnTo>
                    <a:pt x="192183" y="222250"/>
                  </a:lnTo>
                  <a:lnTo>
                    <a:pt x="187425" y="218440"/>
                  </a:lnTo>
                  <a:lnTo>
                    <a:pt x="186474" y="217170"/>
                  </a:lnTo>
                  <a:lnTo>
                    <a:pt x="184571" y="217170"/>
                  </a:lnTo>
                  <a:lnTo>
                    <a:pt x="189328" y="213360"/>
                  </a:lnTo>
                  <a:lnTo>
                    <a:pt x="192183" y="208280"/>
                  </a:lnTo>
                  <a:lnTo>
                    <a:pt x="190280" y="201930"/>
                  </a:lnTo>
                  <a:lnTo>
                    <a:pt x="188377" y="199390"/>
                  </a:lnTo>
                  <a:lnTo>
                    <a:pt x="194086" y="199390"/>
                  </a:lnTo>
                  <a:lnTo>
                    <a:pt x="199795" y="196850"/>
                  </a:lnTo>
                  <a:lnTo>
                    <a:pt x="200746" y="190500"/>
                  </a:lnTo>
                  <a:lnTo>
                    <a:pt x="200746" y="187960"/>
                  </a:lnTo>
                  <a:lnTo>
                    <a:pt x="213876" y="187960"/>
                  </a:lnTo>
                  <a:lnTo>
                    <a:pt x="215209" y="186690"/>
                  </a:lnTo>
                  <a:lnTo>
                    <a:pt x="166493" y="186690"/>
                  </a:lnTo>
                  <a:lnTo>
                    <a:pt x="162687" y="185420"/>
                  </a:lnTo>
                  <a:lnTo>
                    <a:pt x="153172" y="182880"/>
                  </a:lnTo>
                  <a:lnTo>
                    <a:pt x="131452" y="176530"/>
                  </a:lnTo>
                  <a:lnTo>
                    <a:pt x="109286" y="171450"/>
                  </a:lnTo>
                  <a:lnTo>
                    <a:pt x="64692" y="163830"/>
                  </a:lnTo>
                  <a:lnTo>
                    <a:pt x="33516" y="160020"/>
                  </a:lnTo>
                  <a:close/>
                </a:path>
                <a:path w="425450" h="427989">
                  <a:moveTo>
                    <a:pt x="421490" y="240030"/>
                  </a:moveTo>
                  <a:lnTo>
                    <a:pt x="254980" y="240030"/>
                  </a:lnTo>
                  <a:lnTo>
                    <a:pt x="258786" y="241300"/>
                  </a:lnTo>
                  <a:lnTo>
                    <a:pt x="334533" y="256540"/>
                  </a:lnTo>
                  <a:lnTo>
                    <a:pt x="377365" y="262890"/>
                  </a:lnTo>
                  <a:lnTo>
                    <a:pt x="404363" y="262890"/>
                  </a:lnTo>
                  <a:lnTo>
                    <a:pt x="411023" y="261620"/>
                  </a:lnTo>
                  <a:lnTo>
                    <a:pt x="414829" y="257810"/>
                  </a:lnTo>
                  <a:lnTo>
                    <a:pt x="424344" y="252730"/>
                  </a:lnTo>
                  <a:lnTo>
                    <a:pt x="425295" y="246380"/>
                  </a:lnTo>
                  <a:lnTo>
                    <a:pt x="422441" y="241300"/>
                  </a:lnTo>
                  <a:lnTo>
                    <a:pt x="421490" y="240030"/>
                  </a:lnTo>
                  <a:close/>
                </a:path>
                <a:path w="425450" h="427989">
                  <a:moveTo>
                    <a:pt x="215018" y="236220"/>
                  </a:moveTo>
                  <a:lnTo>
                    <a:pt x="210261" y="240030"/>
                  </a:lnTo>
                  <a:lnTo>
                    <a:pt x="207406" y="242570"/>
                  </a:lnTo>
                  <a:lnTo>
                    <a:pt x="258305" y="242570"/>
                  </a:lnTo>
                  <a:lnTo>
                    <a:pt x="254980" y="240030"/>
                  </a:lnTo>
                  <a:lnTo>
                    <a:pt x="421490" y="240030"/>
                  </a:lnTo>
                  <a:lnTo>
                    <a:pt x="420538" y="238760"/>
                  </a:lnTo>
                  <a:lnTo>
                    <a:pt x="227387" y="238760"/>
                  </a:lnTo>
                  <a:lnTo>
                    <a:pt x="220727" y="237490"/>
                  </a:lnTo>
                  <a:lnTo>
                    <a:pt x="215018" y="236220"/>
                  </a:lnTo>
                  <a:close/>
                </a:path>
                <a:path w="425450" h="427989">
                  <a:moveTo>
                    <a:pt x="298481" y="193040"/>
                  </a:moveTo>
                  <a:lnTo>
                    <a:pt x="234048" y="193040"/>
                  </a:lnTo>
                  <a:lnTo>
                    <a:pt x="232145" y="198120"/>
                  </a:lnTo>
                  <a:lnTo>
                    <a:pt x="234048" y="204470"/>
                  </a:lnTo>
                  <a:lnTo>
                    <a:pt x="238805" y="207010"/>
                  </a:lnTo>
                  <a:lnTo>
                    <a:pt x="239757" y="208280"/>
                  </a:lnTo>
                  <a:lnTo>
                    <a:pt x="240708" y="208280"/>
                  </a:lnTo>
                  <a:lnTo>
                    <a:pt x="242611" y="209550"/>
                  </a:lnTo>
                  <a:lnTo>
                    <a:pt x="237854" y="212090"/>
                  </a:lnTo>
                  <a:lnTo>
                    <a:pt x="235951" y="218440"/>
                  </a:lnTo>
                  <a:lnTo>
                    <a:pt x="237854" y="223520"/>
                  </a:lnTo>
                  <a:lnTo>
                    <a:pt x="237854" y="224790"/>
                  </a:lnTo>
                  <a:lnTo>
                    <a:pt x="239757" y="226060"/>
                  </a:lnTo>
                  <a:lnTo>
                    <a:pt x="234048" y="226060"/>
                  </a:lnTo>
                  <a:lnTo>
                    <a:pt x="228339" y="229870"/>
                  </a:lnTo>
                  <a:lnTo>
                    <a:pt x="227387" y="234950"/>
                  </a:lnTo>
                  <a:lnTo>
                    <a:pt x="227387" y="236220"/>
                  </a:lnTo>
                  <a:lnTo>
                    <a:pt x="226436" y="237490"/>
                  </a:lnTo>
                  <a:lnTo>
                    <a:pt x="227387" y="238760"/>
                  </a:lnTo>
                  <a:lnTo>
                    <a:pt x="420538" y="238760"/>
                  </a:lnTo>
                  <a:lnTo>
                    <a:pt x="419587" y="237490"/>
                  </a:lnTo>
                  <a:lnTo>
                    <a:pt x="415781" y="233680"/>
                  </a:lnTo>
                  <a:lnTo>
                    <a:pt x="411023" y="233680"/>
                  </a:lnTo>
                  <a:lnTo>
                    <a:pt x="404363" y="229870"/>
                  </a:lnTo>
                  <a:lnTo>
                    <a:pt x="397702" y="228600"/>
                  </a:lnTo>
                  <a:lnTo>
                    <a:pt x="390091" y="226060"/>
                  </a:lnTo>
                  <a:lnTo>
                    <a:pt x="347274" y="215900"/>
                  </a:lnTo>
                  <a:lnTo>
                    <a:pt x="326579" y="212090"/>
                  </a:lnTo>
                  <a:lnTo>
                    <a:pt x="285190" y="207010"/>
                  </a:lnTo>
                  <a:lnTo>
                    <a:pt x="264495" y="205740"/>
                  </a:lnTo>
                  <a:lnTo>
                    <a:pt x="269253" y="205740"/>
                  </a:lnTo>
                  <a:lnTo>
                    <a:pt x="273059" y="203200"/>
                  </a:lnTo>
                  <a:lnTo>
                    <a:pt x="277816" y="201930"/>
                  </a:lnTo>
                  <a:lnTo>
                    <a:pt x="298481" y="193040"/>
                  </a:lnTo>
                  <a:close/>
                </a:path>
                <a:path w="425450" h="427989">
                  <a:moveTo>
                    <a:pt x="316407" y="184150"/>
                  </a:moveTo>
                  <a:lnTo>
                    <a:pt x="217873" y="184150"/>
                  </a:lnTo>
                  <a:lnTo>
                    <a:pt x="219776" y="189230"/>
                  </a:lnTo>
                  <a:lnTo>
                    <a:pt x="224533" y="194310"/>
                  </a:lnTo>
                  <a:lnTo>
                    <a:pt x="233096" y="194310"/>
                  </a:lnTo>
                  <a:lnTo>
                    <a:pt x="234048" y="193040"/>
                  </a:lnTo>
                  <a:lnTo>
                    <a:pt x="298481" y="193040"/>
                  </a:lnTo>
                  <a:lnTo>
                    <a:pt x="316407" y="184150"/>
                  </a:lnTo>
                  <a:close/>
                </a:path>
                <a:path w="425450" h="427989">
                  <a:moveTo>
                    <a:pt x="213876" y="187960"/>
                  </a:moveTo>
                  <a:lnTo>
                    <a:pt x="200746" y="187960"/>
                  </a:lnTo>
                  <a:lnTo>
                    <a:pt x="205503" y="190500"/>
                  </a:lnTo>
                  <a:lnTo>
                    <a:pt x="211212" y="190500"/>
                  </a:lnTo>
                  <a:lnTo>
                    <a:pt x="213876" y="187960"/>
                  </a:lnTo>
                  <a:close/>
                </a:path>
                <a:path w="425450" h="427989">
                  <a:moveTo>
                    <a:pt x="80859" y="53340"/>
                  </a:moveTo>
                  <a:lnTo>
                    <a:pt x="68498" y="53340"/>
                  </a:lnTo>
                  <a:lnTo>
                    <a:pt x="63741" y="57150"/>
                  </a:lnTo>
                  <a:lnTo>
                    <a:pt x="62789" y="63500"/>
                  </a:lnTo>
                  <a:lnTo>
                    <a:pt x="61838" y="68580"/>
                  </a:lnTo>
                  <a:lnTo>
                    <a:pt x="64692" y="72390"/>
                  </a:lnTo>
                  <a:lnTo>
                    <a:pt x="66595" y="76200"/>
                  </a:lnTo>
                  <a:lnTo>
                    <a:pt x="70401" y="82550"/>
                  </a:lnTo>
                  <a:lnTo>
                    <a:pt x="75159" y="88900"/>
                  </a:lnTo>
                  <a:lnTo>
                    <a:pt x="78957" y="95250"/>
                  </a:lnTo>
                  <a:lnTo>
                    <a:pt x="85543" y="104140"/>
                  </a:lnTo>
                  <a:lnTo>
                    <a:pt x="92396" y="113030"/>
                  </a:lnTo>
                  <a:lnTo>
                    <a:pt x="99428" y="120650"/>
                  </a:lnTo>
                  <a:lnTo>
                    <a:pt x="106549" y="129540"/>
                  </a:lnTo>
                  <a:lnTo>
                    <a:pt x="120465" y="144780"/>
                  </a:lnTo>
                  <a:lnTo>
                    <a:pt x="135094" y="158750"/>
                  </a:lnTo>
                  <a:lnTo>
                    <a:pt x="150436" y="173990"/>
                  </a:lnTo>
                  <a:lnTo>
                    <a:pt x="166493" y="186690"/>
                  </a:lnTo>
                  <a:lnTo>
                    <a:pt x="215209" y="186690"/>
                  </a:lnTo>
                  <a:lnTo>
                    <a:pt x="217873" y="184150"/>
                  </a:lnTo>
                  <a:lnTo>
                    <a:pt x="316407" y="184150"/>
                  </a:lnTo>
                  <a:lnTo>
                    <a:pt x="331549" y="176530"/>
                  </a:lnTo>
                  <a:lnTo>
                    <a:pt x="251174" y="176530"/>
                  </a:lnTo>
                  <a:lnTo>
                    <a:pt x="256883" y="167640"/>
                  </a:lnTo>
                  <a:lnTo>
                    <a:pt x="258786" y="163830"/>
                  </a:lnTo>
                  <a:lnTo>
                    <a:pt x="260336" y="161290"/>
                  </a:lnTo>
                  <a:lnTo>
                    <a:pt x="221679" y="161290"/>
                  </a:lnTo>
                  <a:lnTo>
                    <a:pt x="221679" y="157480"/>
                  </a:lnTo>
                  <a:lnTo>
                    <a:pt x="186474" y="157480"/>
                  </a:lnTo>
                  <a:lnTo>
                    <a:pt x="184571" y="154940"/>
                  </a:lnTo>
                  <a:lnTo>
                    <a:pt x="183619" y="152400"/>
                  </a:lnTo>
                  <a:lnTo>
                    <a:pt x="169555" y="135890"/>
                  </a:lnTo>
                  <a:lnTo>
                    <a:pt x="154599" y="118110"/>
                  </a:lnTo>
                  <a:lnTo>
                    <a:pt x="138930" y="101600"/>
                  </a:lnTo>
                  <a:lnTo>
                    <a:pt x="122725" y="86360"/>
                  </a:lnTo>
                  <a:lnTo>
                    <a:pt x="115410" y="78740"/>
                  </a:lnTo>
                  <a:lnTo>
                    <a:pt x="107739" y="71120"/>
                  </a:lnTo>
                  <a:lnTo>
                    <a:pt x="99711" y="64770"/>
                  </a:lnTo>
                  <a:lnTo>
                    <a:pt x="91326" y="58420"/>
                  </a:lnTo>
                  <a:lnTo>
                    <a:pt x="86568" y="55880"/>
                  </a:lnTo>
                  <a:lnTo>
                    <a:pt x="80859" y="53340"/>
                  </a:lnTo>
                  <a:close/>
                </a:path>
                <a:path w="425450" h="427989">
                  <a:moveTo>
                    <a:pt x="392945" y="107950"/>
                  </a:moveTo>
                  <a:lnTo>
                    <a:pt x="388188" y="109220"/>
                  </a:lnTo>
                  <a:lnTo>
                    <a:pt x="384382" y="110490"/>
                  </a:lnTo>
                  <a:lnTo>
                    <a:pt x="377721" y="111760"/>
                  </a:lnTo>
                  <a:lnTo>
                    <a:pt x="364401" y="116840"/>
                  </a:lnTo>
                  <a:lnTo>
                    <a:pt x="343587" y="124460"/>
                  </a:lnTo>
                  <a:lnTo>
                    <a:pt x="333492" y="129540"/>
                  </a:lnTo>
                  <a:lnTo>
                    <a:pt x="304561" y="143510"/>
                  </a:lnTo>
                  <a:lnTo>
                    <a:pt x="286260" y="153670"/>
                  </a:lnTo>
                  <a:lnTo>
                    <a:pt x="268494" y="163830"/>
                  </a:lnTo>
                  <a:lnTo>
                    <a:pt x="251174" y="176530"/>
                  </a:lnTo>
                  <a:lnTo>
                    <a:pt x="331549" y="176530"/>
                  </a:lnTo>
                  <a:lnTo>
                    <a:pt x="339097" y="172720"/>
                  </a:lnTo>
                  <a:lnTo>
                    <a:pt x="358692" y="161290"/>
                  </a:lnTo>
                  <a:lnTo>
                    <a:pt x="367939" y="156210"/>
                  </a:lnTo>
                  <a:lnTo>
                    <a:pt x="402460" y="130810"/>
                  </a:lnTo>
                  <a:lnTo>
                    <a:pt x="406266" y="119380"/>
                  </a:lnTo>
                  <a:lnTo>
                    <a:pt x="403411" y="113030"/>
                  </a:lnTo>
                  <a:lnTo>
                    <a:pt x="397702" y="110490"/>
                  </a:lnTo>
                  <a:lnTo>
                    <a:pt x="392945" y="107950"/>
                  </a:lnTo>
                  <a:close/>
                </a:path>
                <a:path w="425450" h="427989">
                  <a:moveTo>
                    <a:pt x="308263" y="19050"/>
                  </a:moveTo>
                  <a:lnTo>
                    <a:pt x="301603" y="20320"/>
                  </a:lnTo>
                  <a:lnTo>
                    <a:pt x="296846" y="21590"/>
                  </a:lnTo>
                  <a:lnTo>
                    <a:pt x="293040" y="25400"/>
                  </a:lnTo>
                  <a:lnTo>
                    <a:pt x="290185" y="29210"/>
                  </a:lnTo>
                  <a:lnTo>
                    <a:pt x="285428" y="34290"/>
                  </a:lnTo>
                  <a:lnTo>
                    <a:pt x="277816" y="46990"/>
                  </a:lnTo>
                  <a:lnTo>
                    <a:pt x="271572" y="55880"/>
                  </a:lnTo>
                  <a:lnTo>
                    <a:pt x="265685" y="66040"/>
                  </a:lnTo>
                  <a:lnTo>
                    <a:pt x="245362" y="104140"/>
                  </a:lnTo>
                  <a:lnTo>
                    <a:pt x="228621" y="142240"/>
                  </a:lnTo>
                  <a:lnTo>
                    <a:pt x="221679" y="161290"/>
                  </a:lnTo>
                  <a:lnTo>
                    <a:pt x="260336" y="161290"/>
                  </a:lnTo>
                  <a:lnTo>
                    <a:pt x="270412" y="144780"/>
                  </a:lnTo>
                  <a:lnTo>
                    <a:pt x="281146" y="125730"/>
                  </a:lnTo>
                  <a:lnTo>
                    <a:pt x="291166" y="105410"/>
                  </a:lnTo>
                  <a:lnTo>
                    <a:pt x="300651" y="83820"/>
                  </a:lnTo>
                  <a:lnTo>
                    <a:pt x="305037" y="74930"/>
                  </a:lnTo>
                  <a:lnTo>
                    <a:pt x="309334" y="64770"/>
                  </a:lnTo>
                  <a:lnTo>
                    <a:pt x="313095" y="54610"/>
                  </a:lnTo>
                  <a:lnTo>
                    <a:pt x="315875" y="45720"/>
                  </a:lnTo>
                  <a:lnTo>
                    <a:pt x="317778" y="34290"/>
                  </a:lnTo>
                  <a:lnTo>
                    <a:pt x="313972" y="22860"/>
                  </a:lnTo>
                  <a:lnTo>
                    <a:pt x="308263" y="19050"/>
                  </a:lnTo>
                  <a:close/>
                </a:path>
                <a:path w="425450" h="427989">
                  <a:moveTo>
                    <a:pt x="181716" y="0"/>
                  </a:moveTo>
                  <a:lnTo>
                    <a:pt x="175056" y="0"/>
                  </a:lnTo>
                  <a:lnTo>
                    <a:pt x="168396" y="8890"/>
                  </a:lnTo>
                  <a:lnTo>
                    <a:pt x="167444" y="13970"/>
                  </a:lnTo>
                  <a:lnTo>
                    <a:pt x="167444" y="40640"/>
                  </a:lnTo>
                  <a:lnTo>
                    <a:pt x="171250" y="83820"/>
                  </a:lnTo>
                  <a:lnTo>
                    <a:pt x="177792" y="121920"/>
                  </a:lnTo>
                  <a:lnTo>
                    <a:pt x="186474" y="157480"/>
                  </a:lnTo>
                  <a:lnTo>
                    <a:pt x="221679" y="157480"/>
                  </a:lnTo>
                  <a:lnTo>
                    <a:pt x="221679" y="148590"/>
                  </a:lnTo>
                  <a:lnTo>
                    <a:pt x="219597" y="125730"/>
                  </a:lnTo>
                  <a:lnTo>
                    <a:pt x="212580" y="81280"/>
                  </a:lnTo>
                  <a:lnTo>
                    <a:pt x="203838" y="38100"/>
                  </a:lnTo>
                  <a:lnTo>
                    <a:pt x="197892" y="17780"/>
                  </a:lnTo>
                  <a:lnTo>
                    <a:pt x="195989" y="11430"/>
                  </a:lnTo>
                  <a:lnTo>
                    <a:pt x="193134" y="7620"/>
                  </a:lnTo>
                  <a:lnTo>
                    <a:pt x="181716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2661" y="5553703"/>
              <a:ext cx="74527" cy="7875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0" y="10665"/>
            <a:ext cx="3867785" cy="1176020"/>
            <a:chOff x="0" y="10665"/>
            <a:chExt cx="3867785" cy="1176020"/>
          </a:xfrm>
        </p:grpSpPr>
        <p:sp>
          <p:nvSpPr>
            <p:cNvPr id="28" name="object 28"/>
            <p:cNvSpPr/>
            <p:nvPr/>
          </p:nvSpPr>
          <p:spPr>
            <a:xfrm>
              <a:off x="0" y="10665"/>
              <a:ext cx="3816985" cy="611505"/>
            </a:xfrm>
            <a:custGeom>
              <a:avLst/>
              <a:gdLst/>
              <a:ahLst/>
              <a:cxnLst/>
              <a:rect l="l" t="t" r="r" b="b"/>
              <a:pathLst>
                <a:path w="3816985" h="611505">
                  <a:moveTo>
                    <a:pt x="0" y="380400"/>
                  </a:moveTo>
                  <a:lnTo>
                    <a:pt x="61421" y="424511"/>
                  </a:lnTo>
                  <a:lnTo>
                    <a:pt x="144168" y="446145"/>
                  </a:lnTo>
                  <a:lnTo>
                    <a:pt x="233176" y="467747"/>
                  </a:lnTo>
                  <a:lnTo>
                    <a:pt x="283129" y="479193"/>
                  </a:lnTo>
                  <a:lnTo>
                    <a:pt x="383682" y="500745"/>
                  </a:lnTo>
                  <a:lnTo>
                    <a:pt x="485070" y="520486"/>
                  </a:lnTo>
                  <a:lnTo>
                    <a:pt x="535896" y="529640"/>
                  </a:lnTo>
                  <a:lnTo>
                    <a:pt x="638113" y="546554"/>
                  </a:lnTo>
                  <a:lnTo>
                    <a:pt x="740778" y="561540"/>
                  </a:lnTo>
                  <a:lnTo>
                    <a:pt x="843766" y="574557"/>
                  </a:lnTo>
                  <a:lnTo>
                    <a:pt x="946355" y="585585"/>
                  </a:lnTo>
                  <a:lnTo>
                    <a:pt x="1048568" y="594638"/>
                  </a:lnTo>
                  <a:lnTo>
                    <a:pt x="1150926" y="601705"/>
                  </a:lnTo>
                  <a:lnTo>
                    <a:pt x="1253298" y="606786"/>
                  </a:lnTo>
                  <a:lnTo>
                    <a:pt x="1355553" y="609882"/>
                  </a:lnTo>
                  <a:lnTo>
                    <a:pt x="1457561" y="610991"/>
                  </a:lnTo>
                  <a:lnTo>
                    <a:pt x="1559192" y="610115"/>
                  </a:lnTo>
                  <a:lnTo>
                    <a:pt x="1639945" y="608053"/>
                  </a:lnTo>
                  <a:lnTo>
                    <a:pt x="1730663" y="604163"/>
                  </a:lnTo>
                  <a:lnTo>
                    <a:pt x="1836991" y="597817"/>
                  </a:lnTo>
                  <a:lnTo>
                    <a:pt x="1942589" y="589525"/>
                  </a:lnTo>
                  <a:lnTo>
                    <a:pt x="1989535" y="585172"/>
                  </a:lnTo>
                  <a:lnTo>
                    <a:pt x="1472032" y="585172"/>
                  </a:lnTo>
                  <a:lnTo>
                    <a:pt x="1420169" y="584946"/>
                  </a:lnTo>
                  <a:lnTo>
                    <a:pt x="1316214" y="582937"/>
                  </a:lnTo>
                  <a:lnTo>
                    <a:pt x="1212036" y="578872"/>
                  </a:lnTo>
                  <a:lnTo>
                    <a:pt x="1107733" y="572771"/>
                  </a:lnTo>
                  <a:lnTo>
                    <a:pt x="1003405" y="564659"/>
                  </a:lnTo>
                  <a:lnTo>
                    <a:pt x="899149" y="554557"/>
                  </a:lnTo>
                  <a:lnTo>
                    <a:pt x="796485" y="542601"/>
                  </a:lnTo>
                  <a:lnTo>
                    <a:pt x="694039" y="528743"/>
                  </a:lnTo>
                  <a:lnTo>
                    <a:pt x="639002" y="520473"/>
                  </a:lnTo>
                  <a:lnTo>
                    <a:pt x="541239" y="504415"/>
                  </a:lnTo>
                  <a:lnTo>
                    <a:pt x="440033" y="485821"/>
                  </a:lnTo>
                  <a:lnTo>
                    <a:pt x="389684" y="475813"/>
                  </a:lnTo>
                  <a:lnTo>
                    <a:pt x="339524" y="465331"/>
                  </a:lnTo>
                  <a:lnTo>
                    <a:pt x="289570" y="454374"/>
                  </a:lnTo>
                  <a:lnTo>
                    <a:pt x="239836" y="442944"/>
                  </a:lnTo>
                  <a:lnTo>
                    <a:pt x="151322" y="421361"/>
                  </a:lnTo>
                  <a:lnTo>
                    <a:pt x="69090" y="399778"/>
                  </a:lnTo>
                  <a:lnTo>
                    <a:pt x="0" y="380400"/>
                  </a:lnTo>
                  <a:close/>
                </a:path>
                <a:path w="3816985" h="611505">
                  <a:moveTo>
                    <a:pt x="3816868" y="0"/>
                  </a:moveTo>
                  <a:lnTo>
                    <a:pt x="3772516" y="0"/>
                  </a:lnTo>
                  <a:lnTo>
                    <a:pt x="3747098" y="17200"/>
                  </a:lnTo>
                  <a:lnTo>
                    <a:pt x="3703710" y="44983"/>
                  </a:lnTo>
                  <a:lnTo>
                    <a:pt x="3656398" y="73625"/>
                  </a:lnTo>
                  <a:lnTo>
                    <a:pt x="3605042" y="102990"/>
                  </a:lnTo>
                  <a:lnTo>
                    <a:pt x="3549522" y="132937"/>
                  </a:lnTo>
                  <a:lnTo>
                    <a:pt x="3489720" y="163329"/>
                  </a:lnTo>
                  <a:lnTo>
                    <a:pt x="3425516" y="194026"/>
                  </a:lnTo>
                  <a:lnTo>
                    <a:pt x="3356791" y="224892"/>
                  </a:lnTo>
                  <a:lnTo>
                    <a:pt x="3283425" y="255787"/>
                  </a:lnTo>
                  <a:lnTo>
                    <a:pt x="3205299" y="286574"/>
                  </a:lnTo>
                  <a:lnTo>
                    <a:pt x="3158228" y="304150"/>
                  </a:lnTo>
                  <a:lnTo>
                    <a:pt x="3110560" y="321247"/>
                  </a:lnTo>
                  <a:lnTo>
                    <a:pt x="3062304" y="337857"/>
                  </a:lnTo>
                  <a:lnTo>
                    <a:pt x="3013472" y="353971"/>
                  </a:lnTo>
                  <a:lnTo>
                    <a:pt x="2964075" y="369581"/>
                  </a:lnTo>
                  <a:lnTo>
                    <a:pt x="2914123" y="384681"/>
                  </a:lnTo>
                  <a:lnTo>
                    <a:pt x="2863626" y="399260"/>
                  </a:lnTo>
                  <a:lnTo>
                    <a:pt x="2812596" y="413312"/>
                  </a:lnTo>
                  <a:lnTo>
                    <a:pt x="2761042" y="426829"/>
                  </a:lnTo>
                  <a:lnTo>
                    <a:pt x="2708976" y="439802"/>
                  </a:lnTo>
                  <a:lnTo>
                    <a:pt x="2656408" y="452223"/>
                  </a:lnTo>
                  <a:lnTo>
                    <a:pt x="2603349" y="464084"/>
                  </a:lnTo>
                  <a:lnTo>
                    <a:pt x="2500750" y="485339"/>
                  </a:lnTo>
                  <a:lnTo>
                    <a:pt x="2451345" y="494830"/>
                  </a:lnTo>
                  <a:lnTo>
                    <a:pt x="2401607" y="503852"/>
                  </a:lnTo>
                  <a:lnTo>
                    <a:pt x="2351545" y="512404"/>
                  </a:lnTo>
                  <a:lnTo>
                    <a:pt x="2301172" y="520486"/>
                  </a:lnTo>
                  <a:lnTo>
                    <a:pt x="2250498" y="528099"/>
                  </a:lnTo>
                  <a:lnTo>
                    <a:pt x="2199535" y="535243"/>
                  </a:lnTo>
                  <a:lnTo>
                    <a:pt x="2096786" y="548121"/>
                  </a:lnTo>
                  <a:lnTo>
                    <a:pt x="1993016" y="559122"/>
                  </a:lnTo>
                  <a:lnTo>
                    <a:pt x="1888314" y="568244"/>
                  </a:lnTo>
                  <a:lnTo>
                    <a:pt x="1782771" y="575488"/>
                  </a:lnTo>
                  <a:lnTo>
                    <a:pt x="1678435" y="580821"/>
                  </a:lnTo>
                  <a:lnTo>
                    <a:pt x="1627017" y="582702"/>
                  </a:lnTo>
                  <a:lnTo>
                    <a:pt x="1575468" y="584053"/>
                  </a:lnTo>
                  <a:lnTo>
                    <a:pt x="1523803" y="584875"/>
                  </a:lnTo>
                  <a:lnTo>
                    <a:pt x="1472032" y="585172"/>
                  </a:lnTo>
                  <a:lnTo>
                    <a:pt x="1989535" y="585172"/>
                  </a:lnTo>
                  <a:lnTo>
                    <a:pt x="2047346" y="579311"/>
                  </a:lnTo>
                  <a:lnTo>
                    <a:pt x="2151148" y="567197"/>
                  </a:lnTo>
                  <a:lnTo>
                    <a:pt x="2253884" y="553204"/>
                  </a:lnTo>
                  <a:lnTo>
                    <a:pt x="2304816" y="545510"/>
                  </a:lnTo>
                  <a:lnTo>
                    <a:pt x="2355440" y="537356"/>
                  </a:lnTo>
                  <a:lnTo>
                    <a:pt x="2405741" y="528743"/>
                  </a:lnTo>
                  <a:lnTo>
                    <a:pt x="2455705" y="519674"/>
                  </a:lnTo>
                  <a:lnTo>
                    <a:pt x="2505318" y="510153"/>
                  </a:lnTo>
                  <a:lnTo>
                    <a:pt x="2554566" y="500181"/>
                  </a:lnTo>
                  <a:lnTo>
                    <a:pt x="2604515" y="489523"/>
                  </a:lnTo>
                  <a:lnTo>
                    <a:pt x="2654076" y="478402"/>
                  </a:lnTo>
                  <a:lnTo>
                    <a:pt x="2703235" y="466822"/>
                  </a:lnTo>
                  <a:lnTo>
                    <a:pt x="2751980" y="454788"/>
                  </a:lnTo>
                  <a:lnTo>
                    <a:pt x="2800298" y="442304"/>
                  </a:lnTo>
                  <a:lnTo>
                    <a:pt x="2848176" y="429375"/>
                  </a:lnTo>
                  <a:lnTo>
                    <a:pt x="2895602" y="416004"/>
                  </a:lnTo>
                  <a:lnTo>
                    <a:pt x="2942564" y="402197"/>
                  </a:lnTo>
                  <a:lnTo>
                    <a:pt x="2989048" y="387957"/>
                  </a:lnTo>
                  <a:lnTo>
                    <a:pt x="3035042" y="373289"/>
                  </a:lnTo>
                  <a:lnTo>
                    <a:pt x="3080533" y="358197"/>
                  </a:lnTo>
                  <a:lnTo>
                    <a:pt x="3125508" y="342686"/>
                  </a:lnTo>
                  <a:lnTo>
                    <a:pt x="3169956" y="326760"/>
                  </a:lnTo>
                  <a:lnTo>
                    <a:pt x="3213863" y="310423"/>
                  </a:lnTo>
                  <a:lnTo>
                    <a:pt x="3270556" y="288286"/>
                  </a:lnTo>
                  <a:lnTo>
                    <a:pt x="3326118" y="265472"/>
                  </a:lnTo>
                  <a:lnTo>
                    <a:pt x="3380471" y="242025"/>
                  </a:lnTo>
                  <a:lnTo>
                    <a:pt x="3433538" y="217992"/>
                  </a:lnTo>
                  <a:lnTo>
                    <a:pt x="3485245" y="193420"/>
                  </a:lnTo>
                  <a:lnTo>
                    <a:pt x="3535513" y="168354"/>
                  </a:lnTo>
                  <a:lnTo>
                    <a:pt x="3584267" y="142840"/>
                  </a:lnTo>
                  <a:lnTo>
                    <a:pt x="3631430" y="116925"/>
                  </a:lnTo>
                  <a:lnTo>
                    <a:pt x="3676926" y="90654"/>
                  </a:lnTo>
                  <a:lnTo>
                    <a:pt x="3720679" y="64075"/>
                  </a:lnTo>
                  <a:lnTo>
                    <a:pt x="3762611" y="37232"/>
                  </a:lnTo>
                  <a:lnTo>
                    <a:pt x="3802647" y="10173"/>
                  </a:lnTo>
                  <a:lnTo>
                    <a:pt x="3816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340167"/>
              <a:ext cx="562610" cy="770255"/>
            </a:xfrm>
            <a:custGeom>
              <a:avLst/>
              <a:gdLst/>
              <a:ahLst/>
              <a:cxnLst/>
              <a:rect l="l" t="t" r="r" b="b"/>
              <a:pathLst>
                <a:path w="562610" h="770255">
                  <a:moveTo>
                    <a:pt x="496603" y="465452"/>
                  </a:moveTo>
                  <a:lnTo>
                    <a:pt x="199882" y="465452"/>
                  </a:lnTo>
                  <a:lnTo>
                    <a:pt x="236657" y="516611"/>
                  </a:lnTo>
                  <a:lnTo>
                    <a:pt x="317849" y="627228"/>
                  </a:lnTo>
                  <a:lnTo>
                    <a:pt x="399755" y="733015"/>
                  </a:lnTo>
                  <a:lnTo>
                    <a:pt x="438672" y="769686"/>
                  </a:lnTo>
                  <a:lnTo>
                    <a:pt x="459603" y="658103"/>
                  </a:lnTo>
                  <a:lnTo>
                    <a:pt x="496603" y="465452"/>
                  </a:lnTo>
                  <a:close/>
                </a:path>
                <a:path w="562610" h="770255">
                  <a:moveTo>
                    <a:pt x="48610" y="0"/>
                  </a:moveTo>
                  <a:lnTo>
                    <a:pt x="0" y="249677"/>
                  </a:lnTo>
                  <a:lnTo>
                    <a:pt x="0" y="588895"/>
                  </a:lnTo>
                  <a:lnTo>
                    <a:pt x="199882" y="465452"/>
                  </a:lnTo>
                  <a:lnTo>
                    <a:pt x="496603" y="465452"/>
                  </a:lnTo>
                  <a:lnTo>
                    <a:pt x="501941" y="437658"/>
                  </a:lnTo>
                  <a:lnTo>
                    <a:pt x="543566" y="222027"/>
                  </a:lnTo>
                  <a:lnTo>
                    <a:pt x="562356" y="124889"/>
                  </a:lnTo>
                  <a:lnTo>
                    <a:pt x="48610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17524" y="74967"/>
              <a:ext cx="3249930" cy="1105535"/>
            </a:xfrm>
            <a:custGeom>
              <a:avLst/>
              <a:gdLst/>
              <a:ahLst/>
              <a:cxnLst/>
              <a:rect l="l" t="t" r="r" b="b"/>
              <a:pathLst>
                <a:path w="3249929" h="1105535">
                  <a:moveTo>
                    <a:pt x="572770" y="450189"/>
                  </a:moveTo>
                  <a:lnTo>
                    <a:pt x="49466" y="387235"/>
                  </a:lnTo>
                  <a:lnTo>
                    <a:pt x="0" y="1032027"/>
                  </a:lnTo>
                  <a:lnTo>
                    <a:pt x="253072" y="831773"/>
                  </a:lnTo>
                  <a:lnTo>
                    <a:pt x="388772" y="978649"/>
                  </a:lnTo>
                  <a:lnTo>
                    <a:pt x="482282" y="1073988"/>
                  </a:lnTo>
                  <a:lnTo>
                    <a:pt x="525195" y="1105484"/>
                  </a:lnTo>
                  <a:lnTo>
                    <a:pt x="572770" y="450189"/>
                  </a:lnTo>
                  <a:close/>
                </a:path>
                <a:path w="3249929" h="1105535">
                  <a:moveTo>
                    <a:pt x="3249917" y="592328"/>
                  </a:moveTo>
                  <a:lnTo>
                    <a:pt x="2965424" y="0"/>
                  </a:lnTo>
                  <a:lnTo>
                    <a:pt x="2480246" y="206057"/>
                  </a:lnTo>
                  <a:lnTo>
                    <a:pt x="2758084" y="790752"/>
                  </a:lnTo>
                  <a:lnTo>
                    <a:pt x="2877896" y="490258"/>
                  </a:lnTo>
                  <a:lnTo>
                    <a:pt x="3068548" y="549884"/>
                  </a:lnTo>
                  <a:lnTo>
                    <a:pt x="3197009" y="586041"/>
                  </a:lnTo>
                  <a:lnTo>
                    <a:pt x="3249917" y="592328"/>
                  </a:lnTo>
                  <a:close/>
                </a:path>
              </a:pathLst>
            </a:custGeom>
            <a:solidFill>
              <a:srgbClr val="53B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94885" y="529925"/>
              <a:ext cx="560070" cy="656590"/>
            </a:xfrm>
            <a:custGeom>
              <a:avLst/>
              <a:gdLst/>
              <a:ahLst/>
              <a:cxnLst/>
              <a:rect l="l" t="t" r="r" b="b"/>
              <a:pathLst>
                <a:path w="560069" h="656590">
                  <a:moveTo>
                    <a:pt x="527120" y="0"/>
                  </a:moveTo>
                  <a:lnTo>
                    <a:pt x="0" y="0"/>
                  </a:lnTo>
                  <a:lnTo>
                    <a:pt x="28544" y="646704"/>
                  </a:lnTo>
                  <a:lnTo>
                    <a:pt x="255948" y="416880"/>
                  </a:lnTo>
                  <a:lnTo>
                    <a:pt x="408423" y="546221"/>
                  </a:lnTo>
                  <a:lnTo>
                    <a:pt x="512847" y="629709"/>
                  </a:lnTo>
                  <a:lnTo>
                    <a:pt x="559470" y="656244"/>
                  </a:lnTo>
                  <a:lnTo>
                    <a:pt x="527120" y="0"/>
                  </a:lnTo>
                  <a:close/>
                </a:path>
              </a:pathLst>
            </a:custGeom>
            <a:solidFill>
              <a:srgbClr val="FFC8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924765" y="455516"/>
              <a:ext cx="618490" cy="692785"/>
            </a:xfrm>
            <a:custGeom>
              <a:avLst/>
              <a:gdLst/>
              <a:ahLst/>
              <a:cxnLst/>
              <a:rect l="l" t="t" r="r" b="b"/>
              <a:pathLst>
                <a:path w="618489" h="692785">
                  <a:moveTo>
                    <a:pt x="524186" y="0"/>
                  </a:moveTo>
                  <a:lnTo>
                    <a:pt x="0" y="51513"/>
                  </a:lnTo>
                  <a:lnTo>
                    <a:pt x="89359" y="692494"/>
                  </a:lnTo>
                  <a:lnTo>
                    <a:pt x="293928" y="441683"/>
                  </a:lnTo>
                  <a:lnTo>
                    <a:pt x="457939" y="555760"/>
                  </a:lnTo>
                  <a:lnTo>
                    <a:pt x="569694" y="628756"/>
                  </a:lnTo>
                  <a:lnTo>
                    <a:pt x="618383" y="650520"/>
                  </a:lnTo>
                  <a:lnTo>
                    <a:pt x="524186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517458" y="314410"/>
              <a:ext cx="708025" cy="753110"/>
            </a:xfrm>
            <a:custGeom>
              <a:avLst/>
              <a:gdLst/>
              <a:ahLst/>
              <a:cxnLst/>
              <a:rect l="l" t="t" r="r" b="b"/>
              <a:pathLst>
                <a:path w="708025" h="753110">
                  <a:moveTo>
                    <a:pt x="509914" y="0"/>
                  </a:moveTo>
                  <a:lnTo>
                    <a:pt x="0" y="134428"/>
                  </a:lnTo>
                  <a:lnTo>
                    <a:pt x="193071" y="752594"/>
                  </a:lnTo>
                  <a:lnTo>
                    <a:pt x="353871" y="472130"/>
                  </a:lnTo>
                  <a:lnTo>
                    <a:pt x="534414" y="557867"/>
                  </a:lnTo>
                  <a:lnTo>
                    <a:pt x="656531" y="611780"/>
                  </a:lnTo>
                  <a:lnTo>
                    <a:pt x="707822" y="625717"/>
                  </a:lnTo>
                  <a:lnTo>
                    <a:pt x="509914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248949" y="10665"/>
            <a:ext cx="3936365" cy="1189355"/>
            <a:chOff x="8248949" y="10665"/>
            <a:chExt cx="3936365" cy="1189355"/>
          </a:xfrm>
        </p:grpSpPr>
        <p:sp>
          <p:nvSpPr>
            <p:cNvPr id="35" name="object 35"/>
            <p:cNvSpPr/>
            <p:nvPr/>
          </p:nvSpPr>
          <p:spPr>
            <a:xfrm>
              <a:off x="8248949" y="10665"/>
              <a:ext cx="3936365" cy="612775"/>
            </a:xfrm>
            <a:custGeom>
              <a:avLst/>
              <a:gdLst/>
              <a:ahLst/>
              <a:cxnLst/>
              <a:rect l="l" t="t" r="r" b="b"/>
              <a:pathLst>
                <a:path w="3936365" h="612775">
                  <a:moveTo>
                    <a:pt x="54260" y="0"/>
                  </a:moveTo>
                  <a:lnTo>
                    <a:pt x="0" y="0"/>
                  </a:lnTo>
                  <a:lnTo>
                    <a:pt x="2148" y="1199"/>
                  </a:lnTo>
                  <a:lnTo>
                    <a:pt x="39000" y="21152"/>
                  </a:lnTo>
                  <a:lnTo>
                    <a:pt x="83344" y="44387"/>
                  </a:lnTo>
                  <a:lnTo>
                    <a:pt x="134972" y="70505"/>
                  </a:lnTo>
                  <a:lnTo>
                    <a:pt x="193678" y="99103"/>
                  </a:lnTo>
                  <a:lnTo>
                    <a:pt x="259256" y="129782"/>
                  </a:lnTo>
                  <a:lnTo>
                    <a:pt x="331499" y="162140"/>
                  </a:lnTo>
                  <a:lnTo>
                    <a:pt x="410202" y="195776"/>
                  </a:lnTo>
                  <a:lnTo>
                    <a:pt x="495156" y="230290"/>
                  </a:lnTo>
                  <a:lnTo>
                    <a:pt x="543051" y="249001"/>
                  </a:lnTo>
                  <a:lnTo>
                    <a:pt x="591210" y="267269"/>
                  </a:lnTo>
                  <a:lnTo>
                    <a:pt x="639616" y="285095"/>
                  </a:lnTo>
                  <a:lnTo>
                    <a:pt x="688251" y="302480"/>
                  </a:lnTo>
                  <a:lnTo>
                    <a:pt x="737099" y="319422"/>
                  </a:lnTo>
                  <a:lnTo>
                    <a:pt x="786142" y="335924"/>
                  </a:lnTo>
                  <a:lnTo>
                    <a:pt x="835362" y="351986"/>
                  </a:lnTo>
                  <a:lnTo>
                    <a:pt x="934265" y="382789"/>
                  </a:lnTo>
                  <a:lnTo>
                    <a:pt x="1033671" y="411835"/>
                  </a:lnTo>
                  <a:lnTo>
                    <a:pt x="1133441" y="439128"/>
                  </a:lnTo>
                  <a:lnTo>
                    <a:pt x="1183282" y="451772"/>
                  </a:lnTo>
                  <a:lnTo>
                    <a:pt x="1283273" y="475651"/>
                  </a:lnTo>
                  <a:lnTo>
                    <a:pt x="1383583" y="497636"/>
                  </a:lnTo>
                  <a:lnTo>
                    <a:pt x="1484101" y="517710"/>
                  </a:lnTo>
                  <a:lnTo>
                    <a:pt x="1584716" y="535857"/>
                  </a:lnTo>
                  <a:lnTo>
                    <a:pt x="1685318" y="552060"/>
                  </a:lnTo>
                  <a:lnTo>
                    <a:pt x="1785794" y="566302"/>
                  </a:lnTo>
                  <a:lnTo>
                    <a:pt x="1895815" y="579717"/>
                  </a:lnTo>
                  <a:lnTo>
                    <a:pt x="1955679" y="586037"/>
                  </a:lnTo>
                  <a:lnTo>
                    <a:pt x="2061661" y="595385"/>
                  </a:lnTo>
                  <a:lnTo>
                    <a:pt x="2167234" y="602687"/>
                  </a:lnTo>
                  <a:lnTo>
                    <a:pt x="2272288" y="607954"/>
                  </a:lnTo>
                  <a:lnTo>
                    <a:pt x="2376709" y="611198"/>
                  </a:lnTo>
                  <a:lnTo>
                    <a:pt x="2480387" y="612430"/>
                  </a:lnTo>
                  <a:lnTo>
                    <a:pt x="2583210" y="611660"/>
                  </a:lnTo>
                  <a:lnTo>
                    <a:pt x="2685067" y="608901"/>
                  </a:lnTo>
                  <a:lnTo>
                    <a:pt x="2735598" y="606778"/>
                  </a:lnTo>
                  <a:lnTo>
                    <a:pt x="2836986" y="601024"/>
                  </a:lnTo>
                  <a:lnTo>
                    <a:pt x="2887776" y="597338"/>
                  </a:lnTo>
                  <a:lnTo>
                    <a:pt x="2938205" y="593108"/>
                  </a:lnTo>
                  <a:lnTo>
                    <a:pt x="2988264" y="588343"/>
                  </a:lnTo>
                  <a:lnTo>
                    <a:pt x="3021834" y="584765"/>
                  </a:lnTo>
                  <a:lnTo>
                    <a:pt x="2481336" y="584765"/>
                  </a:lnTo>
                  <a:lnTo>
                    <a:pt x="2378196" y="583533"/>
                  </a:lnTo>
                  <a:lnTo>
                    <a:pt x="2274274" y="580289"/>
                  </a:lnTo>
                  <a:lnTo>
                    <a:pt x="2169675" y="575022"/>
                  </a:lnTo>
                  <a:lnTo>
                    <a:pt x="2064500" y="567720"/>
                  </a:lnTo>
                  <a:lnTo>
                    <a:pt x="1958850" y="558373"/>
                  </a:lnTo>
                  <a:lnTo>
                    <a:pt x="1856436" y="547329"/>
                  </a:lnTo>
                  <a:lnTo>
                    <a:pt x="1753836" y="534240"/>
                  </a:lnTo>
                  <a:lnTo>
                    <a:pt x="1651162" y="519117"/>
                  </a:lnTo>
                  <a:lnTo>
                    <a:pt x="1548524" y="501970"/>
                  </a:lnTo>
                  <a:lnTo>
                    <a:pt x="1446036" y="482810"/>
                  </a:lnTo>
                  <a:lnTo>
                    <a:pt x="1394882" y="472480"/>
                  </a:lnTo>
                  <a:lnTo>
                    <a:pt x="1343807" y="461650"/>
                  </a:lnTo>
                  <a:lnTo>
                    <a:pt x="1292826" y="450323"/>
                  </a:lnTo>
                  <a:lnTo>
                    <a:pt x="1241951" y="438500"/>
                  </a:lnTo>
                  <a:lnTo>
                    <a:pt x="1191197" y="426182"/>
                  </a:lnTo>
                  <a:lnTo>
                    <a:pt x="1140577" y="413371"/>
                  </a:lnTo>
                  <a:lnTo>
                    <a:pt x="1040864" y="386458"/>
                  </a:lnTo>
                  <a:lnTo>
                    <a:pt x="991177" y="372306"/>
                  </a:lnTo>
                  <a:lnTo>
                    <a:pt x="941627" y="357697"/>
                  </a:lnTo>
                  <a:lnTo>
                    <a:pt x="892230" y="342636"/>
                  </a:lnTo>
                  <a:lnTo>
                    <a:pt x="843005" y="327128"/>
                  </a:lnTo>
                  <a:lnTo>
                    <a:pt x="793967" y="311177"/>
                  </a:lnTo>
                  <a:lnTo>
                    <a:pt x="745136" y="294788"/>
                  </a:lnTo>
                  <a:lnTo>
                    <a:pt x="696528" y="277965"/>
                  </a:lnTo>
                  <a:lnTo>
                    <a:pt x="648160" y="260715"/>
                  </a:lnTo>
                  <a:lnTo>
                    <a:pt x="600049" y="243041"/>
                  </a:lnTo>
                  <a:lnTo>
                    <a:pt x="552214" y="224948"/>
                  </a:lnTo>
                  <a:lnTo>
                    <a:pt x="504671" y="206441"/>
                  </a:lnTo>
                  <a:lnTo>
                    <a:pt x="420279" y="171965"/>
                  </a:lnTo>
                  <a:lnTo>
                    <a:pt x="342079" y="138432"/>
                  </a:lnTo>
                  <a:lnTo>
                    <a:pt x="270282" y="106231"/>
                  </a:lnTo>
                  <a:lnTo>
                    <a:pt x="205101" y="75749"/>
                  </a:lnTo>
                  <a:lnTo>
                    <a:pt x="146748" y="47373"/>
                  </a:lnTo>
                  <a:lnTo>
                    <a:pt x="95435" y="21492"/>
                  </a:lnTo>
                  <a:lnTo>
                    <a:pt x="54260" y="0"/>
                  </a:lnTo>
                  <a:close/>
                </a:path>
                <a:path w="3936365" h="612775">
                  <a:moveTo>
                    <a:pt x="3936097" y="342412"/>
                  </a:moveTo>
                  <a:lnTo>
                    <a:pt x="3882456" y="363326"/>
                  </a:lnTo>
                  <a:lnTo>
                    <a:pt x="3823195" y="384756"/>
                  </a:lnTo>
                  <a:lnTo>
                    <a:pt x="3759644" y="405990"/>
                  </a:lnTo>
                  <a:lnTo>
                    <a:pt x="3691705" y="426873"/>
                  </a:lnTo>
                  <a:lnTo>
                    <a:pt x="3619283" y="447252"/>
                  </a:lnTo>
                  <a:lnTo>
                    <a:pt x="3542281" y="466969"/>
                  </a:lnTo>
                  <a:lnTo>
                    <a:pt x="3460604" y="485872"/>
                  </a:lnTo>
                  <a:lnTo>
                    <a:pt x="3411639" y="496371"/>
                  </a:lnTo>
                  <a:lnTo>
                    <a:pt x="3362104" y="506291"/>
                  </a:lnTo>
                  <a:lnTo>
                    <a:pt x="3312016" y="515630"/>
                  </a:lnTo>
                  <a:lnTo>
                    <a:pt x="3261395" y="524386"/>
                  </a:lnTo>
                  <a:lnTo>
                    <a:pt x="3210261" y="532556"/>
                  </a:lnTo>
                  <a:lnTo>
                    <a:pt x="3158633" y="540137"/>
                  </a:lnTo>
                  <a:lnTo>
                    <a:pt x="3106531" y="547126"/>
                  </a:lnTo>
                  <a:lnTo>
                    <a:pt x="3053975" y="553522"/>
                  </a:lnTo>
                  <a:lnTo>
                    <a:pt x="3000983" y="559321"/>
                  </a:lnTo>
                  <a:lnTo>
                    <a:pt x="2947575" y="564520"/>
                  </a:lnTo>
                  <a:lnTo>
                    <a:pt x="2893771" y="569118"/>
                  </a:lnTo>
                  <a:lnTo>
                    <a:pt x="2839591" y="573111"/>
                  </a:lnTo>
                  <a:lnTo>
                    <a:pt x="2735102" y="579114"/>
                  </a:lnTo>
                  <a:lnTo>
                    <a:pt x="2684867" y="581236"/>
                  </a:lnTo>
                  <a:lnTo>
                    <a:pt x="2583594" y="583995"/>
                  </a:lnTo>
                  <a:lnTo>
                    <a:pt x="2481336" y="584765"/>
                  </a:lnTo>
                  <a:lnTo>
                    <a:pt x="3021834" y="584765"/>
                  </a:lnTo>
                  <a:lnTo>
                    <a:pt x="3087226" y="577229"/>
                  </a:lnTo>
                  <a:lnTo>
                    <a:pt x="3136109" y="570893"/>
                  </a:lnTo>
                  <a:lnTo>
                    <a:pt x="3184580" y="564046"/>
                  </a:lnTo>
                  <a:lnTo>
                    <a:pt x="3232627" y="556695"/>
                  </a:lnTo>
                  <a:lnTo>
                    <a:pt x="3280241" y="548844"/>
                  </a:lnTo>
                  <a:lnTo>
                    <a:pt x="3327411" y="540502"/>
                  </a:lnTo>
                  <a:lnTo>
                    <a:pt x="3374127" y="531673"/>
                  </a:lnTo>
                  <a:lnTo>
                    <a:pt x="3420378" y="522365"/>
                  </a:lnTo>
                  <a:lnTo>
                    <a:pt x="3466154" y="512583"/>
                  </a:lnTo>
                  <a:lnTo>
                    <a:pt x="3525645" y="498968"/>
                  </a:lnTo>
                  <a:lnTo>
                    <a:pt x="3584074" y="484538"/>
                  </a:lnTo>
                  <a:lnTo>
                    <a:pt x="3641363" y="469325"/>
                  </a:lnTo>
                  <a:lnTo>
                    <a:pt x="3697433" y="453358"/>
                  </a:lnTo>
                  <a:lnTo>
                    <a:pt x="3752206" y="436670"/>
                  </a:lnTo>
                  <a:lnTo>
                    <a:pt x="3805603" y="419292"/>
                  </a:lnTo>
                  <a:lnTo>
                    <a:pt x="3857547" y="401255"/>
                  </a:lnTo>
                  <a:lnTo>
                    <a:pt x="3907959" y="382589"/>
                  </a:lnTo>
                  <a:lnTo>
                    <a:pt x="3936097" y="371484"/>
                  </a:lnTo>
                  <a:lnTo>
                    <a:pt x="3936097" y="3424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65892" y="74966"/>
              <a:ext cx="703580" cy="818515"/>
            </a:xfrm>
            <a:custGeom>
              <a:avLst/>
              <a:gdLst/>
              <a:ahLst/>
              <a:cxnLst/>
              <a:rect l="l" t="t" r="r" b="b"/>
              <a:pathLst>
                <a:path w="703579" h="818515">
                  <a:moveTo>
                    <a:pt x="215668" y="0"/>
                  </a:moveTo>
                  <a:lnTo>
                    <a:pt x="0" y="610454"/>
                  </a:lnTo>
                  <a:lnTo>
                    <a:pt x="296544" y="482623"/>
                  </a:lnTo>
                  <a:lnTo>
                    <a:pt x="389413" y="659821"/>
                  </a:lnTo>
                  <a:lnTo>
                    <a:pt x="454765" y="776413"/>
                  </a:lnTo>
                  <a:lnTo>
                    <a:pt x="487633" y="818417"/>
                  </a:lnTo>
                  <a:lnTo>
                    <a:pt x="703302" y="198423"/>
                  </a:lnTo>
                  <a:lnTo>
                    <a:pt x="215668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030335" y="287705"/>
              <a:ext cx="3155315" cy="796925"/>
            </a:xfrm>
            <a:custGeom>
              <a:avLst/>
              <a:gdLst/>
              <a:ahLst/>
              <a:cxnLst/>
              <a:rect l="l" t="t" r="r" b="b"/>
              <a:pathLst>
                <a:path w="3155315" h="796925">
                  <a:moveTo>
                    <a:pt x="651764" y="140157"/>
                  </a:moveTo>
                  <a:lnTo>
                    <a:pt x="143522" y="0"/>
                  </a:lnTo>
                  <a:lnTo>
                    <a:pt x="0" y="631444"/>
                  </a:lnTo>
                  <a:lnTo>
                    <a:pt x="279895" y="470217"/>
                  </a:lnTo>
                  <a:lnTo>
                    <a:pt x="392684" y="635381"/>
                  </a:lnTo>
                  <a:lnTo>
                    <a:pt x="471233" y="743483"/>
                  </a:lnTo>
                  <a:lnTo>
                    <a:pt x="509041" y="781215"/>
                  </a:lnTo>
                  <a:lnTo>
                    <a:pt x="651764" y="140157"/>
                  </a:lnTo>
                  <a:close/>
                </a:path>
                <a:path w="3155315" h="796925">
                  <a:moveTo>
                    <a:pt x="3154705" y="268757"/>
                  </a:moveTo>
                  <a:lnTo>
                    <a:pt x="3085173" y="44831"/>
                  </a:lnTo>
                  <a:lnTo>
                    <a:pt x="2575344" y="177355"/>
                  </a:lnTo>
                  <a:lnTo>
                    <a:pt x="2764840" y="796480"/>
                  </a:lnTo>
                  <a:lnTo>
                    <a:pt x="2927388" y="516966"/>
                  </a:lnTo>
                  <a:lnTo>
                    <a:pt x="2983750" y="544753"/>
                  </a:lnTo>
                  <a:lnTo>
                    <a:pt x="3107080" y="604012"/>
                  </a:lnTo>
                  <a:lnTo>
                    <a:pt x="3154705" y="625386"/>
                  </a:lnTo>
                  <a:lnTo>
                    <a:pt x="3154705" y="516966"/>
                  </a:lnTo>
                  <a:lnTo>
                    <a:pt x="3154705" y="268757"/>
                  </a:lnTo>
                  <a:close/>
                </a:path>
              </a:pathLst>
            </a:custGeom>
            <a:solidFill>
              <a:srgbClr val="53B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720166" y="446931"/>
              <a:ext cx="589280" cy="730885"/>
            </a:xfrm>
            <a:custGeom>
              <a:avLst/>
              <a:gdLst/>
              <a:ahLst/>
              <a:cxnLst/>
              <a:rect l="l" t="t" r="r" b="b"/>
              <a:pathLst>
                <a:path w="589279" h="730885">
                  <a:moveTo>
                    <a:pt x="65810" y="0"/>
                  </a:moveTo>
                  <a:lnTo>
                    <a:pt x="0" y="643922"/>
                  </a:lnTo>
                  <a:lnTo>
                    <a:pt x="259278" y="449314"/>
                  </a:lnTo>
                  <a:lnTo>
                    <a:pt x="391098" y="599642"/>
                  </a:lnTo>
                  <a:lnTo>
                    <a:pt x="482058" y="697560"/>
                  </a:lnTo>
                  <a:lnTo>
                    <a:pt x="524107" y="730653"/>
                  </a:lnTo>
                  <a:lnTo>
                    <a:pt x="589125" y="77270"/>
                  </a:lnTo>
                  <a:lnTo>
                    <a:pt x="65810" y="0"/>
                  </a:lnTo>
                  <a:close/>
                </a:path>
              </a:pathLst>
            </a:custGeom>
            <a:solidFill>
              <a:srgbClr val="FFC8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07611" y="516570"/>
              <a:ext cx="530860" cy="683260"/>
            </a:xfrm>
            <a:custGeom>
              <a:avLst/>
              <a:gdLst/>
              <a:ahLst/>
              <a:cxnLst/>
              <a:rect l="l" t="t" r="r" b="b"/>
              <a:pathLst>
                <a:path w="530859" h="683260">
                  <a:moveTo>
                    <a:pt x="4757" y="0"/>
                  </a:moveTo>
                  <a:lnTo>
                    <a:pt x="0" y="646704"/>
                  </a:lnTo>
                  <a:lnTo>
                    <a:pt x="238663" y="428327"/>
                  </a:lnTo>
                  <a:lnTo>
                    <a:pt x="384061" y="565300"/>
                  </a:lnTo>
                  <a:lnTo>
                    <a:pt x="483855" y="654035"/>
                  </a:lnTo>
                  <a:lnTo>
                    <a:pt x="528864" y="682955"/>
                  </a:lnTo>
                  <a:lnTo>
                    <a:pt x="530450" y="25756"/>
                  </a:lnTo>
                  <a:lnTo>
                    <a:pt x="4757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007836" y="486043"/>
              <a:ext cx="629285" cy="699770"/>
            </a:xfrm>
            <a:custGeom>
              <a:avLst/>
              <a:gdLst/>
              <a:ahLst/>
              <a:cxnLst/>
              <a:rect l="l" t="t" r="r" b="b"/>
              <a:pathLst>
                <a:path w="629284" h="699769">
                  <a:moveTo>
                    <a:pt x="524107" y="0"/>
                  </a:moveTo>
                  <a:lnTo>
                    <a:pt x="0" y="60099"/>
                  </a:lnTo>
                  <a:lnTo>
                    <a:pt x="100698" y="699172"/>
                  </a:lnTo>
                  <a:lnTo>
                    <a:pt x="300509" y="445498"/>
                  </a:lnTo>
                  <a:lnTo>
                    <a:pt x="466423" y="556714"/>
                  </a:lnTo>
                  <a:lnTo>
                    <a:pt x="579486" y="627742"/>
                  </a:lnTo>
                  <a:lnTo>
                    <a:pt x="628770" y="648612"/>
                  </a:lnTo>
                  <a:lnTo>
                    <a:pt x="524107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0981670" y="3885812"/>
            <a:ext cx="374015" cy="374650"/>
            <a:chOff x="10981670" y="3885812"/>
            <a:chExt cx="374015" cy="374650"/>
          </a:xfrm>
        </p:grpSpPr>
        <p:sp>
          <p:nvSpPr>
            <p:cNvPr id="42" name="object 42"/>
            <p:cNvSpPr/>
            <p:nvPr/>
          </p:nvSpPr>
          <p:spPr>
            <a:xfrm>
              <a:off x="10981670" y="3885812"/>
              <a:ext cx="374015" cy="374650"/>
            </a:xfrm>
            <a:custGeom>
              <a:avLst/>
              <a:gdLst/>
              <a:ahLst/>
              <a:cxnLst/>
              <a:rect l="l" t="t" r="r" b="b"/>
              <a:pathLst>
                <a:path w="374015" h="374650">
                  <a:moveTo>
                    <a:pt x="208695" y="232410"/>
                  </a:moveTo>
                  <a:lnTo>
                    <a:pt x="179195" y="232410"/>
                  </a:lnTo>
                  <a:lnTo>
                    <a:pt x="179273" y="246380"/>
                  </a:lnTo>
                  <a:lnTo>
                    <a:pt x="180360" y="264160"/>
                  </a:lnTo>
                  <a:lnTo>
                    <a:pt x="182565" y="284480"/>
                  </a:lnTo>
                  <a:lnTo>
                    <a:pt x="185662" y="303530"/>
                  </a:lnTo>
                  <a:lnTo>
                    <a:pt x="189503" y="323850"/>
                  </a:lnTo>
                  <a:lnTo>
                    <a:pt x="190865" y="332740"/>
                  </a:lnTo>
                  <a:lnTo>
                    <a:pt x="192674" y="341630"/>
                  </a:lnTo>
                  <a:lnTo>
                    <a:pt x="195078" y="351790"/>
                  </a:lnTo>
                  <a:lnTo>
                    <a:pt x="198225" y="359410"/>
                  </a:lnTo>
                  <a:lnTo>
                    <a:pt x="199810" y="364490"/>
                  </a:lnTo>
                  <a:lnTo>
                    <a:pt x="202982" y="369570"/>
                  </a:lnTo>
                  <a:lnTo>
                    <a:pt x="206947" y="372110"/>
                  </a:lnTo>
                  <a:lnTo>
                    <a:pt x="211704" y="374650"/>
                  </a:lnTo>
                  <a:lnTo>
                    <a:pt x="217254" y="374650"/>
                  </a:lnTo>
                  <a:lnTo>
                    <a:pt x="223597" y="367030"/>
                  </a:lnTo>
                  <a:lnTo>
                    <a:pt x="224390" y="363220"/>
                  </a:lnTo>
                  <a:lnTo>
                    <a:pt x="224279" y="332740"/>
                  </a:lnTo>
                  <a:lnTo>
                    <a:pt x="219336" y="281940"/>
                  </a:lnTo>
                  <a:lnTo>
                    <a:pt x="212199" y="246380"/>
                  </a:lnTo>
                  <a:lnTo>
                    <a:pt x="208695" y="232410"/>
                  </a:lnTo>
                  <a:close/>
                </a:path>
                <a:path w="374015" h="374650">
                  <a:moveTo>
                    <a:pt x="238091" y="217170"/>
                  </a:moveTo>
                  <a:lnTo>
                    <a:pt x="152236" y="217170"/>
                  </a:lnTo>
                  <a:lnTo>
                    <a:pt x="149858" y="219710"/>
                  </a:lnTo>
                  <a:lnTo>
                    <a:pt x="145893" y="226060"/>
                  </a:lnTo>
                  <a:lnTo>
                    <a:pt x="135486" y="243840"/>
                  </a:lnTo>
                  <a:lnTo>
                    <a:pt x="125674" y="260350"/>
                  </a:lnTo>
                  <a:lnTo>
                    <a:pt x="116457" y="278130"/>
                  </a:lnTo>
                  <a:lnTo>
                    <a:pt x="107834" y="295910"/>
                  </a:lnTo>
                  <a:lnTo>
                    <a:pt x="103931" y="304800"/>
                  </a:lnTo>
                  <a:lnTo>
                    <a:pt x="99806" y="312420"/>
                  </a:lnTo>
                  <a:lnTo>
                    <a:pt x="96126" y="321310"/>
                  </a:lnTo>
                  <a:lnTo>
                    <a:pt x="93562" y="330200"/>
                  </a:lnTo>
                  <a:lnTo>
                    <a:pt x="92769" y="335280"/>
                  </a:lnTo>
                  <a:lnTo>
                    <a:pt x="91183" y="340360"/>
                  </a:lnTo>
                  <a:lnTo>
                    <a:pt x="93562" y="345440"/>
                  </a:lnTo>
                  <a:lnTo>
                    <a:pt x="95148" y="350520"/>
                  </a:lnTo>
                  <a:lnTo>
                    <a:pt x="99905" y="354330"/>
                  </a:lnTo>
                  <a:lnTo>
                    <a:pt x="105455" y="353060"/>
                  </a:lnTo>
                  <a:lnTo>
                    <a:pt x="109420" y="351790"/>
                  </a:lnTo>
                  <a:lnTo>
                    <a:pt x="113384" y="349250"/>
                  </a:lnTo>
                  <a:lnTo>
                    <a:pt x="114970" y="346710"/>
                  </a:lnTo>
                  <a:lnTo>
                    <a:pt x="126864" y="331470"/>
                  </a:lnTo>
                  <a:lnTo>
                    <a:pt x="132203" y="323850"/>
                  </a:lnTo>
                  <a:lnTo>
                    <a:pt x="137469" y="314960"/>
                  </a:lnTo>
                  <a:lnTo>
                    <a:pt x="142585" y="307340"/>
                  </a:lnTo>
                  <a:lnTo>
                    <a:pt x="147479" y="298450"/>
                  </a:lnTo>
                  <a:lnTo>
                    <a:pt x="156560" y="283210"/>
                  </a:lnTo>
                  <a:lnTo>
                    <a:pt x="164824" y="266700"/>
                  </a:lnTo>
                  <a:lnTo>
                    <a:pt x="172344" y="248920"/>
                  </a:lnTo>
                  <a:lnTo>
                    <a:pt x="179195" y="232410"/>
                  </a:lnTo>
                  <a:lnTo>
                    <a:pt x="208695" y="232410"/>
                  </a:lnTo>
                  <a:lnTo>
                    <a:pt x="207739" y="228600"/>
                  </a:lnTo>
                  <a:lnTo>
                    <a:pt x="251048" y="228600"/>
                  </a:lnTo>
                  <a:lnTo>
                    <a:pt x="241326" y="219710"/>
                  </a:lnTo>
                  <a:lnTo>
                    <a:pt x="238091" y="217170"/>
                  </a:lnTo>
                  <a:close/>
                </a:path>
                <a:path w="374015" h="374650">
                  <a:moveTo>
                    <a:pt x="251048" y="228600"/>
                  </a:moveTo>
                  <a:lnTo>
                    <a:pt x="207739" y="228600"/>
                  </a:lnTo>
                  <a:lnTo>
                    <a:pt x="209325" y="232410"/>
                  </a:lnTo>
                  <a:lnTo>
                    <a:pt x="212497" y="234950"/>
                  </a:lnTo>
                  <a:lnTo>
                    <a:pt x="214083" y="237490"/>
                  </a:lnTo>
                  <a:lnTo>
                    <a:pt x="226980" y="252730"/>
                  </a:lnTo>
                  <a:lnTo>
                    <a:pt x="240546" y="267970"/>
                  </a:lnTo>
                  <a:lnTo>
                    <a:pt x="254558" y="281940"/>
                  </a:lnTo>
                  <a:lnTo>
                    <a:pt x="268793" y="294640"/>
                  </a:lnTo>
                  <a:lnTo>
                    <a:pt x="275012" y="300990"/>
                  </a:lnTo>
                  <a:lnTo>
                    <a:pt x="305266" y="323850"/>
                  </a:lnTo>
                  <a:lnTo>
                    <a:pt x="316367" y="323850"/>
                  </a:lnTo>
                  <a:lnTo>
                    <a:pt x="321124" y="320040"/>
                  </a:lnTo>
                  <a:lnTo>
                    <a:pt x="321124" y="309880"/>
                  </a:lnTo>
                  <a:lnTo>
                    <a:pt x="318745" y="306070"/>
                  </a:lnTo>
                  <a:lnTo>
                    <a:pt x="317160" y="302260"/>
                  </a:lnTo>
                  <a:lnTo>
                    <a:pt x="305266" y="287020"/>
                  </a:lnTo>
                  <a:lnTo>
                    <a:pt x="299642" y="279400"/>
                  </a:lnTo>
                  <a:lnTo>
                    <a:pt x="293571" y="271780"/>
                  </a:lnTo>
                  <a:lnTo>
                    <a:pt x="287203" y="265430"/>
                  </a:lnTo>
                  <a:lnTo>
                    <a:pt x="280686" y="257810"/>
                  </a:lnTo>
                  <a:lnTo>
                    <a:pt x="268359" y="245110"/>
                  </a:lnTo>
                  <a:lnTo>
                    <a:pt x="255214" y="232410"/>
                  </a:lnTo>
                  <a:lnTo>
                    <a:pt x="251048" y="228600"/>
                  </a:lnTo>
                  <a:close/>
                </a:path>
                <a:path w="374015" h="374650">
                  <a:moveTo>
                    <a:pt x="19822" y="138430"/>
                  </a:moveTo>
                  <a:lnTo>
                    <a:pt x="15065" y="138430"/>
                  </a:lnTo>
                  <a:lnTo>
                    <a:pt x="9514" y="139700"/>
                  </a:lnTo>
                  <a:lnTo>
                    <a:pt x="5550" y="142240"/>
                  </a:lnTo>
                  <a:lnTo>
                    <a:pt x="792" y="146050"/>
                  </a:lnTo>
                  <a:lnTo>
                    <a:pt x="0" y="152400"/>
                  </a:lnTo>
                  <a:lnTo>
                    <a:pt x="3171" y="157480"/>
                  </a:lnTo>
                  <a:lnTo>
                    <a:pt x="4757" y="161290"/>
                  </a:lnTo>
                  <a:lnTo>
                    <a:pt x="12686" y="165100"/>
                  </a:lnTo>
                  <a:lnTo>
                    <a:pt x="18236" y="167640"/>
                  </a:lnTo>
                  <a:lnTo>
                    <a:pt x="30923" y="170180"/>
                  </a:lnTo>
                  <a:lnTo>
                    <a:pt x="49159" y="175260"/>
                  </a:lnTo>
                  <a:lnTo>
                    <a:pt x="58352" y="179070"/>
                  </a:lnTo>
                  <a:lnTo>
                    <a:pt x="67396" y="180340"/>
                  </a:lnTo>
                  <a:lnTo>
                    <a:pt x="85484" y="184150"/>
                  </a:lnTo>
                  <a:lnTo>
                    <a:pt x="122255" y="189230"/>
                  </a:lnTo>
                  <a:lnTo>
                    <a:pt x="140343" y="190500"/>
                  </a:lnTo>
                  <a:lnTo>
                    <a:pt x="136378" y="191770"/>
                  </a:lnTo>
                  <a:lnTo>
                    <a:pt x="132414" y="191770"/>
                  </a:lnTo>
                  <a:lnTo>
                    <a:pt x="128449" y="194310"/>
                  </a:lnTo>
                  <a:lnTo>
                    <a:pt x="110151" y="200660"/>
                  </a:lnTo>
                  <a:lnTo>
                    <a:pt x="56295" y="227330"/>
                  </a:lnTo>
                  <a:lnTo>
                    <a:pt x="48329" y="231140"/>
                  </a:lnTo>
                  <a:lnTo>
                    <a:pt x="40140" y="236220"/>
                  </a:lnTo>
                  <a:lnTo>
                    <a:pt x="13479" y="264160"/>
                  </a:lnTo>
                  <a:lnTo>
                    <a:pt x="16650" y="269240"/>
                  </a:lnTo>
                  <a:lnTo>
                    <a:pt x="24579" y="274320"/>
                  </a:lnTo>
                  <a:lnTo>
                    <a:pt x="29337" y="273050"/>
                  </a:lnTo>
                  <a:lnTo>
                    <a:pt x="33301" y="271780"/>
                  </a:lnTo>
                  <a:lnTo>
                    <a:pt x="38852" y="270510"/>
                  </a:lnTo>
                  <a:lnTo>
                    <a:pt x="45988" y="267970"/>
                  </a:lnTo>
                  <a:lnTo>
                    <a:pt x="51538" y="266700"/>
                  </a:lnTo>
                  <a:lnTo>
                    <a:pt x="60917" y="262890"/>
                  </a:lnTo>
                  <a:lnTo>
                    <a:pt x="104514" y="245110"/>
                  </a:lnTo>
                  <a:lnTo>
                    <a:pt x="152236" y="217170"/>
                  </a:lnTo>
                  <a:lnTo>
                    <a:pt x="238091" y="217170"/>
                  </a:lnTo>
                  <a:lnTo>
                    <a:pt x="231621" y="212090"/>
                  </a:lnTo>
                  <a:lnTo>
                    <a:pt x="180781" y="212090"/>
                  </a:lnTo>
                  <a:lnTo>
                    <a:pt x="179195" y="207010"/>
                  </a:lnTo>
                  <a:lnTo>
                    <a:pt x="176552" y="204470"/>
                  </a:lnTo>
                  <a:lnTo>
                    <a:pt x="167301" y="204470"/>
                  </a:lnTo>
                  <a:lnTo>
                    <a:pt x="169680" y="199390"/>
                  </a:lnTo>
                  <a:lnTo>
                    <a:pt x="167301" y="194310"/>
                  </a:lnTo>
                  <a:lnTo>
                    <a:pt x="162544" y="190500"/>
                  </a:lnTo>
                  <a:lnTo>
                    <a:pt x="160958" y="190500"/>
                  </a:lnTo>
                  <a:lnTo>
                    <a:pt x="164923" y="187960"/>
                  </a:lnTo>
                  <a:lnTo>
                    <a:pt x="167301" y="182880"/>
                  </a:lnTo>
                  <a:lnTo>
                    <a:pt x="165716" y="177800"/>
                  </a:lnTo>
                  <a:lnTo>
                    <a:pt x="165716" y="176530"/>
                  </a:lnTo>
                  <a:lnTo>
                    <a:pt x="164130" y="175260"/>
                  </a:lnTo>
                  <a:lnTo>
                    <a:pt x="168887" y="175260"/>
                  </a:lnTo>
                  <a:lnTo>
                    <a:pt x="173645" y="172720"/>
                  </a:lnTo>
                  <a:lnTo>
                    <a:pt x="175230" y="167640"/>
                  </a:lnTo>
                  <a:lnTo>
                    <a:pt x="175230" y="165100"/>
                  </a:lnTo>
                  <a:lnTo>
                    <a:pt x="187917" y="165100"/>
                  </a:lnTo>
                  <a:lnTo>
                    <a:pt x="189503" y="162560"/>
                  </a:lnTo>
                  <a:lnTo>
                    <a:pt x="146686" y="162560"/>
                  </a:lnTo>
                  <a:lnTo>
                    <a:pt x="138757" y="160020"/>
                  </a:lnTo>
                  <a:lnTo>
                    <a:pt x="77047" y="146050"/>
                  </a:lnTo>
                  <a:lnTo>
                    <a:pt x="38753" y="139700"/>
                  </a:lnTo>
                  <a:lnTo>
                    <a:pt x="29324" y="139700"/>
                  </a:lnTo>
                  <a:lnTo>
                    <a:pt x="19822" y="138430"/>
                  </a:lnTo>
                  <a:close/>
                </a:path>
                <a:path w="374015" h="374650">
                  <a:moveTo>
                    <a:pt x="263483" y="168910"/>
                  </a:moveTo>
                  <a:lnTo>
                    <a:pt x="202982" y="168910"/>
                  </a:lnTo>
                  <a:lnTo>
                    <a:pt x="202189" y="172720"/>
                  </a:lnTo>
                  <a:lnTo>
                    <a:pt x="202982" y="179070"/>
                  </a:lnTo>
                  <a:lnTo>
                    <a:pt x="206947" y="181610"/>
                  </a:lnTo>
                  <a:lnTo>
                    <a:pt x="207739" y="182880"/>
                  </a:lnTo>
                  <a:lnTo>
                    <a:pt x="209325" y="182880"/>
                  </a:lnTo>
                  <a:lnTo>
                    <a:pt x="205361" y="185420"/>
                  </a:lnTo>
                  <a:lnTo>
                    <a:pt x="203775" y="190500"/>
                  </a:lnTo>
                  <a:lnTo>
                    <a:pt x="204568" y="195580"/>
                  </a:lnTo>
                  <a:lnTo>
                    <a:pt x="205361" y="196850"/>
                  </a:lnTo>
                  <a:lnTo>
                    <a:pt x="206947" y="198120"/>
                  </a:lnTo>
                  <a:lnTo>
                    <a:pt x="202189" y="198120"/>
                  </a:lnTo>
                  <a:lnTo>
                    <a:pt x="197432" y="200660"/>
                  </a:lnTo>
                  <a:lnTo>
                    <a:pt x="195053" y="205740"/>
                  </a:lnTo>
                  <a:lnTo>
                    <a:pt x="195053" y="208280"/>
                  </a:lnTo>
                  <a:lnTo>
                    <a:pt x="226769" y="208280"/>
                  </a:lnTo>
                  <a:lnTo>
                    <a:pt x="230734" y="209550"/>
                  </a:lnTo>
                  <a:lnTo>
                    <a:pt x="233905" y="210820"/>
                  </a:lnTo>
                  <a:lnTo>
                    <a:pt x="257494" y="217170"/>
                  </a:lnTo>
                  <a:lnTo>
                    <a:pt x="277118" y="220980"/>
                  </a:lnTo>
                  <a:lnTo>
                    <a:pt x="343796" y="229870"/>
                  </a:lnTo>
                  <a:lnTo>
                    <a:pt x="357598" y="229870"/>
                  </a:lnTo>
                  <a:lnTo>
                    <a:pt x="363941" y="228600"/>
                  </a:lnTo>
                  <a:lnTo>
                    <a:pt x="367112" y="224790"/>
                  </a:lnTo>
                  <a:lnTo>
                    <a:pt x="371077" y="222250"/>
                  </a:lnTo>
                  <a:lnTo>
                    <a:pt x="373456" y="215900"/>
                  </a:lnTo>
                  <a:lnTo>
                    <a:pt x="370284" y="210820"/>
                  </a:lnTo>
                  <a:lnTo>
                    <a:pt x="368698" y="207010"/>
                  </a:lnTo>
                  <a:lnTo>
                    <a:pt x="360769" y="204470"/>
                  </a:lnTo>
                  <a:lnTo>
                    <a:pt x="355219" y="203200"/>
                  </a:lnTo>
                  <a:lnTo>
                    <a:pt x="348083" y="200660"/>
                  </a:lnTo>
                  <a:lnTo>
                    <a:pt x="342532" y="199390"/>
                  </a:lnTo>
                  <a:lnTo>
                    <a:pt x="333464" y="195580"/>
                  </a:lnTo>
                  <a:lnTo>
                    <a:pt x="324098" y="194310"/>
                  </a:lnTo>
                  <a:lnTo>
                    <a:pt x="304473" y="189230"/>
                  </a:lnTo>
                  <a:lnTo>
                    <a:pt x="249949" y="181610"/>
                  </a:lnTo>
                  <a:lnTo>
                    <a:pt x="231526" y="181610"/>
                  </a:lnTo>
                  <a:lnTo>
                    <a:pt x="235491" y="180340"/>
                  </a:lnTo>
                  <a:lnTo>
                    <a:pt x="238663" y="179070"/>
                  </a:lnTo>
                  <a:lnTo>
                    <a:pt x="242627" y="177800"/>
                  </a:lnTo>
                  <a:lnTo>
                    <a:pt x="260913" y="170180"/>
                  </a:lnTo>
                  <a:lnTo>
                    <a:pt x="263483" y="168910"/>
                  </a:lnTo>
                  <a:close/>
                </a:path>
                <a:path w="374015" h="374650">
                  <a:moveTo>
                    <a:pt x="192674" y="207010"/>
                  </a:moveTo>
                  <a:lnTo>
                    <a:pt x="187917" y="207010"/>
                  </a:lnTo>
                  <a:lnTo>
                    <a:pt x="183159" y="210820"/>
                  </a:lnTo>
                  <a:lnTo>
                    <a:pt x="181574" y="210820"/>
                  </a:lnTo>
                  <a:lnTo>
                    <a:pt x="180781" y="212090"/>
                  </a:lnTo>
                  <a:lnTo>
                    <a:pt x="231621" y="212090"/>
                  </a:lnTo>
                  <a:lnTo>
                    <a:pt x="226769" y="208280"/>
                  </a:lnTo>
                  <a:lnTo>
                    <a:pt x="195053" y="208280"/>
                  </a:lnTo>
                  <a:lnTo>
                    <a:pt x="192674" y="207010"/>
                  </a:lnTo>
                  <a:close/>
                </a:path>
                <a:path w="374015" h="374650">
                  <a:moveTo>
                    <a:pt x="175230" y="203200"/>
                  </a:moveTo>
                  <a:lnTo>
                    <a:pt x="168887" y="203200"/>
                  </a:lnTo>
                  <a:lnTo>
                    <a:pt x="167301" y="204470"/>
                  </a:lnTo>
                  <a:lnTo>
                    <a:pt x="176552" y="204470"/>
                  </a:lnTo>
                  <a:lnTo>
                    <a:pt x="175230" y="203200"/>
                  </a:lnTo>
                  <a:close/>
                </a:path>
                <a:path w="374015" h="374650">
                  <a:moveTo>
                    <a:pt x="278902" y="161290"/>
                  </a:moveTo>
                  <a:lnTo>
                    <a:pt x="189503" y="161290"/>
                  </a:lnTo>
                  <a:lnTo>
                    <a:pt x="191089" y="166370"/>
                  </a:lnTo>
                  <a:lnTo>
                    <a:pt x="195053" y="170180"/>
                  </a:lnTo>
                  <a:lnTo>
                    <a:pt x="199810" y="168910"/>
                  </a:lnTo>
                  <a:lnTo>
                    <a:pt x="263483" y="168910"/>
                  </a:lnTo>
                  <a:lnTo>
                    <a:pt x="278902" y="161290"/>
                  </a:lnTo>
                  <a:close/>
                </a:path>
                <a:path w="374015" h="374650">
                  <a:moveTo>
                    <a:pt x="187917" y="165100"/>
                  </a:moveTo>
                  <a:lnTo>
                    <a:pt x="175230" y="165100"/>
                  </a:lnTo>
                  <a:lnTo>
                    <a:pt x="179195" y="167640"/>
                  </a:lnTo>
                  <a:lnTo>
                    <a:pt x="183952" y="167640"/>
                  </a:lnTo>
                  <a:lnTo>
                    <a:pt x="187917" y="165100"/>
                  </a:lnTo>
                  <a:close/>
                </a:path>
                <a:path w="374015" h="374650">
                  <a:moveTo>
                    <a:pt x="70568" y="45720"/>
                  </a:moveTo>
                  <a:lnTo>
                    <a:pt x="60260" y="45720"/>
                  </a:lnTo>
                  <a:lnTo>
                    <a:pt x="55503" y="49530"/>
                  </a:lnTo>
                  <a:lnTo>
                    <a:pt x="54710" y="54610"/>
                  </a:lnTo>
                  <a:lnTo>
                    <a:pt x="53124" y="58420"/>
                  </a:lnTo>
                  <a:lnTo>
                    <a:pt x="55503" y="63500"/>
                  </a:lnTo>
                  <a:lnTo>
                    <a:pt x="57881" y="66040"/>
                  </a:lnTo>
                  <a:lnTo>
                    <a:pt x="61053" y="72390"/>
                  </a:lnTo>
                  <a:lnTo>
                    <a:pt x="68982" y="81280"/>
                  </a:lnTo>
                  <a:lnTo>
                    <a:pt x="74606" y="88900"/>
                  </a:lnTo>
                  <a:lnTo>
                    <a:pt x="80677" y="97790"/>
                  </a:lnTo>
                  <a:lnTo>
                    <a:pt x="87045" y="104140"/>
                  </a:lnTo>
                  <a:lnTo>
                    <a:pt x="118935" y="138430"/>
                  </a:lnTo>
                  <a:lnTo>
                    <a:pt x="146686" y="162560"/>
                  </a:lnTo>
                  <a:lnTo>
                    <a:pt x="189503" y="162560"/>
                  </a:lnTo>
                  <a:lnTo>
                    <a:pt x="189503" y="161290"/>
                  </a:lnTo>
                  <a:lnTo>
                    <a:pt x="278902" y="161290"/>
                  </a:lnTo>
                  <a:lnTo>
                    <a:pt x="291539" y="154940"/>
                  </a:lnTo>
                  <a:lnTo>
                    <a:pt x="218047" y="154940"/>
                  </a:lnTo>
                  <a:lnTo>
                    <a:pt x="221219" y="152400"/>
                  </a:lnTo>
                  <a:lnTo>
                    <a:pt x="222805" y="148590"/>
                  </a:lnTo>
                  <a:lnTo>
                    <a:pt x="224390" y="146050"/>
                  </a:lnTo>
                  <a:lnTo>
                    <a:pt x="226594" y="142240"/>
                  </a:lnTo>
                  <a:lnTo>
                    <a:pt x="193467" y="142240"/>
                  </a:lnTo>
                  <a:lnTo>
                    <a:pt x="193467" y="138430"/>
                  </a:lnTo>
                  <a:lnTo>
                    <a:pt x="162544" y="138430"/>
                  </a:lnTo>
                  <a:lnTo>
                    <a:pt x="135585" y="104140"/>
                  </a:lnTo>
                  <a:lnTo>
                    <a:pt x="107834" y="76200"/>
                  </a:lnTo>
                  <a:lnTo>
                    <a:pt x="101268" y="69850"/>
                  </a:lnTo>
                  <a:lnTo>
                    <a:pt x="94553" y="62230"/>
                  </a:lnTo>
                  <a:lnTo>
                    <a:pt x="87541" y="55880"/>
                  </a:lnTo>
                  <a:lnTo>
                    <a:pt x="80082" y="50800"/>
                  </a:lnTo>
                  <a:lnTo>
                    <a:pt x="76118" y="48260"/>
                  </a:lnTo>
                  <a:lnTo>
                    <a:pt x="70568" y="45720"/>
                  </a:lnTo>
                  <a:close/>
                </a:path>
                <a:path w="374015" h="374650">
                  <a:moveTo>
                    <a:pt x="344911" y="95250"/>
                  </a:moveTo>
                  <a:lnTo>
                    <a:pt x="340154" y="95250"/>
                  </a:lnTo>
                  <a:lnTo>
                    <a:pt x="336189" y="96520"/>
                  </a:lnTo>
                  <a:lnTo>
                    <a:pt x="330639" y="99060"/>
                  </a:lnTo>
                  <a:lnTo>
                    <a:pt x="323503" y="100330"/>
                  </a:lnTo>
                  <a:lnTo>
                    <a:pt x="317953" y="102870"/>
                  </a:lnTo>
                  <a:lnTo>
                    <a:pt x="308686" y="106680"/>
                  </a:lnTo>
                  <a:lnTo>
                    <a:pt x="299716" y="109220"/>
                  </a:lnTo>
                  <a:lnTo>
                    <a:pt x="290746" y="114300"/>
                  </a:lnTo>
                  <a:lnTo>
                    <a:pt x="249168" y="134620"/>
                  </a:lnTo>
                  <a:lnTo>
                    <a:pt x="218047" y="154940"/>
                  </a:lnTo>
                  <a:lnTo>
                    <a:pt x="291539" y="154940"/>
                  </a:lnTo>
                  <a:lnTo>
                    <a:pt x="296594" y="152400"/>
                  </a:lnTo>
                  <a:lnTo>
                    <a:pt x="313988" y="142240"/>
                  </a:lnTo>
                  <a:lnTo>
                    <a:pt x="321954" y="138430"/>
                  </a:lnTo>
                  <a:lnTo>
                    <a:pt x="352840" y="114300"/>
                  </a:lnTo>
                  <a:lnTo>
                    <a:pt x="355219" y="104140"/>
                  </a:lnTo>
                  <a:lnTo>
                    <a:pt x="352840" y="99060"/>
                  </a:lnTo>
                  <a:lnTo>
                    <a:pt x="344911" y="95250"/>
                  </a:lnTo>
                  <a:close/>
                </a:path>
                <a:path w="374015" h="374650">
                  <a:moveTo>
                    <a:pt x="268793" y="16510"/>
                  </a:moveTo>
                  <a:lnTo>
                    <a:pt x="259278" y="19050"/>
                  </a:lnTo>
                  <a:lnTo>
                    <a:pt x="255313" y="22860"/>
                  </a:lnTo>
                  <a:lnTo>
                    <a:pt x="252935" y="25400"/>
                  </a:lnTo>
                  <a:lnTo>
                    <a:pt x="249763" y="30480"/>
                  </a:lnTo>
                  <a:lnTo>
                    <a:pt x="245799" y="35560"/>
                  </a:lnTo>
                  <a:lnTo>
                    <a:pt x="237300" y="48260"/>
                  </a:lnTo>
                  <a:lnTo>
                    <a:pt x="232121" y="57150"/>
                  </a:lnTo>
                  <a:lnTo>
                    <a:pt x="227240" y="64770"/>
                  </a:lnTo>
                  <a:lnTo>
                    <a:pt x="214541" y="90170"/>
                  </a:lnTo>
                  <a:lnTo>
                    <a:pt x="206649" y="106680"/>
                  </a:lnTo>
                  <a:lnTo>
                    <a:pt x="199501" y="124460"/>
                  </a:lnTo>
                  <a:lnTo>
                    <a:pt x="193467" y="142240"/>
                  </a:lnTo>
                  <a:lnTo>
                    <a:pt x="226594" y="142240"/>
                  </a:lnTo>
                  <a:lnTo>
                    <a:pt x="253158" y="92710"/>
                  </a:lnTo>
                  <a:lnTo>
                    <a:pt x="268991" y="57150"/>
                  </a:lnTo>
                  <a:lnTo>
                    <a:pt x="272361" y="49530"/>
                  </a:lnTo>
                  <a:lnTo>
                    <a:pt x="275136" y="40640"/>
                  </a:lnTo>
                  <a:lnTo>
                    <a:pt x="276722" y="30480"/>
                  </a:lnTo>
                  <a:lnTo>
                    <a:pt x="273550" y="20320"/>
                  </a:lnTo>
                  <a:lnTo>
                    <a:pt x="268793" y="16510"/>
                  </a:lnTo>
                  <a:close/>
                </a:path>
                <a:path w="374015" h="374650">
                  <a:moveTo>
                    <a:pt x="159372" y="0"/>
                  </a:moveTo>
                  <a:lnTo>
                    <a:pt x="153029" y="0"/>
                  </a:lnTo>
                  <a:lnTo>
                    <a:pt x="146686" y="7620"/>
                  </a:lnTo>
                  <a:lnTo>
                    <a:pt x="145893" y="11430"/>
                  </a:lnTo>
                  <a:lnTo>
                    <a:pt x="145971" y="35560"/>
                  </a:lnTo>
                  <a:lnTo>
                    <a:pt x="146513" y="44450"/>
                  </a:lnTo>
                  <a:lnTo>
                    <a:pt x="147281" y="54610"/>
                  </a:lnTo>
                  <a:lnTo>
                    <a:pt x="148346" y="63500"/>
                  </a:lnTo>
                  <a:lnTo>
                    <a:pt x="149858" y="73660"/>
                  </a:lnTo>
                  <a:lnTo>
                    <a:pt x="152088" y="90170"/>
                  </a:lnTo>
                  <a:lnTo>
                    <a:pt x="155210" y="106680"/>
                  </a:lnTo>
                  <a:lnTo>
                    <a:pt x="159224" y="123190"/>
                  </a:lnTo>
                  <a:lnTo>
                    <a:pt x="164130" y="138430"/>
                  </a:lnTo>
                  <a:lnTo>
                    <a:pt x="193467" y="138430"/>
                  </a:lnTo>
                  <a:lnTo>
                    <a:pt x="193467" y="129540"/>
                  </a:lnTo>
                  <a:lnTo>
                    <a:pt x="191274" y="109220"/>
                  </a:lnTo>
                  <a:lnTo>
                    <a:pt x="185105" y="69850"/>
                  </a:lnTo>
                  <a:lnTo>
                    <a:pt x="175218" y="24130"/>
                  </a:lnTo>
                  <a:lnTo>
                    <a:pt x="172059" y="15240"/>
                  </a:lnTo>
                  <a:lnTo>
                    <a:pt x="170473" y="10160"/>
                  </a:lnTo>
                  <a:lnTo>
                    <a:pt x="167301" y="5080"/>
                  </a:lnTo>
                  <a:lnTo>
                    <a:pt x="164130" y="2540"/>
                  </a:lnTo>
                  <a:lnTo>
                    <a:pt x="159372" y="0"/>
                  </a:lnTo>
                  <a:close/>
                </a:path>
              </a:pathLst>
            </a:custGeom>
            <a:solidFill>
              <a:srgbClr val="4BA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26771" y="4037554"/>
              <a:ext cx="65810" cy="70036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1589825" y="6531236"/>
            <a:ext cx="458470" cy="318770"/>
            <a:chOff x="11589825" y="6531236"/>
            <a:chExt cx="458470" cy="318770"/>
          </a:xfrm>
        </p:grpSpPr>
        <p:sp>
          <p:nvSpPr>
            <p:cNvPr id="45" name="object 45"/>
            <p:cNvSpPr/>
            <p:nvPr/>
          </p:nvSpPr>
          <p:spPr>
            <a:xfrm>
              <a:off x="11589825" y="6531236"/>
              <a:ext cx="458470" cy="318770"/>
            </a:xfrm>
            <a:custGeom>
              <a:avLst/>
              <a:gdLst/>
              <a:ahLst/>
              <a:cxnLst/>
              <a:rect l="l" t="t" r="r" b="b"/>
              <a:pathLst>
                <a:path w="458470" h="318770">
                  <a:moveTo>
                    <a:pt x="37130" y="173990"/>
                  </a:moveTo>
                  <a:lnTo>
                    <a:pt x="12686" y="173990"/>
                  </a:lnTo>
                  <a:lnTo>
                    <a:pt x="7929" y="179070"/>
                  </a:lnTo>
                  <a:lnTo>
                    <a:pt x="1585" y="182880"/>
                  </a:lnTo>
                  <a:lnTo>
                    <a:pt x="0" y="190500"/>
                  </a:lnTo>
                  <a:lnTo>
                    <a:pt x="3964" y="195580"/>
                  </a:lnTo>
                  <a:lnTo>
                    <a:pt x="6343" y="200660"/>
                  </a:lnTo>
                  <a:lnTo>
                    <a:pt x="11100" y="201930"/>
                  </a:lnTo>
                  <a:lnTo>
                    <a:pt x="15065" y="204470"/>
                  </a:lnTo>
                  <a:lnTo>
                    <a:pt x="22994" y="207010"/>
                  </a:lnTo>
                  <a:lnTo>
                    <a:pt x="29337" y="209550"/>
                  </a:lnTo>
                  <a:lnTo>
                    <a:pt x="37266" y="212090"/>
                  </a:lnTo>
                  <a:lnTo>
                    <a:pt x="48589" y="214630"/>
                  </a:lnTo>
                  <a:lnTo>
                    <a:pt x="60062" y="218440"/>
                  </a:lnTo>
                  <a:lnTo>
                    <a:pt x="71831" y="220980"/>
                  </a:lnTo>
                  <a:lnTo>
                    <a:pt x="84047" y="224790"/>
                  </a:lnTo>
                  <a:lnTo>
                    <a:pt x="128152" y="232410"/>
                  </a:lnTo>
                  <a:lnTo>
                    <a:pt x="150390" y="234950"/>
                  </a:lnTo>
                  <a:lnTo>
                    <a:pt x="172852" y="236220"/>
                  </a:lnTo>
                  <a:lnTo>
                    <a:pt x="168094" y="237490"/>
                  </a:lnTo>
                  <a:lnTo>
                    <a:pt x="136131" y="250190"/>
                  </a:lnTo>
                  <a:lnTo>
                    <a:pt x="113979" y="260350"/>
                  </a:lnTo>
                  <a:lnTo>
                    <a:pt x="92125" y="271780"/>
                  </a:lnTo>
                  <a:lnTo>
                    <a:pt x="70568" y="281940"/>
                  </a:lnTo>
                  <a:lnTo>
                    <a:pt x="60371" y="287020"/>
                  </a:lnTo>
                  <a:lnTo>
                    <a:pt x="50250" y="293370"/>
                  </a:lnTo>
                  <a:lnTo>
                    <a:pt x="40574" y="298450"/>
                  </a:lnTo>
                  <a:lnTo>
                    <a:pt x="31716" y="304800"/>
                  </a:lnTo>
                  <a:lnTo>
                    <a:pt x="26958" y="308610"/>
                  </a:lnTo>
                  <a:lnTo>
                    <a:pt x="22201" y="313690"/>
                  </a:lnTo>
                  <a:lnTo>
                    <a:pt x="19905" y="318770"/>
                  </a:lnTo>
                  <a:lnTo>
                    <a:pt x="91282" y="318770"/>
                  </a:lnTo>
                  <a:lnTo>
                    <a:pt x="97774" y="316230"/>
                  </a:lnTo>
                  <a:lnTo>
                    <a:pt x="108627" y="312420"/>
                  </a:lnTo>
                  <a:lnTo>
                    <a:pt x="129143" y="302260"/>
                  </a:lnTo>
                  <a:lnTo>
                    <a:pt x="149065" y="292100"/>
                  </a:lnTo>
                  <a:lnTo>
                    <a:pt x="168392" y="280670"/>
                  </a:lnTo>
                  <a:lnTo>
                    <a:pt x="187124" y="267970"/>
                  </a:lnTo>
                  <a:lnTo>
                    <a:pt x="291921" y="267970"/>
                  </a:lnTo>
                  <a:lnTo>
                    <a:pt x="283896" y="261620"/>
                  </a:lnTo>
                  <a:lnTo>
                    <a:pt x="222805" y="261620"/>
                  </a:lnTo>
                  <a:lnTo>
                    <a:pt x="220426" y="255270"/>
                  </a:lnTo>
                  <a:lnTo>
                    <a:pt x="215668" y="251460"/>
                  </a:lnTo>
                  <a:lnTo>
                    <a:pt x="205361" y="251460"/>
                  </a:lnTo>
                  <a:lnTo>
                    <a:pt x="207739" y="246380"/>
                  </a:lnTo>
                  <a:lnTo>
                    <a:pt x="206154" y="240030"/>
                  </a:lnTo>
                  <a:lnTo>
                    <a:pt x="200603" y="236220"/>
                  </a:lnTo>
                  <a:lnTo>
                    <a:pt x="199810" y="234950"/>
                  </a:lnTo>
                  <a:lnTo>
                    <a:pt x="199018" y="234950"/>
                  </a:lnTo>
                  <a:lnTo>
                    <a:pt x="196639" y="233680"/>
                  </a:lnTo>
                  <a:lnTo>
                    <a:pt x="201396" y="229870"/>
                  </a:lnTo>
                  <a:lnTo>
                    <a:pt x="204568" y="224790"/>
                  </a:lnTo>
                  <a:lnTo>
                    <a:pt x="202982" y="218440"/>
                  </a:lnTo>
                  <a:lnTo>
                    <a:pt x="202982" y="217170"/>
                  </a:lnTo>
                  <a:lnTo>
                    <a:pt x="200603" y="214630"/>
                  </a:lnTo>
                  <a:lnTo>
                    <a:pt x="206154" y="214630"/>
                  </a:lnTo>
                  <a:lnTo>
                    <a:pt x="213290" y="212090"/>
                  </a:lnTo>
                  <a:lnTo>
                    <a:pt x="214876" y="205740"/>
                  </a:lnTo>
                  <a:lnTo>
                    <a:pt x="214876" y="203200"/>
                  </a:lnTo>
                  <a:lnTo>
                    <a:pt x="215668" y="201930"/>
                  </a:lnTo>
                  <a:lnTo>
                    <a:pt x="180781" y="201930"/>
                  </a:lnTo>
                  <a:lnTo>
                    <a:pt x="171266" y="198120"/>
                  </a:lnTo>
                  <a:lnTo>
                    <a:pt x="166509" y="198120"/>
                  </a:lnTo>
                  <a:lnTo>
                    <a:pt x="142722" y="190500"/>
                  </a:lnTo>
                  <a:lnTo>
                    <a:pt x="118935" y="185420"/>
                  </a:lnTo>
                  <a:lnTo>
                    <a:pt x="95148" y="181610"/>
                  </a:lnTo>
                  <a:lnTo>
                    <a:pt x="48664" y="175260"/>
                  </a:lnTo>
                  <a:lnTo>
                    <a:pt x="37130" y="173990"/>
                  </a:lnTo>
                  <a:close/>
                </a:path>
                <a:path w="458470" h="318770">
                  <a:moveTo>
                    <a:pt x="291921" y="267970"/>
                  </a:moveTo>
                  <a:lnTo>
                    <a:pt x="187124" y="267970"/>
                  </a:lnTo>
                  <a:lnTo>
                    <a:pt x="184745" y="271780"/>
                  </a:lnTo>
                  <a:lnTo>
                    <a:pt x="181574" y="275590"/>
                  </a:lnTo>
                  <a:lnTo>
                    <a:pt x="179195" y="280670"/>
                  </a:lnTo>
                  <a:lnTo>
                    <a:pt x="166075" y="300990"/>
                  </a:lnTo>
                  <a:lnTo>
                    <a:pt x="155597" y="318770"/>
                  </a:lnTo>
                  <a:lnTo>
                    <a:pt x="205095" y="318770"/>
                  </a:lnTo>
                  <a:lnTo>
                    <a:pt x="209870" y="308610"/>
                  </a:lnTo>
                  <a:lnTo>
                    <a:pt x="218047" y="287020"/>
                  </a:lnTo>
                  <a:lnTo>
                    <a:pt x="254701" y="287020"/>
                  </a:lnTo>
                  <a:lnTo>
                    <a:pt x="253728" y="283210"/>
                  </a:lnTo>
                  <a:lnTo>
                    <a:pt x="310802" y="283210"/>
                  </a:lnTo>
                  <a:lnTo>
                    <a:pt x="298341" y="273050"/>
                  </a:lnTo>
                  <a:lnTo>
                    <a:pt x="291921" y="267970"/>
                  </a:lnTo>
                  <a:close/>
                </a:path>
                <a:path w="458470" h="318770">
                  <a:moveTo>
                    <a:pt x="254701" y="287020"/>
                  </a:moveTo>
                  <a:lnTo>
                    <a:pt x="218047" y="287020"/>
                  </a:lnTo>
                  <a:lnTo>
                    <a:pt x="218123" y="303530"/>
                  </a:lnTo>
                  <a:lnTo>
                    <a:pt x="219033" y="318770"/>
                  </a:lnTo>
                  <a:lnTo>
                    <a:pt x="262316" y="318770"/>
                  </a:lnTo>
                  <a:lnTo>
                    <a:pt x="259241" y="304800"/>
                  </a:lnTo>
                  <a:lnTo>
                    <a:pt x="254701" y="287020"/>
                  </a:lnTo>
                  <a:close/>
                </a:path>
                <a:path w="458470" h="318770">
                  <a:moveTo>
                    <a:pt x="310802" y="283210"/>
                  </a:moveTo>
                  <a:lnTo>
                    <a:pt x="253728" y="283210"/>
                  </a:lnTo>
                  <a:lnTo>
                    <a:pt x="260071" y="290830"/>
                  </a:lnTo>
                  <a:lnTo>
                    <a:pt x="262450" y="295910"/>
                  </a:lnTo>
                  <a:lnTo>
                    <a:pt x="277998" y="314960"/>
                  </a:lnTo>
                  <a:lnTo>
                    <a:pt x="282499" y="318770"/>
                  </a:lnTo>
                  <a:lnTo>
                    <a:pt x="347101" y="318770"/>
                  </a:lnTo>
                  <a:lnTo>
                    <a:pt x="315475" y="287020"/>
                  </a:lnTo>
                  <a:lnTo>
                    <a:pt x="310802" y="283210"/>
                  </a:lnTo>
                  <a:close/>
                </a:path>
                <a:path w="458470" h="318770">
                  <a:moveTo>
                    <a:pt x="455124" y="259080"/>
                  </a:moveTo>
                  <a:lnTo>
                    <a:pt x="280686" y="259080"/>
                  </a:lnTo>
                  <a:lnTo>
                    <a:pt x="318758" y="269240"/>
                  </a:lnTo>
                  <a:lnTo>
                    <a:pt x="342632" y="274320"/>
                  </a:lnTo>
                  <a:lnTo>
                    <a:pt x="366654" y="276860"/>
                  </a:lnTo>
                  <a:lnTo>
                    <a:pt x="390899" y="280670"/>
                  </a:lnTo>
                  <a:lnTo>
                    <a:pt x="425130" y="284480"/>
                  </a:lnTo>
                  <a:lnTo>
                    <a:pt x="442438" y="284480"/>
                  </a:lnTo>
                  <a:lnTo>
                    <a:pt x="449574" y="281940"/>
                  </a:lnTo>
                  <a:lnTo>
                    <a:pt x="454331" y="278130"/>
                  </a:lnTo>
                  <a:lnTo>
                    <a:pt x="456710" y="273050"/>
                  </a:lnTo>
                  <a:lnTo>
                    <a:pt x="458296" y="266700"/>
                  </a:lnTo>
                  <a:lnTo>
                    <a:pt x="455917" y="260350"/>
                  </a:lnTo>
                  <a:lnTo>
                    <a:pt x="455124" y="259080"/>
                  </a:lnTo>
                  <a:close/>
                </a:path>
                <a:path w="458470" h="318770">
                  <a:moveTo>
                    <a:pt x="237870" y="255270"/>
                  </a:moveTo>
                  <a:lnTo>
                    <a:pt x="229941" y="255270"/>
                  </a:lnTo>
                  <a:lnTo>
                    <a:pt x="225183" y="259080"/>
                  </a:lnTo>
                  <a:lnTo>
                    <a:pt x="222805" y="261620"/>
                  </a:lnTo>
                  <a:lnTo>
                    <a:pt x="283896" y="261620"/>
                  </a:lnTo>
                  <a:lnTo>
                    <a:pt x="280686" y="259080"/>
                  </a:lnTo>
                  <a:lnTo>
                    <a:pt x="455124" y="259080"/>
                  </a:lnTo>
                  <a:lnTo>
                    <a:pt x="454331" y="257810"/>
                  </a:lnTo>
                  <a:lnTo>
                    <a:pt x="242627" y="257810"/>
                  </a:lnTo>
                  <a:lnTo>
                    <a:pt x="237870" y="255270"/>
                  </a:lnTo>
                  <a:close/>
                </a:path>
                <a:path w="458470" h="318770">
                  <a:moveTo>
                    <a:pt x="307694" y="224790"/>
                  </a:moveTo>
                  <a:lnTo>
                    <a:pt x="260071" y="224790"/>
                  </a:lnTo>
                  <a:lnTo>
                    <a:pt x="255313" y="228600"/>
                  </a:lnTo>
                  <a:lnTo>
                    <a:pt x="252142" y="234950"/>
                  </a:lnTo>
                  <a:lnTo>
                    <a:pt x="253728" y="240030"/>
                  </a:lnTo>
                  <a:lnTo>
                    <a:pt x="253728" y="241300"/>
                  </a:lnTo>
                  <a:lnTo>
                    <a:pt x="256106" y="243840"/>
                  </a:lnTo>
                  <a:lnTo>
                    <a:pt x="250556" y="243840"/>
                  </a:lnTo>
                  <a:lnTo>
                    <a:pt x="243420" y="247650"/>
                  </a:lnTo>
                  <a:lnTo>
                    <a:pt x="242627" y="254000"/>
                  </a:lnTo>
                  <a:lnTo>
                    <a:pt x="242627" y="255270"/>
                  </a:lnTo>
                  <a:lnTo>
                    <a:pt x="241834" y="256540"/>
                  </a:lnTo>
                  <a:lnTo>
                    <a:pt x="242627" y="257810"/>
                  </a:lnTo>
                  <a:lnTo>
                    <a:pt x="454331" y="257810"/>
                  </a:lnTo>
                  <a:lnTo>
                    <a:pt x="452746" y="255270"/>
                  </a:lnTo>
                  <a:lnTo>
                    <a:pt x="443231" y="251460"/>
                  </a:lnTo>
                  <a:lnTo>
                    <a:pt x="435302" y="248920"/>
                  </a:lnTo>
                  <a:lnTo>
                    <a:pt x="421030" y="245110"/>
                  </a:lnTo>
                  <a:lnTo>
                    <a:pt x="409718" y="241300"/>
                  </a:lnTo>
                  <a:lnTo>
                    <a:pt x="375041" y="233680"/>
                  </a:lnTo>
                  <a:lnTo>
                    <a:pt x="352791" y="229870"/>
                  </a:lnTo>
                  <a:lnTo>
                    <a:pt x="307694" y="224790"/>
                  </a:lnTo>
                  <a:close/>
                </a:path>
                <a:path w="458470" h="318770">
                  <a:moveTo>
                    <a:pt x="329334" y="207010"/>
                  </a:moveTo>
                  <a:lnTo>
                    <a:pt x="251349" y="207010"/>
                  </a:lnTo>
                  <a:lnTo>
                    <a:pt x="248970" y="213360"/>
                  </a:lnTo>
                  <a:lnTo>
                    <a:pt x="251349" y="219710"/>
                  </a:lnTo>
                  <a:lnTo>
                    <a:pt x="256106" y="223520"/>
                  </a:lnTo>
                  <a:lnTo>
                    <a:pt x="256899" y="224790"/>
                  </a:lnTo>
                  <a:lnTo>
                    <a:pt x="285444" y="224790"/>
                  </a:lnTo>
                  <a:lnTo>
                    <a:pt x="290201" y="223520"/>
                  </a:lnTo>
                  <a:lnTo>
                    <a:pt x="322041" y="210820"/>
                  </a:lnTo>
                  <a:lnTo>
                    <a:pt x="329334" y="207010"/>
                  </a:lnTo>
                  <a:close/>
                </a:path>
                <a:path w="458470" h="318770">
                  <a:moveTo>
                    <a:pt x="346318" y="198120"/>
                  </a:moveTo>
                  <a:lnTo>
                    <a:pt x="233905" y="198120"/>
                  </a:lnTo>
                  <a:lnTo>
                    <a:pt x="236284" y="204470"/>
                  </a:lnTo>
                  <a:lnTo>
                    <a:pt x="241834" y="209550"/>
                  </a:lnTo>
                  <a:lnTo>
                    <a:pt x="247384" y="208280"/>
                  </a:lnTo>
                  <a:lnTo>
                    <a:pt x="250556" y="208280"/>
                  </a:lnTo>
                  <a:lnTo>
                    <a:pt x="251349" y="207010"/>
                  </a:lnTo>
                  <a:lnTo>
                    <a:pt x="329334" y="207010"/>
                  </a:lnTo>
                  <a:lnTo>
                    <a:pt x="346318" y="198120"/>
                  </a:lnTo>
                  <a:close/>
                </a:path>
                <a:path w="458470" h="318770">
                  <a:moveTo>
                    <a:pt x="88804" y="57150"/>
                  </a:moveTo>
                  <a:lnTo>
                    <a:pt x="76118" y="57150"/>
                  </a:lnTo>
                  <a:lnTo>
                    <a:pt x="70568" y="62230"/>
                  </a:lnTo>
                  <a:lnTo>
                    <a:pt x="69775" y="68580"/>
                  </a:lnTo>
                  <a:lnTo>
                    <a:pt x="68189" y="73660"/>
                  </a:lnTo>
                  <a:lnTo>
                    <a:pt x="71361" y="78740"/>
                  </a:lnTo>
                  <a:lnTo>
                    <a:pt x="72946" y="82550"/>
                  </a:lnTo>
                  <a:lnTo>
                    <a:pt x="76911" y="90170"/>
                  </a:lnTo>
                  <a:lnTo>
                    <a:pt x="81668" y="96520"/>
                  </a:lnTo>
                  <a:lnTo>
                    <a:pt x="86426" y="101600"/>
                  </a:lnTo>
                  <a:lnTo>
                    <a:pt x="93574" y="111760"/>
                  </a:lnTo>
                  <a:lnTo>
                    <a:pt x="131386" y="156210"/>
                  </a:lnTo>
                  <a:lnTo>
                    <a:pt x="163820" y="187960"/>
                  </a:lnTo>
                  <a:lnTo>
                    <a:pt x="180781" y="201930"/>
                  </a:lnTo>
                  <a:lnTo>
                    <a:pt x="215668" y="201930"/>
                  </a:lnTo>
                  <a:lnTo>
                    <a:pt x="220426" y="205740"/>
                  </a:lnTo>
                  <a:lnTo>
                    <a:pt x="226769" y="205740"/>
                  </a:lnTo>
                  <a:lnTo>
                    <a:pt x="231526" y="201930"/>
                  </a:lnTo>
                  <a:lnTo>
                    <a:pt x="233905" y="198120"/>
                  </a:lnTo>
                  <a:lnTo>
                    <a:pt x="346318" y="198120"/>
                  </a:lnTo>
                  <a:lnTo>
                    <a:pt x="358308" y="191770"/>
                  </a:lnTo>
                  <a:lnTo>
                    <a:pt x="271171" y="191770"/>
                  </a:lnTo>
                  <a:lnTo>
                    <a:pt x="274343" y="187960"/>
                  </a:lnTo>
                  <a:lnTo>
                    <a:pt x="279893" y="179070"/>
                  </a:lnTo>
                  <a:lnTo>
                    <a:pt x="282969" y="173990"/>
                  </a:lnTo>
                  <a:lnTo>
                    <a:pt x="241041" y="173990"/>
                  </a:lnTo>
                  <a:lnTo>
                    <a:pt x="241041" y="171450"/>
                  </a:lnTo>
                  <a:lnTo>
                    <a:pt x="203775" y="171450"/>
                  </a:lnTo>
                  <a:lnTo>
                    <a:pt x="202982" y="170180"/>
                  </a:lnTo>
                  <a:lnTo>
                    <a:pt x="201396" y="168910"/>
                  </a:lnTo>
                  <a:lnTo>
                    <a:pt x="199810" y="166370"/>
                  </a:lnTo>
                  <a:lnTo>
                    <a:pt x="184398" y="148590"/>
                  </a:lnTo>
                  <a:lnTo>
                    <a:pt x="168094" y="129540"/>
                  </a:lnTo>
                  <a:lnTo>
                    <a:pt x="126108" y="86360"/>
                  </a:lnTo>
                  <a:lnTo>
                    <a:pt x="95148" y="59690"/>
                  </a:lnTo>
                  <a:lnTo>
                    <a:pt x="88804" y="57150"/>
                  </a:lnTo>
                  <a:close/>
                </a:path>
                <a:path w="458470" h="318770">
                  <a:moveTo>
                    <a:pt x="424994" y="119380"/>
                  </a:moveTo>
                  <a:lnTo>
                    <a:pt x="419444" y="120650"/>
                  </a:lnTo>
                  <a:lnTo>
                    <a:pt x="414686" y="120650"/>
                  </a:lnTo>
                  <a:lnTo>
                    <a:pt x="406757" y="123190"/>
                  </a:lnTo>
                  <a:lnTo>
                    <a:pt x="392485" y="128270"/>
                  </a:lnTo>
                  <a:lnTo>
                    <a:pt x="381323" y="133350"/>
                  </a:lnTo>
                  <a:lnTo>
                    <a:pt x="370383" y="137160"/>
                  </a:lnTo>
                  <a:lnTo>
                    <a:pt x="348876" y="147320"/>
                  </a:lnTo>
                  <a:lnTo>
                    <a:pt x="328818" y="156210"/>
                  </a:lnTo>
                  <a:lnTo>
                    <a:pt x="309132" y="167640"/>
                  </a:lnTo>
                  <a:lnTo>
                    <a:pt x="289891" y="179070"/>
                  </a:lnTo>
                  <a:lnTo>
                    <a:pt x="271171" y="191770"/>
                  </a:lnTo>
                  <a:lnTo>
                    <a:pt x="358308" y="191770"/>
                  </a:lnTo>
                  <a:lnTo>
                    <a:pt x="397020" y="171450"/>
                  </a:lnTo>
                  <a:lnTo>
                    <a:pt x="430544" y="148590"/>
                  </a:lnTo>
                  <a:lnTo>
                    <a:pt x="439266" y="130810"/>
                  </a:lnTo>
                  <a:lnTo>
                    <a:pt x="436888" y="124460"/>
                  </a:lnTo>
                  <a:lnTo>
                    <a:pt x="424994" y="119380"/>
                  </a:lnTo>
                  <a:close/>
                </a:path>
                <a:path w="458470" h="318770">
                  <a:moveTo>
                    <a:pt x="333811" y="21590"/>
                  </a:moveTo>
                  <a:lnTo>
                    <a:pt x="301302" y="50800"/>
                  </a:lnTo>
                  <a:lnTo>
                    <a:pt x="295231" y="60960"/>
                  </a:lnTo>
                  <a:lnTo>
                    <a:pt x="282792" y="81280"/>
                  </a:lnTo>
                  <a:lnTo>
                    <a:pt x="257097" y="132080"/>
                  </a:lnTo>
                  <a:lnTo>
                    <a:pt x="241041" y="173990"/>
                  </a:lnTo>
                  <a:lnTo>
                    <a:pt x="282969" y="173990"/>
                  </a:lnTo>
                  <a:lnTo>
                    <a:pt x="292196" y="158750"/>
                  </a:lnTo>
                  <a:lnTo>
                    <a:pt x="303978" y="137160"/>
                  </a:lnTo>
                  <a:lnTo>
                    <a:pt x="315016" y="114300"/>
                  </a:lnTo>
                  <a:lnTo>
                    <a:pt x="325089" y="92710"/>
                  </a:lnTo>
                  <a:lnTo>
                    <a:pt x="329933" y="82550"/>
                  </a:lnTo>
                  <a:lnTo>
                    <a:pt x="334703" y="72390"/>
                  </a:lnTo>
                  <a:lnTo>
                    <a:pt x="339026" y="60960"/>
                  </a:lnTo>
                  <a:lnTo>
                    <a:pt x="342532" y="50800"/>
                  </a:lnTo>
                  <a:lnTo>
                    <a:pt x="345704" y="38100"/>
                  </a:lnTo>
                  <a:lnTo>
                    <a:pt x="339361" y="25400"/>
                  </a:lnTo>
                  <a:lnTo>
                    <a:pt x="333811" y="21590"/>
                  </a:lnTo>
                  <a:close/>
                </a:path>
                <a:path w="458470" h="318770">
                  <a:moveTo>
                    <a:pt x="198225" y="0"/>
                  </a:moveTo>
                  <a:lnTo>
                    <a:pt x="180894" y="36830"/>
                  </a:lnTo>
                  <a:lnTo>
                    <a:pt x="181574" y="44450"/>
                  </a:lnTo>
                  <a:lnTo>
                    <a:pt x="182317" y="55880"/>
                  </a:lnTo>
                  <a:lnTo>
                    <a:pt x="189614" y="111760"/>
                  </a:lnTo>
                  <a:lnTo>
                    <a:pt x="198262" y="151130"/>
                  </a:lnTo>
                  <a:lnTo>
                    <a:pt x="203775" y="171450"/>
                  </a:lnTo>
                  <a:lnTo>
                    <a:pt x="241041" y="171450"/>
                  </a:lnTo>
                  <a:lnTo>
                    <a:pt x="241041" y="158750"/>
                  </a:lnTo>
                  <a:lnTo>
                    <a:pt x="238700" y="134620"/>
                  </a:lnTo>
                  <a:lnTo>
                    <a:pt x="231341" y="86360"/>
                  </a:lnTo>
                  <a:lnTo>
                    <a:pt x="221714" y="40640"/>
                  </a:lnTo>
                  <a:lnTo>
                    <a:pt x="214876" y="19050"/>
                  </a:lnTo>
                  <a:lnTo>
                    <a:pt x="213290" y="13970"/>
                  </a:lnTo>
                  <a:lnTo>
                    <a:pt x="209325" y="7620"/>
                  </a:lnTo>
                  <a:lnTo>
                    <a:pt x="198225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68450" y="6717740"/>
              <a:ext cx="80950" cy="85606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4317422" y="3063403"/>
            <a:ext cx="467359" cy="467359"/>
            <a:chOff x="4317422" y="3063403"/>
            <a:chExt cx="467359" cy="467359"/>
          </a:xfrm>
        </p:grpSpPr>
        <p:sp>
          <p:nvSpPr>
            <p:cNvPr id="48" name="object 48"/>
            <p:cNvSpPr/>
            <p:nvPr/>
          </p:nvSpPr>
          <p:spPr>
            <a:xfrm>
              <a:off x="4317422" y="3063403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60" h="467360">
                  <a:moveTo>
                    <a:pt x="256308" y="290830"/>
                  </a:moveTo>
                  <a:lnTo>
                    <a:pt x="219791" y="290830"/>
                  </a:lnTo>
                  <a:lnTo>
                    <a:pt x="219791" y="306070"/>
                  </a:lnTo>
                  <a:lnTo>
                    <a:pt x="224192" y="354330"/>
                  </a:lnTo>
                  <a:lnTo>
                    <a:pt x="232161" y="403860"/>
                  </a:lnTo>
                  <a:lnTo>
                    <a:pt x="244530" y="454660"/>
                  </a:lnTo>
                  <a:lnTo>
                    <a:pt x="253093" y="463550"/>
                  </a:lnTo>
                  <a:lnTo>
                    <a:pt x="258802" y="467360"/>
                  </a:lnTo>
                  <a:lnTo>
                    <a:pt x="266414" y="467360"/>
                  </a:lnTo>
                  <a:lnTo>
                    <a:pt x="271171" y="462280"/>
                  </a:lnTo>
                  <a:lnTo>
                    <a:pt x="274977" y="458470"/>
                  </a:lnTo>
                  <a:lnTo>
                    <a:pt x="275929" y="452120"/>
                  </a:lnTo>
                  <a:lnTo>
                    <a:pt x="275929" y="448310"/>
                  </a:lnTo>
                  <a:lnTo>
                    <a:pt x="276880" y="440690"/>
                  </a:lnTo>
                  <a:lnTo>
                    <a:pt x="275929" y="431800"/>
                  </a:lnTo>
                  <a:lnTo>
                    <a:pt x="275804" y="419100"/>
                  </a:lnTo>
                  <a:lnTo>
                    <a:pt x="275617" y="411480"/>
                  </a:lnTo>
                  <a:lnTo>
                    <a:pt x="269848" y="353060"/>
                  </a:lnTo>
                  <a:lnTo>
                    <a:pt x="260898" y="308610"/>
                  </a:lnTo>
                  <a:lnTo>
                    <a:pt x="256308" y="290830"/>
                  </a:lnTo>
                  <a:close/>
                </a:path>
                <a:path w="467360" h="467360">
                  <a:moveTo>
                    <a:pt x="296142" y="273050"/>
                  </a:moveTo>
                  <a:lnTo>
                    <a:pt x="188393" y="273050"/>
                  </a:lnTo>
                  <a:lnTo>
                    <a:pt x="179829" y="284480"/>
                  </a:lnTo>
                  <a:lnTo>
                    <a:pt x="166776" y="306070"/>
                  </a:lnTo>
                  <a:lnTo>
                    <a:pt x="154615" y="327660"/>
                  </a:lnTo>
                  <a:lnTo>
                    <a:pt x="143168" y="349250"/>
                  </a:lnTo>
                  <a:lnTo>
                    <a:pt x="132255" y="372110"/>
                  </a:lnTo>
                  <a:lnTo>
                    <a:pt x="127156" y="382270"/>
                  </a:lnTo>
                  <a:lnTo>
                    <a:pt x="122146" y="392430"/>
                  </a:lnTo>
                  <a:lnTo>
                    <a:pt x="117671" y="402590"/>
                  </a:lnTo>
                  <a:lnTo>
                    <a:pt x="114177" y="414020"/>
                  </a:lnTo>
                  <a:lnTo>
                    <a:pt x="112274" y="419100"/>
                  </a:lnTo>
                  <a:lnTo>
                    <a:pt x="111323" y="425450"/>
                  </a:lnTo>
                  <a:lnTo>
                    <a:pt x="113226" y="433070"/>
                  </a:lnTo>
                  <a:lnTo>
                    <a:pt x="116080" y="439420"/>
                  </a:lnTo>
                  <a:lnTo>
                    <a:pt x="121789" y="443230"/>
                  </a:lnTo>
                  <a:lnTo>
                    <a:pt x="128449" y="441960"/>
                  </a:lnTo>
                  <a:lnTo>
                    <a:pt x="133207" y="440690"/>
                  </a:lnTo>
                  <a:lnTo>
                    <a:pt x="140819" y="433070"/>
                  </a:lnTo>
                  <a:lnTo>
                    <a:pt x="145576" y="427990"/>
                  </a:lnTo>
                  <a:lnTo>
                    <a:pt x="155091" y="414020"/>
                  </a:lnTo>
                  <a:lnTo>
                    <a:pt x="162049" y="405130"/>
                  </a:lnTo>
                  <a:lnTo>
                    <a:pt x="168649" y="394970"/>
                  </a:lnTo>
                  <a:lnTo>
                    <a:pt x="174894" y="383540"/>
                  </a:lnTo>
                  <a:lnTo>
                    <a:pt x="180781" y="373380"/>
                  </a:lnTo>
                  <a:lnTo>
                    <a:pt x="191827" y="353060"/>
                  </a:lnTo>
                  <a:lnTo>
                    <a:pt x="202070" y="332740"/>
                  </a:lnTo>
                  <a:lnTo>
                    <a:pt x="211421" y="312420"/>
                  </a:lnTo>
                  <a:lnTo>
                    <a:pt x="219791" y="290830"/>
                  </a:lnTo>
                  <a:lnTo>
                    <a:pt x="256308" y="290830"/>
                  </a:lnTo>
                  <a:lnTo>
                    <a:pt x="254996" y="285750"/>
                  </a:lnTo>
                  <a:lnTo>
                    <a:pt x="310650" y="285750"/>
                  </a:lnTo>
                  <a:lnTo>
                    <a:pt x="297783" y="274320"/>
                  </a:lnTo>
                  <a:lnTo>
                    <a:pt x="296142" y="273050"/>
                  </a:lnTo>
                  <a:close/>
                </a:path>
                <a:path w="467360" h="467360">
                  <a:moveTo>
                    <a:pt x="310650" y="285750"/>
                  </a:moveTo>
                  <a:lnTo>
                    <a:pt x="254996" y="285750"/>
                  </a:lnTo>
                  <a:lnTo>
                    <a:pt x="257851" y="289560"/>
                  </a:lnTo>
                  <a:lnTo>
                    <a:pt x="260705" y="294640"/>
                  </a:lnTo>
                  <a:lnTo>
                    <a:pt x="295910" y="335280"/>
                  </a:lnTo>
                  <a:lnTo>
                    <a:pt x="339559" y="377190"/>
                  </a:lnTo>
                  <a:lnTo>
                    <a:pt x="348003" y="386080"/>
                  </a:lnTo>
                  <a:lnTo>
                    <a:pt x="356805" y="392430"/>
                  </a:lnTo>
                  <a:lnTo>
                    <a:pt x="366319" y="398780"/>
                  </a:lnTo>
                  <a:lnTo>
                    <a:pt x="371077" y="402590"/>
                  </a:lnTo>
                  <a:lnTo>
                    <a:pt x="377737" y="406400"/>
                  </a:lnTo>
                  <a:lnTo>
                    <a:pt x="384398" y="405130"/>
                  </a:lnTo>
                  <a:lnTo>
                    <a:pt x="391058" y="405130"/>
                  </a:lnTo>
                  <a:lnTo>
                    <a:pt x="396767" y="400050"/>
                  </a:lnTo>
                  <a:lnTo>
                    <a:pt x="397718" y="392430"/>
                  </a:lnTo>
                  <a:lnTo>
                    <a:pt x="398670" y="387350"/>
                  </a:lnTo>
                  <a:lnTo>
                    <a:pt x="395815" y="382270"/>
                  </a:lnTo>
                  <a:lnTo>
                    <a:pt x="392961" y="378460"/>
                  </a:lnTo>
                  <a:lnTo>
                    <a:pt x="389155" y="372110"/>
                  </a:lnTo>
                  <a:lnTo>
                    <a:pt x="383446" y="365760"/>
                  </a:lnTo>
                  <a:lnTo>
                    <a:pt x="378689" y="359410"/>
                  </a:lnTo>
                  <a:lnTo>
                    <a:pt x="371374" y="350520"/>
                  </a:lnTo>
                  <a:lnTo>
                    <a:pt x="363703" y="340360"/>
                  </a:lnTo>
                  <a:lnTo>
                    <a:pt x="355675" y="331470"/>
                  </a:lnTo>
                  <a:lnTo>
                    <a:pt x="347290" y="322580"/>
                  </a:lnTo>
                  <a:lnTo>
                    <a:pt x="331382" y="304800"/>
                  </a:lnTo>
                  <a:lnTo>
                    <a:pt x="314940" y="289560"/>
                  </a:lnTo>
                  <a:lnTo>
                    <a:pt x="310650" y="285750"/>
                  </a:lnTo>
                  <a:close/>
                </a:path>
                <a:path w="467360" h="467360">
                  <a:moveTo>
                    <a:pt x="37107" y="175260"/>
                  </a:moveTo>
                  <a:lnTo>
                    <a:pt x="19029" y="175260"/>
                  </a:lnTo>
                  <a:lnTo>
                    <a:pt x="12369" y="176530"/>
                  </a:lnTo>
                  <a:lnTo>
                    <a:pt x="7611" y="180340"/>
                  </a:lnTo>
                  <a:lnTo>
                    <a:pt x="1902" y="184150"/>
                  </a:lnTo>
                  <a:lnTo>
                    <a:pt x="0" y="191770"/>
                  </a:lnTo>
                  <a:lnTo>
                    <a:pt x="3805" y="196850"/>
                  </a:lnTo>
                  <a:lnTo>
                    <a:pt x="6660" y="201930"/>
                  </a:lnTo>
                  <a:lnTo>
                    <a:pt x="11417" y="204470"/>
                  </a:lnTo>
                  <a:lnTo>
                    <a:pt x="15223" y="207010"/>
                  </a:lnTo>
                  <a:lnTo>
                    <a:pt x="30447" y="212090"/>
                  </a:lnTo>
                  <a:lnTo>
                    <a:pt x="37107" y="214630"/>
                  </a:lnTo>
                  <a:lnTo>
                    <a:pt x="48674" y="217170"/>
                  </a:lnTo>
                  <a:lnTo>
                    <a:pt x="60419" y="220980"/>
                  </a:lnTo>
                  <a:lnTo>
                    <a:pt x="72163" y="223520"/>
                  </a:lnTo>
                  <a:lnTo>
                    <a:pt x="83730" y="227330"/>
                  </a:lnTo>
                  <a:lnTo>
                    <a:pt x="128568" y="234950"/>
                  </a:lnTo>
                  <a:lnTo>
                    <a:pt x="151300" y="237490"/>
                  </a:lnTo>
                  <a:lnTo>
                    <a:pt x="174120" y="238760"/>
                  </a:lnTo>
                  <a:lnTo>
                    <a:pt x="169363" y="240030"/>
                  </a:lnTo>
                  <a:lnTo>
                    <a:pt x="159848" y="243840"/>
                  </a:lnTo>
                  <a:lnTo>
                    <a:pt x="137042" y="252730"/>
                  </a:lnTo>
                  <a:lnTo>
                    <a:pt x="92144" y="273050"/>
                  </a:lnTo>
                  <a:lnTo>
                    <a:pt x="70409" y="284480"/>
                  </a:lnTo>
                  <a:lnTo>
                    <a:pt x="60285" y="290830"/>
                  </a:lnTo>
                  <a:lnTo>
                    <a:pt x="50071" y="295910"/>
                  </a:lnTo>
                  <a:lnTo>
                    <a:pt x="17126" y="330200"/>
                  </a:lnTo>
                  <a:lnTo>
                    <a:pt x="19981" y="337820"/>
                  </a:lnTo>
                  <a:lnTo>
                    <a:pt x="25689" y="340360"/>
                  </a:lnTo>
                  <a:lnTo>
                    <a:pt x="30447" y="341630"/>
                  </a:lnTo>
                  <a:lnTo>
                    <a:pt x="36156" y="341630"/>
                  </a:lnTo>
                  <a:lnTo>
                    <a:pt x="40913" y="340360"/>
                  </a:lnTo>
                  <a:lnTo>
                    <a:pt x="56137" y="335280"/>
                  </a:lnTo>
                  <a:lnTo>
                    <a:pt x="63749" y="334010"/>
                  </a:lnTo>
                  <a:lnTo>
                    <a:pt x="75152" y="330200"/>
                  </a:lnTo>
                  <a:lnTo>
                    <a:pt x="86465" y="325120"/>
                  </a:lnTo>
                  <a:lnTo>
                    <a:pt x="108468" y="316230"/>
                  </a:lnTo>
                  <a:lnTo>
                    <a:pt x="149501" y="295910"/>
                  </a:lnTo>
                  <a:lnTo>
                    <a:pt x="169348" y="284480"/>
                  </a:lnTo>
                  <a:lnTo>
                    <a:pt x="188393" y="273050"/>
                  </a:lnTo>
                  <a:lnTo>
                    <a:pt x="296142" y="273050"/>
                  </a:lnTo>
                  <a:lnTo>
                    <a:pt x="286298" y="265430"/>
                  </a:lnTo>
                  <a:lnTo>
                    <a:pt x="227403" y="265430"/>
                  </a:lnTo>
                  <a:lnTo>
                    <a:pt x="225500" y="259080"/>
                  </a:lnTo>
                  <a:lnTo>
                    <a:pt x="221932" y="255270"/>
                  </a:lnTo>
                  <a:lnTo>
                    <a:pt x="210277" y="255270"/>
                  </a:lnTo>
                  <a:lnTo>
                    <a:pt x="212180" y="250190"/>
                  </a:lnTo>
                  <a:lnTo>
                    <a:pt x="211228" y="242570"/>
                  </a:lnTo>
                  <a:lnTo>
                    <a:pt x="205519" y="238760"/>
                  </a:lnTo>
                  <a:lnTo>
                    <a:pt x="203616" y="238760"/>
                  </a:lnTo>
                  <a:lnTo>
                    <a:pt x="201713" y="237490"/>
                  </a:lnTo>
                  <a:lnTo>
                    <a:pt x="206471" y="233680"/>
                  </a:lnTo>
                  <a:lnTo>
                    <a:pt x="209325" y="227330"/>
                  </a:lnTo>
                  <a:lnTo>
                    <a:pt x="207422" y="220980"/>
                  </a:lnTo>
                  <a:lnTo>
                    <a:pt x="207422" y="219710"/>
                  </a:lnTo>
                  <a:lnTo>
                    <a:pt x="205519" y="217170"/>
                  </a:lnTo>
                  <a:lnTo>
                    <a:pt x="211228" y="217170"/>
                  </a:lnTo>
                  <a:lnTo>
                    <a:pt x="217889" y="214630"/>
                  </a:lnTo>
                  <a:lnTo>
                    <a:pt x="219791" y="207010"/>
                  </a:lnTo>
                  <a:lnTo>
                    <a:pt x="219791" y="205740"/>
                  </a:lnTo>
                  <a:lnTo>
                    <a:pt x="220743" y="204470"/>
                  </a:lnTo>
                  <a:lnTo>
                    <a:pt x="182684" y="204470"/>
                  </a:lnTo>
                  <a:lnTo>
                    <a:pt x="173169" y="200660"/>
                  </a:lnTo>
                  <a:lnTo>
                    <a:pt x="144550" y="193040"/>
                  </a:lnTo>
                  <a:lnTo>
                    <a:pt x="120243" y="187960"/>
                  </a:lnTo>
                  <a:lnTo>
                    <a:pt x="71361" y="180340"/>
                  </a:lnTo>
                  <a:lnTo>
                    <a:pt x="48525" y="176530"/>
                  </a:lnTo>
                  <a:lnTo>
                    <a:pt x="37107" y="175260"/>
                  </a:lnTo>
                  <a:close/>
                </a:path>
                <a:path w="467360" h="467360">
                  <a:moveTo>
                    <a:pt x="461943" y="260350"/>
                  </a:moveTo>
                  <a:lnTo>
                    <a:pt x="279735" y="260350"/>
                  </a:lnTo>
                  <a:lnTo>
                    <a:pt x="289250" y="262890"/>
                  </a:lnTo>
                  <a:lnTo>
                    <a:pt x="294007" y="265430"/>
                  </a:lnTo>
                  <a:lnTo>
                    <a:pt x="342176" y="275590"/>
                  </a:lnTo>
                  <a:lnTo>
                    <a:pt x="366661" y="279400"/>
                  </a:lnTo>
                  <a:lnTo>
                    <a:pt x="425311" y="285750"/>
                  </a:lnTo>
                  <a:lnTo>
                    <a:pt x="443389" y="285750"/>
                  </a:lnTo>
                  <a:lnTo>
                    <a:pt x="450050" y="284480"/>
                  </a:lnTo>
                  <a:lnTo>
                    <a:pt x="454807" y="280670"/>
                  </a:lnTo>
                  <a:lnTo>
                    <a:pt x="465273" y="276860"/>
                  </a:lnTo>
                  <a:lnTo>
                    <a:pt x="467176" y="269240"/>
                  </a:lnTo>
                  <a:lnTo>
                    <a:pt x="463371" y="262890"/>
                  </a:lnTo>
                  <a:lnTo>
                    <a:pt x="461943" y="260350"/>
                  </a:lnTo>
                  <a:close/>
                </a:path>
                <a:path w="467360" h="467360">
                  <a:moveTo>
                    <a:pt x="242627" y="257810"/>
                  </a:moveTo>
                  <a:lnTo>
                    <a:pt x="235967" y="257810"/>
                  </a:lnTo>
                  <a:lnTo>
                    <a:pt x="230258" y="261620"/>
                  </a:lnTo>
                  <a:lnTo>
                    <a:pt x="227403" y="265430"/>
                  </a:lnTo>
                  <a:lnTo>
                    <a:pt x="286298" y="265430"/>
                  </a:lnTo>
                  <a:lnTo>
                    <a:pt x="281376" y="261620"/>
                  </a:lnTo>
                  <a:lnTo>
                    <a:pt x="245481" y="261620"/>
                  </a:lnTo>
                  <a:lnTo>
                    <a:pt x="242627" y="257810"/>
                  </a:lnTo>
                  <a:close/>
                </a:path>
                <a:path w="467360" h="467360">
                  <a:moveTo>
                    <a:pt x="330560" y="210820"/>
                  </a:moveTo>
                  <a:lnTo>
                    <a:pt x="255948" y="210820"/>
                  </a:lnTo>
                  <a:lnTo>
                    <a:pt x="254045" y="215900"/>
                  </a:lnTo>
                  <a:lnTo>
                    <a:pt x="255948" y="223520"/>
                  </a:lnTo>
                  <a:lnTo>
                    <a:pt x="260705" y="227330"/>
                  </a:lnTo>
                  <a:lnTo>
                    <a:pt x="263560" y="227330"/>
                  </a:lnTo>
                  <a:lnTo>
                    <a:pt x="264511" y="228600"/>
                  </a:lnTo>
                  <a:lnTo>
                    <a:pt x="259754" y="232410"/>
                  </a:lnTo>
                  <a:lnTo>
                    <a:pt x="256899" y="238760"/>
                  </a:lnTo>
                  <a:lnTo>
                    <a:pt x="258802" y="245110"/>
                  </a:lnTo>
                  <a:lnTo>
                    <a:pt x="259754" y="246380"/>
                  </a:lnTo>
                  <a:lnTo>
                    <a:pt x="259754" y="247650"/>
                  </a:lnTo>
                  <a:lnTo>
                    <a:pt x="260705" y="248920"/>
                  </a:lnTo>
                  <a:lnTo>
                    <a:pt x="254996" y="248920"/>
                  </a:lnTo>
                  <a:lnTo>
                    <a:pt x="248336" y="252730"/>
                  </a:lnTo>
                  <a:lnTo>
                    <a:pt x="246433" y="257810"/>
                  </a:lnTo>
                  <a:lnTo>
                    <a:pt x="246433" y="259080"/>
                  </a:lnTo>
                  <a:lnTo>
                    <a:pt x="245481" y="261620"/>
                  </a:lnTo>
                  <a:lnTo>
                    <a:pt x="281376" y="261620"/>
                  </a:lnTo>
                  <a:lnTo>
                    <a:pt x="279735" y="260350"/>
                  </a:lnTo>
                  <a:lnTo>
                    <a:pt x="461943" y="260350"/>
                  </a:lnTo>
                  <a:lnTo>
                    <a:pt x="460516" y="257810"/>
                  </a:lnTo>
                  <a:lnTo>
                    <a:pt x="451001" y="254000"/>
                  </a:lnTo>
                  <a:lnTo>
                    <a:pt x="443389" y="251460"/>
                  </a:lnTo>
                  <a:lnTo>
                    <a:pt x="428166" y="247650"/>
                  </a:lnTo>
                  <a:lnTo>
                    <a:pt x="416599" y="243840"/>
                  </a:lnTo>
                  <a:lnTo>
                    <a:pt x="381543" y="236220"/>
                  </a:lnTo>
                  <a:lnTo>
                    <a:pt x="336705" y="228600"/>
                  </a:lnTo>
                  <a:lnTo>
                    <a:pt x="291153" y="226060"/>
                  </a:lnTo>
                  <a:lnTo>
                    <a:pt x="295910" y="224790"/>
                  </a:lnTo>
                  <a:lnTo>
                    <a:pt x="328082" y="212090"/>
                  </a:lnTo>
                  <a:lnTo>
                    <a:pt x="330560" y="210820"/>
                  </a:lnTo>
                  <a:close/>
                </a:path>
                <a:path w="467360" h="467360">
                  <a:moveTo>
                    <a:pt x="220743" y="254000"/>
                  </a:moveTo>
                  <a:lnTo>
                    <a:pt x="211228" y="254000"/>
                  </a:lnTo>
                  <a:lnTo>
                    <a:pt x="210277" y="255270"/>
                  </a:lnTo>
                  <a:lnTo>
                    <a:pt x="221932" y="255270"/>
                  </a:lnTo>
                  <a:lnTo>
                    <a:pt x="220743" y="254000"/>
                  </a:lnTo>
                  <a:close/>
                </a:path>
                <a:path w="467360" h="467360">
                  <a:moveTo>
                    <a:pt x="350382" y="200660"/>
                  </a:moveTo>
                  <a:lnTo>
                    <a:pt x="238821" y="200660"/>
                  </a:lnTo>
                  <a:lnTo>
                    <a:pt x="240724" y="207010"/>
                  </a:lnTo>
                  <a:lnTo>
                    <a:pt x="246433" y="212090"/>
                  </a:lnTo>
                  <a:lnTo>
                    <a:pt x="254996" y="212090"/>
                  </a:lnTo>
                  <a:lnTo>
                    <a:pt x="255948" y="210820"/>
                  </a:lnTo>
                  <a:lnTo>
                    <a:pt x="330560" y="210820"/>
                  </a:lnTo>
                  <a:lnTo>
                    <a:pt x="350382" y="200660"/>
                  </a:lnTo>
                  <a:close/>
                </a:path>
                <a:path w="467360" h="467360">
                  <a:moveTo>
                    <a:pt x="89439" y="58420"/>
                  </a:moveTo>
                  <a:lnTo>
                    <a:pt x="76118" y="58420"/>
                  </a:lnTo>
                  <a:lnTo>
                    <a:pt x="70409" y="62230"/>
                  </a:lnTo>
                  <a:lnTo>
                    <a:pt x="69458" y="69850"/>
                  </a:lnTo>
                  <a:lnTo>
                    <a:pt x="68506" y="73660"/>
                  </a:lnTo>
                  <a:lnTo>
                    <a:pt x="73263" y="83820"/>
                  </a:lnTo>
                  <a:lnTo>
                    <a:pt x="77069" y="90170"/>
                  </a:lnTo>
                  <a:lnTo>
                    <a:pt x="86584" y="102870"/>
                  </a:lnTo>
                  <a:lnTo>
                    <a:pt x="93884" y="113030"/>
                  </a:lnTo>
                  <a:lnTo>
                    <a:pt x="101451" y="121920"/>
                  </a:lnTo>
                  <a:lnTo>
                    <a:pt x="109197" y="132080"/>
                  </a:lnTo>
                  <a:lnTo>
                    <a:pt x="117032" y="140970"/>
                  </a:lnTo>
                  <a:lnTo>
                    <a:pt x="132374" y="157480"/>
                  </a:lnTo>
                  <a:lnTo>
                    <a:pt x="148430" y="173990"/>
                  </a:lnTo>
                  <a:lnTo>
                    <a:pt x="165200" y="189230"/>
                  </a:lnTo>
                  <a:lnTo>
                    <a:pt x="182684" y="204470"/>
                  </a:lnTo>
                  <a:lnTo>
                    <a:pt x="220743" y="204470"/>
                  </a:lnTo>
                  <a:lnTo>
                    <a:pt x="225500" y="207010"/>
                  </a:lnTo>
                  <a:lnTo>
                    <a:pt x="232161" y="207010"/>
                  </a:lnTo>
                  <a:lnTo>
                    <a:pt x="238821" y="200660"/>
                  </a:lnTo>
                  <a:lnTo>
                    <a:pt x="350382" y="200660"/>
                  </a:lnTo>
                  <a:lnTo>
                    <a:pt x="365011" y="193040"/>
                  </a:lnTo>
                  <a:lnTo>
                    <a:pt x="275929" y="193040"/>
                  </a:lnTo>
                  <a:lnTo>
                    <a:pt x="281638" y="185420"/>
                  </a:lnTo>
                  <a:lnTo>
                    <a:pt x="284492" y="180340"/>
                  </a:lnTo>
                  <a:lnTo>
                    <a:pt x="286909" y="176530"/>
                  </a:lnTo>
                  <a:lnTo>
                    <a:pt x="243579" y="176530"/>
                  </a:lnTo>
                  <a:lnTo>
                    <a:pt x="243579" y="172720"/>
                  </a:lnTo>
                  <a:lnTo>
                    <a:pt x="205519" y="172720"/>
                  </a:lnTo>
                  <a:lnTo>
                    <a:pt x="204568" y="171450"/>
                  </a:lnTo>
                  <a:lnTo>
                    <a:pt x="201713" y="168910"/>
                  </a:lnTo>
                  <a:lnTo>
                    <a:pt x="186222" y="149860"/>
                  </a:lnTo>
                  <a:lnTo>
                    <a:pt x="169839" y="130810"/>
                  </a:lnTo>
                  <a:lnTo>
                    <a:pt x="152742" y="113030"/>
                  </a:lnTo>
                  <a:lnTo>
                    <a:pt x="127082" y="87630"/>
                  </a:lnTo>
                  <a:lnTo>
                    <a:pt x="118697" y="78740"/>
                  </a:lnTo>
                  <a:lnTo>
                    <a:pt x="109955" y="71120"/>
                  </a:lnTo>
                  <a:lnTo>
                    <a:pt x="100856" y="64770"/>
                  </a:lnTo>
                  <a:lnTo>
                    <a:pt x="96099" y="60960"/>
                  </a:lnTo>
                  <a:lnTo>
                    <a:pt x="89439" y="58420"/>
                  </a:lnTo>
                  <a:close/>
                </a:path>
                <a:path w="467360" h="467360">
                  <a:moveTo>
                    <a:pt x="431972" y="119380"/>
                  </a:moveTo>
                  <a:lnTo>
                    <a:pt x="426263" y="119380"/>
                  </a:lnTo>
                  <a:lnTo>
                    <a:pt x="421505" y="120650"/>
                  </a:lnTo>
                  <a:lnTo>
                    <a:pt x="406282" y="125730"/>
                  </a:lnTo>
                  <a:lnTo>
                    <a:pt x="399621" y="128270"/>
                  </a:lnTo>
                  <a:lnTo>
                    <a:pt x="388218" y="133350"/>
                  </a:lnTo>
                  <a:lnTo>
                    <a:pt x="376905" y="137160"/>
                  </a:lnTo>
                  <a:lnTo>
                    <a:pt x="334400" y="157480"/>
                  </a:lnTo>
                  <a:lnTo>
                    <a:pt x="294825" y="180340"/>
                  </a:lnTo>
                  <a:lnTo>
                    <a:pt x="275929" y="193040"/>
                  </a:lnTo>
                  <a:lnTo>
                    <a:pt x="365011" y="193040"/>
                  </a:lnTo>
                  <a:lnTo>
                    <a:pt x="372326" y="189230"/>
                  </a:lnTo>
                  <a:lnTo>
                    <a:pt x="393912" y="176530"/>
                  </a:lnTo>
                  <a:lnTo>
                    <a:pt x="414131" y="166370"/>
                  </a:lnTo>
                  <a:lnTo>
                    <a:pt x="423884" y="160020"/>
                  </a:lnTo>
                  <a:lnTo>
                    <a:pt x="437681" y="148590"/>
                  </a:lnTo>
                  <a:lnTo>
                    <a:pt x="442438" y="143510"/>
                  </a:lnTo>
                  <a:lnTo>
                    <a:pt x="446244" y="130810"/>
                  </a:lnTo>
                  <a:lnTo>
                    <a:pt x="443389" y="123190"/>
                  </a:lnTo>
                  <a:lnTo>
                    <a:pt x="436729" y="120650"/>
                  </a:lnTo>
                  <a:lnTo>
                    <a:pt x="431972" y="119380"/>
                  </a:lnTo>
                  <a:close/>
                </a:path>
                <a:path w="467360" h="467360">
                  <a:moveTo>
                    <a:pt x="338727" y="20320"/>
                  </a:moveTo>
                  <a:lnTo>
                    <a:pt x="331115" y="22860"/>
                  </a:lnTo>
                  <a:lnTo>
                    <a:pt x="326357" y="24130"/>
                  </a:lnTo>
                  <a:lnTo>
                    <a:pt x="318745" y="31750"/>
                  </a:lnTo>
                  <a:lnTo>
                    <a:pt x="313988" y="36830"/>
                  </a:lnTo>
                  <a:lnTo>
                    <a:pt x="309231" y="43180"/>
                  </a:lnTo>
                  <a:lnTo>
                    <a:pt x="305425" y="50800"/>
                  </a:lnTo>
                  <a:lnTo>
                    <a:pt x="299017" y="60960"/>
                  </a:lnTo>
                  <a:lnTo>
                    <a:pt x="270339" y="113030"/>
                  </a:lnTo>
                  <a:lnTo>
                    <a:pt x="251785" y="154940"/>
                  </a:lnTo>
                  <a:lnTo>
                    <a:pt x="243579" y="176530"/>
                  </a:lnTo>
                  <a:lnTo>
                    <a:pt x="286909" y="176530"/>
                  </a:lnTo>
                  <a:lnTo>
                    <a:pt x="297382" y="160020"/>
                  </a:lnTo>
                  <a:lnTo>
                    <a:pt x="309112" y="138430"/>
                  </a:lnTo>
                  <a:lnTo>
                    <a:pt x="319950" y="115570"/>
                  </a:lnTo>
                  <a:lnTo>
                    <a:pt x="330163" y="92710"/>
                  </a:lnTo>
                  <a:lnTo>
                    <a:pt x="339440" y="72390"/>
                  </a:lnTo>
                  <a:lnTo>
                    <a:pt x="343811" y="60960"/>
                  </a:lnTo>
                  <a:lnTo>
                    <a:pt x="347290" y="50800"/>
                  </a:lnTo>
                  <a:lnTo>
                    <a:pt x="349193" y="44450"/>
                  </a:lnTo>
                  <a:lnTo>
                    <a:pt x="350144" y="36830"/>
                  </a:lnTo>
                  <a:lnTo>
                    <a:pt x="347290" y="31750"/>
                  </a:lnTo>
                  <a:lnTo>
                    <a:pt x="344435" y="24130"/>
                  </a:lnTo>
                  <a:lnTo>
                    <a:pt x="338727" y="20320"/>
                  </a:lnTo>
                  <a:close/>
                </a:path>
                <a:path w="467360" h="467360">
                  <a:moveTo>
                    <a:pt x="199810" y="0"/>
                  </a:moveTo>
                  <a:lnTo>
                    <a:pt x="192199" y="0"/>
                  </a:lnTo>
                  <a:lnTo>
                    <a:pt x="183635" y="8890"/>
                  </a:lnTo>
                  <a:lnTo>
                    <a:pt x="183635" y="15240"/>
                  </a:lnTo>
                  <a:lnTo>
                    <a:pt x="182684" y="20320"/>
                  </a:lnTo>
                  <a:lnTo>
                    <a:pt x="182684" y="35560"/>
                  </a:lnTo>
                  <a:lnTo>
                    <a:pt x="183635" y="43180"/>
                  </a:lnTo>
                  <a:lnTo>
                    <a:pt x="184379" y="55880"/>
                  </a:lnTo>
                  <a:lnTo>
                    <a:pt x="191604" y="113030"/>
                  </a:lnTo>
                  <a:lnTo>
                    <a:pt x="200167" y="153670"/>
                  </a:lnTo>
                  <a:lnTo>
                    <a:pt x="205519" y="172720"/>
                  </a:lnTo>
                  <a:lnTo>
                    <a:pt x="243579" y="172720"/>
                  </a:lnTo>
                  <a:lnTo>
                    <a:pt x="238107" y="111760"/>
                  </a:lnTo>
                  <a:lnTo>
                    <a:pt x="228355" y="63500"/>
                  </a:lnTo>
                  <a:lnTo>
                    <a:pt x="226169" y="52070"/>
                  </a:lnTo>
                  <a:lnTo>
                    <a:pt x="223716" y="40640"/>
                  </a:lnTo>
                  <a:lnTo>
                    <a:pt x="220728" y="29210"/>
                  </a:lnTo>
                  <a:lnTo>
                    <a:pt x="216937" y="19050"/>
                  </a:lnTo>
                  <a:lnTo>
                    <a:pt x="215034" y="12700"/>
                  </a:lnTo>
                  <a:lnTo>
                    <a:pt x="211228" y="7620"/>
                  </a:lnTo>
                  <a:lnTo>
                    <a:pt x="199810" y="0"/>
                  </a:lnTo>
                  <a:close/>
                </a:path>
              </a:pathLst>
            </a:custGeom>
            <a:solidFill>
              <a:srgbClr val="4BA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0760" y="3252406"/>
              <a:ext cx="81886" cy="86631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932450" y="10665"/>
            <a:ext cx="457200" cy="420370"/>
          </a:xfrm>
          <a:custGeom>
            <a:avLst/>
            <a:gdLst/>
            <a:ahLst/>
            <a:cxnLst/>
            <a:rect l="l" t="t" r="r" b="b"/>
            <a:pathLst>
              <a:path w="457200" h="420370">
                <a:moveTo>
                  <a:pt x="274977" y="247461"/>
                </a:moveTo>
                <a:lnTo>
                  <a:pt x="181732" y="247461"/>
                </a:lnTo>
                <a:lnTo>
                  <a:pt x="228355" y="420049"/>
                </a:lnTo>
                <a:lnTo>
                  <a:pt x="274977" y="247461"/>
                </a:lnTo>
                <a:close/>
              </a:path>
              <a:path w="457200" h="420370">
                <a:moveTo>
                  <a:pt x="50428" y="31867"/>
                </a:moveTo>
                <a:lnTo>
                  <a:pt x="151285" y="120585"/>
                </a:lnTo>
                <a:lnTo>
                  <a:pt x="0" y="159697"/>
                </a:lnTo>
                <a:lnTo>
                  <a:pt x="144625" y="196902"/>
                </a:lnTo>
                <a:lnTo>
                  <a:pt x="60894" y="328548"/>
                </a:lnTo>
                <a:lnTo>
                  <a:pt x="181732" y="247461"/>
                </a:lnTo>
                <a:lnTo>
                  <a:pt x="344529" y="247461"/>
                </a:lnTo>
                <a:lnTo>
                  <a:pt x="312006" y="196902"/>
                </a:lnTo>
                <a:lnTo>
                  <a:pt x="456631" y="159697"/>
                </a:lnTo>
                <a:lnTo>
                  <a:pt x="305345" y="120585"/>
                </a:lnTo>
                <a:lnTo>
                  <a:pt x="351978" y="79565"/>
                </a:lnTo>
                <a:lnTo>
                  <a:pt x="177926" y="79565"/>
                </a:lnTo>
                <a:lnTo>
                  <a:pt x="50428" y="31867"/>
                </a:lnTo>
                <a:close/>
              </a:path>
              <a:path w="457200" h="420370">
                <a:moveTo>
                  <a:pt x="344529" y="247461"/>
                </a:moveTo>
                <a:lnTo>
                  <a:pt x="274977" y="247461"/>
                </a:lnTo>
                <a:lnTo>
                  <a:pt x="396688" y="328548"/>
                </a:lnTo>
                <a:lnTo>
                  <a:pt x="344529" y="247461"/>
                </a:lnTo>
                <a:close/>
              </a:path>
              <a:path w="457200" h="420370">
                <a:moveTo>
                  <a:pt x="250894" y="0"/>
                </a:moveTo>
                <a:lnTo>
                  <a:pt x="205781" y="0"/>
                </a:lnTo>
                <a:lnTo>
                  <a:pt x="177926" y="79565"/>
                </a:lnTo>
                <a:lnTo>
                  <a:pt x="278704" y="79565"/>
                </a:lnTo>
                <a:lnTo>
                  <a:pt x="250894" y="0"/>
                </a:lnTo>
                <a:close/>
              </a:path>
              <a:path w="457200" h="420370">
                <a:moveTo>
                  <a:pt x="406202" y="31867"/>
                </a:moveTo>
                <a:lnTo>
                  <a:pt x="278704" y="79565"/>
                </a:lnTo>
                <a:lnTo>
                  <a:pt x="351978" y="79565"/>
                </a:lnTo>
                <a:lnTo>
                  <a:pt x="406202" y="31867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451281" y="6235921"/>
            <a:ext cx="274320" cy="291465"/>
          </a:xfrm>
          <a:custGeom>
            <a:avLst/>
            <a:gdLst/>
            <a:ahLst/>
            <a:cxnLst/>
            <a:rect l="l" t="t" r="r" b="b"/>
            <a:pathLst>
              <a:path w="274320" h="291465">
                <a:moveTo>
                  <a:pt x="137013" y="0"/>
                </a:moveTo>
                <a:lnTo>
                  <a:pt x="107517" y="86802"/>
                </a:lnTo>
                <a:lnTo>
                  <a:pt x="30447" y="58183"/>
                </a:lnTo>
                <a:lnTo>
                  <a:pt x="91342" y="111605"/>
                </a:lnTo>
                <a:lnTo>
                  <a:pt x="0" y="135446"/>
                </a:lnTo>
                <a:lnTo>
                  <a:pt x="86584" y="157387"/>
                </a:lnTo>
                <a:lnTo>
                  <a:pt x="36156" y="236558"/>
                </a:lnTo>
                <a:lnTo>
                  <a:pt x="109420" y="187906"/>
                </a:lnTo>
                <a:lnTo>
                  <a:pt x="137013" y="290925"/>
                </a:lnTo>
                <a:lnTo>
                  <a:pt x="165557" y="187906"/>
                </a:lnTo>
                <a:lnTo>
                  <a:pt x="237870" y="236558"/>
                </a:lnTo>
                <a:lnTo>
                  <a:pt x="187441" y="157387"/>
                </a:lnTo>
                <a:lnTo>
                  <a:pt x="274026" y="135446"/>
                </a:lnTo>
                <a:lnTo>
                  <a:pt x="183635" y="111605"/>
                </a:lnTo>
                <a:lnTo>
                  <a:pt x="244530" y="58183"/>
                </a:lnTo>
                <a:lnTo>
                  <a:pt x="167460" y="86802"/>
                </a:lnTo>
                <a:lnTo>
                  <a:pt x="137013" y="0"/>
                </a:lnTo>
                <a:close/>
              </a:path>
            </a:pathLst>
          </a:custGeom>
          <a:solidFill>
            <a:srgbClr val="EB4A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17489" y="6314257"/>
            <a:ext cx="341630" cy="333375"/>
          </a:xfrm>
          <a:custGeom>
            <a:avLst/>
            <a:gdLst/>
            <a:ahLst/>
            <a:cxnLst/>
            <a:rect l="l" t="t" r="r" b="b"/>
            <a:pathLst>
              <a:path w="341629" h="333375">
                <a:moveTo>
                  <a:pt x="210499" y="250748"/>
                </a:moveTo>
                <a:lnTo>
                  <a:pt x="168060" y="250748"/>
                </a:lnTo>
                <a:lnTo>
                  <a:pt x="193735" y="270240"/>
                </a:lnTo>
                <a:lnTo>
                  <a:pt x="219321" y="290091"/>
                </a:lnTo>
                <a:lnTo>
                  <a:pt x="244728" y="310299"/>
                </a:lnTo>
                <a:lnTo>
                  <a:pt x="269868" y="330864"/>
                </a:lnTo>
                <a:lnTo>
                  <a:pt x="277926" y="333176"/>
                </a:lnTo>
                <a:lnTo>
                  <a:pt x="285092" y="330034"/>
                </a:lnTo>
                <a:lnTo>
                  <a:pt x="289403" y="323493"/>
                </a:lnTo>
                <a:lnTo>
                  <a:pt x="288898" y="315609"/>
                </a:lnTo>
                <a:lnTo>
                  <a:pt x="277403" y="288034"/>
                </a:lnTo>
                <a:lnTo>
                  <a:pt x="274240" y="280312"/>
                </a:lnTo>
                <a:lnTo>
                  <a:pt x="247984" y="280312"/>
                </a:lnTo>
                <a:lnTo>
                  <a:pt x="220272" y="258375"/>
                </a:lnTo>
                <a:lnTo>
                  <a:pt x="210499" y="250748"/>
                </a:lnTo>
                <a:close/>
              </a:path>
              <a:path w="341629" h="333375">
                <a:moveTo>
                  <a:pt x="12969" y="111478"/>
                </a:moveTo>
                <a:lnTo>
                  <a:pt x="5074" y="112909"/>
                </a:lnTo>
                <a:lnTo>
                  <a:pt x="480" y="119348"/>
                </a:lnTo>
                <a:lnTo>
                  <a:pt x="0" y="127591"/>
                </a:lnTo>
                <a:lnTo>
                  <a:pt x="4405" y="134373"/>
                </a:lnTo>
                <a:lnTo>
                  <a:pt x="32434" y="153452"/>
                </a:lnTo>
                <a:lnTo>
                  <a:pt x="42177" y="160114"/>
                </a:lnTo>
                <a:lnTo>
                  <a:pt x="61701" y="173571"/>
                </a:lnTo>
                <a:lnTo>
                  <a:pt x="70771" y="179846"/>
                </a:lnTo>
                <a:lnTo>
                  <a:pt x="92893" y="195418"/>
                </a:lnTo>
                <a:lnTo>
                  <a:pt x="84478" y="221189"/>
                </a:lnTo>
                <a:lnTo>
                  <a:pt x="75071" y="250748"/>
                </a:lnTo>
                <a:lnTo>
                  <a:pt x="68006" y="273084"/>
                </a:lnTo>
                <a:lnTo>
                  <a:pt x="59591" y="299392"/>
                </a:lnTo>
                <a:lnTo>
                  <a:pt x="60632" y="309319"/>
                </a:lnTo>
                <a:lnTo>
                  <a:pt x="67917" y="315132"/>
                </a:lnTo>
                <a:lnTo>
                  <a:pt x="76985" y="315221"/>
                </a:lnTo>
                <a:lnTo>
                  <a:pt x="83378" y="307977"/>
                </a:lnTo>
                <a:lnTo>
                  <a:pt x="85281" y="302254"/>
                </a:lnTo>
                <a:lnTo>
                  <a:pt x="86233" y="300346"/>
                </a:lnTo>
                <a:lnTo>
                  <a:pt x="106912" y="288034"/>
                </a:lnTo>
                <a:lnTo>
                  <a:pt x="146228" y="264095"/>
                </a:lnTo>
                <a:lnTo>
                  <a:pt x="97650" y="264095"/>
                </a:lnTo>
                <a:lnTo>
                  <a:pt x="106214" y="237034"/>
                </a:lnTo>
                <a:lnTo>
                  <a:pt x="110495" y="223724"/>
                </a:lnTo>
                <a:lnTo>
                  <a:pt x="114777" y="210681"/>
                </a:lnTo>
                <a:lnTo>
                  <a:pt x="156914" y="210681"/>
                </a:lnTo>
                <a:lnTo>
                  <a:pt x="134372" y="193659"/>
                </a:lnTo>
                <a:lnTo>
                  <a:pt x="122389" y="184924"/>
                </a:lnTo>
                <a:lnTo>
                  <a:pt x="125243" y="176895"/>
                </a:lnTo>
                <a:lnTo>
                  <a:pt x="127400" y="170623"/>
                </a:lnTo>
                <a:lnTo>
                  <a:pt x="101456" y="170623"/>
                </a:lnTo>
                <a:lnTo>
                  <a:pt x="92744" y="164333"/>
                </a:lnTo>
                <a:lnTo>
                  <a:pt x="74964" y="152110"/>
                </a:lnTo>
                <a:lnTo>
                  <a:pt x="66252" y="145820"/>
                </a:lnTo>
                <a:lnTo>
                  <a:pt x="338737" y="145820"/>
                </a:lnTo>
                <a:lnTo>
                  <a:pt x="340674" y="143644"/>
                </a:lnTo>
                <a:lnTo>
                  <a:pt x="341150" y="135804"/>
                </a:lnTo>
                <a:lnTo>
                  <a:pt x="336778" y="129603"/>
                </a:lnTo>
                <a:lnTo>
                  <a:pt x="217537" y="129603"/>
                </a:lnTo>
                <a:lnTo>
                  <a:pt x="217220" y="128649"/>
                </a:lnTo>
                <a:lnTo>
                  <a:pt x="191847" y="128649"/>
                </a:lnTo>
                <a:lnTo>
                  <a:pt x="179567" y="128485"/>
                </a:lnTo>
                <a:lnTo>
                  <a:pt x="167108" y="128053"/>
                </a:lnTo>
                <a:lnTo>
                  <a:pt x="142370" y="126741"/>
                </a:lnTo>
                <a:lnTo>
                  <a:pt x="142672" y="125787"/>
                </a:lnTo>
                <a:lnTo>
                  <a:pt x="115729" y="125787"/>
                </a:lnTo>
                <a:lnTo>
                  <a:pt x="90039" y="123417"/>
                </a:lnTo>
                <a:lnTo>
                  <a:pt x="64349" y="120421"/>
                </a:lnTo>
                <a:lnTo>
                  <a:pt x="38659" y="116531"/>
                </a:lnTo>
                <a:lnTo>
                  <a:pt x="12969" y="111478"/>
                </a:lnTo>
                <a:close/>
              </a:path>
              <a:path w="341629" h="333375">
                <a:moveTo>
                  <a:pt x="249011" y="217359"/>
                </a:moveTo>
                <a:lnTo>
                  <a:pt x="223246" y="217359"/>
                </a:lnTo>
                <a:lnTo>
                  <a:pt x="229118" y="233098"/>
                </a:lnTo>
                <a:lnTo>
                  <a:pt x="235258" y="248836"/>
                </a:lnTo>
                <a:lnTo>
                  <a:pt x="241577" y="264573"/>
                </a:lnTo>
                <a:lnTo>
                  <a:pt x="247984" y="280312"/>
                </a:lnTo>
                <a:lnTo>
                  <a:pt x="274240" y="280312"/>
                </a:lnTo>
                <a:lnTo>
                  <a:pt x="266181" y="260641"/>
                </a:lnTo>
                <a:lnTo>
                  <a:pt x="255046" y="232845"/>
                </a:lnTo>
                <a:lnTo>
                  <a:pt x="249011" y="217359"/>
                </a:lnTo>
                <a:close/>
              </a:path>
              <a:path w="341629" h="333375">
                <a:moveTo>
                  <a:pt x="156914" y="210681"/>
                </a:moveTo>
                <a:lnTo>
                  <a:pt x="114777" y="210681"/>
                </a:lnTo>
                <a:lnTo>
                  <a:pt x="147127" y="234530"/>
                </a:lnTo>
                <a:lnTo>
                  <a:pt x="97650" y="264095"/>
                </a:lnTo>
                <a:lnTo>
                  <a:pt x="146228" y="264095"/>
                </a:lnTo>
                <a:lnTo>
                  <a:pt x="168060" y="250748"/>
                </a:lnTo>
                <a:lnTo>
                  <a:pt x="210499" y="250748"/>
                </a:lnTo>
                <a:lnTo>
                  <a:pt x="206104" y="247318"/>
                </a:lnTo>
                <a:lnTo>
                  <a:pt x="191847" y="236438"/>
                </a:lnTo>
                <a:lnTo>
                  <a:pt x="199697" y="231982"/>
                </a:lnTo>
                <a:lnTo>
                  <a:pt x="207546" y="227256"/>
                </a:lnTo>
                <a:lnTo>
                  <a:pt x="215396" y="222352"/>
                </a:lnTo>
                <a:lnTo>
                  <a:pt x="218747" y="220221"/>
                </a:lnTo>
                <a:lnTo>
                  <a:pt x="169963" y="220221"/>
                </a:lnTo>
                <a:lnTo>
                  <a:pt x="157980" y="211486"/>
                </a:lnTo>
                <a:lnTo>
                  <a:pt x="156914" y="210681"/>
                </a:lnTo>
                <a:close/>
              </a:path>
              <a:path w="341629" h="333375">
                <a:moveTo>
                  <a:pt x="332898" y="151544"/>
                </a:moveTo>
                <a:lnTo>
                  <a:pt x="133807" y="151544"/>
                </a:lnTo>
                <a:lnTo>
                  <a:pt x="167108" y="152856"/>
                </a:lnTo>
                <a:lnTo>
                  <a:pt x="183849" y="153288"/>
                </a:lnTo>
                <a:lnTo>
                  <a:pt x="200410" y="153452"/>
                </a:lnTo>
                <a:lnTo>
                  <a:pt x="214682" y="193510"/>
                </a:lnTo>
                <a:lnTo>
                  <a:pt x="203413" y="200098"/>
                </a:lnTo>
                <a:lnTo>
                  <a:pt x="181232" y="213633"/>
                </a:lnTo>
                <a:lnTo>
                  <a:pt x="169963" y="220221"/>
                </a:lnTo>
                <a:lnTo>
                  <a:pt x="218747" y="220221"/>
                </a:lnTo>
                <a:lnTo>
                  <a:pt x="223246" y="217359"/>
                </a:lnTo>
                <a:lnTo>
                  <a:pt x="249011" y="217359"/>
                </a:lnTo>
                <a:lnTo>
                  <a:pt x="244178" y="204958"/>
                </a:lnTo>
                <a:lnTo>
                  <a:pt x="285396" y="180155"/>
                </a:lnTo>
                <a:lnTo>
                  <a:pt x="236567" y="180155"/>
                </a:lnTo>
                <a:lnTo>
                  <a:pt x="234272" y="173556"/>
                </a:lnTo>
                <a:lnTo>
                  <a:pt x="229341" y="160040"/>
                </a:lnTo>
                <a:lnTo>
                  <a:pt x="227052" y="153452"/>
                </a:lnTo>
                <a:lnTo>
                  <a:pt x="254764" y="153333"/>
                </a:lnTo>
                <a:lnTo>
                  <a:pt x="268932" y="153049"/>
                </a:lnTo>
                <a:lnTo>
                  <a:pt x="283189" y="152498"/>
                </a:lnTo>
                <a:lnTo>
                  <a:pt x="331307" y="152498"/>
                </a:lnTo>
                <a:lnTo>
                  <a:pt x="332898" y="151544"/>
                </a:lnTo>
                <a:close/>
              </a:path>
              <a:path w="341629" h="333375">
                <a:moveTo>
                  <a:pt x="331307" y="152498"/>
                </a:moveTo>
                <a:lnTo>
                  <a:pt x="283189" y="152498"/>
                </a:lnTo>
                <a:lnTo>
                  <a:pt x="270828" y="160114"/>
                </a:lnTo>
                <a:lnTo>
                  <a:pt x="259878" y="166687"/>
                </a:lnTo>
                <a:lnTo>
                  <a:pt x="248107" y="173571"/>
                </a:lnTo>
                <a:lnTo>
                  <a:pt x="236567" y="180155"/>
                </a:lnTo>
                <a:lnTo>
                  <a:pt x="285396" y="180155"/>
                </a:lnTo>
                <a:lnTo>
                  <a:pt x="318726" y="160040"/>
                </a:lnTo>
                <a:lnTo>
                  <a:pt x="331307" y="152498"/>
                </a:lnTo>
                <a:close/>
              </a:path>
              <a:path w="341629" h="333375">
                <a:moveTo>
                  <a:pt x="338737" y="145820"/>
                </a:moveTo>
                <a:lnTo>
                  <a:pt x="66252" y="145820"/>
                </a:lnTo>
                <a:lnTo>
                  <a:pt x="76807" y="147102"/>
                </a:lnTo>
                <a:lnTo>
                  <a:pt x="97561" y="149308"/>
                </a:lnTo>
                <a:lnTo>
                  <a:pt x="108117" y="150590"/>
                </a:lnTo>
                <a:lnTo>
                  <a:pt x="106214" y="157268"/>
                </a:lnTo>
                <a:lnTo>
                  <a:pt x="103359" y="163945"/>
                </a:lnTo>
                <a:lnTo>
                  <a:pt x="101456" y="170623"/>
                </a:lnTo>
                <a:lnTo>
                  <a:pt x="127400" y="170623"/>
                </a:lnTo>
                <a:lnTo>
                  <a:pt x="130977" y="160040"/>
                </a:lnTo>
                <a:lnTo>
                  <a:pt x="133807" y="151544"/>
                </a:lnTo>
                <a:lnTo>
                  <a:pt x="332898" y="151544"/>
                </a:lnTo>
                <a:lnTo>
                  <a:pt x="334490" y="150590"/>
                </a:lnTo>
                <a:lnTo>
                  <a:pt x="338737" y="145820"/>
                </a:lnTo>
                <a:close/>
              </a:path>
              <a:path w="341629" h="333375">
                <a:moveTo>
                  <a:pt x="327829" y="126741"/>
                </a:moveTo>
                <a:lnTo>
                  <a:pt x="245218" y="129290"/>
                </a:lnTo>
                <a:lnTo>
                  <a:pt x="217537" y="129603"/>
                </a:lnTo>
                <a:lnTo>
                  <a:pt x="336778" y="129603"/>
                </a:lnTo>
                <a:lnTo>
                  <a:pt x="336631" y="129394"/>
                </a:lnTo>
                <a:lnTo>
                  <a:pt x="327829" y="126741"/>
                </a:lnTo>
                <a:close/>
              </a:path>
              <a:path w="341629" h="333375">
                <a:moveTo>
                  <a:pt x="192798" y="52340"/>
                </a:moveTo>
                <a:lnTo>
                  <a:pt x="168060" y="52340"/>
                </a:lnTo>
                <a:lnTo>
                  <a:pt x="173917" y="71643"/>
                </a:lnTo>
                <a:lnTo>
                  <a:pt x="179953" y="90855"/>
                </a:lnTo>
                <a:lnTo>
                  <a:pt x="185989" y="109887"/>
                </a:lnTo>
                <a:lnTo>
                  <a:pt x="191847" y="128649"/>
                </a:lnTo>
                <a:lnTo>
                  <a:pt x="217220" y="128649"/>
                </a:lnTo>
                <a:lnTo>
                  <a:pt x="207725" y="100109"/>
                </a:lnTo>
                <a:lnTo>
                  <a:pt x="198269" y="70346"/>
                </a:lnTo>
                <a:lnTo>
                  <a:pt x="192798" y="52340"/>
                </a:lnTo>
                <a:close/>
              </a:path>
              <a:path w="341629" h="333375">
                <a:moveTo>
                  <a:pt x="169249" y="0"/>
                </a:moveTo>
                <a:lnTo>
                  <a:pt x="146102" y="36991"/>
                </a:lnTo>
                <a:lnTo>
                  <a:pt x="115729" y="125787"/>
                </a:lnTo>
                <a:lnTo>
                  <a:pt x="142672" y="125787"/>
                </a:lnTo>
                <a:lnTo>
                  <a:pt x="148257" y="108140"/>
                </a:lnTo>
                <a:lnTo>
                  <a:pt x="154501" y="89540"/>
                </a:lnTo>
                <a:lnTo>
                  <a:pt x="161102" y="70941"/>
                </a:lnTo>
                <a:lnTo>
                  <a:pt x="168060" y="52340"/>
                </a:lnTo>
                <a:lnTo>
                  <a:pt x="192798" y="52340"/>
                </a:lnTo>
                <a:lnTo>
                  <a:pt x="189171" y="40404"/>
                </a:lnTo>
                <a:lnTo>
                  <a:pt x="180429" y="10374"/>
                </a:lnTo>
                <a:lnTo>
                  <a:pt x="176177" y="3353"/>
                </a:lnTo>
                <a:lnTo>
                  <a:pt x="169249" y="0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3962599" y="741884"/>
            <a:ext cx="325755" cy="325120"/>
            <a:chOff x="3962599" y="741884"/>
            <a:chExt cx="325755" cy="325120"/>
          </a:xfrm>
        </p:grpSpPr>
        <p:sp>
          <p:nvSpPr>
            <p:cNvPr id="54" name="object 54"/>
            <p:cNvSpPr/>
            <p:nvPr/>
          </p:nvSpPr>
          <p:spPr>
            <a:xfrm>
              <a:off x="3962599" y="741884"/>
              <a:ext cx="325755" cy="325120"/>
            </a:xfrm>
            <a:custGeom>
              <a:avLst/>
              <a:gdLst/>
              <a:ahLst/>
              <a:cxnLst/>
              <a:rect l="l" t="t" r="r" b="b"/>
              <a:pathLst>
                <a:path w="325754" h="325119">
                  <a:moveTo>
                    <a:pt x="181407" y="201930"/>
                  </a:moveTo>
                  <a:lnTo>
                    <a:pt x="155091" y="201930"/>
                  </a:lnTo>
                  <a:lnTo>
                    <a:pt x="155177" y="213360"/>
                  </a:lnTo>
                  <a:lnTo>
                    <a:pt x="160844" y="264160"/>
                  </a:lnTo>
                  <a:lnTo>
                    <a:pt x="165111" y="288290"/>
                  </a:lnTo>
                  <a:lnTo>
                    <a:pt x="166746" y="297180"/>
                  </a:lnTo>
                  <a:lnTo>
                    <a:pt x="168739" y="304800"/>
                  </a:lnTo>
                  <a:lnTo>
                    <a:pt x="171266" y="312420"/>
                  </a:lnTo>
                  <a:lnTo>
                    <a:pt x="173169" y="316230"/>
                  </a:lnTo>
                  <a:lnTo>
                    <a:pt x="175072" y="321310"/>
                  </a:lnTo>
                  <a:lnTo>
                    <a:pt x="178878" y="322580"/>
                  </a:lnTo>
                  <a:lnTo>
                    <a:pt x="182684" y="325120"/>
                  </a:lnTo>
                  <a:lnTo>
                    <a:pt x="188393" y="325120"/>
                  </a:lnTo>
                  <a:lnTo>
                    <a:pt x="191247" y="321310"/>
                  </a:lnTo>
                  <a:lnTo>
                    <a:pt x="194102" y="318770"/>
                  </a:lnTo>
                  <a:lnTo>
                    <a:pt x="194102" y="314960"/>
                  </a:lnTo>
                  <a:lnTo>
                    <a:pt x="195053" y="312420"/>
                  </a:lnTo>
                  <a:lnTo>
                    <a:pt x="194960" y="290830"/>
                  </a:lnTo>
                  <a:lnTo>
                    <a:pt x="194889" y="287020"/>
                  </a:lnTo>
                  <a:lnTo>
                    <a:pt x="191217" y="247650"/>
                  </a:lnTo>
                  <a:lnTo>
                    <a:pt x="184854" y="215900"/>
                  </a:lnTo>
                  <a:lnTo>
                    <a:pt x="181407" y="201930"/>
                  </a:lnTo>
                  <a:close/>
                </a:path>
                <a:path w="325754" h="325119">
                  <a:moveTo>
                    <a:pt x="206719" y="189230"/>
                  </a:moveTo>
                  <a:lnTo>
                    <a:pt x="134158" y="189230"/>
                  </a:lnTo>
                  <a:lnTo>
                    <a:pt x="130352" y="195580"/>
                  </a:lnTo>
                  <a:lnTo>
                    <a:pt x="127498" y="198120"/>
                  </a:lnTo>
                  <a:lnTo>
                    <a:pt x="101674" y="242570"/>
                  </a:lnTo>
                  <a:lnTo>
                    <a:pt x="87298" y="273050"/>
                  </a:lnTo>
                  <a:lnTo>
                    <a:pt x="84295" y="279400"/>
                  </a:lnTo>
                  <a:lnTo>
                    <a:pt x="81827" y="287020"/>
                  </a:lnTo>
                  <a:lnTo>
                    <a:pt x="80875" y="290830"/>
                  </a:lnTo>
                  <a:lnTo>
                    <a:pt x="79924" y="295910"/>
                  </a:lnTo>
                  <a:lnTo>
                    <a:pt x="83730" y="306070"/>
                  </a:lnTo>
                  <a:lnTo>
                    <a:pt x="87536" y="308610"/>
                  </a:lnTo>
                  <a:lnTo>
                    <a:pt x="92293" y="307340"/>
                  </a:lnTo>
                  <a:lnTo>
                    <a:pt x="96099" y="306070"/>
                  </a:lnTo>
                  <a:lnTo>
                    <a:pt x="104662" y="298450"/>
                  </a:lnTo>
                  <a:lnTo>
                    <a:pt x="110371" y="288290"/>
                  </a:lnTo>
                  <a:lnTo>
                    <a:pt x="115203" y="281940"/>
                  </a:lnTo>
                  <a:lnTo>
                    <a:pt x="119767" y="274320"/>
                  </a:lnTo>
                  <a:lnTo>
                    <a:pt x="124153" y="266700"/>
                  </a:lnTo>
                  <a:lnTo>
                    <a:pt x="128449" y="260350"/>
                  </a:lnTo>
                  <a:lnTo>
                    <a:pt x="136091" y="246380"/>
                  </a:lnTo>
                  <a:lnTo>
                    <a:pt x="143197" y="231140"/>
                  </a:lnTo>
                  <a:lnTo>
                    <a:pt x="149590" y="217170"/>
                  </a:lnTo>
                  <a:lnTo>
                    <a:pt x="155091" y="201930"/>
                  </a:lnTo>
                  <a:lnTo>
                    <a:pt x="181407" y="201930"/>
                  </a:lnTo>
                  <a:lnTo>
                    <a:pt x="180781" y="199390"/>
                  </a:lnTo>
                  <a:lnTo>
                    <a:pt x="219335" y="199390"/>
                  </a:lnTo>
                  <a:lnTo>
                    <a:pt x="211900" y="193040"/>
                  </a:lnTo>
                  <a:lnTo>
                    <a:pt x="206719" y="189230"/>
                  </a:lnTo>
                  <a:close/>
                </a:path>
                <a:path w="325754" h="325119">
                  <a:moveTo>
                    <a:pt x="219335" y="199390"/>
                  </a:moveTo>
                  <a:lnTo>
                    <a:pt x="180781" y="199390"/>
                  </a:lnTo>
                  <a:lnTo>
                    <a:pt x="186490" y="208280"/>
                  </a:lnTo>
                  <a:lnTo>
                    <a:pt x="197523" y="222250"/>
                  </a:lnTo>
                  <a:lnTo>
                    <a:pt x="209167" y="233680"/>
                  </a:lnTo>
                  <a:lnTo>
                    <a:pt x="221345" y="246380"/>
                  </a:lnTo>
                  <a:lnTo>
                    <a:pt x="233984" y="257810"/>
                  </a:lnTo>
                  <a:lnTo>
                    <a:pt x="239723" y="264160"/>
                  </a:lnTo>
                  <a:lnTo>
                    <a:pt x="245640" y="269240"/>
                  </a:lnTo>
                  <a:lnTo>
                    <a:pt x="251914" y="274320"/>
                  </a:lnTo>
                  <a:lnTo>
                    <a:pt x="258723" y="279400"/>
                  </a:lnTo>
                  <a:lnTo>
                    <a:pt x="262529" y="280670"/>
                  </a:lnTo>
                  <a:lnTo>
                    <a:pt x="266335" y="283210"/>
                  </a:lnTo>
                  <a:lnTo>
                    <a:pt x="275850" y="283210"/>
                  </a:lnTo>
                  <a:lnTo>
                    <a:pt x="279655" y="279400"/>
                  </a:lnTo>
                  <a:lnTo>
                    <a:pt x="280607" y="275590"/>
                  </a:lnTo>
                  <a:lnTo>
                    <a:pt x="280607" y="271780"/>
                  </a:lnTo>
                  <a:lnTo>
                    <a:pt x="279655" y="267970"/>
                  </a:lnTo>
                  <a:lnTo>
                    <a:pt x="277753" y="265430"/>
                  </a:lnTo>
                  <a:lnTo>
                    <a:pt x="274898" y="260350"/>
                  </a:lnTo>
                  <a:lnTo>
                    <a:pt x="271092" y="256540"/>
                  </a:lnTo>
                  <a:lnTo>
                    <a:pt x="268238" y="252730"/>
                  </a:lnTo>
                  <a:lnTo>
                    <a:pt x="263079" y="246380"/>
                  </a:lnTo>
                  <a:lnTo>
                    <a:pt x="257652" y="240030"/>
                  </a:lnTo>
                  <a:lnTo>
                    <a:pt x="252048" y="232410"/>
                  </a:lnTo>
                  <a:lnTo>
                    <a:pt x="246354" y="226060"/>
                  </a:lnTo>
                  <a:lnTo>
                    <a:pt x="235335" y="214630"/>
                  </a:lnTo>
                  <a:lnTo>
                    <a:pt x="223796" y="203200"/>
                  </a:lnTo>
                  <a:lnTo>
                    <a:pt x="219335" y="199390"/>
                  </a:lnTo>
                  <a:close/>
                </a:path>
                <a:path w="325754" h="325119">
                  <a:moveTo>
                    <a:pt x="34610" y="121920"/>
                  </a:moveTo>
                  <a:lnTo>
                    <a:pt x="13320" y="121920"/>
                  </a:lnTo>
                  <a:lnTo>
                    <a:pt x="8563" y="123190"/>
                  </a:lnTo>
                  <a:lnTo>
                    <a:pt x="5708" y="125730"/>
                  </a:lnTo>
                  <a:lnTo>
                    <a:pt x="1902" y="128270"/>
                  </a:lnTo>
                  <a:lnTo>
                    <a:pt x="0" y="133350"/>
                  </a:lnTo>
                  <a:lnTo>
                    <a:pt x="2854" y="138430"/>
                  </a:lnTo>
                  <a:lnTo>
                    <a:pt x="4757" y="140970"/>
                  </a:lnTo>
                  <a:lnTo>
                    <a:pt x="7611" y="142240"/>
                  </a:lnTo>
                  <a:lnTo>
                    <a:pt x="11417" y="144780"/>
                  </a:lnTo>
                  <a:lnTo>
                    <a:pt x="16175" y="146050"/>
                  </a:lnTo>
                  <a:lnTo>
                    <a:pt x="21884" y="148590"/>
                  </a:lnTo>
                  <a:lnTo>
                    <a:pt x="26641" y="149860"/>
                  </a:lnTo>
                  <a:lnTo>
                    <a:pt x="50993" y="157480"/>
                  </a:lnTo>
                  <a:lnTo>
                    <a:pt x="58991" y="158750"/>
                  </a:lnTo>
                  <a:lnTo>
                    <a:pt x="74706" y="162560"/>
                  </a:lnTo>
                  <a:lnTo>
                    <a:pt x="90509" y="165100"/>
                  </a:lnTo>
                  <a:lnTo>
                    <a:pt x="122740" y="167640"/>
                  </a:lnTo>
                  <a:lnTo>
                    <a:pt x="118935" y="168910"/>
                  </a:lnTo>
                  <a:lnTo>
                    <a:pt x="113226" y="170180"/>
                  </a:lnTo>
                  <a:lnTo>
                    <a:pt x="81113" y="182880"/>
                  </a:lnTo>
                  <a:lnTo>
                    <a:pt x="65592" y="190500"/>
                  </a:lnTo>
                  <a:lnTo>
                    <a:pt x="50428" y="199390"/>
                  </a:lnTo>
                  <a:lnTo>
                    <a:pt x="43307" y="201930"/>
                  </a:lnTo>
                  <a:lnTo>
                    <a:pt x="36275" y="205740"/>
                  </a:lnTo>
                  <a:lnTo>
                    <a:pt x="29421" y="210820"/>
                  </a:lnTo>
                  <a:lnTo>
                    <a:pt x="22835" y="214630"/>
                  </a:lnTo>
                  <a:lnTo>
                    <a:pt x="19029" y="218440"/>
                  </a:lnTo>
                  <a:lnTo>
                    <a:pt x="16175" y="220980"/>
                  </a:lnTo>
                  <a:lnTo>
                    <a:pt x="14272" y="229870"/>
                  </a:lnTo>
                  <a:lnTo>
                    <a:pt x="16175" y="234950"/>
                  </a:lnTo>
                  <a:lnTo>
                    <a:pt x="19981" y="237490"/>
                  </a:lnTo>
                  <a:lnTo>
                    <a:pt x="22835" y="238760"/>
                  </a:lnTo>
                  <a:lnTo>
                    <a:pt x="30447" y="237490"/>
                  </a:lnTo>
                  <a:lnTo>
                    <a:pt x="36156" y="236220"/>
                  </a:lnTo>
                  <a:lnTo>
                    <a:pt x="40913" y="233680"/>
                  </a:lnTo>
                  <a:lnTo>
                    <a:pt x="46622" y="232410"/>
                  </a:lnTo>
                  <a:lnTo>
                    <a:pt x="54472" y="229870"/>
                  </a:lnTo>
                  <a:lnTo>
                    <a:pt x="62321" y="226060"/>
                  </a:lnTo>
                  <a:lnTo>
                    <a:pt x="70171" y="223520"/>
                  </a:lnTo>
                  <a:lnTo>
                    <a:pt x="78021" y="219710"/>
                  </a:lnTo>
                  <a:lnTo>
                    <a:pt x="92680" y="213360"/>
                  </a:lnTo>
                  <a:lnTo>
                    <a:pt x="106803" y="205740"/>
                  </a:lnTo>
                  <a:lnTo>
                    <a:pt x="120570" y="198120"/>
                  </a:lnTo>
                  <a:lnTo>
                    <a:pt x="134158" y="189230"/>
                  </a:lnTo>
                  <a:lnTo>
                    <a:pt x="206719" y="189230"/>
                  </a:lnTo>
                  <a:lnTo>
                    <a:pt x="199810" y="184150"/>
                  </a:lnTo>
                  <a:lnTo>
                    <a:pt x="324692" y="184150"/>
                  </a:lnTo>
                  <a:lnTo>
                    <a:pt x="324058" y="182880"/>
                  </a:lnTo>
                  <a:lnTo>
                    <a:pt x="158897" y="182880"/>
                  </a:lnTo>
                  <a:lnTo>
                    <a:pt x="157945" y="179070"/>
                  </a:lnTo>
                  <a:lnTo>
                    <a:pt x="155408" y="176530"/>
                  </a:lnTo>
                  <a:lnTo>
                    <a:pt x="146527" y="176530"/>
                  </a:lnTo>
                  <a:lnTo>
                    <a:pt x="147479" y="172720"/>
                  </a:lnTo>
                  <a:lnTo>
                    <a:pt x="146527" y="167640"/>
                  </a:lnTo>
                  <a:lnTo>
                    <a:pt x="142722" y="163830"/>
                  </a:lnTo>
                  <a:lnTo>
                    <a:pt x="140819" y="163830"/>
                  </a:lnTo>
                  <a:lnTo>
                    <a:pt x="144625" y="161290"/>
                  </a:lnTo>
                  <a:lnTo>
                    <a:pt x="146527" y="157480"/>
                  </a:lnTo>
                  <a:lnTo>
                    <a:pt x="144625" y="152400"/>
                  </a:lnTo>
                  <a:lnTo>
                    <a:pt x="144625" y="151130"/>
                  </a:lnTo>
                  <a:lnTo>
                    <a:pt x="143673" y="149860"/>
                  </a:lnTo>
                  <a:lnTo>
                    <a:pt x="147479" y="149860"/>
                  </a:lnTo>
                  <a:lnTo>
                    <a:pt x="152236" y="147320"/>
                  </a:lnTo>
                  <a:lnTo>
                    <a:pt x="153188" y="142240"/>
                  </a:lnTo>
                  <a:lnTo>
                    <a:pt x="127498" y="142240"/>
                  </a:lnTo>
                  <a:lnTo>
                    <a:pt x="124643" y="140970"/>
                  </a:lnTo>
                  <a:lnTo>
                    <a:pt x="120838" y="138430"/>
                  </a:lnTo>
                  <a:lnTo>
                    <a:pt x="117983" y="138430"/>
                  </a:lnTo>
                  <a:lnTo>
                    <a:pt x="101407" y="133350"/>
                  </a:lnTo>
                  <a:lnTo>
                    <a:pt x="84562" y="129540"/>
                  </a:lnTo>
                  <a:lnTo>
                    <a:pt x="50428" y="124460"/>
                  </a:lnTo>
                  <a:lnTo>
                    <a:pt x="34610" y="121920"/>
                  </a:lnTo>
                  <a:close/>
                </a:path>
                <a:path w="325754" h="325119">
                  <a:moveTo>
                    <a:pt x="324692" y="184150"/>
                  </a:moveTo>
                  <a:lnTo>
                    <a:pt x="202665" y="184150"/>
                  </a:lnTo>
                  <a:lnTo>
                    <a:pt x="206471" y="185420"/>
                  </a:lnTo>
                  <a:lnTo>
                    <a:pt x="209325" y="186690"/>
                  </a:lnTo>
                  <a:lnTo>
                    <a:pt x="242677" y="194310"/>
                  </a:lnTo>
                  <a:lnTo>
                    <a:pt x="276801" y="199390"/>
                  </a:lnTo>
                  <a:lnTo>
                    <a:pt x="284799" y="199390"/>
                  </a:lnTo>
                  <a:lnTo>
                    <a:pt x="301153" y="201930"/>
                  </a:lnTo>
                  <a:lnTo>
                    <a:pt x="313909" y="201930"/>
                  </a:lnTo>
                  <a:lnTo>
                    <a:pt x="318666" y="200660"/>
                  </a:lnTo>
                  <a:lnTo>
                    <a:pt x="321521" y="198120"/>
                  </a:lnTo>
                  <a:lnTo>
                    <a:pt x="324375" y="191770"/>
                  </a:lnTo>
                  <a:lnTo>
                    <a:pt x="325327" y="185420"/>
                  </a:lnTo>
                  <a:lnTo>
                    <a:pt x="324692" y="184150"/>
                  </a:lnTo>
                  <a:close/>
                </a:path>
                <a:path w="325754" h="325119">
                  <a:moveTo>
                    <a:pt x="163654" y="177800"/>
                  </a:moveTo>
                  <a:lnTo>
                    <a:pt x="160800" y="180340"/>
                  </a:lnTo>
                  <a:lnTo>
                    <a:pt x="158897" y="182880"/>
                  </a:lnTo>
                  <a:lnTo>
                    <a:pt x="324058" y="182880"/>
                  </a:lnTo>
                  <a:lnTo>
                    <a:pt x="323424" y="181610"/>
                  </a:lnTo>
                  <a:lnTo>
                    <a:pt x="322472" y="180340"/>
                  </a:lnTo>
                  <a:lnTo>
                    <a:pt x="172217" y="180340"/>
                  </a:lnTo>
                  <a:lnTo>
                    <a:pt x="168412" y="179070"/>
                  </a:lnTo>
                  <a:lnTo>
                    <a:pt x="163654" y="177800"/>
                  </a:lnTo>
                  <a:close/>
                </a:path>
                <a:path w="325754" h="325119">
                  <a:moveTo>
                    <a:pt x="217917" y="157480"/>
                  </a:moveTo>
                  <a:lnTo>
                    <a:pt x="184587" y="157480"/>
                  </a:lnTo>
                  <a:lnTo>
                    <a:pt x="180781" y="160020"/>
                  </a:lnTo>
                  <a:lnTo>
                    <a:pt x="178878" y="163830"/>
                  </a:lnTo>
                  <a:lnTo>
                    <a:pt x="180781" y="168910"/>
                  </a:lnTo>
                  <a:lnTo>
                    <a:pt x="181732" y="170180"/>
                  </a:lnTo>
                  <a:lnTo>
                    <a:pt x="181732" y="171450"/>
                  </a:lnTo>
                  <a:lnTo>
                    <a:pt x="177926" y="171450"/>
                  </a:lnTo>
                  <a:lnTo>
                    <a:pt x="173169" y="173990"/>
                  </a:lnTo>
                  <a:lnTo>
                    <a:pt x="172217" y="177800"/>
                  </a:lnTo>
                  <a:lnTo>
                    <a:pt x="172217" y="180340"/>
                  </a:lnTo>
                  <a:lnTo>
                    <a:pt x="322472" y="180340"/>
                  </a:lnTo>
                  <a:lnTo>
                    <a:pt x="321521" y="179070"/>
                  </a:lnTo>
                  <a:lnTo>
                    <a:pt x="318666" y="176530"/>
                  </a:lnTo>
                  <a:lnTo>
                    <a:pt x="314860" y="176530"/>
                  </a:lnTo>
                  <a:lnTo>
                    <a:pt x="310103" y="173990"/>
                  </a:lnTo>
                  <a:lnTo>
                    <a:pt x="298685" y="171450"/>
                  </a:lnTo>
                  <a:lnTo>
                    <a:pt x="290672" y="168910"/>
                  </a:lnTo>
                  <a:lnTo>
                    <a:pt x="282391" y="167640"/>
                  </a:lnTo>
                  <a:lnTo>
                    <a:pt x="273932" y="165100"/>
                  </a:lnTo>
                  <a:lnTo>
                    <a:pt x="265383" y="163830"/>
                  </a:lnTo>
                  <a:lnTo>
                    <a:pt x="233875" y="158750"/>
                  </a:lnTo>
                  <a:lnTo>
                    <a:pt x="217917" y="157480"/>
                  </a:lnTo>
                  <a:close/>
                </a:path>
                <a:path w="325754" h="325119">
                  <a:moveTo>
                    <a:pt x="154139" y="175260"/>
                  </a:moveTo>
                  <a:lnTo>
                    <a:pt x="147479" y="175260"/>
                  </a:lnTo>
                  <a:lnTo>
                    <a:pt x="146527" y="176530"/>
                  </a:lnTo>
                  <a:lnTo>
                    <a:pt x="155408" y="176530"/>
                  </a:lnTo>
                  <a:lnTo>
                    <a:pt x="154139" y="175260"/>
                  </a:lnTo>
                  <a:close/>
                </a:path>
                <a:path w="325754" h="325119">
                  <a:moveTo>
                    <a:pt x="229462" y="144780"/>
                  </a:moveTo>
                  <a:lnTo>
                    <a:pt x="177926" y="144780"/>
                  </a:lnTo>
                  <a:lnTo>
                    <a:pt x="176975" y="148590"/>
                  </a:lnTo>
                  <a:lnTo>
                    <a:pt x="177926" y="153670"/>
                  </a:lnTo>
                  <a:lnTo>
                    <a:pt x="181732" y="156210"/>
                  </a:lnTo>
                  <a:lnTo>
                    <a:pt x="182684" y="157480"/>
                  </a:lnTo>
                  <a:lnTo>
                    <a:pt x="201713" y="157480"/>
                  </a:lnTo>
                  <a:lnTo>
                    <a:pt x="205519" y="156210"/>
                  </a:lnTo>
                  <a:lnTo>
                    <a:pt x="211228" y="153670"/>
                  </a:lnTo>
                  <a:lnTo>
                    <a:pt x="229462" y="144780"/>
                  </a:lnTo>
                  <a:close/>
                </a:path>
                <a:path w="325754" h="325119">
                  <a:moveTo>
                    <a:pt x="242439" y="138430"/>
                  </a:moveTo>
                  <a:lnTo>
                    <a:pt x="165557" y="138430"/>
                  </a:lnTo>
                  <a:lnTo>
                    <a:pt x="166509" y="142240"/>
                  </a:lnTo>
                  <a:lnTo>
                    <a:pt x="170315" y="146050"/>
                  </a:lnTo>
                  <a:lnTo>
                    <a:pt x="176975" y="146050"/>
                  </a:lnTo>
                  <a:lnTo>
                    <a:pt x="177926" y="144780"/>
                  </a:lnTo>
                  <a:lnTo>
                    <a:pt x="229462" y="144780"/>
                  </a:lnTo>
                  <a:lnTo>
                    <a:pt x="242439" y="138430"/>
                  </a:lnTo>
                  <a:close/>
                </a:path>
                <a:path w="325754" h="325119">
                  <a:moveTo>
                    <a:pt x="62797" y="38100"/>
                  </a:moveTo>
                  <a:lnTo>
                    <a:pt x="53282" y="38100"/>
                  </a:lnTo>
                  <a:lnTo>
                    <a:pt x="49476" y="40640"/>
                  </a:lnTo>
                  <a:lnTo>
                    <a:pt x="48525" y="45720"/>
                  </a:lnTo>
                  <a:lnTo>
                    <a:pt x="48525" y="49530"/>
                  </a:lnTo>
                  <a:lnTo>
                    <a:pt x="49476" y="53340"/>
                  </a:lnTo>
                  <a:lnTo>
                    <a:pt x="51379" y="57150"/>
                  </a:lnTo>
                  <a:lnTo>
                    <a:pt x="60894" y="69850"/>
                  </a:lnTo>
                  <a:lnTo>
                    <a:pt x="65904" y="77470"/>
                  </a:lnTo>
                  <a:lnTo>
                    <a:pt x="71004" y="83820"/>
                  </a:lnTo>
                  <a:lnTo>
                    <a:pt x="76281" y="90170"/>
                  </a:lnTo>
                  <a:lnTo>
                    <a:pt x="81827" y="96520"/>
                  </a:lnTo>
                  <a:lnTo>
                    <a:pt x="92709" y="109220"/>
                  </a:lnTo>
                  <a:lnTo>
                    <a:pt x="103949" y="119380"/>
                  </a:lnTo>
                  <a:lnTo>
                    <a:pt x="115545" y="130810"/>
                  </a:lnTo>
                  <a:lnTo>
                    <a:pt x="127498" y="142240"/>
                  </a:lnTo>
                  <a:lnTo>
                    <a:pt x="153188" y="142240"/>
                  </a:lnTo>
                  <a:lnTo>
                    <a:pt x="153188" y="140970"/>
                  </a:lnTo>
                  <a:lnTo>
                    <a:pt x="163654" y="140970"/>
                  </a:lnTo>
                  <a:lnTo>
                    <a:pt x="165557" y="138430"/>
                  </a:lnTo>
                  <a:lnTo>
                    <a:pt x="242439" y="138430"/>
                  </a:lnTo>
                  <a:lnTo>
                    <a:pt x="250143" y="134620"/>
                  </a:lnTo>
                  <a:lnTo>
                    <a:pt x="191247" y="134620"/>
                  </a:lnTo>
                  <a:lnTo>
                    <a:pt x="196956" y="127000"/>
                  </a:lnTo>
                  <a:lnTo>
                    <a:pt x="199187" y="123190"/>
                  </a:lnTo>
                  <a:lnTo>
                    <a:pt x="169363" y="123190"/>
                  </a:lnTo>
                  <a:lnTo>
                    <a:pt x="169363" y="119380"/>
                  </a:lnTo>
                  <a:lnTo>
                    <a:pt x="143673" y="119380"/>
                  </a:lnTo>
                  <a:lnTo>
                    <a:pt x="141770" y="118110"/>
                  </a:lnTo>
                  <a:lnTo>
                    <a:pt x="140819" y="115570"/>
                  </a:lnTo>
                  <a:lnTo>
                    <a:pt x="129921" y="102870"/>
                  </a:lnTo>
                  <a:lnTo>
                    <a:pt x="118578" y="88900"/>
                  </a:lnTo>
                  <a:lnTo>
                    <a:pt x="106699" y="76200"/>
                  </a:lnTo>
                  <a:lnTo>
                    <a:pt x="94196" y="64770"/>
                  </a:lnTo>
                  <a:lnTo>
                    <a:pt x="88472" y="58420"/>
                  </a:lnTo>
                  <a:lnTo>
                    <a:pt x="82659" y="53340"/>
                  </a:lnTo>
                  <a:lnTo>
                    <a:pt x="76668" y="46990"/>
                  </a:lnTo>
                  <a:lnTo>
                    <a:pt x="70409" y="41910"/>
                  </a:lnTo>
                  <a:lnTo>
                    <a:pt x="66603" y="39370"/>
                  </a:lnTo>
                  <a:lnTo>
                    <a:pt x="62797" y="38100"/>
                  </a:lnTo>
                  <a:close/>
                </a:path>
                <a:path w="325754" h="325119">
                  <a:moveTo>
                    <a:pt x="163654" y="140970"/>
                  </a:moveTo>
                  <a:lnTo>
                    <a:pt x="153188" y="140970"/>
                  </a:lnTo>
                  <a:lnTo>
                    <a:pt x="156994" y="142240"/>
                  </a:lnTo>
                  <a:lnTo>
                    <a:pt x="160800" y="142240"/>
                  </a:lnTo>
                  <a:lnTo>
                    <a:pt x="163654" y="140970"/>
                  </a:lnTo>
                  <a:close/>
                </a:path>
                <a:path w="325754" h="325119">
                  <a:moveTo>
                    <a:pt x="300588" y="82550"/>
                  </a:moveTo>
                  <a:lnTo>
                    <a:pt x="296782" y="82550"/>
                  </a:lnTo>
                  <a:lnTo>
                    <a:pt x="292976" y="83820"/>
                  </a:lnTo>
                  <a:lnTo>
                    <a:pt x="287267" y="83820"/>
                  </a:lnTo>
                  <a:lnTo>
                    <a:pt x="282510" y="87630"/>
                  </a:lnTo>
                  <a:lnTo>
                    <a:pt x="277753" y="88900"/>
                  </a:lnTo>
                  <a:lnTo>
                    <a:pt x="269903" y="92710"/>
                  </a:lnTo>
                  <a:lnTo>
                    <a:pt x="218087" y="118110"/>
                  </a:lnTo>
                  <a:lnTo>
                    <a:pt x="191247" y="134620"/>
                  </a:lnTo>
                  <a:lnTo>
                    <a:pt x="250143" y="134620"/>
                  </a:lnTo>
                  <a:lnTo>
                    <a:pt x="272995" y="123190"/>
                  </a:lnTo>
                  <a:lnTo>
                    <a:pt x="280116" y="119380"/>
                  </a:lnTo>
                  <a:lnTo>
                    <a:pt x="287148" y="114300"/>
                  </a:lnTo>
                  <a:lnTo>
                    <a:pt x="294002" y="110490"/>
                  </a:lnTo>
                  <a:lnTo>
                    <a:pt x="300588" y="105410"/>
                  </a:lnTo>
                  <a:lnTo>
                    <a:pt x="304394" y="102870"/>
                  </a:lnTo>
                  <a:lnTo>
                    <a:pt x="307248" y="99060"/>
                  </a:lnTo>
                  <a:lnTo>
                    <a:pt x="308200" y="95250"/>
                  </a:lnTo>
                  <a:lnTo>
                    <a:pt x="309151" y="90170"/>
                  </a:lnTo>
                  <a:lnTo>
                    <a:pt x="307248" y="85090"/>
                  </a:lnTo>
                  <a:lnTo>
                    <a:pt x="303442" y="83820"/>
                  </a:lnTo>
                  <a:lnTo>
                    <a:pt x="300588" y="82550"/>
                  </a:lnTo>
                  <a:close/>
                </a:path>
                <a:path w="325754" h="325119">
                  <a:moveTo>
                    <a:pt x="235887" y="15240"/>
                  </a:moveTo>
                  <a:lnTo>
                    <a:pt x="230178" y="16510"/>
                  </a:lnTo>
                  <a:lnTo>
                    <a:pt x="226373" y="17780"/>
                  </a:lnTo>
                  <a:lnTo>
                    <a:pt x="223518" y="20320"/>
                  </a:lnTo>
                  <a:lnTo>
                    <a:pt x="221615" y="22860"/>
                  </a:lnTo>
                  <a:lnTo>
                    <a:pt x="217809" y="26670"/>
                  </a:lnTo>
                  <a:lnTo>
                    <a:pt x="214955" y="31750"/>
                  </a:lnTo>
                  <a:lnTo>
                    <a:pt x="212180" y="36830"/>
                  </a:lnTo>
                  <a:lnTo>
                    <a:pt x="207363" y="44450"/>
                  </a:lnTo>
                  <a:lnTo>
                    <a:pt x="187560" y="80010"/>
                  </a:lnTo>
                  <a:lnTo>
                    <a:pt x="169363" y="123190"/>
                  </a:lnTo>
                  <a:lnTo>
                    <a:pt x="199187" y="123190"/>
                  </a:lnTo>
                  <a:lnTo>
                    <a:pt x="205879" y="111760"/>
                  </a:lnTo>
                  <a:lnTo>
                    <a:pt x="214162" y="96520"/>
                  </a:lnTo>
                  <a:lnTo>
                    <a:pt x="221910" y="81280"/>
                  </a:lnTo>
                  <a:lnTo>
                    <a:pt x="229227" y="64770"/>
                  </a:lnTo>
                  <a:lnTo>
                    <a:pt x="232765" y="58420"/>
                  </a:lnTo>
                  <a:lnTo>
                    <a:pt x="243499" y="26670"/>
                  </a:lnTo>
                  <a:lnTo>
                    <a:pt x="239693" y="17780"/>
                  </a:lnTo>
                  <a:lnTo>
                    <a:pt x="235887" y="15240"/>
                  </a:lnTo>
                  <a:close/>
                </a:path>
                <a:path w="325754" h="325119">
                  <a:moveTo>
                    <a:pt x="139867" y="0"/>
                  </a:moveTo>
                  <a:lnTo>
                    <a:pt x="134158" y="0"/>
                  </a:lnTo>
                  <a:lnTo>
                    <a:pt x="131304" y="3810"/>
                  </a:lnTo>
                  <a:lnTo>
                    <a:pt x="129401" y="7620"/>
                  </a:lnTo>
                  <a:lnTo>
                    <a:pt x="128449" y="11430"/>
                  </a:lnTo>
                  <a:lnTo>
                    <a:pt x="128556" y="31750"/>
                  </a:lnTo>
                  <a:lnTo>
                    <a:pt x="133638" y="77470"/>
                  </a:lnTo>
                  <a:lnTo>
                    <a:pt x="143673" y="119380"/>
                  </a:lnTo>
                  <a:lnTo>
                    <a:pt x="169363" y="119380"/>
                  </a:lnTo>
                  <a:lnTo>
                    <a:pt x="165200" y="78740"/>
                  </a:lnTo>
                  <a:lnTo>
                    <a:pt x="158897" y="44450"/>
                  </a:lnTo>
                  <a:lnTo>
                    <a:pt x="157440" y="36830"/>
                  </a:lnTo>
                  <a:lnTo>
                    <a:pt x="155804" y="29210"/>
                  </a:lnTo>
                  <a:lnTo>
                    <a:pt x="153812" y="20320"/>
                  </a:lnTo>
                  <a:lnTo>
                    <a:pt x="151285" y="12700"/>
                  </a:lnTo>
                  <a:lnTo>
                    <a:pt x="149382" y="8890"/>
                  </a:lnTo>
                  <a:lnTo>
                    <a:pt x="147479" y="3810"/>
                  </a:lnTo>
                  <a:lnTo>
                    <a:pt x="143673" y="2540"/>
                  </a:lnTo>
                  <a:lnTo>
                    <a:pt x="139867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089146" y="871681"/>
              <a:ext cx="58419" cy="60960"/>
            </a:xfrm>
            <a:custGeom>
              <a:avLst/>
              <a:gdLst/>
              <a:ahLst/>
              <a:cxnLst/>
              <a:rect l="l" t="t" r="r" b="b"/>
              <a:pathLst>
                <a:path w="58420" h="60959">
                  <a:moveTo>
                    <a:pt x="31160" y="0"/>
                  </a:moveTo>
                  <a:lnTo>
                    <a:pt x="19802" y="1281"/>
                  </a:lnTo>
                  <a:lnTo>
                    <a:pt x="9514" y="7393"/>
                  </a:lnTo>
                  <a:lnTo>
                    <a:pt x="3805" y="13116"/>
                  </a:lnTo>
                  <a:lnTo>
                    <a:pt x="951" y="20748"/>
                  </a:lnTo>
                  <a:lnTo>
                    <a:pt x="951" y="28380"/>
                  </a:lnTo>
                  <a:lnTo>
                    <a:pt x="0" y="35058"/>
                  </a:lnTo>
                  <a:lnTo>
                    <a:pt x="951" y="41735"/>
                  </a:lnTo>
                  <a:lnTo>
                    <a:pt x="5708" y="48413"/>
                  </a:lnTo>
                  <a:lnTo>
                    <a:pt x="14524" y="56820"/>
                  </a:lnTo>
                  <a:lnTo>
                    <a:pt x="25571" y="60576"/>
                  </a:lnTo>
                  <a:lnTo>
                    <a:pt x="37152" y="59682"/>
                  </a:lnTo>
                  <a:lnTo>
                    <a:pt x="47574" y="54137"/>
                  </a:lnTo>
                  <a:lnTo>
                    <a:pt x="54858" y="44880"/>
                  </a:lnTo>
                  <a:lnTo>
                    <a:pt x="58040" y="33746"/>
                  </a:lnTo>
                  <a:lnTo>
                    <a:pt x="56940" y="22075"/>
                  </a:lnTo>
                  <a:lnTo>
                    <a:pt x="51379" y="11209"/>
                  </a:lnTo>
                  <a:lnTo>
                    <a:pt x="42162" y="3368"/>
                  </a:lnTo>
                  <a:lnTo>
                    <a:pt x="31160" y="0"/>
                  </a:lnTo>
                  <a:close/>
                </a:path>
              </a:pathLst>
            </a:custGeom>
            <a:solidFill>
              <a:srgbClr val="FFC8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6838" y="3603979"/>
            <a:ext cx="247186" cy="24755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21971" y="939889"/>
            <a:ext cx="202586" cy="204544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6364849" y="4136447"/>
            <a:ext cx="457200" cy="485140"/>
          </a:xfrm>
          <a:custGeom>
            <a:avLst/>
            <a:gdLst/>
            <a:ahLst/>
            <a:cxnLst/>
            <a:rect l="l" t="t" r="r" b="b"/>
            <a:pathLst>
              <a:path w="457200" h="485139">
                <a:moveTo>
                  <a:pt x="228276" y="0"/>
                </a:moveTo>
                <a:lnTo>
                  <a:pt x="177847" y="144047"/>
                </a:lnTo>
                <a:lnTo>
                  <a:pt x="50349" y="97303"/>
                </a:lnTo>
                <a:lnTo>
                  <a:pt x="151206" y="186022"/>
                </a:lnTo>
                <a:lnTo>
                  <a:pt x="0" y="225134"/>
                </a:lnTo>
                <a:lnTo>
                  <a:pt x="144545" y="262338"/>
                </a:lnTo>
                <a:lnTo>
                  <a:pt x="60815" y="393031"/>
                </a:lnTo>
                <a:lnTo>
                  <a:pt x="181653" y="311944"/>
                </a:lnTo>
                <a:lnTo>
                  <a:pt x="228276" y="484611"/>
                </a:lnTo>
                <a:lnTo>
                  <a:pt x="274898" y="311944"/>
                </a:lnTo>
                <a:lnTo>
                  <a:pt x="396688" y="393031"/>
                </a:lnTo>
                <a:lnTo>
                  <a:pt x="312006" y="262338"/>
                </a:lnTo>
                <a:lnTo>
                  <a:pt x="456631" y="225134"/>
                </a:lnTo>
                <a:lnTo>
                  <a:pt x="305345" y="186022"/>
                </a:lnTo>
                <a:lnTo>
                  <a:pt x="406202" y="97303"/>
                </a:lnTo>
                <a:lnTo>
                  <a:pt x="278704" y="144047"/>
                </a:lnTo>
                <a:lnTo>
                  <a:pt x="228276" y="0"/>
                </a:lnTo>
                <a:close/>
              </a:path>
            </a:pathLst>
          </a:custGeom>
          <a:solidFill>
            <a:srgbClr val="53BE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11450" y="5413719"/>
            <a:ext cx="455930" cy="485140"/>
          </a:xfrm>
          <a:custGeom>
            <a:avLst/>
            <a:gdLst/>
            <a:ahLst/>
            <a:cxnLst/>
            <a:rect l="l" t="t" r="r" b="b"/>
            <a:pathLst>
              <a:path w="455929" h="485139">
                <a:moveTo>
                  <a:pt x="228276" y="0"/>
                </a:moveTo>
                <a:lnTo>
                  <a:pt x="177847" y="144047"/>
                </a:lnTo>
                <a:lnTo>
                  <a:pt x="49476" y="96349"/>
                </a:lnTo>
                <a:lnTo>
                  <a:pt x="150254" y="184988"/>
                </a:lnTo>
                <a:lnTo>
                  <a:pt x="0" y="224100"/>
                </a:lnTo>
                <a:lnTo>
                  <a:pt x="143673" y="261305"/>
                </a:lnTo>
                <a:lnTo>
                  <a:pt x="59943" y="392951"/>
                </a:lnTo>
                <a:lnTo>
                  <a:pt x="180702" y="311865"/>
                </a:lnTo>
                <a:lnTo>
                  <a:pt x="228276" y="484531"/>
                </a:lnTo>
                <a:lnTo>
                  <a:pt x="274898" y="311865"/>
                </a:lnTo>
                <a:lnTo>
                  <a:pt x="395736" y="392951"/>
                </a:lnTo>
                <a:lnTo>
                  <a:pt x="312006" y="261305"/>
                </a:lnTo>
                <a:lnTo>
                  <a:pt x="455679" y="224100"/>
                </a:lnTo>
                <a:lnTo>
                  <a:pt x="305345" y="184988"/>
                </a:lnTo>
                <a:lnTo>
                  <a:pt x="406202" y="96349"/>
                </a:lnTo>
                <a:lnTo>
                  <a:pt x="277753" y="144047"/>
                </a:lnTo>
                <a:lnTo>
                  <a:pt x="228276" y="0"/>
                </a:lnTo>
                <a:close/>
              </a:path>
            </a:pathLst>
          </a:custGeom>
          <a:solidFill>
            <a:srgbClr val="4B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3958793" y="10665"/>
            <a:ext cx="4157345" cy="993775"/>
            <a:chOff x="3958793" y="10665"/>
            <a:chExt cx="4157345" cy="993775"/>
          </a:xfrm>
        </p:grpSpPr>
        <p:sp>
          <p:nvSpPr>
            <p:cNvPr id="61" name="object 61"/>
            <p:cNvSpPr/>
            <p:nvPr/>
          </p:nvSpPr>
          <p:spPr>
            <a:xfrm>
              <a:off x="4251954" y="10665"/>
              <a:ext cx="3864610" cy="417195"/>
            </a:xfrm>
            <a:custGeom>
              <a:avLst/>
              <a:gdLst/>
              <a:ahLst/>
              <a:cxnLst/>
              <a:rect l="l" t="t" r="r" b="b"/>
              <a:pathLst>
                <a:path w="3864609" h="417195">
                  <a:moveTo>
                    <a:pt x="69257" y="0"/>
                  </a:moveTo>
                  <a:lnTo>
                    <a:pt x="0" y="0"/>
                  </a:lnTo>
                  <a:lnTo>
                    <a:pt x="85448" y="34729"/>
                  </a:lnTo>
                  <a:lnTo>
                    <a:pt x="133244" y="53441"/>
                  </a:lnTo>
                  <a:lnTo>
                    <a:pt x="181326" y="71713"/>
                  </a:lnTo>
                  <a:lnTo>
                    <a:pt x="229675" y="89545"/>
                  </a:lnTo>
                  <a:lnTo>
                    <a:pt x="278272" y="106936"/>
                  </a:lnTo>
                  <a:lnTo>
                    <a:pt x="327101" y="123887"/>
                  </a:lnTo>
                  <a:lnTo>
                    <a:pt x="376141" y="140398"/>
                  </a:lnTo>
                  <a:lnTo>
                    <a:pt x="425375" y="156468"/>
                  </a:lnTo>
                  <a:lnTo>
                    <a:pt x="524349" y="187289"/>
                  </a:lnTo>
                  <a:lnTo>
                    <a:pt x="623877" y="216348"/>
                  </a:lnTo>
                  <a:lnTo>
                    <a:pt x="723812" y="243646"/>
                  </a:lnTo>
                  <a:lnTo>
                    <a:pt x="773617" y="256289"/>
                  </a:lnTo>
                  <a:lnTo>
                    <a:pt x="873526" y="280160"/>
                  </a:lnTo>
                  <a:lnTo>
                    <a:pt x="973749" y="302131"/>
                  </a:lnTo>
                  <a:lnTo>
                    <a:pt x="1074185" y="322188"/>
                  </a:lnTo>
                  <a:lnTo>
                    <a:pt x="1174732" y="340318"/>
                  </a:lnTo>
                  <a:lnTo>
                    <a:pt x="1275290" y="356507"/>
                  </a:lnTo>
                  <a:lnTo>
                    <a:pt x="1375757" y="370741"/>
                  </a:lnTo>
                  <a:lnTo>
                    <a:pt x="1485868" y="384156"/>
                  </a:lnTo>
                  <a:lnTo>
                    <a:pt x="1545812" y="390476"/>
                  </a:lnTo>
                  <a:lnTo>
                    <a:pt x="1651944" y="399824"/>
                  </a:lnTo>
                  <a:lnTo>
                    <a:pt x="1757619" y="407125"/>
                  </a:lnTo>
                  <a:lnTo>
                    <a:pt x="1862734" y="412393"/>
                  </a:lnTo>
                  <a:lnTo>
                    <a:pt x="1967189" y="415636"/>
                  </a:lnTo>
                  <a:lnTo>
                    <a:pt x="2070881" y="416868"/>
                  </a:lnTo>
                  <a:lnTo>
                    <a:pt x="2173711" y="416099"/>
                  </a:lnTo>
                  <a:lnTo>
                    <a:pt x="2275576" y="413339"/>
                  </a:lnTo>
                  <a:lnTo>
                    <a:pt x="2326115" y="411217"/>
                  </a:lnTo>
                  <a:lnTo>
                    <a:pt x="2427389" y="405463"/>
                  </a:lnTo>
                  <a:lnTo>
                    <a:pt x="2478072" y="401776"/>
                  </a:lnTo>
                  <a:lnTo>
                    <a:pt x="2528414" y="397548"/>
                  </a:lnTo>
                  <a:lnTo>
                    <a:pt x="2578403" y="392783"/>
                  </a:lnTo>
                  <a:lnTo>
                    <a:pt x="2611967" y="389203"/>
                  </a:lnTo>
                  <a:lnTo>
                    <a:pt x="2072671" y="389203"/>
                  </a:lnTo>
                  <a:lnTo>
                    <a:pt x="1969448" y="387972"/>
                  </a:lnTo>
                  <a:lnTo>
                    <a:pt x="1865419" y="384728"/>
                  </a:lnTo>
                  <a:lnTo>
                    <a:pt x="1760696" y="379461"/>
                  </a:lnTo>
                  <a:lnTo>
                    <a:pt x="1655392" y="372159"/>
                  </a:lnTo>
                  <a:lnTo>
                    <a:pt x="1549618" y="362811"/>
                  </a:lnTo>
                  <a:lnTo>
                    <a:pt x="1447438" y="351794"/>
                  </a:lnTo>
                  <a:lnTo>
                    <a:pt x="1345006" y="338725"/>
                  </a:lnTo>
                  <a:lnTo>
                    <a:pt x="1242435" y="323615"/>
                  </a:lnTo>
                  <a:lnTo>
                    <a:pt x="1139837" y="306478"/>
                  </a:lnTo>
                  <a:lnTo>
                    <a:pt x="1037324" y="287324"/>
                  </a:lnTo>
                  <a:lnTo>
                    <a:pt x="986135" y="276995"/>
                  </a:lnTo>
                  <a:lnTo>
                    <a:pt x="935010" y="266167"/>
                  </a:lnTo>
                  <a:lnTo>
                    <a:pt x="883962" y="254840"/>
                  </a:lnTo>
                  <a:lnTo>
                    <a:pt x="833005" y="243018"/>
                  </a:lnTo>
                  <a:lnTo>
                    <a:pt x="782155" y="230700"/>
                  </a:lnTo>
                  <a:lnTo>
                    <a:pt x="731424" y="217889"/>
                  </a:lnTo>
                  <a:lnTo>
                    <a:pt x="631928" y="190970"/>
                  </a:lnTo>
                  <a:lnTo>
                    <a:pt x="551829" y="167806"/>
                  </a:lnTo>
                  <a:lnTo>
                    <a:pt x="483493" y="147128"/>
                  </a:lnTo>
                  <a:lnTo>
                    <a:pt x="434304" y="131610"/>
                  </a:lnTo>
                  <a:lnTo>
                    <a:pt x="385290" y="115650"/>
                  </a:lnTo>
                  <a:lnTo>
                    <a:pt x="336469" y="99252"/>
                  </a:lnTo>
                  <a:lnTo>
                    <a:pt x="287860" y="82422"/>
                  </a:lnTo>
                  <a:lnTo>
                    <a:pt x="239482" y="65164"/>
                  </a:lnTo>
                  <a:lnTo>
                    <a:pt x="191353" y="47484"/>
                  </a:lnTo>
                  <a:lnTo>
                    <a:pt x="143491" y="29388"/>
                  </a:lnTo>
                  <a:lnTo>
                    <a:pt x="95914" y="10880"/>
                  </a:lnTo>
                  <a:lnTo>
                    <a:pt x="69257" y="0"/>
                  </a:lnTo>
                  <a:close/>
                </a:path>
                <a:path w="3864609" h="417195">
                  <a:moveTo>
                    <a:pt x="3864141" y="0"/>
                  </a:moveTo>
                  <a:lnTo>
                    <a:pt x="3817062" y="0"/>
                  </a:lnTo>
                  <a:lnTo>
                    <a:pt x="3804895" y="7883"/>
                  </a:lnTo>
                  <a:lnTo>
                    <a:pt x="3776446" y="25306"/>
                  </a:lnTo>
                  <a:lnTo>
                    <a:pt x="3708928" y="63130"/>
                  </a:lnTo>
                  <a:lnTo>
                    <a:pt x="3669665" y="83221"/>
                  </a:lnTo>
                  <a:lnTo>
                    <a:pt x="3626600" y="103891"/>
                  </a:lnTo>
                  <a:lnTo>
                    <a:pt x="3579638" y="124984"/>
                  </a:lnTo>
                  <a:lnTo>
                    <a:pt x="3528679" y="146347"/>
                  </a:lnTo>
                  <a:lnTo>
                    <a:pt x="3473626" y="167824"/>
                  </a:lnTo>
                  <a:lnTo>
                    <a:pt x="3414380" y="189259"/>
                  </a:lnTo>
                  <a:lnTo>
                    <a:pt x="3350845" y="210498"/>
                  </a:lnTo>
                  <a:lnTo>
                    <a:pt x="3282922" y="231385"/>
                  </a:lnTo>
                  <a:lnTo>
                    <a:pt x="3210513" y="251767"/>
                  </a:lnTo>
                  <a:lnTo>
                    <a:pt x="3133521" y="271486"/>
                  </a:lnTo>
                  <a:lnTo>
                    <a:pt x="3051847" y="290390"/>
                  </a:lnTo>
                  <a:lnTo>
                    <a:pt x="3002834" y="300887"/>
                  </a:lnTo>
                  <a:lnTo>
                    <a:pt x="2953264" y="310804"/>
                  </a:lnTo>
                  <a:lnTo>
                    <a:pt x="2903152" y="320137"/>
                  </a:lnTo>
                  <a:lnTo>
                    <a:pt x="2852519" y="328886"/>
                  </a:lnTo>
                  <a:lnTo>
                    <a:pt x="2801383" y="337047"/>
                  </a:lnTo>
                  <a:lnTo>
                    <a:pt x="2749761" y="344619"/>
                  </a:lnTo>
                  <a:lnTo>
                    <a:pt x="2697673" y="351600"/>
                  </a:lnTo>
                  <a:lnTo>
                    <a:pt x="2645137" y="357986"/>
                  </a:lnTo>
                  <a:lnTo>
                    <a:pt x="2592170" y="363777"/>
                  </a:lnTo>
                  <a:lnTo>
                    <a:pt x="2538793" y="368969"/>
                  </a:lnTo>
                  <a:lnTo>
                    <a:pt x="2485022" y="373561"/>
                  </a:lnTo>
                  <a:lnTo>
                    <a:pt x="2430876" y="377551"/>
                  </a:lnTo>
                  <a:lnTo>
                    <a:pt x="2326461" y="383552"/>
                  </a:lnTo>
                  <a:lnTo>
                    <a:pt x="2276247" y="385674"/>
                  </a:lnTo>
                  <a:lnTo>
                    <a:pt x="2174974" y="388434"/>
                  </a:lnTo>
                  <a:lnTo>
                    <a:pt x="2072671" y="389203"/>
                  </a:lnTo>
                  <a:lnTo>
                    <a:pt x="2611967" y="389203"/>
                  </a:lnTo>
                  <a:lnTo>
                    <a:pt x="2677283" y="381674"/>
                  </a:lnTo>
                  <a:lnTo>
                    <a:pt x="2726153" y="375342"/>
                  </a:lnTo>
                  <a:lnTo>
                    <a:pt x="2774628" y="368500"/>
                  </a:lnTo>
                  <a:lnTo>
                    <a:pt x="2822698" y="361154"/>
                  </a:lnTo>
                  <a:lnTo>
                    <a:pt x="2870353" y="353312"/>
                  </a:lnTo>
                  <a:lnTo>
                    <a:pt x="2917581" y="344978"/>
                  </a:lnTo>
                  <a:lnTo>
                    <a:pt x="2964373" y="336161"/>
                  </a:lnTo>
                  <a:lnTo>
                    <a:pt x="3010718" y="326867"/>
                  </a:lnTo>
                  <a:lnTo>
                    <a:pt x="3056604" y="317100"/>
                  </a:lnTo>
                  <a:lnTo>
                    <a:pt x="3116052" y="303485"/>
                  </a:lnTo>
                  <a:lnTo>
                    <a:pt x="3174453" y="289054"/>
                  </a:lnTo>
                  <a:lnTo>
                    <a:pt x="3231729" y="273837"/>
                  </a:lnTo>
                  <a:lnTo>
                    <a:pt x="3287796" y="257866"/>
                  </a:lnTo>
                  <a:lnTo>
                    <a:pt x="3342576" y="241173"/>
                  </a:lnTo>
                  <a:lnTo>
                    <a:pt x="3395986" y="223789"/>
                  </a:lnTo>
                  <a:lnTo>
                    <a:pt x="3447946" y="205746"/>
                  </a:lnTo>
                  <a:lnTo>
                    <a:pt x="3498375" y="187074"/>
                  </a:lnTo>
                  <a:lnTo>
                    <a:pt x="3547191" y="167806"/>
                  </a:lnTo>
                  <a:lnTo>
                    <a:pt x="3594315" y="147972"/>
                  </a:lnTo>
                  <a:lnTo>
                    <a:pt x="3639665" y="127605"/>
                  </a:lnTo>
                  <a:lnTo>
                    <a:pt x="3683160" y="106735"/>
                  </a:lnTo>
                  <a:lnTo>
                    <a:pt x="3724719" y="85394"/>
                  </a:lnTo>
                  <a:lnTo>
                    <a:pt x="3764262" y="63613"/>
                  </a:lnTo>
                  <a:lnTo>
                    <a:pt x="3801707" y="41424"/>
                  </a:lnTo>
                  <a:lnTo>
                    <a:pt x="3836973" y="18858"/>
                  </a:lnTo>
                  <a:lnTo>
                    <a:pt x="3864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958793" y="10665"/>
              <a:ext cx="704215" cy="687705"/>
            </a:xfrm>
            <a:custGeom>
              <a:avLst/>
              <a:gdLst/>
              <a:ahLst/>
              <a:cxnLst/>
              <a:rect l="l" t="t" r="r" b="b"/>
              <a:pathLst>
                <a:path w="704214" h="687705">
                  <a:moveTo>
                    <a:pt x="538824" y="0"/>
                  </a:moveTo>
                  <a:lnTo>
                    <a:pt x="169544" y="0"/>
                  </a:lnTo>
                  <a:lnTo>
                    <a:pt x="0" y="479194"/>
                  </a:lnTo>
                  <a:lnTo>
                    <a:pt x="296782" y="351363"/>
                  </a:lnTo>
                  <a:lnTo>
                    <a:pt x="389551" y="528561"/>
                  </a:lnTo>
                  <a:lnTo>
                    <a:pt x="454936" y="645153"/>
                  </a:lnTo>
                  <a:lnTo>
                    <a:pt x="488030" y="687157"/>
                  </a:lnTo>
                  <a:lnTo>
                    <a:pt x="704016" y="67163"/>
                  </a:lnTo>
                  <a:lnTo>
                    <a:pt x="538824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624743" y="92138"/>
              <a:ext cx="3279775" cy="796925"/>
            </a:xfrm>
            <a:custGeom>
              <a:avLst/>
              <a:gdLst/>
              <a:ahLst/>
              <a:cxnLst/>
              <a:rect l="l" t="t" r="r" b="b"/>
              <a:pathLst>
                <a:path w="3279775" h="796925">
                  <a:moveTo>
                    <a:pt x="651687" y="140233"/>
                  </a:moveTo>
                  <a:lnTo>
                    <a:pt x="143675" y="0"/>
                  </a:lnTo>
                  <a:lnTo>
                    <a:pt x="0" y="631444"/>
                  </a:lnTo>
                  <a:lnTo>
                    <a:pt x="279730" y="470230"/>
                  </a:lnTo>
                  <a:lnTo>
                    <a:pt x="392569" y="635381"/>
                  </a:lnTo>
                  <a:lnTo>
                    <a:pt x="471144" y="743496"/>
                  </a:lnTo>
                  <a:lnTo>
                    <a:pt x="508965" y="781215"/>
                  </a:lnTo>
                  <a:lnTo>
                    <a:pt x="651687" y="140233"/>
                  </a:lnTo>
                  <a:close/>
                </a:path>
                <a:path w="3279775" h="796925">
                  <a:moveTo>
                    <a:pt x="3279356" y="672465"/>
                  </a:moveTo>
                  <a:lnTo>
                    <a:pt x="3084385" y="44843"/>
                  </a:lnTo>
                  <a:lnTo>
                    <a:pt x="2574391" y="177444"/>
                  </a:lnTo>
                  <a:lnTo>
                    <a:pt x="2763736" y="796480"/>
                  </a:lnTo>
                  <a:lnTo>
                    <a:pt x="2926435" y="516966"/>
                  </a:lnTo>
                  <a:lnTo>
                    <a:pt x="3106115" y="604024"/>
                  </a:lnTo>
                  <a:lnTo>
                    <a:pt x="3227832" y="658634"/>
                  </a:lnTo>
                  <a:lnTo>
                    <a:pt x="3279356" y="672465"/>
                  </a:lnTo>
                  <a:close/>
                </a:path>
              </a:pathLst>
            </a:custGeom>
            <a:solidFill>
              <a:srgbClr val="53B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313542" y="251449"/>
              <a:ext cx="589280" cy="730885"/>
            </a:xfrm>
            <a:custGeom>
              <a:avLst/>
              <a:gdLst/>
              <a:ahLst/>
              <a:cxnLst/>
              <a:rect l="l" t="t" r="r" b="b"/>
              <a:pathLst>
                <a:path w="589279" h="730885">
                  <a:moveTo>
                    <a:pt x="65652" y="0"/>
                  </a:moveTo>
                  <a:lnTo>
                    <a:pt x="0" y="643842"/>
                  </a:lnTo>
                  <a:lnTo>
                    <a:pt x="258802" y="449235"/>
                  </a:lnTo>
                  <a:lnTo>
                    <a:pt x="390780" y="599603"/>
                  </a:lnTo>
                  <a:lnTo>
                    <a:pt x="481917" y="697547"/>
                  </a:lnTo>
                  <a:lnTo>
                    <a:pt x="524186" y="730653"/>
                  </a:lnTo>
                  <a:lnTo>
                    <a:pt x="588887" y="77270"/>
                  </a:lnTo>
                  <a:lnTo>
                    <a:pt x="65652" y="0"/>
                  </a:lnTo>
                  <a:close/>
                </a:path>
              </a:pathLst>
            </a:custGeom>
            <a:solidFill>
              <a:srgbClr val="FFC8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000432" y="321088"/>
              <a:ext cx="530860" cy="683260"/>
            </a:xfrm>
            <a:custGeom>
              <a:avLst/>
              <a:gdLst/>
              <a:ahLst/>
              <a:cxnLst/>
              <a:rect l="l" t="t" r="r" b="b"/>
              <a:pathLst>
                <a:path w="530859" h="683260">
                  <a:moveTo>
                    <a:pt x="4757" y="0"/>
                  </a:moveTo>
                  <a:lnTo>
                    <a:pt x="0" y="646704"/>
                  </a:lnTo>
                  <a:lnTo>
                    <a:pt x="238821" y="428248"/>
                  </a:lnTo>
                  <a:lnTo>
                    <a:pt x="384239" y="565260"/>
                  </a:lnTo>
                  <a:lnTo>
                    <a:pt x="484013" y="654023"/>
                  </a:lnTo>
                  <a:lnTo>
                    <a:pt x="528943" y="682955"/>
                  </a:lnTo>
                  <a:lnTo>
                    <a:pt x="530846" y="25756"/>
                  </a:lnTo>
                  <a:lnTo>
                    <a:pt x="4757" y="0"/>
                  </a:lnTo>
                  <a:close/>
                </a:path>
              </a:pathLst>
            </a:custGeom>
            <a:solidFill>
              <a:srgbClr val="E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600737" y="290561"/>
              <a:ext cx="629285" cy="699770"/>
            </a:xfrm>
            <a:custGeom>
              <a:avLst/>
              <a:gdLst/>
              <a:ahLst/>
              <a:cxnLst/>
              <a:rect l="l" t="t" r="r" b="b"/>
              <a:pathLst>
                <a:path w="629284" h="699769">
                  <a:moveTo>
                    <a:pt x="524265" y="0"/>
                  </a:moveTo>
                  <a:lnTo>
                    <a:pt x="0" y="60099"/>
                  </a:lnTo>
                  <a:lnTo>
                    <a:pt x="100856" y="699172"/>
                  </a:lnTo>
                  <a:lnTo>
                    <a:pt x="300667" y="445419"/>
                  </a:lnTo>
                  <a:lnTo>
                    <a:pt x="466542" y="556674"/>
                  </a:lnTo>
                  <a:lnTo>
                    <a:pt x="579578" y="627730"/>
                  </a:lnTo>
                  <a:lnTo>
                    <a:pt x="628849" y="648612"/>
                  </a:lnTo>
                  <a:lnTo>
                    <a:pt x="524265" y="0"/>
                  </a:lnTo>
                  <a:close/>
                </a:path>
              </a:pathLst>
            </a:custGeom>
            <a:solidFill>
              <a:srgbClr val="47A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7281671" y="4489703"/>
            <a:ext cx="4148454" cy="990600"/>
            <a:chOff x="7281671" y="4489703"/>
            <a:chExt cx="4148454" cy="990600"/>
          </a:xfrm>
        </p:grpSpPr>
        <p:sp>
          <p:nvSpPr>
            <p:cNvPr id="80" name="object 80"/>
            <p:cNvSpPr/>
            <p:nvPr/>
          </p:nvSpPr>
          <p:spPr>
            <a:xfrm>
              <a:off x="7300721" y="4508753"/>
              <a:ext cx="4110354" cy="952500"/>
            </a:xfrm>
            <a:custGeom>
              <a:avLst/>
              <a:gdLst/>
              <a:ahLst/>
              <a:cxnLst/>
              <a:rect l="l" t="t" r="r" b="b"/>
              <a:pathLst>
                <a:path w="4110354" h="952500">
                  <a:moveTo>
                    <a:pt x="3951478" y="0"/>
                  </a:moveTo>
                  <a:lnTo>
                    <a:pt x="158750" y="0"/>
                  </a:lnTo>
                  <a:lnTo>
                    <a:pt x="108590" y="8097"/>
                  </a:lnTo>
                  <a:lnTo>
                    <a:pt x="65013" y="30642"/>
                  </a:lnTo>
                  <a:lnTo>
                    <a:pt x="30642" y="65013"/>
                  </a:lnTo>
                  <a:lnTo>
                    <a:pt x="8097" y="108590"/>
                  </a:lnTo>
                  <a:lnTo>
                    <a:pt x="0" y="158750"/>
                  </a:lnTo>
                  <a:lnTo>
                    <a:pt x="0" y="793750"/>
                  </a:lnTo>
                  <a:lnTo>
                    <a:pt x="8097" y="843909"/>
                  </a:lnTo>
                  <a:lnTo>
                    <a:pt x="30642" y="887486"/>
                  </a:lnTo>
                  <a:lnTo>
                    <a:pt x="65013" y="921857"/>
                  </a:lnTo>
                  <a:lnTo>
                    <a:pt x="108590" y="944402"/>
                  </a:lnTo>
                  <a:lnTo>
                    <a:pt x="158750" y="952500"/>
                  </a:lnTo>
                  <a:lnTo>
                    <a:pt x="3951478" y="952500"/>
                  </a:lnTo>
                  <a:lnTo>
                    <a:pt x="4001637" y="944402"/>
                  </a:lnTo>
                  <a:lnTo>
                    <a:pt x="4045214" y="921857"/>
                  </a:lnTo>
                  <a:lnTo>
                    <a:pt x="4079585" y="887486"/>
                  </a:lnTo>
                  <a:lnTo>
                    <a:pt x="4102130" y="843909"/>
                  </a:lnTo>
                  <a:lnTo>
                    <a:pt x="4110228" y="793750"/>
                  </a:lnTo>
                  <a:lnTo>
                    <a:pt x="4110228" y="158750"/>
                  </a:lnTo>
                  <a:lnTo>
                    <a:pt x="4102130" y="108590"/>
                  </a:lnTo>
                  <a:lnTo>
                    <a:pt x="4079585" y="65013"/>
                  </a:lnTo>
                  <a:lnTo>
                    <a:pt x="4045214" y="30642"/>
                  </a:lnTo>
                  <a:lnTo>
                    <a:pt x="4001637" y="8097"/>
                  </a:lnTo>
                  <a:lnTo>
                    <a:pt x="3951478" y="0"/>
                  </a:lnTo>
                  <a:close/>
                </a:path>
              </a:pathLst>
            </a:custGeom>
            <a:solidFill>
              <a:srgbClr val="FFFFFF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300721" y="4508753"/>
              <a:ext cx="4110354" cy="952500"/>
            </a:xfrm>
            <a:custGeom>
              <a:avLst/>
              <a:gdLst/>
              <a:ahLst/>
              <a:cxnLst/>
              <a:rect l="l" t="t" r="r" b="b"/>
              <a:pathLst>
                <a:path w="4110354" h="952500">
                  <a:moveTo>
                    <a:pt x="0" y="158750"/>
                  </a:moveTo>
                  <a:lnTo>
                    <a:pt x="8097" y="108590"/>
                  </a:lnTo>
                  <a:lnTo>
                    <a:pt x="30642" y="65013"/>
                  </a:lnTo>
                  <a:lnTo>
                    <a:pt x="65013" y="30642"/>
                  </a:lnTo>
                  <a:lnTo>
                    <a:pt x="108590" y="8097"/>
                  </a:lnTo>
                  <a:lnTo>
                    <a:pt x="158750" y="0"/>
                  </a:lnTo>
                  <a:lnTo>
                    <a:pt x="3951478" y="0"/>
                  </a:lnTo>
                  <a:lnTo>
                    <a:pt x="4001637" y="8097"/>
                  </a:lnTo>
                  <a:lnTo>
                    <a:pt x="4045214" y="30642"/>
                  </a:lnTo>
                  <a:lnTo>
                    <a:pt x="4079585" y="65013"/>
                  </a:lnTo>
                  <a:lnTo>
                    <a:pt x="4102130" y="108590"/>
                  </a:lnTo>
                  <a:lnTo>
                    <a:pt x="4110228" y="158750"/>
                  </a:lnTo>
                  <a:lnTo>
                    <a:pt x="4110228" y="793750"/>
                  </a:lnTo>
                  <a:lnTo>
                    <a:pt x="4102130" y="843909"/>
                  </a:lnTo>
                  <a:lnTo>
                    <a:pt x="4079585" y="887486"/>
                  </a:lnTo>
                  <a:lnTo>
                    <a:pt x="4045214" y="921857"/>
                  </a:lnTo>
                  <a:lnTo>
                    <a:pt x="4001637" y="944402"/>
                  </a:lnTo>
                  <a:lnTo>
                    <a:pt x="3951478" y="952500"/>
                  </a:lnTo>
                  <a:lnTo>
                    <a:pt x="158750" y="952500"/>
                  </a:lnTo>
                  <a:lnTo>
                    <a:pt x="108590" y="944402"/>
                  </a:lnTo>
                  <a:lnTo>
                    <a:pt x="65013" y="921857"/>
                  </a:lnTo>
                  <a:lnTo>
                    <a:pt x="30642" y="887486"/>
                  </a:lnTo>
                  <a:lnTo>
                    <a:pt x="8097" y="843909"/>
                  </a:lnTo>
                  <a:lnTo>
                    <a:pt x="0" y="793750"/>
                  </a:lnTo>
                  <a:lnTo>
                    <a:pt x="0" y="1587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8059928" y="4366005"/>
            <a:ext cx="25933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b="1" dirty="0">
                <a:solidFill>
                  <a:srgbClr val="FF5050"/>
                </a:solidFill>
                <a:latin typeface="Calibri"/>
                <a:cs typeface="Calibri"/>
              </a:rPr>
              <a:t>13</a:t>
            </a:r>
            <a:r>
              <a:rPr sz="7200" b="1" spc="-75" dirty="0">
                <a:solidFill>
                  <a:srgbClr val="FF5050"/>
                </a:solidFill>
                <a:latin typeface="Calibri"/>
                <a:cs typeface="Calibri"/>
              </a:rPr>
              <a:t> </a:t>
            </a:r>
            <a:r>
              <a:rPr sz="7200" b="1" spc="-25" dirty="0">
                <a:solidFill>
                  <a:srgbClr val="FF5050"/>
                </a:solidFill>
                <a:latin typeface="Calibri"/>
                <a:cs typeface="Calibri"/>
              </a:rPr>
              <a:t>bạn</a:t>
            </a:r>
            <a:endParaRPr sz="7200" dirty="0">
              <a:latin typeface="Calibri"/>
              <a:cs typeface="Calibri"/>
            </a:endParaRPr>
          </a:p>
        </p:txBody>
      </p:sp>
      <p:pic>
        <p:nvPicPr>
          <p:cNvPr id="83" name="object 8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77583" y="3907535"/>
            <a:ext cx="1562100" cy="1562100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1524000" y="4436364"/>
            <a:ext cx="4148454" cy="989330"/>
            <a:chOff x="1524000" y="4436364"/>
            <a:chExt cx="4148454" cy="989330"/>
          </a:xfrm>
        </p:grpSpPr>
        <p:sp>
          <p:nvSpPr>
            <p:cNvPr id="85" name="object 85"/>
            <p:cNvSpPr/>
            <p:nvPr/>
          </p:nvSpPr>
          <p:spPr>
            <a:xfrm>
              <a:off x="1543050" y="4455414"/>
              <a:ext cx="4110354" cy="951230"/>
            </a:xfrm>
            <a:custGeom>
              <a:avLst/>
              <a:gdLst/>
              <a:ahLst/>
              <a:cxnLst/>
              <a:rect l="l" t="t" r="r" b="b"/>
              <a:pathLst>
                <a:path w="4110354" h="951229">
                  <a:moveTo>
                    <a:pt x="3951732" y="0"/>
                  </a:moveTo>
                  <a:lnTo>
                    <a:pt x="158495" y="0"/>
                  </a:lnTo>
                  <a:lnTo>
                    <a:pt x="108411" y="8083"/>
                  </a:lnTo>
                  <a:lnTo>
                    <a:pt x="64904" y="30589"/>
                  </a:lnTo>
                  <a:lnTo>
                    <a:pt x="30589" y="64904"/>
                  </a:lnTo>
                  <a:lnTo>
                    <a:pt x="8083" y="108411"/>
                  </a:lnTo>
                  <a:lnTo>
                    <a:pt x="0" y="158496"/>
                  </a:lnTo>
                  <a:lnTo>
                    <a:pt x="0" y="792480"/>
                  </a:lnTo>
                  <a:lnTo>
                    <a:pt x="8083" y="842564"/>
                  </a:lnTo>
                  <a:lnTo>
                    <a:pt x="30589" y="886071"/>
                  </a:lnTo>
                  <a:lnTo>
                    <a:pt x="64904" y="920386"/>
                  </a:lnTo>
                  <a:lnTo>
                    <a:pt x="108411" y="942892"/>
                  </a:lnTo>
                  <a:lnTo>
                    <a:pt x="158495" y="950976"/>
                  </a:lnTo>
                  <a:lnTo>
                    <a:pt x="3951732" y="950976"/>
                  </a:lnTo>
                  <a:lnTo>
                    <a:pt x="4001816" y="942892"/>
                  </a:lnTo>
                  <a:lnTo>
                    <a:pt x="4045323" y="920386"/>
                  </a:lnTo>
                  <a:lnTo>
                    <a:pt x="4079638" y="886071"/>
                  </a:lnTo>
                  <a:lnTo>
                    <a:pt x="4102144" y="842564"/>
                  </a:lnTo>
                  <a:lnTo>
                    <a:pt x="4110228" y="792480"/>
                  </a:lnTo>
                  <a:lnTo>
                    <a:pt x="4110228" y="158496"/>
                  </a:lnTo>
                  <a:lnTo>
                    <a:pt x="4102144" y="108411"/>
                  </a:lnTo>
                  <a:lnTo>
                    <a:pt x="4079638" y="64904"/>
                  </a:lnTo>
                  <a:lnTo>
                    <a:pt x="4045323" y="30589"/>
                  </a:lnTo>
                  <a:lnTo>
                    <a:pt x="4001816" y="8083"/>
                  </a:lnTo>
                  <a:lnTo>
                    <a:pt x="3951732" y="0"/>
                  </a:lnTo>
                  <a:close/>
                </a:path>
              </a:pathLst>
            </a:custGeom>
            <a:solidFill>
              <a:srgbClr val="FFFFFF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43050" y="4455414"/>
              <a:ext cx="4110354" cy="951230"/>
            </a:xfrm>
            <a:custGeom>
              <a:avLst/>
              <a:gdLst/>
              <a:ahLst/>
              <a:cxnLst/>
              <a:rect l="l" t="t" r="r" b="b"/>
              <a:pathLst>
                <a:path w="4110354" h="951229">
                  <a:moveTo>
                    <a:pt x="0" y="158496"/>
                  </a:moveTo>
                  <a:lnTo>
                    <a:pt x="8083" y="108411"/>
                  </a:lnTo>
                  <a:lnTo>
                    <a:pt x="30589" y="64904"/>
                  </a:lnTo>
                  <a:lnTo>
                    <a:pt x="64904" y="30589"/>
                  </a:lnTo>
                  <a:lnTo>
                    <a:pt x="108411" y="8083"/>
                  </a:lnTo>
                  <a:lnTo>
                    <a:pt x="158495" y="0"/>
                  </a:lnTo>
                  <a:lnTo>
                    <a:pt x="3951732" y="0"/>
                  </a:lnTo>
                  <a:lnTo>
                    <a:pt x="4001816" y="8083"/>
                  </a:lnTo>
                  <a:lnTo>
                    <a:pt x="4045323" y="30589"/>
                  </a:lnTo>
                  <a:lnTo>
                    <a:pt x="4079638" y="64904"/>
                  </a:lnTo>
                  <a:lnTo>
                    <a:pt x="4102144" y="108411"/>
                  </a:lnTo>
                  <a:lnTo>
                    <a:pt x="4110228" y="158496"/>
                  </a:lnTo>
                  <a:lnTo>
                    <a:pt x="4110228" y="792480"/>
                  </a:lnTo>
                  <a:lnTo>
                    <a:pt x="4102144" y="842564"/>
                  </a:lnTo>
                  <a:lnTo>
                    <a:pt x="4079638" y="886071"/>
                  </a:lnTo>
                  <a:lnTo>
                    <a:pt x="4045323" y="920386"/>
                  </a:lnTo>
                  <a:lnTo>
                    <a:pt x="4001816" y="942892"/>
                  </a:lnTo>
                  <a:lnTo>
                    <a:pt x="3951732" y="950976"/>
                  </a:lnTo>
                  <a:lnTo>
                    <a:pt x="158495" y="950976"/>
                  </a:lnTo>
                  <a:lnTo>
                    <a:pt x="108411" y="942892"/>
                  </a:lnTo>
                  <a:lnTo>
                    <a:pt x="64904" y="920386"/>
                  </a:lnTo>
                  <a:lnTo>
                    <a:pt x="30589" y="886071"/>
                  </a:lnTo>
                  <a:lnTo>
                    <a:pt x="8083" y="842564"/>
                  </a:lnTo>
                  <a:lnTo>
                    <a:pt x="0" y="792480"/>
                  </a:lnTo>
                  <a:lnTo>
                    <a:pt x="0" y="15849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300985" y="4311853"/>
            <a:ext cx="25939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b="1" dirty="0">
                <a:solidFill>
                  <a:srgbClr val="006FC0"/>
                </a:solidFill>
                <a:latin typeface="Calibri"/>
                <a:cs typeface="Calibri"/>
              </a:rPr>
              <a:t>19</a:t>
            </a:r>
            <a:r>
              <a:rPr sz="7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7200" b="1" spc="-25" dirty="0">
                <a:solidFill>
                  <a:srgbClr val="006FC0"/>
                </a:solidFill>
                <a:latin typeface="Calibri"/>
                <a:cs typeface="Calibri"/>
              </a:rPr>
              <a:t>bạn</a:t>
            </a:r>
            <a:endParaRPr sz="7200" dirty="0">
              <a:latin typeface="Calibri"/>
              <a:cs typeface="Calibri"/>
            </a:endParaRPr>
          </a:p>
        </p:txBody>
      </p:sp>
      <p:pic>
        <p:nvPicPr>
          <p:cNvPr id="88" name="object 8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9911" y="3907535"/>
            <a:ext cx="1562100" cy="1562100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2054969" y="1378871"/>
            <a:ext cx="4490889" cy="953768"/>
            <a:chOff x="2739133" y="1252728"/>
            <a:chExt cx="3857499" cy="953260"/>
          </a:xfrm>
        </p:grpSpPr>
        <p:pic>
          <p:nvPicPr>
            <p:cNvPr id="90" name="object 9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49295" y="1263395"/>
              <a:ext cx="3847337" cy="94259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39133" y="1252728"/>
              <a:ext cx="3824465" cy="92138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D8ADCAD-6734-C73E-189D-199D44105010}"/>
              </a:ext>
            </a:extLst>
          </p:cNvPr>
          <p:cNvSpPr txBox="1"/>
          <p:nvPr/>
        </p:nvSpPr>
        <p:spPr>
          <a:xfrm>
            <a:off x="7349227" y="1216452"/>
            <a:ext cx="3912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.VnAristoteH" panose="020B7200000000000000" pitchFamily="34" charset="0"/>
              </a:rPr>
              <a:t>Lớp</a:t>
            </a:r>
            <a:r>
              <a:rPr lang="en-US" sz="6600" dirty="0">
                <a:solidFill>
                  <a:srgbClr val="FF0000"/>
                </a:solidFill>
                <a:latin typeface=".VnAristoteH" panose="020B7200000000000000" pitchFamily="34" charset="0"/>
              </a:rPr>
              <a:t> 5A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228600"/>
            <a:ext cx="12007850" cy="6629400"/>
            <a:chOff x="0" y="228600"/>
            <a:chExt cx="12007850" cy="6629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1563" y="228600"/>
              <a:ext cx="7876032" cy="640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8068" y="2061972"/>
              <a:ext cx="4418838" cy="11833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6383" y="2050288"/>
              <a:ext cx="4392675" cy="11578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2219" y="3215639"/>
              <a:ext cx="1117853" cy="9883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0662" y="3204336"/>
              <a:ext cx="1092454" cy="9621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6264" y="3326892"/>
              <a:ext cx="2375154" cy="8770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4579" y="3314192"/>
              <a:ext cx="2349246" cy="8519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3224" y="2185416"/>
              <a:ext cx="4171950" cy="9364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70524" y="2172970"/>
              <a:ext cx="4147312" cy="9124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37375" y="3339083"/>
              <a:ext cx="872490" cy="7414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4802" y="3327019"/>
              <a:ext cx="847090" cy="7167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1419" y="3448811"/>
              <a:ext cx="2128266" cy="6316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38719" y="3436873"/>
              <a:ext cx="2103881" cy="6065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0311" y="2311400"/>
              <a:ext cx="4320540" cy="4318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1481327"/>
              <a:ext cx="5358383" cy="5376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35140"/>
          </a:xfrm>
          <a:custGeom>
            <a:avLst/>
            <a:gdLst/>
            <a:ahLst/>
            <a:cxnLst/>
            <a:rect l="l" t="t" r="r" b="b"/>
            <a:pathLst>
              <a:path w="12192000" h="6835140">
                <a:moveTo>
                  <a:pt x="0" y="6835140"/>
                </a:moveTo>
                <a:lnTo>
                  <a:pt x="12192000" y="6835140"/>
                </a:lnTo>
                <a:lnTo>
                  <a:pt x="12192000" y="0"/>
                </a:lnTo>
                <a:lnTo>
                  <a:pt x="0" y="0"/>
                </a:lnTo>
                <a:lnTo>
                  <a:pt x="0" y="683514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2040" y="393840"/>
            <a:ext cx="6452553" cy="347792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26582" y="915670"/>
            <a:ext cx="345440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3600" b="1" spc="90" dirty="0">
                <a:solidFill>
                  <a:srgbClr val="C00000"/>
                </a:solidFill>
                <a:latin typeface="Tahoma"/>
                <a:cs typeface="Tahoma"/>
              </a:rPr>
              <a:t>Hãy</a:t>
            </a:r>
            <a:r>
              <a:rPr sz="36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C00000"/>
                </a:solidFill>
                <a:latin typeface="Tahoma"/>
                <a:cs typeface="Tahoma"/>
              </a:rPr>
              <a:t>nói</a:t>
            </a:r>
            <a:r>
              <a:rPr sz="3600" b="1" spc="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C00000"/>
                </a:solidFill>
                <a:latin typeface="Tahoma"/>
                <a:cs typeface="Tahoma"/>
              </a:rPr>
              <a:t>với</a:t>
            </a:r>
            <a:r>
              <a:rPr sz="36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30" dirty="0">
                <a:solidFill>
                  <a:srgbClr val="C00000"/>
                </a:solidFill>
                <a:latin typeface="Tahoma"/>
                <a:cs typeface="Tahoma"/>
              </a:rPr>
              <a:t>cô </a:t>
            </a:r>
            <a:r>
              <a:rPr sz="3600" b="1" dirty="0">
                <a:solidFill>
                  <a:srgbClr val="C00000"/>
                </a:solidFill>
                <a:latin typeface="Tahoma"/>
                <a:cs typeface="Tahoma"/>
              </a:rPr>
              <a:t>3</a:t>
            </a:r>
            <a:r>
              <a:rPr sz="3600" b="1" spc="-9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35" dirty="0">
                <a:solidFill>
                  <a:srgbClr val="C00000"/>
                </a:solidFill>
                <a:latin typeface="Tahoma"/>
                <a:cs typeface="Tahoma"/>
              </a:rPr>
              <a:t>điều</a:t>
            </a:r>
            <a:r>
              <a:rPr sz="3600" b="1" spc="-7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95" dirty="0">
                <a:solidFill>
                  <a:srgbClr val="C00000"/>
                </a:solidFill>
                <a:latin typeface="Tahoma"/>
                <a:cs typeface="Tahoma"/>
              </a:rPr>
              <a:t>mà</a:t>
            </a:r>
            <a:r>
              <a:rPr sz="3600" b="1" spc="-9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45" dirty="0">
                <a:solidFill>
                  <a:srgbClr val="C00000"/>
                </a:solidFill>
                <a:latin typeface="Tahoma"/>
                <a:cs typeface="Tahoma"/>
              </a:rPr>
              <a:t>con </a:t>
            </a:r>
            <a:r>
              <a:rPr sz="3600" b="1" spc="110" dirty="0">
                <a:solidFill>
                  <a:srgbClr val="C00000"/>
                </a:solidFill>
                <a:latin typeface="Tahoma"/>
                <a:cs typeface="Tahoma"/>
              </a:rPr>
              <a:t>ấn</a:t>
            </a:r>
            <a:r>
              <a:rPr sz="36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95" dirty="0">
                <a:solidFill>
                  <a:srgbClr val="C00000"/>
                </a:solidFill>
                <a:latin typeface="Tahoma"/>
                <a:cs typeface="Tahoma"/>
              </a:rPr>
              <a:t>tượng</a:t>
            </a:r>
            <a:r>
              <a:rPr sz="36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00" dirty="0">
                <a:solidFill>
                  <a:srgbClr val="C00000"/>
                </a:solidFill>
                <a:latin typeface="Tahoma"/>
                <a:cs typeface="Tahoma"/>
              </a:rPr>
              <a:t>nhất </a:t>
            </a:r>
            <a:r>
              <a:rPr sz="3600" b="1" spc="90" dirty="0">
                <a:solidFill>
                  <a:srgbClr val="C00000"/>
                </a:solidFill>
                <a:latin typeface="Tahoma"/>
                <a:cs typeface="Tahoma"/>
              </a:rPr>
              <a:t>ở</a:t>
            </a:r>
            <a:r>
              <a:rPr sz="36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3600" b="1" spc="140" dirty="0">
                <a:solidFill>
                  <a:srgbClr val="C00000"/>
                </a:solidFill>
                <a:latin typeface="Tahoma"/>
                <a:cs typeface="Tahoma"/>
              </a:rPr>
              <a:t>cô</a:t>
            </a:r>
            <a:endParaRPr sz="36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729995"/>
            <a:ext cx="11875135" cy="6128385"/>
            <a:chOff x="0" y="729995"/>
            <a:chExt cx="11875135" cy="61283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012" y="2539996"/>
              <a:ext cx="4320540" cy="431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09928"/>
              <a:ext cx="5625083" cy="51480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2912" y="729996"/>
              <a:ext cx="2292095" cy="20299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7043" y="729995"/>
              <a:ext cx="1770888" cy="18943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42" y="0"/>
            <a:ext cx="12127738" cy="6838186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8525764" y="2130555"/>
            <a:ext cx="3442970" cy="2354580"/>
          </a:xfrm>
          <a:custGeom>
            <a:avLst/>
            <a:gdLst/>
            <a:ahLst/>
            <a:cxnLst/>
            <a:rect l="l" t="t" r="r" b="b"/>
            <a:pathLst>
              <a:path w="3442970" h="2354579">
                <a:moveTo>
                  <a:pt x="3105530" y="0"/>
                </a:moveTo>
                <a:lnTo>
                  <a:pt x="337184" y="0"/>
                </a:lnTo>
                <a:lnTo>
                  <a:pt x="287252" y="3407"/>
                </a:lnTo>
                <a:lnTo>
                  <a:pt x="239630" y="13301"/>
                </a:lnTo>
                <a:lnTo>
                  <a:pt x="194833" y="29191"/>
                </a:lnTo>
                <a:lnTo>
                  <a:pt x="153377" y="50587"/>
                </a:lnTo>
                <a:lnTo>
                  <a:pt x="115777" y="76999"/>
                </a:lnTo>
                <a:lnTo>
                  <a:pt x="82547" y="107934"/>
                </a:lnTo>
                <a:lnTo>
                  <a:pt x="54204" y="142904"/>
                </a:lnTo>
                <a:lnTo>
                  <a:pt x="31262" y="181417"/>
                </a:lnTo>
                <a:lnTo>
                  <a:pt x="14238" y="222982"/>
                </a:lnTo>
                <a:lnTo>
                  <a:pt x="3645" y="267110"/>
                </a:lnTo>
                <a:lnTo>
                  <a:pt x="0" y="313308"/>
                </a:lnTo>
                <a:lnTo>
                  <a:pt x="0" y="2041270"/>
                </a:lnTo>
                <a:lnTo>
                  <a:pt x="3668" y="2087670"/>
                </a:lnTo>
                <a:lnTo>
                  <a:pt x="14320" y="2131921"/>
                </a:lnTo>
                <a:lnTo>
                  <a:pt x="31427" y="2173547"/>
                </a:lnTo>
                <a:lnTo>
                  <a:pt x="54460" y="2212068"/>
                </a:lnTo>
                <a:lnTo>
                  <a:pt x="82891" y="2247005"/>
                </a:lnTo>
                <a:lnTo>
                  <a:pt x="116189" y="2277881"/>
                </a:lnTo>
                <a:lnTo>
                  <a:pt x="153826" y="2304216"/>
                </a:lnTo>
                <a:lnTo>
                  <a:pt x="195273" y="2325532"/>
                </a:lnTo>
                <a:lnTo>
                  <a:pt x="240001" y="2341351"/>
                </a:lnTo>
                <a:lnTo>
                  <a:pt x="287481" y="2351192"/>
                </a:lnTo>
                <a:lnTo>
                  <a:pt x="337184" y="2354579"/>
                </a:lnTo>
                <a:lnTo>
                  <a:pt x="3105530" y="2354579"/>
                </a:lnTo>
                <a:lnTo>
                  <a:pt x="3155463" y="2351192"/>
                </a:lnTo>
                <a:lnTo>
                  <a:pt x="3203085" y="2341351"/>
                </a:lnTo>
                <a:lnTo>
                  <a:pt x="3247882" y="2325532"/>
                </a:lnTo>
                <a:lnTo>
                  <a:pt x="3289338" y="2304216"/>
                </a:lnTo>
                <a:lnTo>
                  <a:pt x="3326938" y="2277881"/>
                </a:lnTo>
                <a:lnTo>
                  <a:pt x="3360168" y="2247005"/>
                </a:lnTo>
                <a:lnTo>
                  <a:pt x="3388511" y="2212068"/>
                </a:lnTo>
                <a:lnTo>
                  <a:pt x="3411453" y="2173547"/>
                </a:lnTo>
                <a:lnTo>
                  <a:pt x="3428477" y="2131921"/>
                </a:lnTo>
                <a:lnTo>
                  <a:pt x="3439070" y="2087670"/>
                </a:lnTo>
                <a:lnTo>
                  <a:pt x="3442716" y="2041270"/>
                </a:lnTo>
                <a:lnTo>
                  <a:pt x="3442716" y="313308"/>
                </a:lnTo>
                <a:lnTo>
                  <a:pt x="3439047" y="266909"/>
                </a:lnTo>
                <a:lnTo>
                  <a:pt x="3428395" y="222658"/>
                </a:lnTo>
                <a:lnTo>
                  <a:pt x="3411288" y="181032"/>
                </a:lnTo>
                <a:lnTo>
                  <a:pt x="3388255" y="142511"/>
                </a:lnTo>
                <a:lnTo>
                  <a:pt x="3359824" y="107574"/>
                </a:lnTo>
                <a:lnTo>
                  <a:pt x="3326526" y="76698"/>
                </a:lnTo>
                <a:lnTo>
                  <a:pt x="3288889" y="50363"/>
                </a:lnTo>
                <a:lnTo>
                  <a:pt x="3247442" y="29047"/>
                </a:lnTo>
                <a:lnTo>
                  <a:pt x="3202714" y="13228"/>
                </a:lnTo>
                <a:lnTo>
                  <a:pt x="3155234" y="3387"/>
                </a:lnTo>
                <a:lnTo>
                  <a:pt x="3105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525764" y="2130555"/>
            <a:ext cx="3442970" cy="2354580"/>
          </a:xfrm>
          <a:custGeom>
            <a:avLst/>
            <a:gdLst/>
            <a:ahLst/>
            <a:cxnLst/>
            <a:rect l="l" t="t" r="r" b="b"/>
            <a:pathLst>
              <a:path w="3442970" h="2354579">
                <a:moveTo>
                  <a:pt x="3105530" y="2354579"/>
                </a:moveTo>
                <a:lnTo>
                  <a:pt x="337184" y="2354579"/>
                </a:lnTo>
                <a:lnTo>
                  <a:pt x="287481" y="2351192"/>
                </a:lnTo>
                <a:lnTo>
                  <a:pt x="240001" y="2341351"/>
                </a:lnTo>
                <a:lnTo>
                  <a:pt x="195273" y="2325532"/>
                </a:lnTo>
                <a:lnTo>
                  <a:pt x="153826" y="2304216"/>
                </a:lnTo>
                <a:lnTo>
                  <a:pt x="116189" y="2277881"/>
                </a:lnTo>
                <a:lnTo>
                  <a:pt x="82891" y="2247005"/>
                </a:lnTo>
                <a:lnTo>
                  <a:pt x="54460" y="2212068"/>
                </a:lnTo>
                <a:lnTo>
                  <a:pt x="31427" y="2173547"/>
                </a:lnTo>
                <a:lnTo>
                  <a:pt x="14320" y="2131921"/>
                </a:lnTo>
                <a:lnTo>
                  <a:pt x="3668" y="2087670"/>
                </a:lnTo>
                <a:lnTo>
                  <a:pt x="0" y="2041270"/>
                </a:lnTo>
                <a:lnTo>
                  <a:pt x="0" y="313308"/>
                </a:lnTo>
                <a:lnTo>
                  <a:pt x="3645" y="267110"/>
                </a:lnTo>
                <a:lnTo>
                  <a:pt x="14238" y="222982"/>
                </a:lnTo>
                <a:lnTo>
                  <a:pt x="31262" y="181417"/>
                </a:lnTo>
                <a:lnTo>
                  <a:pt x="54204" y="142904"/>
                </a:lnTo>
                <a:lnTo>
                  <a:pt x="82547" y="107934"/>
                </a:lnTo>
                <a:lnTo>
                  <a:pt x="115777" y="76999"/>
                </a:lnTo>
                <a:lnTo>
                  <a:pt x="153377" y="50587"/>
                </a:lnTo>
                <a:lnTo>
                  <a:pt x="194833" y="29191"/>
                </a:lnTo>
                <a:lnTo>
                  <a:pt x="239630" y="13301"/>
                </a:lnTo>
                <a:lnTo>
                  <a:pt x="287252" y="3407"/>
                </a:lnTo>
                <a:lnTo>
                  <a:pt x="337184" y="0"/>
                </a:lnTo>
                <a:lnTo>
                  <a:pt x="3105530" y="0"/>
                </a:lnTo>
                <a:lnTo>
                  <a:pt x="3155234" y="3387"/>
                </a:lnTo>
                <a:lnTo>
                  <a:pt x="3202714" y="13228"/>
                </a:lnTo>
                <a:lnTo>
                  <a:pt x="3247442" y="29047"/>
                </a:lnTo>
                <a:lnTo>
                  <a:pt x="3288889" y="50363"/>
                </a:lnTo>
                <a:lnTo>
                  <a:pt x="3326526" y="76698"/>
                </a:lnTo>
                <a:lnTo>
                  <a:pt x="3359824" y="107574"/>
                </a:lnTo>
                <a:lnTo>
                  <a:pt x="3388255" y="142511"/>
                </a:lnTo>
                <a:lnTo>
                  <a:pt x="3411288" y="181032"/>
                </a:lnTo>
                <a:lnTo>
                  <a:pt x="3428395" y="222658"/>
                </a:lnTo>
                <a:lnTo>
                  <a:pt x="3439047" y="266909"/>
                </a:lnTo>
                <a:lnTo>
                  <a:pt x="3442716" y="313308"/>
                </a:lnTo>
                <a:lnTo>
                  <a:pt x="3442716" y="2041270"/>
                </a:lnTo>
                <a:lnTo>
                  <a:pt x="3439070" y="2087670"/>
                </a:lnTo>
                <a:lnTo>
                  <a:pt x="3428477" y="2131921"/>
                </a:lnTo>
                <a:lnTo>
                  <a:pt x="3411453" y="2173547"/>
                </a:lnTo>
                <a:lnTo>
                  <a:pt x="3388511" y="2212068"/>
                </a:lnTo>
                <a:lnTo>
                  <a:pt x="3360168" y="2247005"/>
                </a:lnTo>
                <a:lnTo>
                  <a:pt x="3326938" y="2277881"/>
                </a:lnTo>
                <a:lnTo>
                  <a:pt x="3289338" y="2304216"/>
                </a:lnTo>
                <a:lnTo>
                  <a:pt x="3247882" y="2325532"/>
                </a:lnTo>
                <a:lnTo>
                  <a:pt x="3203085" y="2341351"/>
                </a:lnTo>
                <a:lnTo>
                  <a:pt x="3155463" y="2351192"/>
                </a:lnTo>
                <a:lnTo>
                  <a:pt x="3105530" y="2354579"/>
                </a:lnTo>
              </a:path>
            </a:pathLst>
          </a:custGeom>
          <a:ln w="28575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1527" y="3082388"/>
            <a:ext cx="378476" cy="25040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81528" y="3568540"/>
            <a:ext cx="250966" cy="24885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81418" y="4051652"/>
            <a:ext cx="251076" cy="250408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9146033" y="3349755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0" y="0"/>
                </a:moveTo>
                <a:lnTo>
                  <a:pt x="13715" y="0"/>
                </a:lnTo>
              </a:path>
            </a:pathLst>
          </a:custGeom>
          <a:ln w="4763">
            <a:solidFill>
              <a:srgbClr val="EFA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206992" y="3349755"/>
            <a:ext cx="2545080" cy="0"/>
          </a:xfrm>
          <a:custGeom>
            <a:avLst/>
            <a:gdLst/>
            <a:ahLst/>
            <a:cxnLst/>
            <a:rect l="l" t="t" r="r" b="b"/>
            <a:pathLst>
              <a:path w="2545079">
                <a:moveTo>
                  <a:pt x="0" y="0"/>
                </a:moveTo>
                <a:lnTo>
                  <a:pt x="2545079" y="0"/>
                </a:lnTo>
              </a:path>
            </a:pathLst>
          </a:custGeom>
          <a:ln w="4763">
            <a:solidFill>
              <a:srgbClr val="EFAFA3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46033" y="3349755"/>
            <a:ext cx="2644140" cy="485140"/>
          </a:xfrm>
          <a:custGeom>
            <a:avLst/>
            <a:gdLst/>
            <a:ahLst/>
            <a:cxnLst/>
            <a:rect l="l" t="t" r="r" b="b"/>
            <a:pathLst>
              <a:path w="2644140" h="485139">
                <a:moveTo>
                  <a:pt x="2628900" y="0"/>
                </a:moveTo>
                <a:lnTo>
                  <a:pt x="2644139" y="0"/>
                </a:lnTo>
              </a:path>
              <a:path w="2644140" h="485139">
                <a:moveTo>
                  <a:pt x="0" y="484631"/>
                </a:moveTo>
                <a:lnTo>
                  <a:pt x="13715" y="484631"/>
                </a:lnTo>
              </a:path>
            </a:pathLst>
          </a:custGeom>
          <a:ln w="4763">
            <a:solidFill>
              <a:srgbClr val="EFA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06992" y="3834387"/>
            <a:ext cx="2545080" cy="0"/>
          </a:xfrm>
          <a:custGeom>
            <a:avLst/>
            <a:gdLst/>
            <a:ahLst/>
            <a:cxnLst/>
            <a:rect l="l" t="t" r="r" b="b"/>
            <a:pathLst>
              <a:path w="2545079">
                <a:moveTo>
                  <a:pt x="0" y="0"/>
                </a:moveTo>
                <a:lnTo>
                  <a:pt x="2545079" y="0"/>
                </a:lnTo>
              </a:path>
            </a:pathLst>
          </a:custGeom>
          <a:ln w="4763">
            <a:solidFill>
              <a:srgbClr val="EFAFA3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146033" y="3834387"/>
            <a:ext cx="2644140" cy="485140"/>
          </a:xfrm>
          <a:custGeom>
            <a:avLst/>
            <a:gdLst/>
            <a:ahLst/>
            <a:cxnLst/>
            <a:rect l="l" t="t" r="r" b="b"/>
            <a:pathLst>
              <a:path w="2644140" h="485139">
                <a:moveTo>
                  <a:pt x="2628900" y="0"/>
                </a:moveTo>
                <a:lnTo>
                  <a:pt x="2644139" y="0"/>
                </a:lnTo>
              </a:path>
              <a:path w="2644140" h="485139">
                <a:moveTo>
                  <a:pt x="0" y="484632"/>
                </a:moveTo>
                <a:lnTo>
                  <a:pt x="13715" y="484632"/>
                </a:lnTo>
              </a:path>
            </a:pathLst>
          </a:custGeom>
          <a:ln w="4763">
            <a:solidFill>
              <a:srgbClr val="EFA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06992" y="4319019"/>
            <a:ext cx="2545080" cy="0"/>
          </a:xfrm>
          <a:custGeom>
            <a:avLst/>
            <a:gdLst/>
            <a:ahLst/>
            <a:cxnLst/>
            <a:rect l="l" t="t" r="r" b="b"/>
            <a:pathLst>
              <a:path w="2545079">
                <a:moveTo>
                  <a:pt x="0" y="0"/>
                </a:moveTo>
                <a:lnTo>
                  <a:pt x="2545079" y="0"/>
                </a:lnTo>
              </a:path>
            </a:pathLst>
          </a:custGeom>
          <a:ln w="4763">
            <a:solidFill>
              <a:srgbClr val="EFAFA3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196325" y="2793494"/>
            <a:ext cx="2644140" cy="1525905"/>
          </a:xfrm>
          <a:custGeom>
            <a:avLst/>
            <a:gdLst/>
            <a:ahLst/>
            <a:cxnLst/>
            <a:rect l="l" t="t" r="r" b="b"/>
            <a:pathLst>
              <a:path w="2644140" h="1525904">
                <a:moveTo>
                  <a:pt x="2578608" y="1525524"/>
                </a:moveTo>
                <a:lnTo>
                  <a:pt x="2593848" y="1525524"/>
                </a:lnTo>
              </a:path>
              <a:path w="2644140" h="1525904">
                <a:moveTo>
                  <a:pt x="0" y="0"/>
                </a:moveTo>
                <a:lnTo>
                  <a:pt x="15240" y="0"/>
                </a:lnTo>
              </a:path>
              <a:path w="2644140" h="1525904">
                <a:moveTo>
                  <a:pt x="2630424" y="0"/>
                </a:moveTo>
                <a:lnTo>
                  <a:pt x="2644140" y="0"/>
                </a:lnTo>
              </a:path>
            </a:pathLst>
          </a:custGeom>
          <a:ln w="4763">
            <a:solidFill>
              <a:srgbClr val="EFA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10347" y="1581153"/>
            <a:ext cx="3286125" cy="1301750"/>
          </a:xfrm>
          <a:custGeom>
            <a:avLst/>
            <a:gdLst/>
            <a:ahLst/>
            <a:cxnLst/>
            <a:rect l="l" t="t" r="r" b="b"/>
            <a:pathLst>
              <a:path w="3286125" h="1301750">
                <a:moveTo>
                  <a:pt x="3121660" y="0"/>
                </a:moveTo>
                <a:lnTo>
                  <a:pt x="0" y="388239"/>
                </a:lnTo>
                <a:lnTo>
                  <a:pt x="229616" y="568198"/>
                </a:lnTo>
                <a:lnTo>
                  <a:pt x="83947" y="793242"/>
                </a:lnTo>
                <a:lnTo>
                  <a:pt x="320167" y="840105"/>
                </a:lnTo>
                <a:lnTo>
                  <a:pt x="124714" y="1038987"/>
                </a:lnTo>
                <a:lnTo>
                  <a:pt x="338582" y="1108329"/>
                </a:lnTo>
                <a:lnTo>
                  <a:pt x="234823" y="1301496"/>
                </a:lnTo>
                <a:lnTo>
                  <a:pt x="3273933" y="903859"/>
                </a:lnTo>
                <a:lnTo>
                  <a:pt x="3116453" y="755777"/>
                </a:lnTo>
                <a:lnTo>
                  <a:pt x="3285744" y="677037"/>
                </a:lnTo>
                <a:lnTo>
                  <a:pt x="3088894" y="465074"/>
                </a:lnTo>
                <a:lnTo>
                  <a:pt x="3217545" y="358140"/>
                </a:lnTo>
                <a:lnTo>
                  <a:pt x="3019425" y="193167"/>
                </a:lnTo>
                <a:lnTo>
                  <a:pt x="3121660" y="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931797" y="1682244"/>
            <a:ext cx="2686050" cy="1067435"/>
          </a:xfrm>
          <a:custGeom>
            <a:avLst/>
            <a:gdLst/>
            <a:ahLst/>
            <a:cxnLst/>
            <a:rect l="l" t="t" r="r" b="b"/>
            <a:pathLst>
              <a:path w="2686050" h="1067435">
                <a:moveTo>
                  <a:pt x="213106" y="527608"/>
                </a:moveTo>
                <a:lnTo>
                  <a:pt x="206946" y="487514"/>
                </a:lnTo>
                <a:lnTo>
                  <a:pt x="178816" y="456336"/>
                </a:lnTo>
                <a:lnTo>
                  <a:pt x="156324" y="448056"/>
                </a:lnTo>
                <a:lnTo>
                  <a:pt x="164960" y="442010"/>
                </a:lnTo>
                <a:lnTo>
                  <a:pt x="188950" y="409638"/>
                </a:lnTo>
                <a:lnTo>
                  <a:pt x="192709" y="390740"/>
                </a:lnTo>
                <a:lnTo>
                  <a:pt x="192265" y="381000"/>
                </a:lnTo>
                <a:lnTo>
                  <a:pt x="171843" y="334657"/>
                </a:lnTo>
                <a:lnTo>
                  <a:pt x="126326" y="311531"/>
                </a:lnTo>
                <a:lnTo>
                  <a:pt x="106768" y="309816"/>
                </a:lnTo>
                <a:lnTo>
                  <a:pt x="85077" y="311150"/>
                </a:lnTo>
                <a:lnTo>
                  <a:pt x="38214" y="327025"/>
                </a:lnTo>
                <a:lnTo>
                  <a:pt x="7734" y="359156"/>
                </a:lnTo>
                <a:lnTo>
                  <a:pt x="0" y="389902"/>
                </a:lnTo>
                <a:lnTo>
                  <a:pt x="622" y="400939"/>
                </a:lnTo>
                <a:lnTo>
                  <a:pt x="57518" y="393954"/>
                </a:lnTo>
                <a:lnTo>
                  <a:pt x="57378" y="386981"/>
                </a:lnTo>
                <a:lnTo>
                  <a:pt x="58686" y="380530"/>
                </a:lnTo>
                <a:lnTo>
                  <a:pt x="92062" y="356870"/>
                </a:lnTo>
                <a:lnTo>
                  <a:pt x="100698" y="356425"/>
                </a:lnTo>
                <a:lnTo>
                  <a:pt x="108534" y="357314"/>
                </a:lnTo>
                <a:lnTo>
                  <a:pt x="135369" y="388747"/>
                </a:lnTo>
                <a:lnTo>
                  <a:pt x="135788" y="397344"/>
                </a:lnTo>
                <a:lnTo>
                  <a:pt x="134797" y="405231"/>
                </a:lnTo>
                <a:lnTo>
                  <a:pt x="97650" y="433705"/>
                </a:lnTo>
                <a:lnTo>
                  <a:pt x="67297" y="437388"/>
                </a:lnTo>
                <a:lnTo>
                  <a:pt x="72758" y="481965"/>
                </a:lnTo>
                <a:lnTo>
                  <a:pt x="102984" y="478282"/>
                </a:lnTo>
                <a:lnTo>
                  <a:pt x="123977" y="478409"/>
                </a:lnTo>
                <a:lnTo>
                  <a:pt x="139750" y="484632"/>
                </a:lnTo>
                <a:lnTo>
                  <a:pt x="150266" y="496963"/>
                </a:lnTo>
                <a:lnTo>
                  <a:pt x="155562" y="515366"/>
                </a:lnTo>
                <a:lnTo>
                  <a:pt x="155841" y="523951"/>
                </a:lnTo>
                <a:lnTo>
                  <a:pt x="154609" y="531787"/>
                </a:lnTo>
                <a:lnTo>
                  <a:pt x="126504" y="558114"/>
                </a:lnTo>
                <a:lnTo>
                  <a:pt x="108356" y="560400"/>
                </a:lnTo>
                <a:lnTo>
                  <a:pt x="100291" y="559473"/>
                </a:lnTo>
                <a:lnTo>
                  <a:pt x="70472" y="528447"/>
                </a:lnTo>
                <a:lnTo>
                  <a:pt x="13449" y="535432"/>
                </a:lnTo>
                <a:lnTo>
                  <a:pt x="34658" y="581266"/>
                </a:lnTo>
                <a:lnTo>
                  <a:pt x="81457" y="605218"/>
                </a:lnTo>
                <a:lnTo>
                  <a:pt x="100545" y="607225"/>
                </a:lnTo>
                <a:lnTo>
                  <a:pt x="121272" y="606171"/>
                </a:lnTo>
                <a:lnTo>
                  <a:pt x="161950" y="595287"/>
                </a:lnTo>
                <a:lnTo>
                  <a:pt x="202958" y="559943"/>
                </a:lnTo>
                <a:lnTo>
                  <a:pt x="209892" y="544499"/>
                </a:lnTo>
                <a:lnTo>
                  <a:pt x="213106" y="527608"/>
                </a:lnTo>
                <a:close/>
              </a:path>
              <a:path w="2686050" h="1067435">
                <a:moveTo>
                  <a:pt x="471919" y="557784"/>
                </a:moveTo>
                <a:lnTo>
                  <a:pt x="467144" y="519176"/>
                </a:lnTo>
                <a:lnTo>
                  <a:pt x="466585" y="514604"/>
                </a:lnTo>
                <a:lnTo>
                  <a:pt x="461886" y="516128"/>
                </a:lnTo>
                <a:lnTo>
                  <a:pt x="456298" y="517271"/>
                </a:lnTo>
                <a:lnTo>
                  <a:pt x="441439" y="519176"/>
                </a:lnTo>
                <a:lnTo>
                  <a:pt x="435470" y="518160"/>
                </a:lnTo>
                <a:lnTo>
                  <a:pt x="413207" y="399161"/>
                </a:lnTo>
                <a:lnTo>
                  <a:pt x="412356" y="392176"/>
                </a:lnTo>
                <a:lnTo>
                  <a:pt x="448805" y="387731"/>
                </a:lnTo>
                <a:lnTo>
                  <a:pt x="444258" y="350393"/>
                </a:lnTo>
                <a:lnTo>
                  <a:pt x="443725" y="345948"/>
                </a:lnTo>
                <a:lnTo>
                  <a:pt x="407276" y="350393"/>
                </a:lnTo>
                <a:lnTo>
                  <a:pt x="400799" y="297942"/>
                </a:lnTo>
                <a:lnTo>
                  <a:pt x="343776" y="304927"/>
                </a:lnTo>
                <a:lnTo>
                  <a:pt x="350253" y="357378"/>
                </a:lnTo>
                <a:lnTo>
                  <a:pt x="319011" y="361188"/>
                </a:lnTo>
                <a:lnTo>
                  <a:pt x="324218" y="402971"/>
                </a:lnTo>
                <a:lnTo>
                  <a:pt x="355333" y="399161"/>
                </a:lnTo>
                <a:lnTo>
                  <a:pt x="369430" y="514223"/>
                </a:lnTo>
                <a:lnTo>
                  <a:pt x="376999" y="540181"/>
                </a:lnTo>
                <a:lnTo>
                  <a:pt x="390956" y="557657"/>
                </a:lnTo>
                <a:lnTo>
                  <a:pt x="411289" y="566661"/>
                </a:lnTo>
                <a:lnTo>
                  <a:pt x="438010" y="567182"/>
                </a:lnTo>
                <a:lnTo>
                  <a:pt x="446773" y="565810"/>
                </a:lnTo>
                <a:lnTo>
                  <a:pt x="455345" y="563778"/>
                </a:lnTo>
                <a:lnTo>
                  <a:pt x="463727" y="561098"/>
                </a:lnTo>
                <a:lnTo>
                  <a:pt x="471919" y="557784"/>
                </a:lnTo>
                <a:close/>
              </a:path>
              <a:path w="2686050" h="1067435">
                <a:moveTo>
                  <a:pt x="516877" y="1044829"/>
                </a:moveTo>
                <a:lnTo>
                  <a:pt x="499986" y="907034"/>
                </a:lnTo>
                <a:lnTo>
                  <a:pt x="484314" y="859815"/>
                </a:lnTo>
                <a:lnTo>
                  <a:pt x="452958" y="837171"/>
                </a:lnTo>
                <a:lnTo>
                  <a:pt x="438785" y="835101"/>
                </a:lnTo>
                <a:lnTo>
                  <a:pt x="422770" y="835787"/>
                </a:lnTo>
                <a:lnTo>
                  <a:pt x="404710" y="839838"/>
                </a:lnTo>
                <a:lnTo>
                  <a:pt x="389064" y="847217"/>
                </a:lnTo>
                <a:lnTo>
                  <a:pt x="375805" y="857935"/>
                </a:lnTo>
                <a:lnTo>
                  <a:pt x="364985" y="871982"/>
                </a:lnTo>
                <a:lnTo>
                  <a:pt x="360159" y="847471"/>
                </a:lnTo>
                <a:lnTo>
                  <a:pt x="306438" y="854075"/>
                </a:lnTo>
                <a:lnTo>
                  <a:pt x="332727" y="1067435"/>
                </a:lnTo>
                <a:lnTo>
                  <a:pt x="389623" y="1060450"/>
                </a:lnTo>
                <a:lnTo>
                  <a:pt x="371208" y="910082"/>
                </a:lnTo>
                <a:lnTo>
                  <a:pt x="376872" y="900252"/>
                </a:lnTo>
                <a:lnTo>
                  <a:pt x="384352" y="892810"/>
                </a:lnTo>
                <a:lnTo>
                  <a:pt x="393636" y="887768"/>
                </a:lnTo>
                <a:lnTo>
                  <a:pt x="404736" y="885063"/>
                </a:lnTo>
                <a:lnTo>
                  <a:pt x="413359" y="884516"/>
                </a:lnTo>
                <a:lnTo>
                  <a:pt x="420763" y="885164"/>
                </a:lnTo>
                <a:lnTo>
                  <a:pt x="459854" y="1051814"/>
                </a:lnTo>
                <a:lnTo>
                  <a:pt x="516877" y="1044829"/>
                </a:lnTo>
                <a:close/>
              </a:path>
              <a:path w="2686050" h="1067435">
                <a:moveTo>
                  <a:pt x="684390" y="533019"/>
                </a:moveTo>
                <a:lnTo>
                  <a:pt x="667499" y="396240"/>
                </a:lnTo>
                <a:lnTo>
                  <a:pt x="656259" y="358521"/>
                </a:lnTo>
                <a:lnTo>
                  <a:pt x="618248" y="325589"/>
                </a:lnTo>
                <a:lnTo>
                  <a:pt x="587235" y="324231"/>
                </a:lnTo>
                <a:lnTo>
                  <a:pt x="571017" y="328002"/>
                </a:lnTo>
                <a:lnTo>
                  <a:pt x="556666" y="334949"/>
                </a:lnTo>
                <a:lnTo>
                  <a:pt x="544207" y="345109"/>
                </a:lnTo>
                <a:lnTo>
                  <a:pt x="533641" y="358521"/>
                </a:lnTo>
                <a:lnTo>
                  <a:pt x="519798" y="245745"/>
                </a:lnTo>
                <a:lnTo>
                  <a:pt x="462775" y="252730"/>
                </a:lnTo>
                <a:lnTo>
                  <a:pt x="499986" y="555625"/>
                </a:lnTo>
                <a:lnTo>
                  <a:pt x="556882" y="548640"/>
                </a:lnTo>
                <a:lnTo>
                  <a:pt x="538340" y="397002"/>
                </a:lnTo>
                <a:lnTo>
                  <a:pt x="543737" y="387731"/>
                </a:lnTo>
                <a:lnTo>
                  <a:pt x="551192" y="380695"/>
                </a:lnTo>
                <a:lnTo>
                  <a:pt x="560692" y="375831"/>
                </a:lnTo>
                <a:lnTo>
                  <a:pt x="572249" y="373126"/>
                </a:lnTo>
                <a:lnTo>
                  <a:pt x="580809" y="372681"/>
                </a:lnTo>
                <a:lnTo>
                  <a:pt x="588225" y="373456"/>
                </a:lnTo>
                <a:lnTo>
                  <a:pt x="610730" y="404876"/>
                </a:lnTo>
                <a:lnTo>
                  <a:pt x="627367" y="540004"/>
                </a:lnTo>
                <a:lnTo>
                  <a:pt x="684390" y="533019"/>
                </a:lnTo>
                <a:close/>
              </a:path>
              <a:path w="2686050" h="1067435">
                <a:moveTo>
                  <a:pt x="743826" y="1017016"/>
                </a:moveTo>
                <a:lnTo>
                  <a:pt x="726935" y="880364"/>
                </a:lnTo>
                <a:lnTo>
                  <a:pt x="720737" y="856754"/>
                </a:lnTo>
                <a:lnTo>
                  <a:pt x="717829" y="845654"/>
                </a:lnTo>
                <a:lnTo>
                  <a:pt x="715657" y="842518"/>
                </a:lnTo>
                <a:lnTo>
                  <a:pt x="701421" y="822071"/>
                </a:lnTo>
                <a:lnTo>
                  <a:pt x="677684" y="809650"/>
                </a:lnTo>
                <a:lnTo>
                  <a:pt x="646671" y="808355"/>
                </a:lnTo>
                <a:lnTo>
                  <a:pt x="630453" y="812076"/>
                </a:lnTo>
                <a:lnTo>
                  <a:pt x="616102" y="819010"/>
                </a:lnTo>
                <a:lnTo>
                  <a:pt x="603643" y="829170"/>
                </a:lnTo>
                <a:lnTo>
                  <a:pt x="593077" y="842518"/>
                </a:lnTo>
                <a:lnTo>
                  <a:pt x="579234" y="729742"/>
                </a:lnTo>
                <a:lnTo>
                  <a:pt x="522211" y="736727"/>
                </a:lnTo>
                <a:lnTo>
                  <a:pt x="559422" y="1039622"/>
                </a:lnTo>
                <a:lnTo>
                  <a:pt x="616318" y="1032637"/>
                </a:lnTo>
                <a:lnTo>
                  <a:pt x="597776" y="880999"/>
                </a:lnTo>
                <a:lnTo>
                  <a:pt x="603173" y="871740"/>
                </a:lnTo>
                <a:lnTo>
                  <a:pt x="610628" y="864704"/>
                </a:lnTo>
                <a:lnTo>
                  <a:pt x="620128" y="859878"/>
                </a:lnTo>
                <a:lnTo>
                  <a:pt x="631685" y="857250"/>
                </a:lnTo>
                <a:lnTo>
                  <a:pt x="640245" y="856754"/>
                </a:lnTo>
                <a:lnTo>
                  <a:pt x="647661" y="857529"/>
                </a:lnTo>
                <a:lnTo>
                  <a:pt x="670166" y="888873"/>
                </a:lnTo>
                <a:lnTo>
                  <a:pt x="686803" y="1024001"/>
                </a:lnTo>
                <a:lnTo>
                  <a:pt x="743826" y="1017016"/>
                </a:lnTo>
                <a:close/>
              </a:path>
              <a:path w="2686050" h="1067435">
                <a:moveTo>
                  <a:pt x="855205" y="208534"/>
                </a:moveTo>
                <a:lnTo>
                  <a:pt x="793102" y="216154"/>
                </a:lnTo>
                <a:lnTo>
                  <a:pt x="761733" y="282067"/>
                </a:lnTo>
                <a:lnTo>
                  <a:pt x="808088" y="276352"/>
                </a:lnTo>
                <a:lnTo>
                  <a:pt x="855205" y="208534"/>
                </a:lnTo>
                <a:close/>
              </a:path>
              <a:path w="2686050" h="1067435">
                <a:moveTo>
                  <a:pt x="915149" y="750443"/>
                </a:moveTo>
                <a:lnTo>
                  <a:pt x="889596" y="734568"/>
                </a:lnTo>
                <a:lnTo>
                  <a:pt x="853427" y="712089"/>
                </a:lnTo>
                <a:lnTo>
                  <a:pt x="821296" y="716026"/>
                </a:lnTo>
                <a:lnTo>
                  <a:pt x="770623" y="768223"/>
                </a:lnTo>
                <a:lnTo>
                  <a:pt x="813041" y="763143"/>
                </a:lnTo>
                <a:lnTo>
                  <a:pt x="839838" y="734568"/>
                </a:lnTo>
                <a:lnTo>
                  <a:pt x="872604" y="755777"/>
                </a:lnTo>
                <a:lnTo>
                  <a:pt x="915149" y="750443"/>
                </a:lnTo>
                <a:close/>
              </a:path>
              <a:path w="2686050" h="1067435">
                <a:moveTo>
                  <a:pt x="940765" y="282930"/>
                </a:moveTo>
                <a:lnTo>
                  <a:pt x="939533" y="266065"/>
                </a:lnTo>
                <a:lnTo>
                  <a:pt x="905497" y="270256"/>
                </a:lnTo>
                <a:lnTo>
                  <a:pt x="906538" y="281647"/>
                </a:lnTo>
                <a:lnTo>
                  <a:pt x="906589" y="291973"/>
                </a:lnTo>
                <a:lnTo>
                  <a:pt x="886828" y="319278"/>
                </a:lnTo>
                <a:lnTo>
                  <a:pt x="883526" y="291973"/>
                </a:lnTo>
                <a:lnTo>
                  <a:pt x="826376" y="298958"/>
                </a:lnTo>
                <a:lnTo>
                  <a:pt x="844918" y="450215"/>
                </a:lnTo>
                <a:lnTo>
                  <a:pt x="839431" y="459790"/>
                </a:lnTo>
                <a:lnTo>
                  <a:pt x="831380" y="467156"/>
                </a:lnTo>
                <a:lnTo>
                  <a:pt x="820762" y="472313"/>
                </a:lnTo>
                <a:lnTo>
                  <a:pt x="807580" y="475234"/>
                </a:lnTo>
                <a:lnTo>
                  <a:pt x="793991" y="474764"/>
                </a:lnTo>
                <a:lnTo>
                  <a:pt x="783729" y="469671"/>
                </a:lnTo>
                <a:lnTo>
                  <a:pt x="776744" y="459930"/>
                </a:lnTo>
                <a:lnTo>
                  <a:pt x="773036" y="445516"/>
                </a:lnTo>
                <a:lnTo>
                  <a:pt x="756145" y="307594"/>
                </a:lnTo>
                <a:lnTo>
                  <a:pt x="699122" y="314579"/>
                </a:lnTo>
                <a:lnTo>
                  <a:pt x="716267" y="454406"/>
                </a:lnTo>
                <a:lnTo>
                  <a:pt x="732548" y="499859"/>
                </a:lnTo>
                <a:lnTo>
                  <a:pt x="765797" y="522008"/>
                </a:lnTo>
                <a:lnTo>
                  <a:pt x="780364" y="523989"/>
                </a:lnTo>
                <a:lnTo>
                  <a:pt x="796658" y="523240"/>
                </a:lnTo>
                <a:lnTo>
                  <a:pt x="814031" y="519468"/>
                </a:lnTo>
                <a:lnTo>
                  <a:pt x="829017" y="512699"/>
                </a:lnTo>
                <a:lnTo>
                  <a:pt x="841603" y="502996"/>
                </a:lnTo>
                <a:lnTo>
                  <a:pt x="851776" y="490347"/>
                </a:lnTo>
                <a:lnTo>
                  <a:pt x="856094" y="511937"/>
                </a:lnTo>
                <a:lnTo>
                  <a:pt x="909688" y="505333"/>
                </a:lnTo>
                <a:lnTo>
                  <a:pt x="907846" y="490347"/>
                </a:lnTo>
                <a:lnTo>
                  <a:pt x="905992" y="475234"/>
                </a:lnTo>
                <a:lnTo>
                  <a:pt x="890257" y="346710"/>
                </a:lnTo>
                <a:lnTo>
                  <a:pt x="904011" y="342531"/>
                </a:lnTo>
                <a:lnTo>
                  <a:pt x="915568" y="336829"/>
                </a:lnTo>
                <a:lnTo>
                  <a:pt x="924915" y="329628"/>
                </a:lnTo>
                <a:lnTo>
                  <a:pt x="932040" y="320929"/>
                </a:lnTo>
                <a:lnTo>
                  <a:pt x="932815" y="319278"/>
                </a:lnTo>
                <a:lnTo>
                  <a:pt x="937006" y="310362"/>
                </a:lnTo>
                <a:lnTo>
                  <a:pt x="939927" y="297688"/>
                </a:lnTo>
                <a:lnTo>
                  <a:pt x="940765" y="282930"/>
                </a:lnTo>
                <a:close/>
              </a:path>
              <a:path w="2686050" h="1067435">
                <a:moveTo>
                  <a:pt x="967346" y="989584"/>
                </a:moveTo>
                <a:lnTo>
                  <a:pt x="966965" y="986155"/>
                </a:lnTo>
                <a:lnTo>
                  <a:pt x="962355" y="978154"/>
                </a:lnTo>
                <a:lnTo>
                  <a:pt x="962215" y="977925"/>
                </a:lnTo>
                <a:lnTo>
                  <a:pt x="958291" y="967701"/>
                </a:lnTo>
                <a:lnTo>
                  <a:pt x="957300" y="963803"/>
                </a:lnTo>
                <a:lnTo>
                  <a:pt x="955167" y="955497"/>
                </a:lnTo>
                <a:lnTo>
                  <a:pt x="952868" y="941324"/>
                </a:lnTo>
                <a:lnTo>
                  <a:pt x="947826" y="900557"/>
                </a:lnTo>
                <a:lnTo>
                  <a:pt x="941438" y="848741"/>
                </a:lnTo>
                <a:lnTo>
                  <a:pt x="937907" y="832015"/>
                </a:lnTo>
                <a:lnTo>
                  <a:pt x="911466" y="795909"/>
                </a:lnTo>
                <a:lnTo>
                  <a:pt x="894321" y="787806"/>
                </a:lnTo>
                <a:lnTo>
                  <a:pt x="894321" y="937260"/>
                </a:lnTo>
                <a:lnTo>
                  <a:pt x="891654" y="943991"/>
                </a:lnTo>
                <a:lnTo>
                  <a:pt x="886955" y="949706"/>
                </a:lnTo>
                <a:lnTo>
                  <a:pt x="873747" y="958850"/>
                </a:lnTo>
                <a:lnTo>
                  <a:pt x="866254" y="961771"/>
                </a:lnTo>
                <a:lnTo>
                  <a:pt x="849109" y="963803"/>
                </a:lnTo>
                <a:lnTo>
                  <a:pt x="841997" y="962406"/>
                </a:lnTo>
                <a:lnTo>
                  <a:pt x="836409" y="958342"/>
                </a:lnTo>
                <a:lnTo>
                  <a:pt x="830821" y="954405"/>
                </a:lnTo>
                <a:lnTo>
                  <a:pt x="827646" y="948817"/>
                </a:lnTo>
                <a:lnTo>
                  <a:pt x="826757" y="941705"/>
                </a:lnTo>
                <a:lnTo>
                  <a:pt x="826630" y="938403"/>
                </a:lnTo>
                <a:lnTo>
                  <a:pt x="828890" y="924979"/>
                </a:lnTo>
                <a:lnTo>
                  <a:pt x="836625" y="914628"/>
                </a:lnTo>
                <a:lnTo>
                  <a:pt x="849845" y="907364"/>
                </a:lnTo>
                <a:lnTo>
                  <a:pt x="868540" y="903224"/>
                </a:lnTo>
                <a:lnTo>
                  <a:pt x="889749" y="900557"/>
                </a:lnTo>
                <a:lnTo>
                  <a:pt x="894321" y="937260"/>
                </a:lnTo>
                <a:lnTo>
                  <a:pt x="894321" y="787806"/>
                </a:lnTo>
                <a:lnTo>
                  <a:pt x="882421" y="784402"/>
                </a:lnTo>
                <a:lnTo>
                  <a:pt x="865289" y="782751"/>
                </a:lnTo>
                <a:lnTo>
                  <a:pt x="846442" y="783844"/>
                </a:lnTo>
                <a:lnTo>
                  <a:pt x="800595" y="798576"/>
                </a:lnTo>
                <a:lnTo>
                  <a:pt x="771258" y="827278"/>
                </a:lnTo>
                <a:lnTo>
                  <a:pt x="763612" y="853808"/>
                </a:lnTo>
                <a:lnTo>
                  <a:pt x="764019" y="862965"/>
                </a:lnTo>
                <a:lnTo>
                  <a:pt x="821042" y="855980"/>
                </a:lnTo>
                <a:lnTo>
                  <a:pt x="820026" y="847979"/>
                </a:lnTo>
                <a:lnTo>
                  <a:pt x="822058" y="841375"/>
                </a:lnTo>
                <a:lnTo>
                  <a:pt x="856310" y="825982"/>
                </a:lnTo>
                <a:lnTo>
                  <a:pt x="863079" y="826858"/>
                </a:lnTo>
                <a:lnTo>
                  <a:pt x="884262" y="855980"/>
                </a:lnTo>
                <a:lnTo>
                  <a:pt x="885685" y="867283"/>
                </a:lnTo>
                <a:lnTo>
                  <a:pt x="837247" y="874445"/>
                </a:lnTo>
                <a:lnTo>
                  <a:pt x="789038" y="897763"/>
                </a:lnTo>
                <a:lnTo>
                  <a:pt x="769962" y="936726"/>
                </a:lnTo>
                <a:lnTo>
                  <a:pt x="770369" y="952881"/>
                </a:lnTo>
                <a:lnTo>
                  <a:pt x="786307" y="987513"/>
                </a:lnTo>
                <a:lnTo>
                  <a:pt x="821499" y="1006830"/>
                </a:lnTo>
                <a:lnTo>
                  <a:pt x="835583" y="1008570"/>
                </a:lnTo>
                <a:lnTo>
                  <a:pt x="850760" y="1007872"/>
                </a:lnTo>
                <a:lnTo>
                  <a:pt x="866355" y="1004519"/>
                </a:lnTo>
                <a:lnTo>
                  <a:pt x="880033" y="998448"/>
                </a:lnTo>
                <a:lnTo>
                  <a:pt x="891794" y="989660"/>
                </a:lnTo>
                <a:lnTo>
                  <a:pt x="901687" y="978154"/>
                </a:lnTo>
                <a:lnTo>
                  <a:pt x="903846" y="985647"/>
                </a:lnTo>
                <a:lnTo>
                  <a:pt x="906513" y="991870"/>
                </a:lnTo>
                <a:lnTo>
                  <a:pt x="909815" y="996569"/>
                </a:lnTo>
                <a:lnTo>
                  <a:pt x="967346" y="989584"/>
                </a:lnTo>
                <a:close/>
              </a:path>
              <a:path w="2686050" h="1067435">
                <a:moveTo>
                  <a:pt x="968489" y="662686"/>
                </a:moveTo>
                <a:lnTo>
                  <a:pt x="922896" y="668274"/>
                </a:lnTo>
                <a:lnTo>
                  <a:pt x="897369" y="725932"/>
                </a:lnTo>
                <a:lnTo>
                  <a:pt x="930262" y="721868"/>
                </a:lnTo>
                <a:lnTo>
                  <a:pt x="968489" y="662686"/>
                </a:lnTo>
                <a:close/>
              </a:path>
              <a:path w="2686050" h="1067435">
                <a:moveTo>
                  <a:pt x="1109205" y="970915"/>
                </a:moveTo>
                <a:lnTo>
                  <a:pt x="1104417" y="932180"/>
                </a:lnTo>
                <a:lnTo>
                  <a:pt x="1103871" y="927735"/>
                </a:lnTo>
                <a:lnTo>
                  <a:pt x="1099172" y="929259"/>
                </a:lnTo>
                <a:lnTo>
                  <a:pt x="1093584" y="930402"/>
                </a:lnTo>
                <a:lnTo>
                  <a:pt x="1078725" y="932180"/>
                </a:lnTo>
                <a:lnTo>
                  <a:pt x="1072756" y="931291"/>
                </a:lnTo>
                <a:lnTo>
                  <a:pt x="1065898" y="925195"/>
                </a:lnTo>
                <a:lnTo>
                  <a:pt x="1063612" y="919734"/>
                </a:lnTo>
                <a:lnTo>
                  <a:pt x="1062723" y="911733"/>
                </a:lnTo>
                <a:lnTo>
                  <a:pt x="1050493" y="812292"/>
                </a:lnTo>
                <a:lnTo>
                  <a:pt x="1049642" y="805307"/>
                </a:lnTo>
                <a:lnTo>
                  <a:pt x="1086091" y="800862"/>
                </a:lnTo>
                <a:lnTo>
                  <a:pt x="1081557" y="763524"/>
                </a:lnTo>
                <a:lnTo>
                  <a:pt x="1081011" y="758952"/>
                </a:lnTo>
                <a:lnTo>
                  <a:pt x="1044435" y="763524"/>
                </a:lnTo>
                <a:lnTo>
                  <a:pt x="1038085" y="711073"/>
                </a:lnTo>
                <a:lnTo>
                  <a:pt x="981062" y="718058"/>
                </a:lnTo>
                <a:lnTo>
                  <a:pt x="987539" y="770509"/>
                </a:lnTo>
                <a:lnTo>
                  <a:pt x="956297" y="774319"/>
                </a:lnTo>
                <a:lnTo>
                  <a:pt x="961504" y="816102"/>
                </a:lnTo>
                <a:lnTo>
                  <a:pt x="992619" y="812292"/>
                </a:lnTo>
                <a:lnTo>
                  <a:pt x="1006716" y="927227"/>
                </a:lnTo>
                <a:lnTo>
                  <a:pt x="1014209" y="953211"/>
                </a:lnTo>
                <a:lnTo>
                  <a:pt x="1028141" y="970724"/>
                </a:lnTo>
                <a:lnTo>
                  <a:pt x="1048499" y="979779"/>
                </a:lnTo>
                <a:lnTo>
                  <a:pt x="1075296" y="980313"/>
                </a:lnTo>
                <a:lnTo>
                  <a:pt x="1084059" y="978890"/>
                </a:lnTo>
                <a:lnTo>
                  <a:pt x="1092631" y="976858"/>
                </a:lnTo>
                <a:lnTo>
                  <a:pt x="1101013" y="974217"/>
                </a:lnTo>
                <a:lnTo>
                  <a:pt x="1109205" y="970915"/>
                </a:lnTo>
                <a:close/>
              </a:path>
              <a:path w="2686050" h="1067435">
                <a:moveTo>
                  <a:pt x="1228712" y="249555"/>
                </a:moveTo>
                <a:lnTo>
                  <a:pt x="1167498" y="257048"/>
                </a:lnTo>
                <a:lnTo>
                  <a:pt x="1144384" y="394589"/>
                </a:lnTo>
                <a:lnTo>
                  <a:pt x="1088504" y="266700"/>
                </a:lnTo>
                <a:lnTo>
                  <a:pt x="1027163" y="274320"/>
                </a:lnTo>
                <a:lnTo>
                  <a:pt x="1128128" y="479044"/>
                </a:lnTo>
                <a:lnTo>
                  <a:pt x="1123556" y="497459"/>
                </a:lnTo>
                <a:lnTo>
                  <a:pt x="1121524" y="505460"/>
                </a:lnTo>
                <a:lnTo>
                  <a:pt x="1117968" y="511429"/>
                </a:lnTo>
                <a:lnTo>
                  <a:pt x="1113015" y="515366"/>
                </a:lnTo>
                <a:lnTo>
                  <a:pt x="1108189" y="519303"/>
                </a:lnTo>
                <a:lnTo>
                  <a:pt x="1100315" y="521970"/>
                </a:lnTo>
                <a:lnTo>
                  <a:pt x="1089520" y="523240"/>
                </a:lnTo>
                <a:lnTo>
                  <a:pt x="1080757" y="524129"/>
                </a:lnTo>
                <a:lnTo>
                  <a:pt x="1086091" y="567309"/>
                </a:lnTo>
                <a:lnTo>
                  <a:pt x="1092682" y="568147"/>
                </a:lnTo>
                <a:lnTo>
                  <a:pt x="1099172" y="568540"/>
                </a:lnTo>
                <a:lnTo>
                  <a:pt x="1105547" y="568477"/>
                </a:lnTo>
                <a:lnTo>
                  <a:pt x="1148295" y="552894"/>
                </a:lnTo>
                <a:lnTo>
                  <a:pt x="1169784" y="518414"/>
                </a:lnTo>
                <a:lnTo>
                  <a:pt x="1197317" y="394589"/>
                </a:lnTo>
                <a:lnTo>
                  <a:pt x="1228712" y="249555"/>
                </a:lnTo>
                <a:close/>
              </a:path>
              <a:path w="2686050" h="1067435">
                <a:moveTo>
                  <a:pt x="1407896" y="871397"/>
                </a:moveTo>
                <a:lnTo>
                  <a:pt x="1407401" y="860679"/>
                </a:lnTo>
                <a:lnTo>
                  <a:pt x="1354061" y="867156"/>
                </a:lnTo>
                <a:lnTo>
                  <a:pt x="1353985" y="874585"/>
                </a:lnTo>
                <a:lnTo>
                  <a:pt x="1352829" y="880491"/>
                </a:lnTo>
                <a:lnTo>
                  <a:pt x="1322057" y="903351"/>
                </a:lnTo>
                <a:lnTo>
                  <a:pt x="1312316" y="903617"/>
                </a:lnTo>
                <a:lnTo>
                  <a:pt x="1303667" y="901928"/>
                </a:lnTo>
                <a:lnTo>
                  <a:pt x="1276286" y="861822"/>
                </a:lnTo>
                <a:lnTo>
                  <a:pt x="1271816" y="825373"/>
                </a:lnTo>
                <a:lnTo>
                  <a:pt x="1272159" y="812228"/>
                </a:lnTo>
                <a:lnTo>
                  <a:pt x="1296479" y="776135"/>
                </a:lnTo>
                <a:lnTo>
                  <a:pt x="1313446" y="773734"/>
                </a:lnTo>
                <a:lnTo>
                  <a:pt x="1320609" y="774827"/>
                </a:lnTo>
                <a:lnTo>
                  <a:pt x="1346568" y="807085"/>
                </a:lnTo>
                <a:lnTo>
                  <a:pt x="1400035" y="800481"/>
                </a:lnTo>
                <a:lnTo>
                  <a:pt x="1396174" y="782726"/>
                </a:lnTo>
                <a:lnTo>
                  <a:pt x="1392339" y="773734"/>
                </a:lnTo>
                <a:lnTo>
                  <a:pt x="1389557" y="767181"/>
                </a:lnTo>
                <a:lnTo>
                  <a:pt x="1353769" y="734466"/>
                </a:lnTo>
                <a:lnTo>
                  <a:pt x="1320292" y="727036"/>
                </a:lnTo>
                <a:lnTo>
                  <a:pt x="1301102" y="727964"/>
                </a:lnTo>
                <a:lnTo>
                  <a:pt x="1261110" y="740371"/>
                </a:lnTo>
                <a:lnTo>
                  <a:pt x="1232649" y="766191"/>
                </a:lnTo>
                <a:lnTo>
                  <a:pt x="1217244" y="802957"/>
                </a:lnTo>
                <a:lnTo>
                  <a:pt x="1214894" y="824484"/>
                </a:lnTo>
                <a:lnTo>
                  <a:pt x="1216139" y="848106"/>
                </a:lnTo>
                <a:lnTo>
                  <a:pt x="1228839" y="896797"/>
                </a:lnTo>
                <a:lnTo>
                  <a:pt x="1252842" y="929005"/>
                </a:lnTo>
                <a:lnTo>
                  <a:pt x="1286840" y="946912"/>
                </a:lnTo>
                <a:lnTo>
                  <a:pt x="1306766" y="950010"/>
                </a:lnTo>
                <a:lnTo>
                  <a:pt x="1328661" y="949198"/>
                </a:lnTo>
                <a:lnTo>
                  <a:pt x="1372095" y="933704"/>
                </a:lnTo>
                <a:lnTo>
                  <a:pt x="1399514" y="903617"/>
                </a:lnTo>
                <a:lnTo>
                  <a:pt x="1406918" y="881824"/>
                </a:lnTo>
                <a:lnTo>
                  <a:pt x="1407896" y="871397"/>
                </a:lnTo>
                <a:close/>
              </a:path>
              <a:path w="2686050" h="1067435">
                <a:moveTo>
                  <a:pt x="1408290" y="194945"/>
                </a:moveTo>
                <a:lnTo>
                  <a:pt x="1408036" y="192532"/>
                </a:lnTo>
                <a:lnTo>
                  <a:pt x="1384884" y="175768"/>
                </a:lnTo>
                <a:lnTo>
                  <a:pt x="1342123" y="144780"/>
                </a:lnTo>
                <a:lnTo>
                  <a:pt x="1308976" y="148844"/>
                </a:lnTo>
                <a:lnTo>
                  <a:pt x="1257287" y="210312"/>
                </a:lnTo>
                <a:lnTo>
                  <a:pt x="1257668" y="213487"/>
                </a:lnTo>
                <a:lnTo>
                  <a:pt x="1302245" y="208026"/>
                </a:lnTo>
                <a:lnTo>
                  <a:pt x="1329042" y="175768"/>
                </a:lnTo>
                <a:lnTo>
                  <a:pt x="1362951" y="200660"/>
                </a:lnTo>
                <a:lnTo>
                  <a:pt x="1408290" y="194945"/>
                </a:lnTo>
                <a:close/>
              </a:path>
              <a:path w="2686050" h="1067435">
                <a:moveTo>
                  <a:pt x="1454518" y="403352"/>
                </a:moveTo>
                <a:lnTo>
                  <a:pt x="1422641" y="375412"/>
                </a:lnTo>
                <a:lnTo>
                  <a:pt x="1413751" y="387108"/>
                </a:lnTo>
                <a:lnTo>
                  <a:pt x="1402715" y="396049"/>
                </a:lnTo>
                <a:lnTo>
                  <a:pt x="1389507" y="402247"/>
                </a:lnTo>
                <a:lnTo>
                  <a:pt x="1374127" y="405638"/>
                </a:lnTo>
                <a:lnTo>
                  <a:pt x="1363827" y="406120"/>
                </a:lnTo>
                <a:lnTo>
                  <a:pt x="1354277" y="404901"/>
                </a:lnTo>
                <a:lnTo>
                  <a:pt x="1319872" y="375564"/>
                </a:lnTo>
                <a:lnTo>
                  <a:pt x="1316596" y="365887"/>
                </a:lnTo>
                <a:lnTo>
                  <a:pt x="1452486" y="349123"/>
                </a:lnTo>
                <a:lnTo>
                  <a:pt x="1449692" y="326898"/>
                </a:lnTo>
                <a:lnTo>
                  <a:pt x="1449565" y="325882"/>
                </a:lnTo>
                <a:lnTo>
                  <a:pt x="1445082" y="302196"/>
                </a:lnTo>
                <a:lnTo>
                  <a:pt x="1437792" y="281774"/>
                </a:lnTo>
                <a:lnTo>
                  <a:pt x="1435074" y="277152"/>
                </a:lnTo>
                <a:lnTo>
                  <a:pt x="1427721" y="264617"/>
                </a:lnTo>
                <a:lnTo>
                  <a:pt x="1414894" y="250698"/>
                </a:lnTo>
                <a:lnTo>
                  <a:pt x="1399654" y="240296"/>
                </a:lnTo>
                <a:lnTo>
                  <a:pt x="1391653" y="237197"/>
                </a:lnTo>
                <a:lnTo>
                  <a:pt x="1391653" y="317246"/>
                </a:lnTo>
                <a:lnTo>
                  <a:pt x="1312405" y="326898"/>
                </a:lnTo>
                <a:lnTo>
                  <a:pt x="1326921" y="286639"/>
                </a:lnTo>
                <a:lnTo>
                  <a:pt x="1356575" y="277152"/>
                </a:lnTo>
                <a:lnTo>
                  <a:pt x="1364348" y="278180"/>
                </a:lnTo>
                <a:lnTo>
                  <a:pt x="1391145" y="312674"/>
                </a:lnTo>
                <a:lnTo>
                  <a:pt x="1391653" y="317246"/>
                </a:lnTo>
                <a:lnTo>
                  <a:pt x="1391653" y="237197"/>
                </a:lnTo>
                <a:lnTo>
                  <a:pt x="1382509" y="233641"/>
                </a:lnTo>
                <a:lnTo>
                  <a:pt x="1363459" y="230720"/>
                </a:lnTo>
                <a:lnTo>
                  <a:pt x="1342504" y="231521"/>
                </a:lnTo>
                <a:lnTo>
                  <a:pt x="1303274" y="244195"/>
                </a:lnTo>
                <a:lnTo>
                  <a:pt x="1274127" y="270738"/>
                </a:lnTo>
                <a:lnTo>
                  <a:pt x="1258023" y="308787"/>
                </a:lnTo>
                <a:lnTo>
                  <a:pt x="1255356" y="338315"/>
                </a:lnTo>
                <a:lnTo>
                  <a:pt x="1256525" y="354076"/>
                </a:lnTo>
                <a:lnTo>
                  <a:pt x="1269822" y="401789"/>
                </a:lnTo>
                <a:lnTo>
                  <a:pt x="1296022" y="432689"/>
                </a:lnTo>
                <a:lnTo>
                  <a:pt x="1332547" y="450113"/>
                </a:lnTo>
                <a:lnTo>
                  <a:pt x="1353400" y="452996"/>
                </a:lnTo>
                <a:lnTo>
                  <a:pt x="1376032" y="451993"/>
                </a:lnTo>
                <a:lnTo>
                  <a:pt x="1423276" y="435864"/>
                </a:lnTo>
                <a:lnTo>
                  <a:pt x="1452765" y="406120"/>
                </a:lnTo>
                <a:lnTo>
                  <a:pt x="1454518" y="403352"/>
                </a:lnTo>
                <a:close/>
              </a:path>
              <a:path w="2686050" h="1067435">
                <a:moveTo>
                  <a:pt x="1555737" y="630174"/>
                </a:moveTo>
                <a:lnTo>
                  <a:pt x="1554721" y="622300"/>
                </a:lnTo>
                <a:lnTo>
                  <a:pt x="1553908" y="619252"/>
                </a:lnTo>
                <a:lnTo>
                  <a:pt x="1552524" y="613968"/>
                </a:lnTo>
                <a:lnTo>
                  <a:pt x="1508112" y="591667"/>
                </a:lnTo>
                <a:lnTo>
                  <a:pt x="1492770" y="591591"/>
                </a:lnTo>
                <a:lnTo>
                  <a:pt x="1475346" y="593090"/>
                </a:lnTo>
                <a:lnTo>
                  <a:pt x="1477251" y="619887"/>
                </a:lnTo>
                <a:lnTo>
                  <a:pt x="1489595" y="619252"/>
                </a:lnTo>
                <a:lnTo>
                  <a:pt x="1498663" y="620737"/>
                </a:lnTo>
                <a:lnTo>
                  <a:pt x="1504403" y="624344"/>
                </a:lnTo>
                <a:lnTo>
                  <a:pt x="1506842" y="630047"/>
                </a:lnTo>
                <a:lnTo>
                  <a:pt x="1507350" y="634238"/>
                </a:lnTo>
                <a:lnTo>
                  <a:pt x="1505572" y="637540"/>
                </a:lnTo>
                <a:lnTo>
                  <a:pt x="1501635" y="639953"/>
                </a:lnTo>
                <a:lnTo>
                  <a:pt x="1497571" y="642493"/>
                </a:lnTo>
                <a:lnTo>
                  <a:pt x="1490713" y="644525"/>
                </a:lnTo>
                <a:lnTo>
                  <a:pt x="1481188" y="646176"/>
                </a:lnTo>
                <a:lnTo>
                  <a:pt x="1487411" y="672211"/>
                </a:lnTo>
                <a:lnTo>
                  <a:pt x="1530210" y="667004"/>
                </a:lnTo>
                <a:lnTo>
                  <a:pt x="1528686" y="654431"/>
                </a:lnTo>
                <a:lnTo>
                  <a:pt x="1537449" y="652018"/>
                </a:lnTo>
                <a:lnTo>
                  <a:pt x="1544307" y="647954"/>
                </a:lnTo>
                <a:lnTo>
                  <a:pt x="1549006" y="642366"/>
                </a:lnTo>
                <a:lnTo>
                  <a:pt x="1553832" y="636778"/>
                </a:lnTo>
                <a:lnTo>
                  <a:pt x="1555737" y="630174"/>
                </a:lnTo>
                <a:close/>
              </a:path>
              <a:path w="2686050" h="1067435">
                <a:moveTo>
                  <a:pt x="1631683" y="907923"/>
                </a:moveTo>
                <a:lnTo>
                  <a:pt x="1629854" y="893064"/>
                </a:lnTo>
                <a:lnTo>
                  <a:pt x="1628000" y="877951"/>
                </a:lnTo>
                <a:lnTo>
                  <a:pt x="1605521" y="694563"/>
                </a:lnTo>
                <a:lnTo>
                  <a:pt x="1548244" y="701675"/>
                </a:lnTo>
                <a:lnTo>
                  <a:pt x="1566913" y="852805"/>
                </a:lnTo>
                <a:lnTo>
                  <a:pt x="1561426" y="862457"/>
                </a:lnTo>
                <a:lnTo>
                  <a:pt x="1553362" y="869861"/>
                </a:lnTo>
                <a:lnTo>
                  <a:pt x="1542707" y="875030"/>
                </a:lnTo>
                <a:lnTo>
                  <a:pt x="1529448" y="877951"/>
                </a:lnTo>
                <a:lnTo>
                  <a:pt x="1515935" y="877455"/>
                </a:lnTo>
                <a:lnTo>
                  <a:pt x="1505712" y="872337"/>
                </a:lnTo>
                <a:lnTo>
                  <a:pt x="1498739" y="862596"/>
                </a:lnTo>
                <a:lnTo>
                  <a:pt x="1495031" y="848233"/>
                </a:lnTo>
                <a:lnTo>
                  <a:pt x="1478140" y="710311"/>
                </a:lnTo>
                <a:lnTo>
                  <a:pt x="1421117" y="717296"/>
                </a:lnTo>
                <a:lnTo>
                  <a:pt x="1438262" y="857123"/>
                </a:lnTo>
                <a:lnTo>
                  <a:pt x="1454543" y="902576"/>
                </a:lnTo>
                <a:lnTo>
                  <a:pt x="1487728" y="924661"/>
                </a:lnTo>
                <a:lnTo>
                  <a:pt x="1502257" y="926592"/>
                </a:lnTo>
                <a:lnTo>
                  <a:pt x="1518526" y="925830"/>
                </a:lnTo>
                <a:lnTo>
                  <a:pt x="1535976" y="922070"/>
                </a:lnTo>
                <a:lnTo>
                  <a:pt x="1551000" y="915352"/>
                </a:lnTo>
                <a:lnTo>
                  <a:pt x="1563598" y="905687"/>
                </a:lnTo>
                <a:lnTo>
                  <a:pt x="1573771" y="893064"/>
                </a:lnTo>
                <a:lnTo>
                  <a:pt x="1578089" y="914527"/>
                </a:lnTo>
                <a:lnTo>
                  <a:pt x="1631683" y="907923"/>
                </a:lnTo>
                <a:close/>
              </a:path>
              <a:path w="2686050" h="1067435">
                <a:moveTo>
                  <a:pt x="1678165" y="410972"/>
                </a:moveTo>
                <a:lnTo>
                  <a:pt x="1676311" y="395986"/>
                </a:lnTo>
                <a:lnTo>
                  <a:pt x="1674444" y="380873"/>
                </a:lnTo>
                <a:lnTo>
                  <a:pt x="1651876" y="197612"/>
                </a:lnTo>
                <a:lnTo>
                  <a:pt x="1594726" y="204597"/>
                </a:lnTo>
                <a:lnTo>
                  <a:pt x="1613268" y="355854"/>
                </a:lnTo>
                <a:lnTo>
                  <a:pt x="1607781" y="365429"/>
                </a:lnTo>
                <a:lnTo>
                  <a:pt x="1599730" y="372795"/>
                </a:lnTo>
                <a:lnTo>
                  <a:pt x="1589112" y="377952"/>
                </a:lnTo>
                <a:lnTo>
                  <a:pt x="1575930" y="380873"/>
                </a:lnTo>
                <a:lnTo>
                  <a:pt x="1562404" y="380403"/>
                </a:lnTo>
                <a:lnTo>
                  <a:pt x="1552143" y="375310"/>
                </a:lnTo>
                <a:lnTo>
                  <a:pt x="1545170" y="365569"/>
                </a:lnTo>
                <a:lnTo>
                  <a:pt x="1541513" y="351155"/>
                </a:lnTo>
                <a:lnTo>
                  <a:pt x="1524495" y="213233"/>
                </a:lnTo>
                <a:lnTo>
                  <a:pt x="1467599" y="220218"/>
                </a:lnTo>
                <a:lnTo>
                  <a:pt x="1484744" y="360045"/>
                </a:lnTo>
                <a:lnTo>
                  <a:pt x="1500949" y="405498"/>
                </a:lnTo>
                <a:lnTo>
                  <a:pt x="1534160" y="427647"/>
                </a:lnTo>
                <a:lnTo>
                  <a:pt x="1548714" y="429628"/>
                </a:lnTo>
                <a:lnTo>
                  <a:pt x="1565008" y="428879"/>
                </a:lnTo>
                <a:lnTo>
                  <a:pt x="1582458" y="425107"/>
                </a:lnTo>
                <a:lnTo>
                  <a:pt x="1597482" y="418338"/>
                </a:lnTo>
                <a:lnTo>
                  <a:pt x="1610080" y="408635"/>
                </a:lnTo>
                <a:lnTo>
                  <a:pt x="1620253" y="395986"/>
                </a:lnTo>
                <a:lnTo>
                  <a:pt x="1624444" y="417576"/>
                </a:lnTo>
                <a:lnTo>
                  <a:pt x="1678165" y="410972"/>
                </a:lnTo>
                <a:close/>
              </a:path>
              <a:path w="2686050" h="1067435">
                <a:moveTo>
                  <a:pt x="1855330" y="880491"/>
                </a:moveTo>
                <a:lnTo>
                  <a:pt x="1854822" y="877189"/>
                </a:lnTo>
                <a:lnTo>
                  <a:pt x="1850313" y="869188"/>
                </a:lnTo>
                <a:lnTo>
                  <a:pt x="1850148" y="868908"/>
                </a:lnTo>
                <a:lnTo>
                  <a:pt x="1846249" y="858672"/>
                </a:lnTo>
                <a:lnTo>
                  <a:pt x="1835746" y="791591"/>
                </a:lnTo>
                <a:lnTo>
                  <a:pt x="1829422" y="739775"/>
                </a:lnTo>
                <a:lnTo>
                  <a:pt x="1825891" y="723049"/>
                </a:lnTo>
                <a:lnTo>
                  <a:pt x="1823275" y="716953"/>
                </a:lnTo>
                <a:lnTo>
                  <a:pt x="1819719" y="708647"/>
                </a:lnTo>
                <a:lnTo>
                  <a:pt x="1810893" y="696620"/>
                </a:lnTo>
                <a:lnTo>
                  <a:pt x="1799450" y="686943"/>
                </a:lnTo>
                <a:lnTo>
                  <a:pt x="1785734" y="679831"/>
                </a:lnTo>
                <a:lnTo>
                  <a:pt x="1782178" y="678827"/>
                </a:lnTo>
                <a:lnTo>
                  <a:pt x="1782178" y="828294"/>
                </a:lnTo>
                <a:lnTo>
                  <a:pt x="1779638" y="835025"/>
                </a:lnTo>
                <a:lnTo>
                  <a:pt x="1745729" y="853694"/>
                </a:lnTo>
                <a:lnTo>
                  <a:pt x="1737093" y="854837"/>
                </a:lnTo>
                <a:lnTo>
                  <a:pt x="1714487" y="829310"/>
                </a:lnTo>
                <a:lnTo>
                  <a:pt x="1716760" y="815911"/>
                </a:lnTo>
                <a:lnTo>
                  <a:pt x="1724533" y="805586"/>
                </a:lnTo>
                <a:lnTo>
                  <a:pt x="1737753" y="798334"/>
                </a:lnTo>
                <a:lnTo>
                  <a:pt x="1756397" y="794131"/>
                </a:lnTo>
                <a:lnTo>
                  <a:pt x="1777733" y="791591"/>
                </a:lnTo>
                <a:lnTo>
                  <a:pt x="1782178" y="828294"/>
                </a:lnTo>
                <a:lnTo>
                  <a:pt x="1782178" y="678827"/>
                </a:lnTo>
                <a:lnTo>
                  <a:pt x="1770303" y="675424"/>
                </a:lnTo>
                <a:lnTo>
                  <a:pt x="1753158" y="673735"/>
                </a:lnTo>
                <a:lnTo>
                  <a:pt x="1734299" y="674751"/>
                </a:lnTo>
                <a:lnTo>
                  <a:pt x="1688452" y="689483"/>
                </a:lnTo>
                <a:lnTo>
                  <a:pt x="1659242" y="718185"/>
                </a:lnTo>
                <a:lnTo>
                  <a:pt x="1651596" y="744778"/>
                </a:lnTo>
                <a:lnTo>
                  <a:pt x="1652003" y="753999"/>
                </a:lnTo>
                <a:lnTo>
                  <a:pt x="1709026" y="747014"/>
                </a:lnTo>
                <a:lnTo>
                  <a:pt x="1708010" y="738886"/>
                </a:lnTo>
                <a:lnTo>
                  <a:pt x="1709915" y="732282"/>
                </a:lnTo>
                <a:lnTo>
                  <a:pt x="1714868" y="727075"/>
                </a:lnTo>
                <a:lnTo>
                  <a:pt x="1719694" y="721741"/>
                </a:lnTo>
                <a:lnTo>
                  <a:pt x="1726933" y="718566"/>
                </a:lnTo>
                <a:lnTo>
                  <a:pt x="1736585" y="717296"/>
                </a:lnTo>
                <a:lnTo>
                  <a:pt x="1744294" y="716953"/>
                </a:lnTo>
                <a:lnTo>
                  <a:pt x="1751037" y="717816"/>
                </a:lnTo>
                <a:lnTo>
                  <a:pt x="1773669" y="758190"/>
                </a:lnTo>
                <a:lnTo>
                  <a:pt x="1747380" y="761492"/>
                </a:lnTo>
                <a:lnTo>
                  <a:pt x="1725180" y="765429"/>
                </a:lnTo>
                <a:lnTo>
                  <a:pt x="1677022" y="788670"/>
                </a:lnTo>
                <a:lnTo>
                  <a:pt x="1657819" y="827747"/>
                </a:lnTo>
                <a:lnTo>
                  <a:pt x="1658226" y="843915"/>
                </a:lnTo>
                <a:lnTo>
                  <a:pt x="1674241" y="878547"/>
                </a:lnTo>
                <a:lnTo>
                  <a:pt x="1709394" y="897864"/>
                </a:lnTo>
                <a:lnTo>
                  <a:pt x="1723491" y="899604"/>
                </a:lnTo>
                <a:lnTo>
                  <a:pt x="1738617" y="898906"/>
                </a:lnTo>
                <a:lnTo>
                  <a:pt x="1754238" y="895477"/>
                </a:lnTo>
                <a:lnTo>
                  <a:pt x="1767954" y="889381"/>
                </a:lnTo>
                <a:lnTo>
                  <a:pt x="1779765" y="880618"/>
                </a:lnTo>
                <a:lnTo>
                  <a:pt x="1789671" y="869188"/>
                </a:lnTo>
                <a:lnTo>
                  <a:pt x="1791703" y="876681"/>
                </a:lnTo>
                <a:lnTo>
                  <a:pt x="1794497" y="882777"/>
                </a:lnTo>
                <a:lnTo>
                  <a:pt x="1797672" y="887603"/>
                </a:lnTo>
                <a:lnTo>
                  <a:pt x="1855330" y="880491"/>
                </a:lnTo>
                <a:close/>
              </a:path>
              <a:path w="2686050" h="1067435">
                <a:moveTo>
                  <a:pt x="1927085" y="379222"/>
                </a:moveTo>
                <a:lnTo>
                  <a:pt x="1922310" y="340487"/>
                </a:lnTo>
                <a:lnTo>
                  <a:pt x="1921751" y="335915"/>
                </a:lnTo>
                <a:lnTo>
                  <a:pt x="1917052" y="337439"/>
                </a:lnTo>
                <a:lnTo>
                  <a:pt x="1911464" y="338582"/>
                </a:lnTo>
                <a:lnTo>
                  <a:pt x="1905241" y="339471"/>
                </a:lnTo>
                <a:lnTo>
                  <a:pt x="1896605" y="340487"/>
                </a:lnTo>
                <a:lnTo>
                  <a:pt x="1890636" y="339471"/>
                </a:lnTo>
                <a:lnTo>
                  <a:pt x="1868373" y="220472"/>
                </a:lnTo>
                <a:lnTo>
                  <a:pt x="1867522" y="213487"/>
                </a:lnTo>
                <a:lnTo>
                  <a:pt x="1903971" y="209042"/>
                </a:lnTo>
                <a:lnTo>
                  <a:pt x="1899424" y="171704"/>
                </a:lnTo>
                <a:lnTo>
                  <a:pt x="1898891" y="167259"/>
                </a:lnTo>
                <a:lnTo>
                  <a:pt x="1862442" y="171704"/>
                </a:lnTo>
                <a:lnTo>
                  <a:pt x="1855965" y="119253"/>
                </a:lnTo>
                <a:lnTo>
                  <a:pt x="1798942" y="126238"/>
                </a:lnTo>
                <a:lnTo>
                  <a:pt x="1805419" y="178689"/>
                </a:lnTo>
                <a:lnTo>
                  <a:pt x="1774177" y="182499"/>
                </a:lnTo>
                <a:lnTo>
                  <a:pt x="1779384" y="224409"/>
                </a:lnTo>
                <a:lnTo>
                  <a:pt x="1810499" y="220472"/>
                </a:lnTo>
                <a:lnTo>
                  <a:pt x="1824596" y="335534"/>
                </a:lnTo>
                <a:lnTo>
                  <a:pt x="1832165" y="361492"/>
                </a:lnTo>
                <a:lnTo>
                  <a:pt x="1846122" y="378968"/>
                </a:lnTo>
                <a:lnTo>
                  <a:pt x="1866455" y="387972"/>
                </a:lnTo>
                <a:lnTo>
                  <a:pt x="1893176" y="388493"/>
                </a:lnTo>
                <a:lnTo>
                  <a:pt x="1901939" y="387121"/>
                </a:lnTo>
                <a:lnTo>
                  <a:pt x="1910511" y="385102"/>
                </a:lnTo>
                <a:lnTo>
                  <a:pt x="1918893" y="382460"/>
                </a:lnTo>
                <a:lnTo>
                  <a:pt x="1927085" y="379222"/>
                </a:lnTo>
                <a:close/>
              </a:path>
              <a:path w="2686050" h="1067435">
                <a:moveTo>
                  <a:pt x="2139429" y="354330"/>
                </a:moveTo>
                <a:lnTo>
                  <a:pt x="2122665" y="217678"/>
                </a:lnTo>
                <a:lnTo>
                  <a:pt x="2111387" y="179832"/>
                </a:lnTo>
                <a:lnTo>
                  <a:pt x="2073414" y="146964"/>
                </a:lnTo>
                <a:lnTo>
                  <a:pt x="2042401" y="145669"/>
                </a:lnTo>
                <a:lnTo>
                  <a:pt x="2026183" y="149364"/>
                </a:lnTo>
                <a:lnTo>
                  <a:pt x="2011832" y="156273"/>
                </a:lnTo>
                <a:lnTo>
                  <a:pt x="1999373" y="166433"/>
                </a:lnTo>
                <a:lnTo>
                  <a:pt x="1988807" y="179832"/>
                </a:lnTo>
                <a:lnTo>
                  <a:pt x="1974964" y="67056"/>
                </a:lnTo>
                <a:lnTo>
                  <a:pt x="1917941" y="74041"/>
                </a:lnTo>
                <a:lnTo>
                  <a:pt x="1955152" y="376936"/>
                </a:lnTo>
                <a:lnTo>
                  <a:pt x="2012048" y="369951"/>
                </a:lnTo>
                <a:lnTo>
                  <a:pt x="1993506" y="218313"/>
                </a:lnTo>
                <a:lnTo>
                  <a:pt x="1998903" y="209042"/>
                </a:lnTo>
                <a:lnTo>
                  <a:pt x="2006358" y="202006"/>
                </a:lnTo>
                <a:lnTo>
                  <a:pt x="2015858" y="197142"/>
                </a:lnTo>
                <a:lnTo>
                  <a:pt x="2027415" y="194437"/>
                </a:lnTo>
                <a:lnTo>
                  <a:pt x="2035975" y="193992"/>
                </a:lnTo>
                <a:lnTo>
                  <a:pt x="2043391" y="194767"/>
                </a:lnTo>
                <a:lnTo>
                  <a:pt x="2065896" y="226187"/>
                </a:lnTo>
                <a:lnTo>
                  <a:pt x="2082533" y="361315"/>
                </a:lnTo>
                <a:lnTo>
                  <a:pt x="2139429" y="354330"/>
                </a:lnTo>
                <a:close/>
              </a:path>
              <a:path w="2686050" h="1067435">
                <a:moveTo>
                  <a:pt x="2161260" y="778840"/>
                </a:moveTo>
                <a:lnTo>
                  <a:pt x="2160765" y="768096"/>
                </a:lnTo>
                <a:lnTo>
                  <a:pt x="2107298" y="774700"/>
                </a:lnTo>
                <a:lnTo>
                  <a:pt x="2107260" y="782066"/>
                </a:lnTo>
                <a:lnTo>
                  <a:pt x="2106130" y="788035"/>
                </a:lnTo>
                <a:lnTo>
                  <a:pt x="2075294" y="810895"/>
                </a:lnTo>
                <a:lnTo>
                  <a:pt x="2065566" y="811161"/>
                </a:lnTo>
                <a:lnTo>
                  <a:pt x="2056955" y="809472"/>
                </a:lnTo>
                <a:lnTo>
                  <a:pt x="2029574" y="769264"/>
                </a:lnTo>
                <a:lnTo>
                  <a:pt x="2025154" y="732917"/>
                </a:lnTo>
                <a:lnTo>
                  <a:pt x="2025459" y="719772"/>
                </a:lnTo>
                <a:lnTo>
                  <a:pt x="2049767" y="683615"/>
                </a:lnTo>
                <a:lnTo>
                  <a:pt x="2066798" y="681278"/>
                </a:lnTo>
                <a:lnTo>
                  <a:pt x="2073922" y="682358"/>
                </a:lnTo>
                <a:lnTo>
                  <a:pt x="2099932" y="714502"/>
                </a:lnTo>
                <a:lnTo>
                  <a:pt x="2153399" y="708025"/>
                </a:lnTo>
                <a:lnTo>
                  <a:pt x="2149462" y="690219"/>
                </a:lnTo>
                <a:lnTo>
                  <a:pt x="2145639" y="681278"/>
                </a:lnTo>
                <a:lnTo>
                  <a:pt x="2142820" y="674674"/>
                </a:lnTo>
                <a:lnTo>
                  <a:pt x="2107057" y="642010"/>
                </a:lnTo>
                <a:lnTo>
                  <a:pt x="2073529" y="634580"/>
                </a:lnTo>
                <a:lnTo>
                  <a:pt x="2054339" y="635508"/>
                </a:lnTo>
                <a:lnTo>
                  <a:pt x="2014410" y="647865"/>
                </a:lnTo>
                <a:lnTo>
                  <a:pt x="1986013" y="673735"/>
                </a:lnTo>
                <a:lnTo>
                  <a:pt x="1970544" y="710501"/>
                </a:lnTo>
                <a:lnTo>
                  <a:pt x="1968182" y="732028"/>
                </a:lnTo>
                <a:lnTo>
                  <a:pt x="1969376" y="755650"/>
                </a:lnTo>
                <a:lnTo>
                  <a:pt x="1982089" y="804265"/>
                </a:lnTo>
                <a:lnTo>
                  <a:pt x="2006206" y="836422"/>
                </a:lnTo>
                <a:lnTo>
                  <a:pt x="2040089" y="854443"/>
                </a:lnTo>
                <a:lnTo>
                  <a:pt x="2060016" y="857554"/>
                </a:lnTo>
                <a:lnTo>
                  <a:pt x="2081898" y="856742"/>
                </a:lnTo>
                <a:lnTo>
                  <a:pt x="2125332" y="841248"/>
                </a:lnTo>
                <a:lnTo>
                  <a:pt x="2152751" y="811161"/>
                </a:lnTo>
                <a:lnTo>
                  <a:pt x="2153780" y="809371"/>
                </a:lnTo>
                <a:lnTo>
                  <a:pt x="2157780" y="799503"/>
                </a:lnTo>
                <a:lnTo>
                  <a:pt x="2160270" y="789305"/>
                </a:lnTo>
                <a:lnTo>
                  <a:pt x="2161260" y="778840"/>
                </a:lnTo>
                <a:close/>
              </a:path>
              <a:path w="2686050" h="1067435">
                <a:moveTo>
                  <a:pt x="2243442" y="341503"/>
                </a:moveTo>
                <a:lnTo>
                  <a:pt x="2217153" y="128143"/>
                </a:lnTo>
                <a:lnTo>
                  <a:pt x="2160257" y="135128"/>
                </a:lnTo>
                <a:lnTo>
                  <a:pt x="2186419" y="348488"/>
                </a:lnTo>
                <a:lnTo>
                  <a:pt x="2243442" y="341503"/>
                </a:lnTo>
                <a:close/>
              </a:path>
              <a:path w="2686050" h="1067435">
                <a:moveTo>
                  <a:pt x="2251951" y="36068"/>
                </a:moveTo>
                <a:lnTo>
                  <a:pt x="2189848" y="43688"/>
                </a:lnTo>
                <a:lnTo>
                  <a:pt x="2158479" y="109601"/>
                </a:lnTo>
                <a:lnTo>
                  <a:pt x="2204834" y="103886"/>
                </a:lnTo>
                <a:lnTo>
                  <a:pt x="2251951" y="36068"/>
                </a:lnTo>
                <a:close/>
              </a:path>
              <a:path w="2686050" h="1067435">
                <a:moveTo>
                  <a:pt x="2339327" y="572008"/>
                </a:moveTo>
                <a:lnTo>
                  <a:pt x="2338946" y="569595"/>
                </a:lnTo>
                <a:lnTo>
                  <a:pt x="2315857" y="552831"/>
                </a:lnTo>
                <a:lnTo>
                  <a:pt x="2273033" y="521716"/>
                </a:lnTo>
                <a:lnTo>
                  <a:pt x="2239886" y="525780"/>
                </a:lnTo>
                <a:lnTo>
                  <a:pt x="2188197" y="587375"/>
                </a:lnTo>
                <a:lnTo>
                  <a:pt x="2188578" y="590423"/>
                </a:lnTo>
                <a:lnTo>
                  <a:pt x="2233155" y="585089"/>
                </a:lnTo>
                <a:lnTo>
                  <a:pt x="2260079" y="552831"/>
                </a:lnTo>
                <a:lnTo>
                  <a:pt x="2293861" y="577596"/>
                </a:lnTo>
                <a:lnTo>
                  <a:pt x="2339327" y="572008"/>
                </a:lnTo>
                <a:close/>
              </a:path>
              <a:path w="2686050" h="1067435">
                <a:moveTo>
                  <a:pt x="2383548" y="733259"/>
                </a:moveTo>
                <a:lnTo>
                  <a:pt x="2380221" y="695198"/>
                </a:lnTo>
                <a:lnTo>
                  <a:pt x="2366022" y="655688"/>
                </a:lnTo>
                <a:lnTo>
                  <a:pt x="2365603" y="655104"/>
                </a:lnTo>
                <a:lnTo>
                  <a:pt x="2354859" y="640041"/>
                </a:lnTo>
                <a:lnTo>
                  <a:pt x="2340978" y="627126"/>
                </a:lnTo>
                <a:lnTo>
                  <a:pt x="2326106" y="618121"/>
                </a:lnTo>
                <a:lnTo>
                  <a:pt x="2326106" y="730377"/>
                </a:lnTo>
                <a:lnTo>
                  <a:pt x="2325700" y="743013"/>
                </a:lnTo>
                <a:lnTo>
                  <a:pt x="2307044" y="778421"/>
                </a:lnTo>
                <a:lnTo>
                  <a:pt x="2278989" y="784847"/>
                </a:lnTo>
                <a:lnTo>
                  <a:pt x="2269807" y="782916"/>
                </a:lnTo>
                <a:lnTo>
                  <a:pt x="2243404" y="753910"/>
                </a:lnTo>
                <a:lnTo>
                  <a:pt x="2236063" y="712470"/>
                </a:lnTo>
                <a:lnTo>
                  <a:pt x="2236025" y="709676"/>
                </a:lnTo>
                <a:lnTo>
                  <a:pt x="2236444" y="697344"/>
                </a:lnTo>
                <a:lnTo>
                  <a:pt x="2254808" y="661606"/>
                </a:lnTo>
                <a:lnTo>
                  <a:pt x="2282875" y="655104"/>
                </a:lnTo>
                <a:lnTo>
                  <a:pt x="2292032" y="657098"/>
                </a:lnTo>
                <a:lnTo>
                  <a:pt x="2318728" y="686346"/>
                </a:lnTo>
                <a:lnTo>
                  <a:pt x="2326043" y="727456"/>
                </a:lnTo>
                <a:lnTo>
                  <a:pt x="2326106" y="730377"/>
                </a:lnTo>
                <a:lnTo>
                  <a:pt x="2326106" y="618121"/>
                </a:lnTo>
                <a:lnTo>
                  <a:pt x="2324874" y="617372"/>
                </a:lnTo>
                <a:lnTo>
                  <a:pt x="2307221" y="611149"/>
                </a:lnTo>
                <a:lnTo>
                  <a:pt x="2288006" y="608469"/>
                </a:lnTo>
                <a:lnTo>
                  <a:pt x="2267191" y="609346"/>
                </a:lnTo>
                <a:lnTo>
                  <a:pt x="2226729" y="622134"/>
                </a:lnTo>
                <a:lnTo>
                  <a:pt x="2197201" y="648423"/>
                </a:lnTo>
                <a:lnTo>
                  <a:pt x="2181250" y="685825"/>
                </a:lnTo>
                <a:lnTo>
                  <a:pt x="2178634" y="714832"/>
                </a:lnTo>
                <a:lnTo>
                  <a:pt x="2179815" y="730377"/>
                </a:lnTo>
                <a:lnTo>
                  <a:pt x="2192540" y="777659"/>
                </a:lnTo>
                <a:lnTo>
                  <a:pt x="2217407" y="810006"/>
                </a:lnTo>
                <a:lnTo>
                  <a:pt x="2252357" y="828294"/>
                </a:lnTo>
                <a:lnTo>
                  <a:pt x="2272627" y="831443"/>
                </a:lnTo>
                <a:lnTo>
                  <a:pt x="2294750" y="830580"/>
                </a:lnTo>
                <a:lnTo>
                  <a:pt x="2335301" y="818070"/>
                </a:lnTo>
                <a:lnTo>
                  <a:pt x="2364727" y="791845"/>
                </a:lnTo>
                <a:lnTo>
                  <a:pt x="2368715" y="784847"/>
                </a:lnTo>
                <a:lnTo>
                  <a:pt x="2374696" y="774357"/>
                </a:lnTo>
                <a:lnTo>
                  <a:pt x="2380970" y="754811"/>
                </a:lnTo>
                <a:lnTo>
                  <a:pt x="2383548" y="733259"/>
                </a:lnTo>
                <a:close/>
              </a:path>
              <a:path w="2686050" h="1067435">
                <a:moveTo>
                  <a:pt x="2461742" y="250621"/>
                </a:moveTo>
                <a:lnTo>
                  <a:pt x="2461247" y="239903"/>
                </a:lnTo>
                <a:lnTo>
                  <a:pt x="2407907" y="246507"/>
                </a:lnTo>
                <a:lnTo>
                  <a:pt x="2407843" y="253809"/>
                </a:lnTo>
                <a:lnTo>
                  <a:pt x="2406675" y="259740"/>
                </a:lnTo>
                <a:lnTo>
                  <a:pt x="2375903" y="282575"/>
                </a:lnTo>
                <a:lnTo>
                  <a:pt x="2366162" y="282917"/>
                </a:lnTo>
                <a:lnTo>
                  <a:pt x="2357513" y="281241"/>
                </a:lnTo>
                <a:lnTo>
                  <a:pt x="2330132" y="241046"/>
                </a:lnTo>
                <a:lnTo>
                  <a:pt x="2325662" y="204597"/>
                </a:lnTo>
                <a:lnTo>
                  <a:pt x="2326005" y="191452"/>
                </a:lnTo>
                <a:lnTo>
                  <a:pt x="2350376" y="155359"/>
                </a:lnTo>
                <a:lnTo>
                  <a:pt x="2367356" y="153035"/>
                </a:lnTo>
                <a:lnTo>
                  <a:pt x="2374481" y="154152"/>
                </a:lnTo>
                <a:lnTo>
                  <a:pt x="2400541" y="186309"/>
                </a:lnTo>
                <a:lnTo>
                  <a:pt x="2453881" y="179705"/>
                </a:lnTo>
                <a:lnTo>
                  <a:pt x="2450020" y="161975"/>
                </a:lnTo>
                <a:lnTo>
                  <a:pt x="2446197" y="153035"/>
                </a:lnTo>
                <a:lnTo>
                  <a:pt x="2443403" y="146469"/>
                </a:lnTo>
                <a:lnTo>
                  <a:pt x="2407615" y="113817"/>
                </a:lnTo>
                <a:lnTo>
                  <a:pt x="2374138" y="106337"/>
                </a:lnTo>
                <a:lnTo>
                  <a:pt x="2354948" y="107188"/>
                </a:lnTo>
                <a:lnTo>
                  <a:pt x="2314968" y="119595"/>
                </a:lnTo>
                <a:lnTo>
                  <a:pt x="2286622" y="145415"/>
                </a:lnTo>
                <a:lnTo>
                  <a:pt x="2271103" y="182181"/>
                </a:lnTo>
                <a:lnTo>
                  <a:pt x="2268740" y="203708"/>
                </a:lnTo>
                <a:lnTo>
                  <a:pt x="2269985" y="227330"/>
                </a:lnTo>
                <a:lnTo>
                  <a:pt x="2282698" y="276021"/>
                </a:lnTo>
                <a:lnTo>
                  <a:pt x="2306815" y="308229"/>
                </a:lnTo>
                <a:lnTo>
                  <a:pt x="2340699" y="326237"/>
                </a:lnTo>
                <a:lnTo>
                  <a:pt x="2360625" y="329311"/>
                </a:lnTo>
                <a:lnTo>
                  <a:pt x="2382507" y="328422"/>
                </a:lnTo>
                <a:lnTo>
                  <a:pt x="2425941" y="313055"/>
                </a:lnTo>
                <a:lnTo>
                  <a:pt x="2453322" y="282917"/>
                </a:lnTo>
                <a:lnTo>
                  <a:pt x="2460764" y="261048"/>
                </a:lnTo>
                <a:lnTo>
                  <a:pt x="2461742" y="250621"/>
                </a:lnTo>
                <a:close/>
              </a:path>
              <a:path w="2686050" h="1067435">
                <a:moveTo>
                  <a:pt x="2475471" y="621030"/>
                </a:moveTo>
                <a:lnTo>
                  <a:pt x="2451341" y="586105"/>
                </a:lnTo>
                <a:lnTo>
                  <a:pt x="2445042" y="585292"/>
                </a:lnTo>
                <a:lnTo>
                  <a:pt x="2438260" y="585597"/>
                </a:lnTo>
                <a:lnTo>
                  <a:pt x="2429116" y="586613"/>
                </a:lnTo>
                <a:lnTo>
                  <a:pt x="2421750" y="590423"/>
                </a:lnTo>
                <a:lnTo>
                  <a:pt x="2410955" y="603250"/>
                </a:lnTo>
                <a:lnTo>
                  <a:pt x="2408796" y="610997"/>
                </a:lnTo>
                <a:lnTo>
                  <a:pt x="2409939" y="620014"/>
                </a:lnTo>
                <a:lnTo>
                  <a:pt x="2410955" y="629031"/>
                </a:lnTo>
                <a:lnTo>
                  <a:pt x="2414892" y="635889"/>
                </a:lnTo>
                <a:lnTo>
                  <a:pt x="2428354" y="645541"/>
                </a:lnTo>
                <a:lnTo>
                  <a:pt x="2436355" y="647446"/>
                </a:lnTo>
                <a:lnTo>
                  <a:pt x="2455151" y="645160"/>
                </a:lnTo>
                <a:lnTo>
                  <a:pt x="2462644" y="641350"/>
                </a:lnTo>
                <a:lnTo>
                  <a:pt x="2473312" y="628650"/>
                </a:lnTo>
                <a:lnTo>
                  <a:pt x="2475471" y="621030"/>
                </a:lnTo>
                <a:close/>
              </a:path>
              <a:path w="2686050" h="1067435">
                <a:moveTo>
                  <a:pt x="2495283" y="782574"/>
                </a:moveTo>
                <a:lnTo>
                  <a:pt x="2494140" y="773684"/>
                </a:lnTo>
                <a:lnTo>
                  <a:pt x="2493124" y="764540"/>
                </a:lnTo>
                <a:lnTo>
                  <a:pt x="2489060" y="757555"/>
                </a:lnTo>
                <a:lnTo>
                  <a:pt x="2482329" y="752729"/>
                </a:lnTo>
                <a:lnTo>
                  <a:pt x="2476957" y="749592"/>
                </a:lnTo>
                <a:lnTo>
                  <a:pt x="2471153" y="747585"/>
                </a:lnTo>
                <a:lnTo>
                  <a:pt x="2464854" y="746734"/>
                </a:lnTo>
                <a:lnTo>
                  <a:pt x="2458072" y="747014"/>
                </a:lnTo>
                <a:lnTo>
                  <a:pt x="2448928" y="748157"/>
                </a:lnTo>
                <a:lnTo>
                  <a:pt x="2441562" y="751967"/>
                </a:lnTo>
                <a:lnTo>
                  <a:pt x="2430767" y="764794"/>
                </a:lnTo>
                <a:lnTo>
                  <a:pt x="2428608" y="772541"/>
                </a:lnTo>
                <a:lnTo>
                  <a:pt x="2429865" y="782574"/>
                </a:lnTo>
                <a:lnTo>
                  <a:pt x="2430767" y="790448"/>
                </a:lnTo>
                <a:lnTo>
                  <a:pt x="2434704" y="797433"/>
                </a:lnTo>
                <a:lnTo>
                  <a:pt x="2448166" y="807085"/>
                </a:lnTo>
                <a:lnTo>
                  <a:pt x="2456167" y="808990"/>
                </a:lnTo>
                <a:lnTo>
                  <a:pt x="2465565" y="807847"/>
                </a:lnTo>
                <a:lnTo>
                  <a:pt x="2474963" y="806577"/>
                </a:lnTo>
                <a:lnTo>
                  <a:pt x="2482456" y="802894"/>
                </a:lnTo>
                <a:lnTo>
                  <a:pt x="2493124" y="790194"/>
                </a:lnTo>
                <a:lnTo>
                  <a:pt x="2495283" y="782574"/>
                </a:lnTo>
                <a:close/>
              </a:path>
              <a:path w="2686050" h="1067435">
                <a:moveTo>
                  <a:pt x="2685529" y="287274"/>
                </a:moveTo>
                <a:lnTo>
                  <a:pt x="2668765" y="150622"/>
                </a:lnTo>
                <a:lnTo>
                  <a:pt x="2657487" y="112776"/>
                </a:lnTo>
                <a:lnTo>
                  <a:pt x="2619514" y="79908"/>
                </a:lnTo>
                <a:lnTo>
                  <a:pt x="2588501" y="78613"/>
                </a:lnTo>
                <a:lnTo>
                  <a:pt x="2572283" y="82308"/>
                </a:lnTo>
                <a:lnTo>
                  <a:pt x="2557919" y="89230"/>
                </a:lnTo>
                <a:lnTo>
                  <a:pt x="2545423" y="99377"/>
                </a:lnTo>
                <a:lnTo>
                  <a:pt x="2534780" y="112776"/>
                </a:lnTo>
                <a:lnTo>
                  <a:pt x="2520937" y="0"/>
                </a:lnTo>
                <a:lnTo>
                  <a:pt x="2463914" y="6985"/>
                </a:lnTo>
                <a:lnTo>
                  <a:pt x="2501125" y="309880"/>
                </a:lnTo>
                <a:lnTo>
                  <a:pt x="2558148" y="302895"/>
                </a:lnTo>
                <a:lnTo>
                  <a:pt x="2539479" y="151257"/>
                </a:lnTo>
                <a:lnTo>
                  <a:pt x="2544953" y="141998"/>
                </a:lnTo>
                <a:lnTo>
                  <a:pt x="2552420" y="134937"/>
                </a:lnTo>
                <a:lnTo>
                  <a:pt x="2561907" y="130086"/>
                </a:lnTo>
                <a:lnTo>
                  <a:pt x="2573388" y="127381"/>
                </a:lnTo>
                <a:lnTo>
                  <a:pt x="2582011" y="126936"/>
                </a:lnTo>
                <a:lnTo>
                  <a:pt x="2589428" y="127698"/>
                </a:lnTo>
                <a:lnTo>
                  <a:pt x="2611996" y="159131"/>
                </a:lnTo>
                <a:lnTo>
                  <a:pt x="2628506" y="294259"/>
                </a:lnTo>
                <a:lnTo>
                  <a:pt x="2685529" y="287274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5119154" y="2295240"/>
            <a:ext cx="3016250" cy="2086610"/>
            <a:chOff x="5119154" y="2295240"/>
            <a:chExt cx="3016250" cy="2086610"/>
          </a:xfrm>
        </p:grpSpPr>
        <p:sp>
          <p:nvSpPr>
            <p:cNvPr id="54" name="object 54"/>
            <p:cNvSpPr/>
            <p:nvPr/>
          </p:nvSpPr>
          <p:spPr>
            <a:xfrm>
              <a:off x="5133441" y="2309527"/>
              <a:ext cx="2987675" cy="2058035"/>
            </a:xfrm>
            <a:custGeom>
              <a:avLst/>
              <a:gdLst/>
              <a:ahLst/>
              <a:cxnLst/>
              <a:rect l="l" t="t" r="r" b="b"/>
              <a:pathLst>
                <a:path w="2987675" h="2058035">
                  <a:moveTo>
                    <a:pt x="2293450" y="0"/>
                  </a:moveTo>
                  <a:lnTo>
                    <a:pt x="2250394" y="879"/>
                  </a:lnTo>
                  <a:lnTo>
                    <a:pt x="2207143" y="3829"/>
                  </a:lnTo>
                  <a:lnTo>
                    <a:pt x="2163807" y="8880"/>
                  </a:lnTo>
                  <a:lnTo>
                    <a:pt x="2120495" y="16064"/>
                  </a:lnTo>
                  <a:lnTo>
                    <a:pt x="2077315" y="25412"/>
                  </a:lnTo>
                  <a:lnTo>
                    <a:pt x="2034378" y="36956"/>
                  </a:lnTo>
                  <a:lnTo>
                    <a:pt x="1991793" y="50727"/>
                  </a:lnTo>
                  <a:lnTo>
                    <a:pt x="1949668" y="66757"/>
                  </a:lnTo>
                  <a:lnTo>
                    <a:pt x="1908113" y="85077"/>
                  </a:lnTo>
                  <a:lnTo>
                    <a:pt x="1867238" y="105718"/>
                  </a:lnTo>
                  <a:lnTo>
                    <a:pt x="1827150" y="128713"/>
                  </a:lnTo>
                  <a:lnTo>
                    <a:pt x="1787961" y="154093"/>
                  </a:lnTo>
                  <a:lnTo>
                    <a:pt x="1749778" y="181889"/>
                  </a:lnTo>
                  <a:lnTo>
                    <a:pt x="1712711" y="212132"/>
                  </a:lnTo>
                  <a:lnTo>
                    <a:pt x="1676870" y="244854"/>
                  </a:lnTo>
                  <a:lnTo>
                    <a:pt x="1642363" y="280087"/>
                  </a:lnTo>
                  <a:lnTo>
                    <a:pt x="1609301" y="317863"/>
                  </a:lnTo>
                  <a:lnTo>
                    <a:pt x="1577791" y="358211"/>
                  </a:lnTo>
                  <a:lnTo>
                    <a:pt x="1547943" y="401165"/>
                  </a:lnTo>
                  <a:lnTo>
                    <a:pt x="1519867" y="446755"/>
                  </a:lnTo>
                  <a:lnTo>
                    <a:pt x="1493672" y="495013"/>
                  </a:lnTo>
                  <a:lnTo>
                    <a:pt x="1480816" y="470548"/>
                  </a:lnTo>
                  <a:lnTo>
                    <a:pt x="1453666" y="423628"/>
                  </a:lnTo>
                  <a:lnTo>
                    <a:pt x="1424691" y="379360"/>
                  </a:lnTo>
                  <a:lnTo>
                    <a:pt x="1393998" y="337713"/>
                  </a:lnTo>
                  <a:lnTo>
                    <a:pt x="1361697" y="298655"/>
                  </a:lnTo>
                  <a:lnTo>
                    <a:pt x="1327898" y="262155"/>
                  </a:lnTo>
                  <a:lnTo>
                    <a:pt x="1292710" y="228181"/>
                  </a:lnTo>
                  <a:lnTo>
                    <a:pt x="1256241" y="196702"/>
                  </a:lnTo>
                  <a:lnTo>
                    <a:pt x="1218602" y="167687"/>
                  </a:lnTo>
                  <a:lnTo>
                    <a:pt x="1179901" y="141103"/>
                  </a:lnTo>
                  <a:lnTo>
                    <a:pt x="1140248" y="116920"/>
                  </a:lnTo>
                  <a:lnTo>
                    <a:pt x="1099752" y="95105"/>
                  </a:lnTo>
                  <a:lnTo>
                    <a:pt x="1058522" y="75628"/>
                  </a:lnTo>
                  <a:lnTo>
                    <a:pt x="1016667" y="58457"/>
                  </a:lnTo>
                  <a:lnTo>
                    <a:pt x="974297" y="43561"/>
                  </a:lnTo>
                  <a:lnTo>
                    <a:pt x="931520" y="30907"/>
                  </a:lnTo>
                  <a:lnTo>
                    <a:pt x="888447" y="20465"/>
                  </a:lnTo>
                  <a:lnTo>
                    <a:pt x="845186" y="12203"/>
                  </a:lnTo>
                  <a:lnTo>
                    <a:pt x="801847" y="6090"/>
                  </a:lnTo>
                  <a:lnTo>
                    <a:pt x="758538" y="2093"/>
                  </a:lnTo>
                  <a:lnTo>
                    <a:pt x="715369" y="183"/>
                  </a:lnTo>
                  <a:lnTo>
                    <a:pt x="693872" y="0"/>
                  </a:lnTo>
                  <a:lnTo>
                    <a:pt x="672450" y="326"/>
                  </a:lnTo>
                  <a:lnTo>
                    <a:pt x="629889" y="2492"/>
                  </a:lnTo>
                  <a:lnTo>
                    <a:pt x="587796" y="6649"/>
                  </a:lnTo>
                  <a:lnTo>
                    <a:pt x="546280" y="12766"/>
                  </a:lnTo>
                  <a:lnTo>
                    <a:pt x="505450" y="20811"/>
                  </a:lnTo>
                  <a:lnTo>
                    <a:pt x="465416" y="30752"/>
                  </a:lnTo>
                  <a:lnTo>
                    <a:pt x="426286" y="42559"/>
                  </a:lnTo>
                  <a:lnTo>
                    <a:pt x="388170" y="56200"/>
                  </a:lnTo>
                  <a:lnTo>
                    <a:pt x="351177" y="71643"/>
                  </a:lnTo>
                  <a:lnTo>
                    <a:pt x="315417" y="88856"/>
                  </a:lnTo>
                  <a:lnTo>
                    <a:pt x="280999" y="107809"/>
                  </a:lnTo>
                  <a:lnTo>
                    <a:pt x="248031" y="128470"/>
                  </a:lnTo>
                  <a:lnTo>
                    <a:pt x="216623" y="150807"/>
                  </a:lnTo>
                  <a:lnTo>
                    <a:pt x="186885" y="174789"/>
                  </a:lnTo>
                  <a:lnTo>
                    <a:pt x="145647" y="213777"/>
                  </a:lnTo>
                  <a:lnTo>
                    <a:pt x="108779" y="256289"/>
                  </a:lnTo>
                  <a:lnTo>
                    <a:pt x="76651" y="302219"/>
                  </a:lnTo>
                  <a:lnTo>
                    <a:pt x="49630" y="351460"/>
                  </a:lnTo>
                  <a:lnTo>
                    <a:pt x="28086" y="403906"/>
                  </a:lnTo>
                  <a:lnTo>
                    <a:pt x="16948" y="440598"/>
                  </a:lnTo>
                  <a:lnTo>
                    <a:pt x="8517" y="478636"/>
                  </a:lnTo>
                  <a:lnTo>
                    <a:pt x="2902" y="517989"/>
                  </a:lnTo>
                  <a:lnTo>
                    <a:pt x="213" y="558624"/>
                  </a:lnTo>
                  <a:lnTo>
                    <a:pt x="0" y="579413"/>
                  </a:lnTo>
                  <a:lnTo>
                    <a:pt x="559" y="600511"/>
                  </a:lnTo>
                  <a:lnTo>
                    <a:pt x="4048" y="643617"/>
                  </a:lnTo>
                  <a:lnTo>
                    <a:pt x="10791" y="687912"/>
                  </a:lnTo>
                  <a:lnTo>
                    <a:pt x="20897" y="733364"/>
                  </a:lnTo>
                  <a:lnTo>
                    <a:pt x="34475" y="779941"/>
                  </a:lnTo>
                  <a:lnTo>
                    <a:pt x="51633" y="827612"/>
                  </a:lnTo>
                  <a:lnTo>
                    <a:pt x="72482" y="876345"/>
                  </a:lnTo>
                  <a:lnTo>
                    <a:pt x="97130" y="926110"/>
                  </a:lnTo>
                  <a:lnTo>
                    <a:pt x="125687" y="976874"/>
                  </a:lnTo>
                  <a:lnTo>
                    <a:pt x="158262" y="1028606"/>
                  </a:lnTo>
                  <a:lnTo>
                    <a:pt x="194964" y="1081275"/>
                  </a:lnTo>
                  <a:lnTo>
                    <a:pt x="235903" y="1134848"/>
                  </a:lnTo>
                  <a:lnTo>
                    <a:pt x="281187" y="1189296"/>
                  </a:lnTo>
                  <a:lnTo>
                    <a:pt x="330926" y="1244585"/>
                  </a:lnTo>
                  <a:lnTo>
                    <a:pt x="357501" y="1272536"/>
                  </a:lnTo>
                  <a:lnTo>
                    <a:pt x="385230" y="1300685"/>
                  </a:lnTo>
                  <a:lnTo>
                    <a:pt x="414127" y="1329029"/>
                  </a:lnTo>
                  <a:lnTo>
                    <a:pt x="444206" y="1357564"/>
                  </a:lnTo>
                  <a:lnTo>
                    <a:pt x="475481" y="1386286"/>
                  </a:lnTo>
                  <a:lnTo>
                    <a:pt x="507966" y="1415191"/>
                  </a:lnTo>
                  <a:lnTo>
                    <a:pt x="541673" y="1444275"/>
                  </a:lnTo>
                  <a:lnTo>
                    <a:pt x="576617" y="1473534"/>
                  </a:lnTo>
                  <a:lnTo>
                    <a:pt x="612811" y="1502964"/>
                  </a:lnTo>
                  <a:lnTo>
                    <a:pt x="650270" y="1532562"/>
                  </a:lnTo>
                  <a:lnTo>
                    <a:pt x="689005" y="1562323"/>
                  </a:lnTo>
                  <a:lnTo>
                    <a:pt x="729032" y="1592243"/>
                  </a:lnTo>
                  <a:lnTo>
                    <a:pt x="770364" y="1622319"/>
                  </a:lnTo>
                  <a:lnTo>
                    <a:pt x="813015" y="1652546"/>
                  </a:lnTo>
                  <a:lnTo>
                    <a:pt x="856997" y="1682920"/>
                  </a:lnTo>
                  <a:lnTo>
                    <a:pt x="902326" y="1713439"/>
                  </a:lnTo>
                  <a:lnTo>
                    <a:pt x="949014" y="1744097"/>
                  </a:lnTo>
                  <a:lnTo>
                    <a:pt x="997075" y="1774890"/>
                  </a:lnTo>
                  <a:lnTo>
                    <a:pt x="1046523" y="1805816"/>
                  </a:lnTo>
                  <a:lnTo>
                    <a:pt x="1097372" y="1836869"/>
                  </a:lnTo>
                  <a:lnTo>
                    <a:pt x="1149634" y="1868047"/>
                  </a:lnTo>
                  <a:lnTo>
                    <a:pt x="1203325" y="1899344"/>
                  </a:lnTo>
                  <a:lnTo>
                    <a:pt x="1258457" y="1930758"/>
                  </a:lnTo>
                  <a:lnTo>
                    <a:pt x="1315044" y="1962283"/>
                  </a:lnTo>
                  <a:lnTo>
                    <a:pt x="1373099" y="1993917"/>
                  </a:lnTo>
                  <a:lnTo>
                    <a:pt x="1432638" y="2025655"/>
                  </a:lnTo>
                  <a:lnTo>
                    <a:pt x="1493672" y="2057494"/>
                  </a:lnTo>
                  <a:lnTo>
                    <a:pt x="1554703" y="2025655"/>
                  </a:lnTo>
                  <a:lnTo>
                    <a:pt x="1614239" y="1993917"/>
                  </a:lnTo>
                  <a:lnTo>
                    <a:pt x="1672292" y="1962283"/>
                  </a:lnTo>
                  <a:lnTo>
                    <a:pt x="1728877" y="1930758"/>
                  </a:lnTo>
                  <a:lnTo>
                    <a:pt x="1784007" y="1899344"/>
                  </a:lnTo>
                  <a:lnTo>
                    <a:pt x="1837695" y="1868047"/>
                  </a:lnTo>
                  <a:lnTo>
                    <a:pt x="1889955" y="1836869"/>
                  </a:lnTo>
                  <a:lnTo>
                    <a:pt x="1940802" y="1805816"/>
                  </a:lnTo>
                  <a:lnTo>
                    <a:pt x="1990248" y="1774890"/>
                  </a:lnTo>
                  <a:lnTo>
                    <a:pt x="2038307" y="1744097"/>
                  </a:lnTo>
                  <a:lnTo>
                    <a:pt x="2084993" y="1713439"/>
                  </a:lnTo>
                  <a:lnTo>
                    <a:pt x="2130320" y="1682920"/>
                  </a:lnTo>
                  <a:lnTo>
                    <a:pt x="2174301" y="1652546"/>
                  </a:lnTo>
                  <a:lnTo>
                    <a:pt x="2216950" y="1622319"/>
                  </a:lnTo>
                  <a:lnTo>
                    <a:pt x="2258280" y="1592243"/>
                  </a:lnTo>
                  <a:lnTo>
                    <a:pt x="2298305" y="1562323"/>
                  </a:lnTo>
                  <a:lnTo>
                    <a:pt x="2337039" y="1532562"/>
                  </a:lnTo>
                  <a:lnTo>
                    <a:pt x="2374496" y="1502964"/>
                  </a:lnTo>
                  <a:lnTo>
                    <a:pt x="2410689" y="1473534"/>
                  </a:lnTo>
                  <a:lnTo>
                    <a:pt x="2445632" y="1444275"/>
                  </a:lnTo>
                  <a:lnTo>
                    <a:pt x="2479338" y="1415191"/>
                  </a:lnTo>
                  <a:lnTo>
                    <a:pt x="2511821" y="1386286"/>
                  </a:lnTo>
                  <a:lnTo>
                    <a:pt x="2543095" y="1357564"/>
                  </a:lnTo>
                  <a:lnTo>
                    <a:pt x="2573173" y="1329029"/>
                  </a:lnTo>
                  <a:lnTo>
                    <a:pt x="2602069" y="1300685"/>
                  </a:lnTo>
                  <a:lnTo>
                    <a:pt x="2629797" y="1272536"/>
                  </a:lnTo>
                  <a:lnTo>
                    <a:pt x="2656371" y="1244585"/>
                  </a:lnTo>
                  <a:lnTo>
                    <a:pt x="2706108" y="1189296"/>
                  </a:lnTo>
                  <a:lnTo>
                    <a:pt x="2751391" y="1134848"/>
                  </a:lnTo>
                  <a:lnTo>
                    <a:pt x="2792328" y="1081275"/>
                  </a:lnTo>
                  <a:lnTo>
                    <a:pt x="2829029" y="1028606"/>
                  </a:lnTo>
                  <a:lnTo>
                    <a:pt x="2861603" y="976874"/>
                  </a:lnTo>
                  <a:lnTo>
                    <a:pt x="2890159" y="926110"/>
                  </a:lnTo>
                  <a:lnTo>
                    <a:pt x="2914806" y="876345"/>
                  </a:lnTo>
                  <a:lnTo>
                    <a:pt x="2935655" y="827612"/>
                  </a:lnTo>
                  <a:lnTo>
                    <a:pt x="2952813" y="779941"/>
                  </a:lnTo>
                  <a:lnTo>
                    <a:pt x="2966390" y="733364"/>
                  </a:lnTo>
                  <a:lnTo>
                    <a:pt x="2976495" y="687912"/>
                  </a:lnTo>
                  <a:lnTo>
                    <a:pt x="2983239" y="643617"/>
                  </a:lnTo>
                  <a:lnTo>
                    <a:pt x="2986729" y="600511"/>
                  </a:lnTo>
                  <a:lnTo>
                    <a:pt x="2987288" y="579413"/>
                  </a:lnTo>
                  <a:lnTo>
                    <a:pt x="2987075" y="558624"/>
                  </a:lnTo>
                  <a:lnTo>
                    <a:pt x="2984386" y="517989"/>
                  </a:lnTo>
                  <a:lnTo>
                    <a:pt x="2978772" y="478636"/>
                  </a:lnTo>
                  <a:lnTo>
                    <a:pt x="2970342" y="440598"/>
                  </a:lnTo>
                  <a:lnTo>
                    <a:pt x="2959204" y="403906"/>
                  </a:lnTo>
                  <a:lnTo>
                    <a:pt x="2937662" y="351460"/>
                  </a:lnTo>
                  <a:lnTo>
                    <a:pt x="2910642" y="302219"/>
                  </a:lnTo>
                  <a:lnTo>
                    <a:pt x="2878516" y="256289"/>
                  </a:lnTo>
                  <a:lnTo>
                    <a:pt x="2841650" y="213777"/>
                  </a:lnTo>
                  <a:lnTo>
                    <a:pt x="2800414" y="174789"/>
                  </a:lnTo>
                  <a:lnTo>
                    <a:pt x="2770677" y="150807"/>
                  </a:lnTo>
                  <a:lnTo>
                    <a:pt x="2739271" y="128470"/>
                  </a:lnTo>
                  <a:lnTo>
                    <a:pt x="2706305" y="107809"/>
                  </a:lnTo>
                  <a:lnTo>
                    <a:pt x="2671888" y="88856"/>
                  </a:lnTo>
                  <a:lnTo>
                    <a:pt x="2636129" y="71643"/>
                  </a:lnTo>
                  <a:lnTo>
                    <a:pt x="2599138" y="56200"/>
                  </a:lnTo>
                  <a:lnTo>
                    <a:pt x="2561024" y="42559"/>
                  </a:lnTo>
                  <a:lnTo>
                    <a:pt x="2521896" y="30752"/>
                  </a:lnTo>
                  <a:lnTo>
                    <a:pt x="2481863" y="20811"/>
                  </a:lnTo>
                  <a:lnTo>
                    <a:pt x="2441035" y="12766"/>
                  </a:lnTo>
                  <a:lnTo>
                    <a:pt x="2399521" y="6649"/>
                  </a:lnTo>
                  <a:lnTo>
                    <a:pt x="2357430" y="2492"/>
                  </a:lnTo>
                  <a:lnTo>
                    <a:pt x="2314870" y="326"/>
                  </a:lnTo>
                  <a:lnTo>
                    <a:pt x="22934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133441" y="2309527"/>
              <a:ext cx="2987675" cy="2058035"/>
            </a:xfrm>
            <a:custGeom>
              <a:avLst/>
              <a:gdLst/>
              <a:ahLst/>
              <a:cxnLst/>
              <a:rect l="l" t="t" r="r" b="b"/>
              <a:pathLst>
                <a:path w="2987675" h="2058035">
                  <a:moveTo>
                    <a:pt x="1493672" y="495013"/>
                  </a:moveTo>
                  <a:lnTo>
                    <a:pt x="1519867" y="446755"/>
                  </a:lnTo>
                  <a:lnTo>
                    <a:pt x="1547943" y="401165"/>
                  </a:lnTo>
                  <a:lnTo>
                    <a:pt x="1577791" y="358211"/>
                  </a:lnTo>
                  <a:lnTo>
                    <a:pt x="1609301" y="317863"/>
                  </a:lnTo>
                  <a:lnTo>
                    <a:pt x="1642363" y="280087"/>
                  </a:lnTo>
                  <a:lnTo>
                    <a:pt x="1676870" y="244854"/>
                  </a:lnTo>
                  <a:lnTo>
                    <a:pt x="1712711" y="212132"/>
                  </a:lnTo>
                  <a:lnTo>
                    <a:pt x="1749778" y="181889"/>
                  </a:lnTo>
                  <a:lnTo>
                    <a:pt x="1787961" y="154093"/>
                  </a:lnTo>
                  <a:lnTo>
                    <a:pt x="1827150" y="128713"/>
                  </a:lnTo>
                  <a:lnTo>
                    <a:pt x="1867238" y="105718"/>
                  </a:lnTo>
                  <a:lnTo>
                    <a:pt x="1908113" y="85077"/>
                  </a:lnTo>
                  <a:lnTo>
                    <a:pt x="1949668" y="66757"/>
                  </a:lnTo>
                  <a:lnTo>
                    <a:pt x="1991793" y="50727"/>
                  </a:lnTo>
                  <a:lnTo>
                    <a:pt x="2034378" y="36956"/>
                  </a:lnTo>
                  <a:lnTo>
                    <a:pt x="2077315" y="25412"/>
                  </a:lnTo>
                  <a:lnTo>
                    <a:pt x="2120495" y="16064"/>
                  </a:lnTo>
                  <a:lnTo>
                    <a:pt x="2163807" y="8880"/>
                  </a:lnTo>
                  <a:lnTo>
                    <a:pt x="2207143" y="3829"/>
                  </a:lnTo>
                  <a:lnTo>
                    <a:pt x="2250394" y="879"/>
                  </a:lnTo>
                  <a:lnTo>
                    <a:pt x="2293450" y="0"/>
                  </a:lnTo>
                  <a:lnTo>
                    <a:pt x="2336202" y="1158"/>
                  </a:lnTo>
                  <a:lnTo>
                    <a:pt x="2378541" y="4323"/>
                  </a:lnTo>
                  <a:lnTo>
                    <a:pt x="2420357" y="9464"/>
                  </a:lnTo>
                  <a:lnTo>
                    <a:pt x="2461542" y="16549"/>
                  </a:lnTo>
                  <a:lnTo>
                    <a:pt x="2501986" y="25546"/>
                  </a:lnTo>
                  <a:lnTo>
                    <a:pt x="2541580" y="36424"/>
                  </a:lnTo>
                  <a:lnTo>
                    <a:pt x="2580215" y="49152"/>
                  </a:lnTo>
                  <a:lnTo>
                    <a:pt x="2617781" y="63698"/>
                  </a:lnTo>
                  <a:lnTo>
                    <a:pt x="2654169" y="80030"/>
                  </a:lnTo>
                  <a:lnTo>
                    <a:pt x="2689271" y="98117"/>
                  </a:lnTo>
                  <a:lnTo>
                    <a:pt x="2722976" y="117928"/>
                  </a:lnTo>
                  <a:lnTo>
                    <a:pt x="2755176" y="139431"/>
                  </a:lnTo>
                  <a:lnTo>
                    <a:pt x="2785761" y="162594"/>
                  </a:lnTo>
                  <a:lnTo>
                    <a:pt x="2828372" y="200384"/>
                  </a:lnTo>
                  <a:lnTo>
                    <a:pt x="2866735" y="241734"/>
                  </a:lnTo>
                  <a:lnTo>
                    <a:pt x="2900483" y="286536"/>
                  </a:lnTo>
                  <a:lnTo>
                    <a:pt x="2929245" y="334685"/>
                  </a:lnTo>
                  <a:lnTo>
                    <a:pt x="2952655" y="386075"/>
                  </a:lnTo>
                  <a:lnTo>
                    <a:pt x="2970342" y="440598"/>
                  </a:lnTo>
                  <a:lnTo>
                    <a:pt x="2978772" y="478636"/>
                  </a:lnTo>
                  <a:lnTo>
                    <a:pt x="2984386" y="517989"/>
                  </a:lnTo>
                  <a:lnTo>
                    <a:pt x="2987075" y="558624"/>
                  </a:lnTo>
                  <a:lnTo>
                    <a:pt x="2987288" y="579413"/>
                  </a:lnTo>
                  <a:lnTo>
                    <a:pt x="2986729" y="600511"/>
                  </a:lnTo>
                  <a:lnTo>
                    <a:pt x="2983239" y="643617"/>
                  </a:lnTo>
                  <a:lnTo>
                    <a:pt x="2976495" y="687912"/>
                  </a:lnTo>
                  <a:lnTo>
                    <a:pt x="2966390" y="733364"/>
                  </a:lnTo>
                  <a:lnTo>
                    <a:pt x="2952813" y="779941"/>
                  </a:lnTo>
                  <a:lnTo>
                    <a:pt x="2935655" y="827612"/>
                  </a:lnTo>
                  <a:lnTo>
                    <a:pt x="2914806" y="876345"/>
                  </a:lnTo>
                  <a:lnTo>
                    <a:pt x="2890159" y="926110"/>
                  </a:lnTo>
                  <a:lnTo>
                    <a:pt x="2861603" y="976874"/>
                  </a:lnTo>
                  <a:lnTo>
                    <a:pt x="2829029" y="1028606"/>
                  </a:lnTo>
                  <a:lnTo>
                    <a:pt x="2792328" y="1081275"/>
                  </a:lnTo>
                  <a:lnTo>
                    <a:pt x="2751391" y="1134848"/>
                  </a:lnTo>
                  <a:lnTo>
                    <a:pt x="2706108" y="1189296"/>
                  </a:lnTo>
                  <a:lnTo>
                    <a:pt x="2656371" y="1244585"/>
                  </a:lnTo>
                  <a:lnTo>
                    <a:pt x="2629797" y="1272536"/>
                  </a:lnTo>
                  <a:lnTo>
                    <a:pt x="2602069" y="1300685"/>
                  </a:lnTo>
                  <a:lnTo>
                    <a:pt x="2573173" y="1329029"/>
                  </a:lnTo>
                  <a:lnTo>
                    <a:pt x="2543095" y="1357564"/>
                  </a:lnTo>
                  <a:lnTo>
                    <a:pt x="2511821" y="1386286"/>
                  </a:lnTo>
                  <a:lnTo>
                    <a:pt x="2479338" y="1415191"/>
                  </a:lnTo>
                  <a:lnTo>
                    <a:pt x="2445632" y="1444275"/>
                  </a:lnTo>
                  <a:lnTo>
                    <a:pt x="2410689" y="1473534"/>
                  </a:lnTo>
                  <a:lnTo>
                    <a:pt x="2374496" y="1502964"/>
                  </a:lnTo>
                  <a:lnTo>
                    <a:pt x="2337039" y="1532562"/>
                  </a:lnTo>
                  <a:lnTo>
                    <a:pt x="2298305" y="1562323"/>
                  </a:lnTo>
                  <a:lnTo>
                    <a:pt x="2258280" y="1592243"/>
                  </a:lnTo>
                  <a:lnTo>
                    <a:pt x="2216950" y="1622319"/>
                  </a:lnTo>
                  <a:lnTo>
                    <a:pt x="2174301" y="1652546"/>
                  </a:lnTo>
                  <a:lnTo>
                    <a:pt x="2130320" y="1682920"/>
                  </a:lnTo>
                  <a:lnTo>
                    <a:pt x="2084993" y="1713439"/>
                  </a:lnTo>
                  <a:lnTo>
                    <a:pt x="2038307" y="1744097"/>
                  </a:lnTo>
                  <a:lnTo>
                    <a:pt x="1990248" y="1774890"/>
                  </a:lnTo>
                  <a:lnTo>
                    <a:pt x="1940802" y="1805816"/>
                  </a:lnTo>
                  <a:lnTo>
                    <a:pt x="1889955" y="1836869"/>
                  </a:lnTo>
                  <a:lnTo>
                    <a:pt x="1837695" y="1868047"/>
                  </a:lnTo>
                  <a:lnTo>
                    <a:pt x="1784007" y="1899344"/>
                  </a:lnTo>
                  <a:lnTo>
                    <a:pt x="1728877" y="1930758"/>
                  </a:lnTo>
                  <a:lnTo>
                    <a:pt x="1672292" y="1962283"/>
                  </a:lnTo>
                  <a:lnTo>
                    <a:pt x="1614239" y="1993917"/>
                  </a:lnTo>
                  <a:lnTo>
                    <a:pt x="1554703" y="2025655"/>
                  </a:lnTo>
                  <a:lnTo>
                    <a:pt x="1493672" y="2057494"/>
                  </a:lnTo>
                  <a:lnTo>
                    <a:pt x="1432638" y="2025655"/>
                  </a:lnTo>
                  <a:lnTo>
                    <a:pt x="1373099" y="1993917"/>
                  </a:lnTo>
                  <a:lnTo>
                    <a:pt x="1315044" y="1962283"/>
                  </a:lnTo>
                  <a:lnTo>
                    <a:pt x="1258457" y="1930758"/>
                  </a:lnTo>
                  <a:lnTo>
                    <a:pt x="1203325" y="1899344"/>
                  </a:lnTo>
                  <a:lnTo>
                    <a:pt x="1149634" y="1868047"/>
                  </a:lnTo>
                  <a:lnTo>
                    <a:pt x="1097372" y="1836869"/>
                  </a:lnTo>
                  <a:lnTo>
                    <a:pt x="1046523" y="1805816"/>
                  </a:lnTo>
                  <a:lnTo>
                    <a:pt x="997075" y="1774890"/>
                  </a:lnTo>
                  <a:lnTo>
                    <a:pt x="949014" y="1744097"/>
                  </a:lnTo>
                  <a:lnTo>
                    <a:pt x="902326" y="1713439"/>
                  </a:lnTo>
                  <a:lnTo>
                    <a:pt x="856997" y="1682920"/>
                  </a:lnTo>
                  <a:lnTo>
                    <a:pt x="813015" y="1652546"/>
                  </a:lnTo>
                  <a:lnTo>
                    <a:pt x="770364" y="1622319"/>
                  </a:lnTo>
                  <a:lnTo>
                    <a:pt x="729032" y="1592243"/>
                  </a:lnTo>
                  <a:lnTo>
                    <a:pt x="689005" y="1562323"/>
                  </a:lnTo>
                  <a:lnTo>
                    <a:pt x="650270" y="1532562"/>
                  </a:lnTo>
                  <a:lnTo>
                    <a:pt x="612811" y="1502964"/>
                  </a:lnTo>
                  <a:lnTo>
                    <a:pt x="576617" y="1473534"/>
                  </a:lnTo>
                  <a:lnTo>
                    <a:pt x="541673" y="1444275"/>
                  </a:lnTo>
                  <a:lnTo>
                    <a:pt x="507966" y="1415191"/>
                  </a:lnTo>
                  <a:lnTo>
                    <a:pt x="475481" y="1386286"/>
                  </a:lnTo>
                  <a:lnTo>
                    <a:pt x="444206" y="1357564"/>
                  </a:lnTo>
                  <a:lnTo>
                    <a:pt x="414127" y="1329029"/>
                  </a:lnTo>
                  <a:lnTo>
                    <a:pt x="385230" y="1300685"/>
                  </a:lnTo>
                  <a:lnTo>
                    <a:pt x="357501" y="1272536"/>
                  </a:lnTo>
                  <a:lnTo>
                    <a:pt x="330926" y="1244585"/>
                  </a:lnTo>
                  <a:lnTo>
                    <a:pt x="281187" y="1189296"/>
                  </a:lnTo>
                  <a:lnTo>
                    <a:pt x="235903" y="1134848"/>
                  </a:lnTo>
                  <a:lnTo>
                    <a:pt x="194964" y="1081275"/>
                  </a:lnTo>
                  <a:lnTo>
                    <a:pt x="158262" y="1028606"/>
                  </a:lnTo>
                  <a:lnTo>
                    <a:pt x="125687" y="976874"/>
                  </a:lnTo>
                  <a:lnTo>
                    <a:pt x="97130" y="926110"/>
                  </a:lnTo>
                  <a:lnTo>
                    <a:pt x="72482" y="876345"/>
                  </a:lnTo>
                  <a:lnTo>
                    <a:pt x="51633" y="827612"/>
                  </a:lnTo>
                  <a:lnTo>
                    <a:pt x="34475" y="779941"/>
                  </a:lnTo>
                  <a:lnTo>
                    <a:pt x="20897" y="733364"/>
                  </a:lnTo>
                  <a:lnTo>
                    <a:pt x="10791" y="687912"/>
                  </a:lnTo>
                  <a:lnTo>
                    <a:pt x="4048" y="643617"/>
                  </a:lnTo>
                  <a:lnTo>
                    <a:pt x="559" y="600511"/>
                  </a:lnTo>
                  <a:lnTo>
                    <a:pt x="0" y="579413"/>
                  </a:lnTo>
                  <a:lnTo>
                    <a:pt x="213" y="558624"/>
                  </a:lnTo>
                  <a:lnTo>
                    <a:pt x="2902" y="517989"/>
                  </a:lnTo>
                  <a:lnTo>
                    <a:pt x="8517" y="478636"/>
                  </a:lnTo>
                  <a:lnTo>
                    <a:pt x="16948" y="440598"/>
                  </a:lnTo>
                  <a:lnTo>
                    <a:pt x="28086" y="403906"/>
                  </a:lnTo>
                  <a:lnTo>
                    <a:pt x="49630" y="351460"/>
                  </a:lnTo>
                  <a:lnTo>
                    <a:pt x="76651" y="302219"/>
                  </a:lnTo>
                  <a:lnTo>
                    <a:pt x="108779" y="256289"/>
                  </a:lnTo>
                  <a:lnTo>
                    <a:pt x="145647" y="213777"/>
                  </a:lnTo>
                  <a:lnTo>
                    <a:pt x="186885" y="174789"/>
                  </a:lnTo>
                  <a:lnTo>
                    <a:pt x="216623" y="150807"/>
                  </a:lnTo>
                  <a:lnTo>
                    <a:pt x="248031" y="128470"/>
                  </a:lnTo>
                  <a:lnTo>
                    <a:pt x="280999" y="107809"/>
                  </a:lnTo>
                  <a:lnTo>
                    <a:pt x="315417" y="88856"/>
                  </a:lnTo>
                  <a:lnTo>
                    <a:pt x="351177" y="71643"/>
                  </a:lnTo>
                  <a:lnTo>
                    <a:pt x="388170" y="56200"/>
                  </a:lnTo>
                  <a:lnTo>
                    <a:pt x="426286" y="42559"/>
                  </a:lnTo>
                  <a:lnTo>
                    <a:pt x="465416" y="30752"/>
                  </a:lnTo>
                  <a:lnTo>
                    <a:pt x="505450" y="20811"/>
                  </a:lnTo>
                  <a:lnTo>
                    <a:pt x="546280" y="12766"/>
                  </a:lnTo>
                  <a:lnTo>
                    <a:pt x="587796" y="6649"/>
                  </a:lnTo>
                  <a:lnTo>
                    <a:pt x="629889" y="2492"/>
                  </a:lnTo>
                  <a:lnTo>
                    <a:pt x="672450" y="326"/>
                  </a:lnTo>
                  <a:lnTo>
                    <a:pt x="693872" y="0"/>
                  </a:lnTo>
                  <a:lnTo>
                    <a:pt x="715369" y="183"/>
                  </a:lnTo>
                  <a:lnTo>
                    <a:pt x="758538" y="2093"/>
                  </a:lnTo>
                  <a:lnTo>
                    <a:pt x="801847" y="6090"/>
                  </a:lnTo>
                  <a:lnTo>
                    <a:pt x="845186" y="12203"/>
                  </a:lnTo>
                  <a:lnTo>
                    <a:pt x="888447" y="20465"/>
                  </a:lnTo>
                  <a:lnTo>
                    <a:pt x="931520" y="30907"/>
                  </a:lnTo>
                  <a:lnTo>
                    <a:pt x="974297" y="43561"/>
                  </a:lnTo>
                  <a:lnTo>
                    <a:pt x="1016667" y="58457"/>
                  </a:lnTo>
                  <a:lnTo>
                    <a:pt x="1058522" y="75628"/>
                  </a:lnTo>
                  <a:lnTo>
                    <a:pt x="1099752" y="95105"/>
                  </a:lnTo>
                  <a:lnTo>
                    <a:pt x="1140248" y="116920"/>
                  </a:lnTo>
                  <a:lnTo>
                    <a:pt x="1179901" y="141103"/>
                  </a:lnTo>
                  <a:lnTo>
                    <a:pt x="1218602" y="167687"/>
                  </a:lnTo>
                  <a:lnTo>
                    <a:pt x="1256241" y="196702"/>
                  </a:lnTo>
                  <a:lnTo>
                    <a:pt x="1292710" y="228181"/>
                  </a:lnTo>
                  <a:lnTo>
                    <a:pt x="1327898" y="262155"/>
                  </a:lnTo>
                  <a:lnTo>
                    <a:pt x="1361697" y="298655"/>
                  </a:lnTo>
                  <a:lnTo>
                    <a:pt x="1393998" y="337713"/>
                  </a:lnTo>
                  <a:lnTo>
                    <a:pt x="1424691" y="379360"/>
                  </a:lnTo>
                  <a:lnTo>
                    <a:pt x="1453666" y="423628"/>
                  </a:lnTo>
                  <a:lnTo>
                    <a:pt x="1480816" y="470548"/>
                  </a:lnTo>
                  <a:lnTo>
                    <a:pt x="1493672" y="495013"/>
                  </a:lnTo>
                  <a:close/>
                </a:path>
              </a:pathLst>
            </a:custGeom>
            <a:ln w="28575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0" y="5562600"/>
            <a:ext cx="5334000" cy="1343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marR="5080" indent="-146685" algn="ctr">
              <a:lnSpc>
                <a:spcPct val="100000"/>
              </a:lnSpc>
              <a:spcBef>
                <a:spcPts val="100"/>
              </a:spcBef>
            </a:pPr>
            <a:endParaRPr lang="vi-VN" sz="2000" dirty="0">
              <a:latin typeface="Roboto"/>
              <a:cs typeface="Roboto"/>
            </a:endParaRPr>
          </a:p>
          <a:p>
            <a:pPr marL="158750" marR="5080" indent="-146685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latin typeface="Roboto"/>
                <a:cs typeface="Roboto"/>
              </a:rPr>
              <a:t>Nguyễn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Thị</a:t>
            </a:r>
            <a:r>
              <a:rPr lang="en-US" sz="2000" dirty="0">
                <a:latin typeface="Roboto"/>
                <a:cs typeface="Roboto"/>
              </a:rPr>
              <a:t> D</a:t>
            </a:r>
            <a:r>
              <a:rPr lang="vi-VN" sz="2000" dirty="0">
                <a:latin typeface="Roboto"/>
                <a:cs typeface="Roboto"/>
              </a:rPr>
              <a:t>uyến</a:t>
            </a:r>
            <a:endParaRPr lang="en-US" sz="2000" dirty="0">
              <a:latin typeface="Roboto"/>
              <a:cs typeface="Roboto"/>
            </a:endParaRPr>
          </a:p>
          <a:p>
            <a:pPr marL="158750" marR="5080" indent="-146685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0000"/>
                </a:solidFill>
                <a:latin typeface="Roboto"/>
                <a:cs typeface="Roboto"/>
              </a:rPr>
              <a:t>SĐT</a:t>
            </a:r>
            <a:r>
              <a:rPr lang="en-US" sz="2000" dirty="0">
                <a:latin typeface="Roboto"/>
                <a:cs typeface="Roboto"/>
              </a:rPr>
              <a:t>: 0964 683 787</a:t>
            </a:r>
          </a:p>
          <a:p>
            <a:pPr marL="158750" marR="5080" indent="-146685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0000"/>
                </a:solidFill>
                <a:latin typeface="Roboto"/>
                <a:cs typeface="Roboto"/>
              </a:rPr>
              <a:t>Gmail: </a:t>
            </a:r>
            <a:r>
              <a:rPr lang="en-US" sz="2000" dirty="0" err="1">
                <a:latin typeface="Roboto"/>
                <a:cs typeface="Roboto"/>
              </a:rPr>
              <a:t>nguyen</a:t>
            </a:r>
            <a:r>
              <a:rPr lang="vi-VN" sz="2000" dirty="0">
                <a:latin typeface="Roboto"/>
                <a:cs typeface="Roboto"/>
              </a:rPr>
              <a:t>duyenlienphong</a:t>
            </a:r>
            <a:r>
              <a:rPr lang="en-US" sz="2000" dirty="0">
                <a:latin typeface="Roboto"/>
                <a:cs typeface="Roboto"/>
              </a:rPr>
              <a:t>@gmail.com</a:t>
            </a:r>
            <a:r>
              <a:rPr lang="en-US" sz="2400" dirty="0">
                <a:latin typeface="Roboto"/>
                <a:cs typeface="Roboto"/>
              </a:rPr>
              <a:t> </a:t>
            </a:r>
            <a:endParaRPr sz="2400" dirty="0">
              <a:latin typeface="Roboto"/>
              <a:cs typeface="Robo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91722" y="3319537"/>
            <a:ext cx="7079958" cy="3138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5643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2170"/>
              </a:spcBef>
            </a:pPr>
            <a:endParaRPr sz="2800" dirty="0">
              <a:latin typeface="Roboto"/>
              <a:cs typeface="Roboto"/>
            </a:endParaRPr>
          </a:p>
          <a:p>
            <a:pPr marR="347980" algn="ctr">
              <a:lnSpc>
                <a:spcPct val="100000"/>
              </a:lnSpc>
            </a:pPr>
            <a:r>
              <a:rPr lang="en-US" sz="2400" b="1" spc="130" dirty="0" err="1">
                <a:solidFill>
                  <a:srgbClr val="C00000"/>
                </a:solidFill>
                <a:latin typeface="Tahoma"/>
                <a:cs typeface="Tahoma"/>
              </a:rPr>
              <a:t>Mục</a:t>
            </a:r>
            <a:r>
              <a:rPr lang="en-US" sz="2400" b="1" spc="-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55" dirty="0" err="1">
                <a:solidFill>
                  <a:srgbClr val="C00000"/>
                </a:solidFill>
                <a:latin typeface="Tahoma"/>
                <a:cs typeface="Tahoma"/>
              </a:rPr>
              <a:t>tiêu</a:t>
            </a:r>
            <a:r>
              <a:rPr lang="en-US" sz="24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75" dirty="0" err="1">
                <a:solidFill>
                  <a:srgbClr val="C00000"/>
                </a:solidFill>
                <a:latin typeface="Tahoma"/>
                <a:cs typeface="Tahoma"/>
              </a:rPr>
              <a:t>trong</a:t>
            </a:r>
            <a:r>
              <a:rPr lang="en-US" sz="2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120" dirty="0" err="1">
                <a:solidFill>
                  <a:srgbClr val="C00000"/>
                </a:solidFill>
                <a:latin typeface="Tahoma"/>
                <a:cs typeface="Tahoma"/>
              </a:rPr>
              <a:t>năm</a:t>
            </a:r>
            <a:r>
              <a:rPr lang="en-US" sz="2400" b="1" spc="-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110" dirty="0" err="1">
                <a:solidFill>
                  <a:srgbClr val="C00000"/>
                </a:solidFill>
                <a:latin typeface="Tahoma"/>
                <a:cs typeface="Tahoma"/>
              </a:rPr>
              <a:t>học</a:t>
            </a:r>
            <a:r>
              <a:rPr lang="en-US" sz="2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55" dirty="0" err="1">
                <a:solidFill>
                  <a:srgbClr val="C00000"/>
                </a:solidFill>
                <a:latin typeface="Tahoma"/>
                <a:cs typeface="Tahoma"/>
              </a:rPr>
              <a:t>này</a:t>
            </a:r>
            <a:r>
              <a:rPr lang="en-US" sz="24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95" dirty="0" err="1">
                <a:solidFill>
                  <a:srgbClr val="C00000"/>
                </a:solidFill>
                <a:latin typeface="Tahoma"/>
                <a:cs typeface="Tahoma"/>
              </a:rPr>
              <a:t>của</a:t>
            </a:r>
            <a:r>
              <a:rPr lang="en-US" sz="2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105" dirty="0" err="1">
                <a:solidFill>
                  <a:srgbClr val="C00000"/>
                </a:solidFill>
                <a:latin typeface="Tahoma"/>
                <a:cs typeface="Tahoma"/>
              </a:rPr>
              <a:t>cô</a:t>
            </a:r>
            <a:r>
              <a:rPr lang="en-US" sz="24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2400" b="1" spc="-25" dirty="0" err="1">
                <a:solidFill>
                  <a:srgbClr val="C00000"/>
                </a:solidFill>
                <a:latin typeface="Tahoma"/>
                <a:cs typeface="Tahoma"/>
              </a:rPr>
              <a:t>là</a:t>
            </a:r>
            <a:r>
              <a:rPr lang="en-US" sz="2400" b="1" spc="-25" dirty="0">
                <a:solidFill>
                  <a:srgbClr val="C00000"/>
                </a:solidFill>
                <a:latin typeface="Tahoma"/>
                <a:cs typeface="Tahoma"/>
              </a:rPr>
              <a:t>:</a:t>
            </a:r>
            <a:endParaRPr lang="en-US" sz="2400" dirty="0">
              <a:latin typeface="Tahoma"/>
              <a:cs typeface="Tahoma"/>
            </a:endParaRPr>
          </a:p>
          <a:p>
            <a:pPr marL="12700" marR="347980" algn="ctr">
              <a:lnSpc>
                <a:spcPct val="100000"/>
              </a:lnSpc>
              <a:spcBef>
                <a:spcPts val="2450"/>
              </a:spcBef>
            </a:pPr>
            <a:r>
              <a:rPr sz="2800" b="1" dirty="0" err="1">
                <a:latin typeface="Roboto Cn"/>
                <a:cs typeface="Roboto Cn"/>
              </a:rPr>
              <a:t>Cùng</a:t>
            </a:r>
            <a:r>
              <a:rPr sz="2800" b="1" spc="5" dirty="0">
                <a:latin typeface="Roboto Cn"/>
                <a:cs typeface="Roboto Cn"/>
              </a:rPr>
              <a:t> </a:t>
            </a:r>
            <a:r>
              <a:rPr sz="2800" b="1" dirty="0" err="1">
                <a:latin typeface="Roboto Cn"/>
                <a:cs typeface="Roboto Cn"/>
              </a:rPr>
              <a:t>lớp</a:t>
            </a:r>
            <a:r>
              <a:rPr sz="2800" b="1" spc="10" dirty="0">
                <a:latin typeface="Roboto Cn"/>
                <a:cs typeface="Roboto Cn"/>
              </a:rPr>
              <a:t> </a:t>
            </a:r>
            <a:r>
              <a:rPr lang="en-US" sz="2800" b="1" dirty="0">
                <a:latin typeface="Roboto Cn"/>
                <a:cs typeface="Roboto Cn"/>
              </a:rPr>
              <a:t>5A</a:t>
            </a:r>
            <a:r>
              <a:rPr sz="2800" b="1" spc="35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có</a:t>
            </a:r>
            <a:r>
              <a:rPr sz="2800" b="1" spc="15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một</a:t>
            </a:r>
            <a:r>
              <a:rPr sz="2800" b="1" spc="15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năm</a:t>
            </a:r>
            <a:r>
              <a:rPr sz="2800" b="1" spc="15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học</a:t>
            </a:r>
            <a:r>
              <a:rPr sz="2800" b="1" spc="20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thật</a:t>
            </a:r>
            <a:r>
              <a:rPr sz="2800" b="1" spc="5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thành</a:t>
            </a:r>
            <a:r>
              <a:rPr sz="2800" b="1" spc="10" dirty="0">
                <a:latin typeface="Roboto Cn"/>
                <a:cs typeface="Roboto Cn"/>
              </a:rPr>
              <a:t> </a:t>
            </a:r>
            <a:r>
              <a:rPr sz="2800" b="1" spc="-10" dirty="0">
                <a:latin typeface="Roboto Cn"/>
                <a:cs typeface="Roboto Cn"/>
              </a:rPr>
              <a:t>công, </a:t>
            </a:r>
            <a:r>
              <a:rPr sz="2800" b="1" dirty="0">
                <a:latin typeface="Roboto Cn"/>
                <a:cs typeface="Roboto Cn"/>
              </a:rPr>
              <a:t>nhiều</a:t>
            </a:r>
            <a:r>
              <a:rPr sz="2800" b="1" spc="60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trải</a:t>
            </a:r>
            <a:r>
              <a:rPr sz="2800" b="1" spc="65" dirty="0">
                <a:latin typeface="Roboto Cn"/>
                <a:cs typeface="Roboto Cn"/>
              </a:rPr>
              <a:t> </a:t>
            </a:r>
            <a:r>
              <a:rPr sz="2800" b="1" dirty="0" err="1">
                <a:latin typeface="Roboto Cn"/>
                <a:cs typeface="Roboto Cn"/>
              </a:rPr>
              <a:t>nghiệm</a:t>
            </a:r>
            <a:r>
              <a:rPr sz="2800" b="1" spc="55" dirty="0">
                <a:latin typeface="Roboto Cn"/>
                <a:cs typeface="Roboto Cn"/>
              </a:rPr>
              <a:t> </a:t>
            </a:r>
            <a:r>
              <a:rPr sz="2800" b="1" dirty="0" err="1">
                <a:latin typeface="Roboto Cn"/>
                <a:cs typeface="Roboto Cn"/>
              </a:rPr>
              <a:t>và</a:t>
            </a:r>
            <a:r>
              <a:rPr lang="en-US" sz="2800" b="1" dirty="0">
                <a:latin typeface="Roboto Cn"/>
                <a:cs typeface="Roboto Cn"/>
              </a:rPr>
              <a:t> </a:t>
            </a:r>
            <a:r>
              <a:rPr lang="en-US" sz="2800" b="1" dirty="0" err="1">
                <a:latin typeface="Roboto Cn"/>
                <a:cs typeface="Roboto Cn"/>
              </a:rPr>
              <a:t>ghi</a:t>
            </a:r>
            <a:r>
              <a:rPr lang="en-US" sz="2800" b="1" dirty="0">
                <a:latin typeface="Roboto Cn"/>
                <a:cs typeface="Roboto Cn"/>
              </a:rPr>
              <a:t> </a:t>
            </a:r>
            <a:r>
              <a:rPr lang="en-US" sz="2800" b="1" dirty="0" err="1">
                <a:latin typeface="Roboto Cn"/>
                <a:cs typeface="Roboto Cn"/>
              </a:rPr>
              <a:t>thật</a:t>
            </a:r>
            <a:r>
              <a:rPr lang="en-US" sz="2800" b="1" dirty="0">
                <a:latin typeface="Roboto Cn"/>
                <a:cs typeface="Roboto Cn"/>
              </a:rPr>
              <a:t> </a:t>
            </a:r>
            <a:r>
              <a:rPr lang="en-US" sz="2800" b="1" dirty="0" err="1">
                <a:latin typeface="Roboto Cn"/>
                <a:cs typeface="Roboto Cn"/>
              </a:rPr>
              <a:t>nhiều</a:t>
            </a:r>
            <a:r>
              <a:rPr lang="en-US" sz="2800" b="1" dirty="0">
                <a:latin typeface="Roboto Cn"/>
                <a:cs typeface="Roboto Cn"/>
              </a:rPr>
              <a:t> </a:t>
            </a:r>
            <a:r>
              <a:rPr sz="2800" b="1" spc="80" dirty="0">
                <a:latin typeface="Roboto Cn"/>
                <a:cs typeface="Roboto Cn"/>
              </a:rPr>
              <a:t> </a:t>
            </a:r>
            <a:r>
              <a:rPr sz="2800" b="1" dirty="0">
                <a:latin typeface="Roboto Cn"/>
                <a:cs typeface="Roboto Cn"/>
              </a:rPr>
              <a:t>kỉ</a:t>
            </a:r>
            <a:r>
              <a:rPr sz="2800" b="1" spc="70" dirty="0">
                <a:latin typeface="Roboto Cn"/>
                <a:cs typeface="Roboto Cn"/>
              </a:rPr>
              <a:t> </a:t>
            </a:r>
            <a:r>
              <a:rPr sz="2800" b="1" dirty="0" err="1">
                <a:latin typeface="Roboto Cn"/>
                <a:cs typeface="Roboto Cn"/>
              </a:rPr>
              <a:t>niệm</a:t>
            </a:r>
            <a:r>
              <a:rPr sz="2800" b="1" spc="65" dirty="0">
                <a:latin typeface="Roboto Cn"/>
                <a:cs typeface="Roboto Cn"/>
              </a:rPr>
              <a:t> </a:t>
            </a:r>
            <a:r>
              <a:rPr lang="en-US" sz="2800" b="1" spc="65" dirty="0" err="1">
                <a:latin typeface="Roboto Cn"/>
                <a:cs typeface="Roboto Cn"/>
              </a:rPr>
              <a:t>đẹp</a:t>
            </a:r>
            <a:r>
              <a:rPr lang="en-US" sz="2800" b="1" spc="65" dirty="0">
                <a:latin typeface="Roboto Cn"/>
                <a:cs typeface="Roboto Cn"/>
              </a:rPr>
              <a:t> </a:t>
            </a:r>
            <a:r>
              <a:rPr sz="2800" b="1" dirty="0" err="1">
                <a:latin typeface="Roboto Cn"/>
                <a:cs typeface="Roboto Cn"/>
              </a:rPr>
              <a:t>cùng</a:t>
            </a:r>
            <a:r>
              <a:rPr sz="2800" b="1" spc="60" dirty="0">
                <a:latin typeface="Roboto Cn"/>
                <a:cs typeface="Roboto Cn"/>
              </a:rPr>
              <a:t> </a:t>
            </a:r>
            <a:r>
              <a:rPr sz="2800" b="1" spc="-10" dirty="0">
                <a:latin typeface="Roboto Cn"/>
                <a:cs typeface="Roboto Cn"/>
              </a:rPr>
              <a:t>nhau.</a:t>
            </a:r>
            <a:endParaRPr sz="2800" dirty="0">
              <a:latin typeface="Roboto Cn"/>
              <a:cs typeface="Roboto Cn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xfrm>
            <a:off x="5620808" y="3117009"/>
            <a:ext cx="199633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229" dirty="0">
                <a:solidFill>
                  <a:srgbClr val="252525"/>
                </a:solidFill>
                <a:latin typeface="Tahoma"/>
                <a:cs typeface="Tahoma"/>
              </a:rPr>
              <a:t>19</a:t>
            </a:r>
            <a:r>
              <a:rPr lang="en-US" sz="2800" b="1" spc="-229" dirty="0">
                <a:solidFill>
                  <a:srgbClr val="252525"/>
                </a:solidFill>
                <a:latin typeface="Tahoma"/>
                <a:cs typeface="Tahoma"/>
              </a:rPr>
              <a:t>75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29214" y="348143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Đi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9172926" y="3949856"/>
            <a:ext cx="196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Nấu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9FED6-628A-C0C8-89B4-92B58ECA646A}"/>
              </a:ext>
            </a:extLst>
          </p:cNvPr>
          <p:cNvSpPr txBox="1"/>
          <p:nvPr/>
        </p:nvSpPr>
        <p:spPr>
          <a:xfrm>
            <a:off x="1315064" y="338483"/>
            <a:ext cx="9585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GIỚI THIỆU VỀ GIÁO VIÊN CHỦ NHIỆM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E4293-10B5-A34C-9FF6-8D757A913FCF}"/>
              </a:ext>
            </a:extLst>
          </p:cNvPr>
          <p:cNvSpPr txBox="1"/>
          <p:nvPr/>
        </p:nvSpPr>
        <p:spPr>
          <a:xfrm>
            <a:off x="9320481" y="2893700"/>
            <a:ext cx="18535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300925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" y="522198"/>
            <a:ext cx="4259207" cy="47881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4DBBCA-1D06-AF3D-71F4-18A0D2D4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55" y="30205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A00400-32CD-632B-1194-96905DCE8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1800" y="4254333"/>
            <a:ext cx="5568105" cy="2246206"/>
          </a:xfrm>
          <a:prstGeom prst="rect">
            <a:avLst/>
          </a:prstGeom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A5DD2609-550B-819C-1B44-050E328975F0}"/>
              </a:ext>
            </a:extLst>
          </p:cNvPr>
          <p:cNvSpPr/>
          <p:nvPr/>
        </p:nvSpPr>
        <p:spPr>
          <a:xfrm rot="10800000">
            <a:off x="7190464" y="30206"/>
            <a:ext cx="5028791" cy="46901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F36E5C-F27D-E940-3903-5C1F331ECBF2}"/>
              </a:ext>
            </a:extLst>
          </p:cNvPr>
          <p:cNvSpPr txBox="1"/>
          <p:nvPr/>
        </p:nvSpPr>
        <p:spPr>
          <a:xfrm>
            <a:off x="27255" y="354842"/>
            <a:ext cx="7871436" cy="167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00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B9DCB00-B88D-921C-B323-E648BBF89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171"/>
            <a:ext cx="8114479" cy="12802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25235C-5599-E5F3-ECD8-FBE53B7421F2}"/>
              </a:ext>
            </a:extLst>
          </p:cNvPr>
          <p:cNvSpPr txBox="1"/>
          <p:nvPr/>
        </p:nvSpPr>
        <p:spPr>
          <a:xfrm>
            <a:off x="6324600" y="5088886"/>
            <a:ext cx="6995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GV: Nguyễn Thị </a:t>
            </a:r>
            <a:r>
              <a:rPr lang="vi-VN" b="1" kern="1200" noProof="0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Duyến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1" dirty="0">
                <a:solidFill>
                  <a:srgbClr val="FF0000"/>
                </a:solidFill>
                <a:latin typeface="+mj-lt"/>
              </a:rPr>
              <a:t>Sinh năm: 197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ĐT: 0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377660960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Gmail: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nguy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enduyenlienphong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@gmail.com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82F01-9FB3-3606-0E8D-DD13C9738CD2}"/>
              </a:ext>
            </a:extLst>
          </p:cNvPr>
          <p:cNvSpPr txBox="1"/>
          <p:nvPr/>
        </p:nvSpPr>
        <p:spPr>
          <a:xfrm>
            <a:off x="2133600" y="1132582"/>
            <a:ext cx="3415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mong muốn nhất ở 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001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croll: Horizontal 46">
            <a:extLst>
              <a:ext uri="{FF2B5EF4-FFF2-40B4-BE49-F238E27FC236}">
                <a16:creationId xmlns:a16="http://schemas.microsoft.com/office/drawing/2014/main" id="{FB820D61-D3EC-B0BA-141E-E34E0EA88C65}"/>
              </a:ext>
            </a:extLst>
          </p:cNvPr>
          <p:cNvSpPr/>
          <p:nvPr/>
        </p:nvSpPr>
        <p:spPr>
          <a:xfrm>
            <a:off x="3178875" y="2160178"/>
            <a:ext cx="4016772" cy="2329718"/>
          </a:xfrm>
          <a:prstGeom prst="horizontalScroll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2DBF75-756D-EEB1-898D-F238BC33C6E8}"/>
              </a:ext>
            </a:extLst>
          </p:cNvPr>
          <p:cNvSpPr txBox="1"/>
          <p:nvPr/>
        </p:nvSpPr>
        <p:spPr>
          <a:xfrm>
            <a:off x="4109820" y="2492763"/>
            <a:ext cx="338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Chăm ngoan</a:t>
            </a:r>
            <a:endParaRPr lang="en-001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83CC1C-8283-85E7-FC87-43D81F766415}"/>
              </a:ext>
            </a:extLst>
          </p:cNvPr>
          <p:cNvSpPr txBox="1"/>
          <p:nvPr/>
        </p:nvSpPr>
        <p:spPr>
          <a:xfrm>
            <a:off x="4139495" y="3098552"/>
            <a:ext cx="207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Trung thực </a:t>
            </a:r>
            <a:endParaRPr lang="en-001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075929-0446-5D89-9007-C9481DFF06AF}"/>
              </a:ext>
            </a:extLst>
          </p:cNvPr>
          <p:cNvSpPr txBox="1"/>
          <p:nvPr/>
        </p:nvSpPr>
        <p:spPr>
          <a:xfrm>
            <a:off x="4158058" y="3748246"/>
            <a:ext cx="191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Tự giác</a:t>
            </a:r>
            <a:endParaRPr lang="en-001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E50B6A14-A210-9D75-6945-9294E1C29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648" y="4952538"/>
            <a:ext cx="3428571" cy="1957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73" y="664064"/>
            <a:ext cx="3483727" cy="33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3" grpId="0"/>
      <p:bldP spid="4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2842" y="4294109"/>
              <a:ext cx="2360929" cy="23310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3432" y="5241830"/>
              <a:ext cx="698245" cy="6984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4110" y="5377461"/>
              <a:ext cx="698253" cy="6984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1799" y="3514860"/>
              <a:ext cx="2851647" cy="33431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4315" y="6676156"/>
              <a:ext cx="150543" cy="1818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5179" y="6721002"/>
              <a:ext cx="94540" cy="1369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1255" y="6675196"/>
              <a:ext cx="145298" cy="1828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03889" y="3523297"/>
              <a:ext cx="2860648" cy="3334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69800" y="4659385"/>
              <a:ext cx="1006877" cy="974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43437" y="4794724"/>
              <a:ext cx="917877" cy="9180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28535" y="4690876"/>
              <a:ext cx="2172274" cy="21620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04487" y="2110739"/>
              <a:ext cx="1445514" cy="8907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94708" y="2100452"/>
              <a:ext cx="1420749" cy="8669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29427" y="2074164"/>
              <a:ext cx="1552194" cy="8069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19013" y="2064511"/>
              <a:ext cx="1527047" cy="7813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65619" y="2069592"/>
              <a:ext cx="1480566" cy="9441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55587" y="2059813"/>
              <a:ext cx="1455166" cy="9197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10939" y="3029711"/>
              <a:ext cx="1930145" cy="9319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00780" y="3019932"/>
              <a:ext cx="1905508" cy="90754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25083" y="2967227"/>
              <a:ext cx="986789" cy="87401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16067" y="2958210"/>
              <a:ext cx="961517" cy="8477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21779" y="3029711"/>
              <a:ext cx="1864614" cy="8039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12254" y="3019932"/>
              <a:ext cx="1838578" cy="77939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12692" y="2218944"/>
              <a:ext cx="432053" cy="54635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09008" y="2214752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39">
                  <a:moveTo>
                    <a:pt x="353313" y="0"/>
                  </a:moveTo>
                  <a:lnTo>
                    <a:pt x="333248" y="0"/>
                  </a:lnTo>
                  <a:lnTo>
                    <a:pt x="324865" y="381"/>
                  </a:lnTo>
                  <a:lnTo>
                    <a:pt x="291845" y="13716"/>
                  </a:lnTo>
                  <a:lnTo>
                    <a:pt x="291845" y="201930"/>
                  </a:lnTo>
                  <a:lnTo>
                    <a:pt x="102742" y="201930"/>
                  </a:lnTo>
                  <a:lnTo>
                    <a:pt x="102742" y="13716"/>
                  </a:lnTo>
                  <a:lnTo>
                    <a:pt x="101980" y="11430"/>
                  </a:lnTo>
                  <a:lnTo>
                    <a:pt x="61721" y="0"/>
                  </a:lnTo>
                  <a:lnTo>
                    <a:pt x="51562" y="0"/>
                  </a:lnTo>
                  <a:lnTo>
                    <a:pt x="41655" y="0"/>
                  </a:lnTo>
                  <a:lnTo>
                    <a:pt x="888" y="11430"/>
                  </a:lnTo>
                  <a:lnTo>
                    <a:pt x="0" y="13716"/>
                  </a:lnTo>
                  <a:lnTo>
                    <a:pt x="0" y="496443"/>
                  </a:lnTo>
                  <a:lnTo>
                    <a:pt x="41655" y="510159"/>
                  </a:lnTo>
                  <a:lnTo>
                    <a:pt x="61721" y="510159"/>
                  </a:lnTo>
                  <a:lnTo>
                    <a:pt x="101980" y="498729"/>
                  </a:lnTo>
                  <a:lnTo>
                    <a:pt x="102742" y="496443"/>
                  </a:lnTo>
                  <a:lnTo>
                    <a:pt x="102742" y="289433"/>
                  </a:lnTo>
                  <a:lnTo>
                    <a:pt x="291845" y="289433"/>
                  </a:lnTo>
                  <a:lnTo>
                    <a:pt x="291845" y="496443"/>
                  </a:lnTo>
                  <a:lnTo>
                    <a:pt x="292735" y="498729"/>
                  </a:lnTo>
                  <a:lnTo>
                    <a:pt x="333248" y="510159"/>
                  </a:lnTo>
                  <a:lnTo>
                    <a:pt x="353313" y="510159"/>
                  </a:lnTo>
                  <a:lnTo>
                    <a:pt x="393826" y="498729"/>
                  </a:lnTo>
                  <a:lnTo>
                    <a:pt x="394588" y="496443"/>
                  </a:lnTo>
                  <a:lnTo>
                    <a:pt x="394588" y="13716"/>
                  </a:lnTo>
                  <a:lnTo>
                    <a:pt x="361568" y="381"/>
                  </a:lnTo>
                  <a:lnTo>
                    <a:pt x="353313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09008" y="2214752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39">
                  <a:moveTo>
                    <a:pt x="51562" y="0"/>
                  </a:moveTo>
                  <a:lnTo>
                    <a:pt x="61721" y="0"/>
                  </a:lnTo>
                  <a:lnTo>
                    <a:pt x="70103" y="381"/>
                  </a:lnTo>
                  <a:lnTo>
                    <a:pt x="76580" y="1143"/>
                  </a:lnTo>
                  <a:lnTo>
                    <a:pt x="83057" y="1905"/>
                  </a:lnTo>
                  <a:lnTo>
                    <a:pt x="88264" y="2921"/>
                  </a:lnTo>
                  <a:lnTo>
                    <a:pt x="92201" y="4318"/>
                  </a:lnTo>
                  <a:lnTo>
                    <a:pt x="96138" y="5587"/>
                  </a:lnTo>
                  <a:lnTo>
                    <a:pt x="98932" y="7238"/>
                  </a:lnTo>
                  <a:lnTo>
                    <a:pt x="100456" y="9398"/>
                  </a:lnTo>
                  <a:lnTo>
                    <a:pt x="101980" y="11430"/>
                  </a:lnTo>
                  <a:lnTo>
                    <a:pt x="102742" y="13716"/>
                  </a:lnTo>
                  <a:lnTo>
                    <a:pt x="102742" y="16383"/>
                  </a:lnTo>
                  <a:lnTo>
                    <a:pt x="102742" y="201930"/>
                  </a:lnTo>
                  <a:lnTo>
                    <a:pt x="291845" y="201930"/>
                  </a:lnTo>
                  <a:lnTo>
                    <a:pt x="291845" y="16383"/>
                  </a:lnTo>
                  <a:lnTo>
                    <a:pt x="291845" y="13716"/>
                  </a:lnTo>
                  <a:lnTo>
                    <a:pt x="292735" y="11430"/>
                  </a:lnTo>
                  <a:lnTo>
                    <a:pt x="294386" y="9398"/>
                  </a:lnTo>
                  <a:lnTo>
                    <a:pt x="296037" y="7238"/>
                  </a:lnTo>
                  <a:lnTo>
                    <a:pt x="298830" y="5587"/>
                  </a:lnTo>
                  <a:lnTo>
                    <a:pt x="302640" y="4318"/>
                  </a:lnTo>
                  <a:lnTo>
                    <a:pt x="306324" y="2921"/>
                  </a:lnTo>
                  <a:lnTo>
                    <a:pt x="311530" y="1905"/>
                  </a:lnTo>
                  <a:lnTo>
                    <a:pt x="318262" y="1143"/>
                  </a:lnTo>
                  <a:lnTo>
                    <a:pt x="324865" y="381"/>
                  </a:lnTo>
                  <a:lnTo>
                    <a:pt x="333248" y="0"/>
                  </a:lnTo>
                  <a:lnTo>
                    <a:pt x="343407" y="0"/>
                  </a:lnTo>
                  <a:lnTo>
                    <a:pt x="353313" y="0"/>
                  </a:lnTo>
                  <a:lnTo>
                    <a:pt x="361568" y="381"/>
                  </a:lnTo>
                  <a:lnTo>
                    <a:pt x="368045" y="1143"/>
                  </a:lnTo>
                  <a:lnTo>
                    <a:pt x="374523" y="1905"/>
                  </a:lnTo>
                  <a:lnTo>
                    <a:pt x="379729" y="2921"/>
                  </a:lnTo>
                  <a:lnTo>
                    <a:pt x="383666" y="4318"/>
                  </a:lnTo>
                  <a:lnTo>
                    <a:pt x="387603" y="5587"/>
                  </a:lnTo>
                  <a:lnTo>
                    <a:pt x="390398" y="7238"/>
                  </a:lnTo>
                  <a:lnTo>
                    <a:pt x="392049" y="9398"/>
                  </a:lnTo>
                  <a:lnTo>
                    <a:pt x="393826" y="11430"/>
                  </a:lnTo>
                  <a:lnTo>
                    <a:pt x="394588" y="13716"/>
                  </a:lnTo>
                  <a:lnTo>
                    <a:pt x="394588" y="16383"/>
                  </a:lnTo>
                  <a:lnTo>
                    <a:pt x="394588" y="493775"/>
                  </a:lnTo>
                  <a:lnTo>
                    <a:pt x="394588" y="496443"/>
                  </a:lnTo>
                  <a:lnTo>
                    <a:pt x="393826" y="498729"/>
                  </a:lnTo>
                  <a:lnTo>
                    <a:pt x="392049" y="500761"/>
                  </a:lnTo>
                  <a:lnTo>
                    <a:pt x="390398" y="502920"/>
                  </a:lnTo>
                  <a:lnTo>
                    <a:pt x="387603" y="504571"/>
                  </a:lnTo>
                  <a:lnTo>
                    <a:pt x="383666" y="505841"/>
                  </a:lnTo>
                  <a:lnTo>
                    <a:pt x="379729" y="507238"/>
                  </a:lnTo>
                  <a:lnTo>
                    <a:pt x="374523" y="508254"/>
                  </a:lnTo>
                  <a:lnTo>
                    <a:pt x="368045" y="509016"/>
                  </a:lnTo>
                  <a:lnTo>
                    <a:pt x="361568" y="509777"/>
                  </a:lnTo>
                  <a:lnTo>
                    <a:pt x="353313" y="510159"/>
                  </a:lnTo>
                  <a:lnTo>
                    <a:pt x="343407" y="510159"/>
                  </a:lnTo>
                  <a:lnTo>
                    <a:pt x="333248" y="510159"/>
                  </a:lnTo>
                  <a:lnTo>
                    <a:pt x="324865" y="509777"/>
                  </a:lnTo>
                  <a:lnTo>
                    <a:pt x="318262" y="509016"/>
                  </a:lnTo>
                  <a:lnTo>
                    <a:pt x="311530" y="508254"/>
                  </a:lnTo>
                  <a:lnTo>
                    <a:pt x="306324" y="507238"/>
                  </a:lnTo>
                  <a:lnTo>
                    <a:pt x="302640" y="505841"/>
                  </a:lnTo>
                  <a:lnTo>
                    <a:pt x="298830" y="504571"/>
                  </a:lnTo>
                  <a:lnTo>
                    <a:pt x="296037" y="502920"/>
                  </a:lnTo>
                  <a:lnTo>
                    <a:pt x="294386" y="500761"/>
                  </a:lnTo>
                  <a:lnTo>
                    <a:pt x="292735" y="498729"/>
                  </a:lnTo>
                  <a:lnTo>
                    <a:pt x="291845" y="496443"/>
                  </a:lnTo>
                  <a:lnTo>
                    <a:pt x="291845" y="493775"/>
                  </a:lnTo>
                  <a:lnTo>
                    <a:pt x="291845" y="289433"/>
                  </a:lnTo>
                  <a:lnTo>
                    <a:pt x="102742" y="289433"/>
                  </a:lnTo>
                  <a:lnTo>
                    <a:pt x="102742" y="493775"/>
                  </a:lnTo>
                  <a:lnTo>
                    <a:pt x="102742" y="496443"/>
                  </a:lnTo>
                  <a:lnTo>
                    <a:pt x="101980" y="498729"/>
                  </a:lnTo>
                  <a:lnTo>
                    <a:pt x="100456" y="500761"/>
                  </a:lnTo>
                  <a:lnTo>
                    <a:pt x="98932" y="502920"/>
                  </a:lnTo>
                  <a:lnTo>
                    <a:pt x="96138" y="504571"/>
                  </a:lnTo>
                  <a:lnTo>
                    <a:pt x="92201" y="505841"/>
                  </a:lnTo>
                  <a:lnTo>
                    <a:pt x="88264" y="507238"/>
                  </a:lnTo>
                  <a:lnTo>
                    <a:pt x="83057" y="508254"/>
                  </a:lnTo>
                  <a:lnTo>
                    <a:pt x="76580" y="509016"/>
                  </a:lnTo>
                  <a:lnTo>
                    <a:pt x="70103" y="509777"/>
                  </a:lnTo>
                  <a:lnTo>
                    <a:pt x="61721" y="510159"/>
                  </a:lnTo>
                  <a:lnTo>
                    <a:pt x="51562" y="510159"/>
                  </a:lnTo>
                  <a:lnTo>
                    <a:pt x="41655" y="510159"/>
                  </a:lnTo>
                  <a:lnTo>
                    <a:pt x="10921" y="505841"/>
                  </a:lnTo>
                  <a:lnTo>
                    <a:pt x="7112" y="504571"/>
                  </a:lnTo>
                  <a:lnTo>
                    <a:pt x="4317" y="502920"/>
                  </a:lnTo>
                  <a:lnTo>
                    <a:pt x="2539" y="500761"/>
                  </a:lnTo>
                  <a:lnTo>
                    <a:pt x="888" y="498729"/>
                  </a:lnTo>
                  <a:lnTo>
                    <a:pt x="0" y="496443"/>
                  </a:lnTo>
                  <a:lnTo>
                    <a:pt x="0" y="493775"/>
                  </a:lnTo>
                  <a:lnTo>
                    <a:pt x="0" y="16383"/>
                  </a:lnTo>
                  <a:lnTo>
                    <a:pt x="0" y="13716"/>
                  </a:lnTo>
                  <a:lnTo>
                    <a:pt x="888" y="11430"/>
                  </a:lnTo>
                  <a:lnTo>
                    <a:pt x="2539" y="9398"/>
                  </a:lnTo>
                  <a:lnTo>
                    <a:pt x="4317" y="7238"/>
                  </a:lnTo>
                  <a:lnTo>
                    <a:pt x="7112" y="5587"/>
                  </a:lnTo>
                  <a:lnTo>
                    <a:pt x="10921" y="4318"/>
                  </a:lnTo>
                  <a:lnTo>
                    <a:pt x="14858" y="2921"/>
                  </a:lnTo>
                  <a:lnTo>
                    <a:pt x="20192" y="1905"/>
                  </a:lnTo>
                  <a:lnTo>
                    <a:pt x="26796" y="1143"/>
                  </a:lnTo>
                  <a:lnTo>
                    <a:pt x="33400" y="381"/>
                  </a:lnTo>
                  <a:lnTo>
                    <a:pt x="41655" y="0"/>
                  </a:lnTo>
                  <a:lnTo>
                    <a:pt x="5156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89704" y="2342388"/>
              <a:ext cx="410705" cy="55092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486529" y="2338577"/>
              <a:ext cx="374015" cy="514984"/>
            </a:xfrm>
            <a:custGeom>
              <a:avLst/>
              <a:gdLst/>
              <a:ahLst/>
              <a:cxnLst/>
              <a:rect l="l" t="t" r="r" b="b"/>
              <a:pathLst>
                <a:path w="374014" h="514985">
                  <a:moveTo>
                    <a:pt x="187960" y="416433"/>
                  </a:moveTo>
                  <a:lnTo>
                    <a:pt x="149098" y="423418"/>
                  </a:lnTo>
                  <a:lnTo>
                    <a:pt x="133223" y="457073"/>
                  </a:lnTo>
                  <a:lnTo>
                    <a:pt x="133223" y="475361"/>
                  </a:lnTo>
                  <a:lnTo>
                    <a:pt x="154305" y="510286"/>
                  </a:lnTo>
                  <a:lnTo>
                    <a:pt x="187071" y="514476"/>
                  </a:lnTo>
                  <a:lnTo>
                    <a:pt x="194571" y="514330"/>
                  </a:lnTo>
                  <a:lnTo>
                    <a:pt x="234315" y="499618"/>
                  </a:lnTo>
                  <a:lnTo>
                    <a:pt x="241426" y="473837"/>
                  </a:lnTo>
                  <a:lnTo>
                    <a:pt x="241426" y="455675"/>
                  </a:lnTo>
                  <a:lnTo>
                    <a:pt x="240537" y="448183"/>
                  </a:lnTo>
                  <a:lnTo>
                    <a:pt x="238887" y="442087"/>
                  </a:lnTo>
                  <a:lnTo>
                    <a:pt x="237236" y="435863"/>
                  </a:lnTo>
                  <a:lnTo>
                    <a:pt x="234315" y="430911"/>
                  </a:lnTo>
                  <a:lnTo>
                    <a:pt x="230250" y="427227"/>
                  </a:lnTo>
                  <a:lnTo>
                    <a:pt x="226313" y="423418"/>
                  </a:lnTo>
                  <a:lnTo>
                    <a:pt x="195437" y="416597"/>
                  </a:lnTo>
                  <a:lnTo>
                    <a:pt x="187960" y="416433"/>
                  </a:lnTo>
                  <a:close/>
                </a:path>
                <a:path w="374014" h="514985">
                  <a:moveTo>
                    <a:pt x="191008" y="0"/>
                  </a:moveTo>
                  <a:lnTo>
                    <a:pt x="146050" y="3619"/>
                  </a:lnTo>
                  <a:lnTo>
                    <a:pt x="107187" y="14477"/>
                  </a:lnTo>
                  <a:lnTo>
                    <a:pt x="60289" y="42838"/>
                  </a:lnTo>
                  <a:lnTo>
                    <a:pt x="26781" y="84296"/>
                  </a:lnTo>
                  <a:lnTo>
                    <a:pt x="6697" y="137445"/>
                  </a:lnTo>
                  <a:lnTo>
                    <a:pt x="740" y="178212"/>
                  </a:lnTo>
                  <a:lnTo>
                    <a:pt x="0" y="200025"/>
                  </a:lnTo>
                  <a:lnTo>
                    <a:pt x="688" y="222434"/>
                  </a:lnTo>
                  <a:lnTo>
                    <a:pt x="6174" y="263493"/>
                  </a:lnTo>
                  <a:lnTo>
                    <a:pt x="24844" y="315166"/>
                  </a:lnTo>
                  <a:lnTo>
                    <a:pt x="56630" y="354197"/>
                  </a:lnTo>
                  <a:lnTo>
                    <a:pt x="101600" y="380111"/>
                  </a:lnTo>
                  <a:lnTo>
                    <a:pt x="139001" y="389763"/>
                  </a:lnTo>
                  <a:lnTo>
                    <a:pt x="182499" y="392938"/>
                  </a:lnTo>
                  <a:lnTo>
                    <a:pt x="205741" y="392052"/>
                  </a:lnTo>
                  <a:lnTo>
                    <a:pt x="247703" y="384901"/>
                  </a:lnTo>
                  <a:lnTo>
                    <a:pt x="283668" y="370587"/>
                  </a:lnTo>
                  <a:lnTo>
                    <a:pt x="326263" y="337566"/>
                  </a:lnTo>
                  <a:lnTo>
                    <a:pt x="343211" y="314451"/>
                  </a:lnTo>
                  <a:lnTo>
                    <a:pt x="185928" y="314451"/>
                  </a:lnTo>
                  <a:lnTo>
                    <a:pt x="174309" y="313904"/>
                  </a:lnTo>
                  <a:lnTo>
                    <a:pt x="137525" y="300855"/>
                  </a:lnTo>
                  <a:lnTo>
                    <a:pt x="111109" y="263443"/>
                  </a:lnTo>
                  <a:lnTo>
                    <a:pt x="102282" y="220456"/>
                  </a:lnTo>
                  <a:lnTo>
                    <a:pt x="101287" y="192912"/>
                  </a:lnTo>
                  <a:lnTo>
                    <a:pt x="101550" y="182201"/>
                  </a:lnTo>
                  <a:lnTo>
                    <a:pt x="109406" y="135848"/>
                  </a:lnTo>
                  <a:lnTo>
                    <a:pt x="127918" y="101959"/>
                  </a:lnTo>
                  <a:lnTo>
                    <a:pt x="167020" y="79724"/>
                  </a:lnTo>
                  <a:lnTo>
                    <a:pt x="187579" y="77724"/>
                  </a:lnTo>
                  <a:lnTo>
                    <a:pt x="348872" y="77724"/>
                  </a:lnTo>
                  <a:lnTo>
                    <a:pt x="348741" y="77454"/>
                  </a:lnTo>
                  <a:lnTo>
                    <a:pt x="317204" y="38417"/>
                  </a:lnTo>
                  <a:lnTo>
                    <a:pt x="272288" y="12700"/>
                  </a:lnTo>
                  <a:lnTo>
                    <a:pt x="234791" y="3159"/>
                  </a:lnTo>
                  <a:lnTo>
                    <a:pt x="213673" y="787"/>
                  </a:lnTo>
                  <a:lnTo>
                    <a:pt x="191008" y="0"/>
                  </a:lnTo>
                  <a:close/>
                </a:path>
                <a:path w="374014" h="514985">
                  <a:moveTo>
                    <a:pt x="348872" y="77724"/>
                  </a:moveTo>
                  <a:lnTo>
                    <a:pt x="187579" y="77724"/>
                  </a:lnTo>
                  <a:lnTo>
                    <a:pt x="199342" y="78293"/>
                  </a:lnTo>
                  <a:lnTo>
                    <a:pt x="210057" y="79994"/>
                  </a:lnTo>
                  <a:lnTo>
                    <a:pt x="249045" y="104189"/>
                  </a:lnTo>
                  <a:lnTo>
                    <a:pt x="265793" y="138977"/>
                  </a:lnTo>
                  <a:lnTo>
                    <a:pt x="272028" y="184233"/>
                  </a:lnTo>
                  <a:lnTo>
                    <a:pt x="272214" y="200025"/>
                  </a:lnTo>
                  <a:lnTo>
                    <a:pt x="271976" y="210373"/>
                  </a:lnTo>
                  <a:lnTo>
                    <a:pt x="264302" y="256706"/>
                  </a:lnTo>
                  <a:lnTo>
                    <a:pt x="245969" y="290377"/>
                  </a:lnTo>
                  <a:lnTo>
                    <a:pt x="206771" y="312451"/>
                  </a:lnTo>
                  <a:lnTo>
                    <a:pt x="185928" y="314451"/>
                  </a:lnTo>
                  <a:lnTo>
                    <a:pt x="343211" y="314451"/>
                  </a:lnTo>
                  <a:lnTo>
                    <a:pt x="361823" y="274193"/>
                  </a:lnTo>
                  <a:lnTo>
                    <a:pt x="370570" y="235553"/>
                  </a:lnTo>
                  <a:lnTo>
                    <a:pt x="373507" y="192912"/>
                  </a:lnTo>
                  <a:lnTo>
                    <a:pt x="372818" y="170336"/>
                  </a:lnTo>
                  <a:lnTo>
                    <a:pt x="370760" y="149082"/>
                  </a:lnTo>
                  <a:lnTo>
                    <a:pt x="367345" y="129137"/>
                  </a:lnTo>
                  <a:lnTo>
                    <a:pt x="362585" y="110489"/>
                  </a:lnTo>
                  <a:lnTo>
                    <a:pt x="356365" y="93275"/>
                  </a:lnTo>
                  <a:lnTo>
                    <a:pt x="348872" y="77724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13656" y="2748914"/>
              <a:ext cx="120396" cy="11023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81651" y="2410205"/>
              <a:ext cx="183261" cy="248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486529" y="2338577"/>
              <a:ext cx="374015" cy="393065"/>
            </a:xfrm>
            <a:custGeom>
              <a:avLst/>
              <a:gdLst/>
              <a:ahLst/>
              <a:cxnLst/>
              <a:rect l="l" t="t" r="r" b="b"/>
              <a:pathLst>
                <a:path w="374014" h="393064">
                  <a:moveTo>
                    <a:pt x="191008" y="0"/>
                  </a:moveTo>
                  <a:lnTo>
                    <a:pt x="234791" y="3159"/>
                  </a:lnTo>
                  <a:lnTo>
                    <a:pt x="272288" y="12700"/>
                  </a:lnTo>
                  <a:lnTo>
                    <a:pt x="317204" y="38417"/>
                  </a:lnTo>
                  <a:lnTo>
                    <a:pt x="348741" y="77454"/>
                  </a:lnTo>
                  <a:lnTo>
                    <a:pt x="367345" y="129137"/>
                  </a:lnTo>
                  <a:lnTo>
                    <a:pt x="372818" y="170336"/>
                  </a:lnTo>
                  <a:lnTo>
                    <a:pt x="373507" y="192912"/>
                  </a:lnTo>
                  <a:lnTo>
                    <a:pt x="372770" y="214721"/>
                  </a:lnTo>
                  <a:lnTo>
                    <a:pt x="366916" y="255385"/>
                  </a:lnTo>
                  <a:lnTo>
                    <a:pt x="355177" y="291935"/>
                  </a:lnTo>
                  <a:lnTo>
                    <a:pt x="326263" y="337566"/>
                  </a:lnTo>
                  <a:lnTo>
                    <a:pt x="283668" y="370587"/>
                  </a:lnTo>
                  <a:lnTo>
                    <a:pt x="247703" y="384901"/>
                  </a:lnTo>
                  <a:lnTo>
                    <a:pt x="205741" y="392052"/>
                  </a:lnTo>
                  <a:lnTo>
                    <a:pt x="182499" y="392938"/>
                  </a:lnTo>
                  <a:lnTo>
                    <a:pt x="160000" y="392148"/>
                  </a:lnTo>
                  <a:lnTo>
                    <a:pt x="119526" y="385758"/>
                  </a:lnTo>
                  <a:lnTo>
                    <a:pt x="70135" y="364283"/>
                  </a:lnTo>
                  <a:lnTo>
                    <a:pt x="33978" y="329590"/>
                  </a:lnTo>
                  <a:lnTo>
                    <a:pt x="10922" y="282067"/>
                  </a:lnTo>
                  <a:lnTo>
                    <a:pt x="2746" y="243570"/>
                  </a:lnTo>
                  <a:lnTo>
                    <a:pt x="0" y="200025"/>
                  </a:lnTo>
                  <a:lnTo>
                    <a:pt x="740" y="178212"/>
                  </a:lnTo>
                  <a:lnTo>
                    <a:pt x="6697" y="137445"/>
                  </a:lnTo>
                  <a:lnTo>
                    <a:pt x="18603" y="100750"/>
                  </a:lnTo>
                  <a:lnTo>
                    <a:pt x="47625" y="55245"/>
                  </a:lnTo>
                  <a:lnTo>
                    <a:pt x="90094" y="22455"/>
                  </a:lnTo>
                  <a:lnTo>
                    <a:pt x="125857" y="8143"/>
                  </a:lnTo>
                  <a:lnTo>
                    <a:pt x="167767" y="904"/>
                  </a:lnTo>
                  <a:lnTo>
                    <a:pt x="191008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19471" y="2342375"/>
              <a:ext cx="322325" cy="43054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916296" y="2338958"/>
              <a:ext cx="285115" cy="392430"/>
            </a:xfrm>
            <a:custGeom>
              <a:avLst/>
              <a:gdLst/>
              <a:ahLst/>
              <a:cxnLst/>
              <a:rect l="l" t="t" r="r" b="b"/>
              <a:pathLst>
                <a:path w="285114" h="392430">
                  <a:moveTo>
                    <a:pt x="175387" y="0"/>
                  </a:moveTo>
                  <a:lnTo>
                    <a:pt x="121487" y="6804"/>
                  </a:lnTo>
                  <a:lnTo>
                    <a:pt x="75199" y="27431"/>
                  </a:lnTo>
                  <a:lnTo>
                    <a:pt x="38584" y="62565"/>
                  </a:lnTo>
                  <a:lnTo>
                    <a:pt x="13080" y="112267"/>
                  </a:lnTo>
                  <a:lnTo>
                    <a:pt x="3254" y="153955"/>
                  </a:lnTo>
                  <a:lnTo>
                    <a:pt x="0" y="202691"/>
                  </a:lnTo>
                  <a:lnTo>
                    <a:pt x="668" y="224738"/>
                  </a:lnTo>
                  <a:lnTo>
                    <a:pt x="6054" y="265021"/>
                  </a:lnTo>
                  <a:lnTo>
                    <a:pt x="24098" y="315706"/>
                  </a:lnTo>
                  <a:lnTo>
                    <a:pt x="53736" y="354226"/>
                  </a:lnTo>
                  <a:lnTo>
                    <a:pt x="94741" y="379729"/>
                  </a:lnTo>
                  <a:lnTo>
                    <a:pt x="146462" y="391410"/>
                  </a:lnTo>
                  <a:lnTo>
                    <a:pt x="165988" y="392175"/>
                  </a:lnTo>
                  <a:lnTo>
                    <a:pt x="174948" y="391985"/>
                  </a:lnTo>
                  <a:lnTo>
                    <a:pt x="217344" y="385476"/>
                  </a:lnTo>
                  <a:lnTo>
                    <a:pt x="265811" y="365125"/>
                  </a:lnTo>
                  <a:lnTo>
                    <a:pt x="284861" y="321690"/>
                  </a:lnTo>
                  <a:lnTo>
                    <a:pt x="284861" y="306324"/>
                  </a:lnTo>
                  <a:lnTo>
                    <a:pt x="268858" y="271144"/>
                  </a:lnTo>
                  <a:lnTo>
                    <a:pt x="254888" y="281177"/>
                  </a:lnTo>
                  <a:lnTo>
                    <a:pt x="248665" y="285750"/>
                  </a:lnTo>
                  <a:lnTo>
                    <a:pt x="208208" y="306812"/>
                  </a:lnTo>
                  <a:lnTo>
                    <a:pt x="180848" y="310133"/>
                  </a:lnTo>
                  <a:lnTo>
                    <a:pt x="171229" y="309683"/>
                  </a:lnTo>
                  <a:lnTo>
                    <a:pt x="132127" y="293973"/>
                  </a:lnTo>
                  <a:lnTo>
                    <a:pt x="108723" y="255676"/>
                  </a:lnTo>
                  <a:lnTo>
                    <a:pt x="101149" y="209377"/>
                  </a:lnTo>
                  <a:lnTo>
                    <a:pt x="100837" y="195706"/>
                  </a:lnTo>
                  <a:lnTo>
                    <a:pt x="102102" y="168941"/>
                  </a:lnTo>
                  <a:lnTo>
                    <a:pt x="112250" y="125698"/>
                  </a:lnTo>
                  <a:lnTo>
                    <a:pt x="145907" y="87042"/>
                  </a:lnTo>
                  <a:lnTo>
                    <a:pt x="179704" y="79628"/>
                  </a:lnTo>
                  <a:lnTo>
                    <a:pt x="189160" y="79984"/>
                  </a:lnTo>
                  <a:lnTo>
                    <a:pt x="226377" y="90916"/>
                  </a:lnTo>
                  <a:lnTo>
                    <a:pt x="260095" y="113029"/>
                  </a:lnTo>
                  <a:lnTo>
                    <a:pt x="264794" y="114807"/>
                  </a:lnTo>
                  <a:lnTo>
                    <a:pt x="273303" y="114807"/>
                  </a:lnTo>
                  <a:lnTo>
                    <a:pt x="276732" y="111760"/>
                  </a:lnTo>
                  <a:lnTo>
                    <a:pt x="283210" y="73787"/>
                  </a:lnTo>
                  <a:lnTo>
                    <a:pt x="283082" y="61721"/>
                  </a:lnTo>
                  <a:lnTo>
                    <a:pt x="264540" y="24637"/>
                  </a:lnTo>
                  <a:lnTo>
                    <a:pt x="227516" y="7917"/>
                  </a:lnTo>
                  <a:lnTo>
                    <a:pt x="183171" y="166"/>
                  </a:lnTo>
                  <a:lnTo>
                    <a:pt x="175387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916296" y="2338958"/>
              <a:ext cx="285115" cy="392430"/>
            </a:xfrm>
            <a:custGeom>
              <a:avLst/>
              <a:gdLst/>
              <a:ahLst/>
              <a:cxnLst/>
              <a:rect l="l" t="t" r="r" b="b"/>
              <a:pathLst>
                <a:path w="285114" h="392430">
                  <a:moveTo>
                    <a:pt x="175387" y="0"/>
                  </a:moveTo>
                  <a:lnTo>
                    <a:pt x="213506" y="4194"/>
                  </a:lnTo>
                  <a:lnTo>
                    <a:pt x="252297" y="17839"/>
                  </a:lnTo>
                  <a:lnTo>
                    <a:pt x="272288" y="30861"/>
                  </a:lnTo>
                  <a:lnTo>
                    <a:pt x="275208" y="33781"/>
                  </a:lnTo>
                  <a:lnTo>
                    <a:pt x="277240" y="36067"/>
                  </a:lnTo>
                  <a:lnTo>
                    <a:pt x="278383" y="38100"/>
                  </a:lnTo>
                  <a:lnTo>
                    <a:pt x="279526" y="40004"/>
                  </a:lnTo>
                  <a:lnTo>
                    <a:pt x="280415" y="42544"/>
                  </a:lnTo>
                  <a:lnTo>
                    <a:pt x="281050" y="45719"/>
                  </a:lnTo>
                  <a:lnTo>
                    <a:pt x="281686" y="48767"/>
                  </a:lnTo>
                  <a:lnTo>
                    <a:pt x="282320" y="52704"/>
                  </a:lnTo>
                  <a:lnTo>
                    <a:pt x="282701" y="57276"/>
                  </a:lnTo>
                  <a:lnTo>
                    <a:pt x="283082" y="61721"/>
                  </a:lnTo>
                  <a:lnTo>
                    <a:pt x="283210" y="67310"/>
                  </a:lnTo>
                  <a:lnTo>
                    <a:pt x="283210" y="73787"/>
                  </a:lnTo>
                  <a:lnTo>
                    <a:pt x="276732" y="111760"/>
                  </a:lnTo>
                  <a:lnTo>
                    <a:pt x="273303" y="114807"/>
                  </a:lnTo>
                  <a:lnTo>
                    <a:pt x="269113" y="114807"/>
                  </a:lnTo>
                  <a:lnTo>
                    <a:pt x="264794" y="114807"/>
                  </a:lnTo>
                  <a:lnTo>
                    <a:pt x="260095" y="113029"/>
                  </a:lnTo>
                  <a:lnTo>
                    <a:pt x="255142" y="109346"/>
                  </a:lnTo>
                  <a:lnTo>
                    <a:pt x="250189" y="105790"/>
                  </a:lnTo>
                  <a:lnTo>
                    <a:pt x="213360" y="85216"/>
                  </a:lnTo>
                  <a:lnTo>
                    <a:pt x="179704" y="79628"/>
                  </a:lnTo>
                  <a:lnTo>
                    <a:pt x="161680" y="81484"/>
                  </a:lnTo>
                  <a:lnTo>
                    <a:pt x="121157" y="109219"/>
                  </a:lnTo>
                  <a:lnTo>
                    <a:pt x="105902" y="145605"/>
                  </a:lnTo>
                  <a:lnTo>
                    <a:pt x="100837" y="195706"/>
                  </a:lnTo>
                  <a:lnTo>
                    <a:pt x="101149" y="209377"/>
                  </a:lnTo>
                  <a:lnTo>
                    <a:pt x="108723" y="255676"/>
                  </a:lnTo>
                  <a:lnTo>
                    <a:pt x="132127" y="293973"/>
                  </a:lnTo>
                  <a:lnTo>
                    <a:pt x="171229" y="309683"/>
                  </a:lnTo>
                  <a:lnTo>
                    <a:pt x="180848" y="310133"/>
                  </a:lnTo>
                  <a:lnTo>
                    <a:pt x="190682" y="309772"/>
                  </a:lnTo>
                  <a:lnTo>
                    <a:pt x="229568" y="297767"/>
                  </a:lnTo>
                  <a:lnTo>
                    <a:pt x="259841" y="277113"/>
                  </a:lnTo>
                  <a:lnTo>
                    <a:pt x="264794" y="273176"/>
                  </a:lnTo>
                  <a:lnTo>
                    <a:pt x="268858" y="271144"/>
                  </a:lnTo>
                  <a:lnTo>
                    <a:pt x="272288" y="271144"/>
                  </a:lnTo>
                  <a:lnTo>
                    <a:pt x="274700" y="271144"/>
                  </a:lnTo>
                  <a:lnTo>
                    <a:pt x="276605" y="271779"/>
                  </a:lnTo>
                  <a:lnTo>
                    <a:pt x="278129" y="273050"/>
                  </a:lnTo>
                  <a:lnTo>
                    <a:pt x="279780" y="274319"/>
                  </a:lnTo>
                  <a:lnTo>
                    <a:pt x="280924" y="276732"/>
                  </a:lnTo>
                  <a:lnTo>
                    <a:pt x="281813" y="280288"/>
                  </a:lnTo>
                  <a:lnTo>
                    <a:pt x="282828" y="283844"/>
                  </a:lnTo>
                  <a:lnTo>
                    <a:pt x="283463" y="288289"/>
                  </a:lnTo>
                  <a:lnTo>
                    <a:pt x="283972" y="293750"/>
                  </a:lnTo>
                  <a:lnTo>
                    <a:pt x="284479" y="299212"/>
                  </a:lnTo>
                  <a:lnTo>
                    <a:pt x="284861" y="306324"/>
                  </a:lnTo>
                  <a:lnTo>
                    <a:pt x="284861" y="314832"/>
                  </a:lnTo>
                  <a:lnTo>
                    <a:pt x="284861" y="321690"/>
                  </a:lnTo>
                  <a:lnTo>
                    <a:pt x="280288" y="351027"/>
                  </a:lnTo>
                  <a:lnTo>
                    <a:pt x="279400" y="352932"/>
                  </a:lnTo>
                  <a:lnTo>
                    <a:pt x="277367" y="355473"/>
                  </a:lnTo>
                  <a:lnTo>
                    <a:pt x="274192" y="358393"/>
                  </a:lnTo>
                  <a:lnTo>
                    <a:pt x="271144" y="361441"/>
                  </a:lnTo>
                  <a:lnTo>
                    <a:pt x="232410" y="380873"/>
                  </a:lnTo>
                  <a:lnTo>
                    <a:pt x="192438" y="390461"/>
                  </a:lnTo>
                  <a:lnTo>
                    <a:pt x="165988" y="392175"/>
                  </a:lnTo>
                  <a:lnTo>
                    <a:pt x="146462" y="391410"/>
                  </a:lnTo>
                  <a:lnTo>
                    <a:pt x="94741" y="379729"/>
                  </a:lnTo>
                  <a:lnTo>
                    <a:pt x="53736" y="354226"/>
                  </a:lnTo>
                  <a:lnTo>
                    <a:pt x="24098" y="315706"/>
                  </a:lnTo>
                  <a:lnTo>
                    <a:pt x="6054" y="265021"/>
                  </a:lnTo>
                  <a:lnTo>
                    <a:pt x="668" y="224738"/>
                  </a:lnTo>
                  <a:lnTo>
                    <a:pt x="0" y="202691"/>
                  </a:lnTo>
                  <a:lnTo>
                    <a:pt x="811" y="177454"/>
                  </a:lnTo>
                  <a:lnTo>
                    <a:pt x="7340" y="132218"/>
                  </a:lnTo>
                  <a:lnTo>
                    <a:pt x="20296" y="94049"/>
                  </a:lnTo>
                  <a:lnTo>
                    <a:pt x="49656" y="49275"/>
                  </a:lnTo>
                  <a:lnTo>
                    <a:pt x="89572" y="18950"/>
                  </a:lnTo>
                  <a:lnTo>
                    <a:pt x="138683" y="3032"/>
                  </a:lnTo>
                  <a:lnTo>
                    <a:pt x="156642" y="760"/>
                  </a:lnTo>
                  <a:lnTo>
                    <a:pt x="175387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37631" y="2342375"/>
              <a:ext cx="302526" cy="43054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433313" y="2338577"/>
              <a:ext cx="266065" cy="393065"/>
            </a:xfrm>
            <a:custGeom>
              <a:avLst/>
              <a:gdLst/>
              <a:ahLst/>
              <a:cxnLst/>
              <a:rect l="l" t="t" r="r" b="b"/>
              <a:pathLst>
                <a:path w="266064" h="393064">
                  <a:moveTo>
                    <a:pt x="143763" y="0"/>
                  </a:moveTo>
                  <a:lnTo>
                    <a:pt x="98151" y="4554"/>
                  </a:lnTo>
                  <a:lnTo>
                    <a:pt x="60229" y="18065"/>
                  </a:lnTo>
                  <a:lnTo>
                    <a:pt x="23637" y="47609"/>
                  </a:lnTo>
                  <a:lnTo>
                    <a:pt x="4365" y="88915"/>
                  </a:lnTo>
                  <a:lnTo>
                    <a:pt x="1905" y="112902"/>
                  </a:lnTo>
                  <a:lnTo>
                    <a:pt x="2357" y="124759"/>
                  </a:lnTo>
                  <a:lnTo>
                    <a:pt x="13069" y="163520"/>
                  </a:lnTo>
                  <a:lnTo>
                    <a:pt x="41021" y="196707"/>
                  </a:lnTo>
                  <a:lnTo>
                    <a:pt x="78247" y="218035"/>
                  </a:lnTo>
                  <a:lnTo>
                    <a:pt x="124301" y="236362"/>
                  </a:lnTo>
                  <a:lnTo>
                    <a:pt x="137826" y="242268"/>
                  </a:lnTo>
                  <a:lnTo>
                    <a:pt x="151891" y="249555"/>
                  </a:lnTo>
                  <a:lnTo>
                    <a:pt x="158241" y="254381"/>
                  </a:lnTo>
                  <a:lnTo>
                    <a:pt x="167894" y="265557"/>
                  </a:lnTo>
                  <a:lnTo>
                    <a:pt x="170307" y="272288"/>
                  </a:lnTo>
                  <a:lnTo>
                    <a:pt x="170307" y="286893"/>
                  </a:lnTo>
                  <a:lnTo>
                    <a:pt x="143890" y="316992"/>
                  </a:lnTo>
                  <a:lnTo>
                    <a:pt x="122174" y="321563"/>
                  </a:lnTo>
                  <a:lnTo>
                    <a:pt x="113284" y="321563"/>
                  </a:lnTo>
                  <a:lnTo>
                    <a:pt x="67538" y="313864"/>
                  </a:lnTo>
                  <a:lnTo>
                    <a:pt x="31241" y="297942"/>
                  </a:lnTo>
                  <a:lnTo>
                    <a:pt x="19938" y="291464"/>
                  </a:lnTo>
                  <a:lnTo>
                    <a:pt x="15748" y="289813"/>
                  </a:lnTo>
                  <a:lnTo>
                    <a:pt x="0" y="318262"/>
                  </a:lnTo>
                  <a:lnTo>
                    <a:pt x="144" y="333877"/>
                  </a:lnTo>
                  <a:lnTo>
                    <a:pt x="16383" y="370332"/>
                  </a:lnTo>
                  <a:lnTo>
                    <a:pt x="53367" y="384819"/>
                  </a:lnTo>
                  <a:lnTo>
                    <a:pt x="96170" y="392239"/>
                  </a:lnTo>
                  <a:lnTo>
                    <a:pt x="115315" y="392938"/>
                  </a:lnTo>
                  <a:lnTo>
                    <a:pt x="131220" y="392481"/>
                  </a:lnTo>
                  <a:lnTo>
                    <a:pt x="175387" y="385445"/>
                  </a:lnTo>
                  <a:lnTo>
                    <a:pt x="212873" y="369728"/>
                  </a:lnTo>
                  <a:lnTo>
                    <a:pt x="248773" y="335492"/>
                  </a:lnTo>
                  <a:lnTo>
                    <a:pt x="263286" y="300212"/>
                  </a:lnTo>
                  <a:lnTo>
                    <a:pt x="266064" y="272288"/>
                  </a:lnTo>
                  <a:lnTo>
                    <a:pt x="265590" y="260784"/>
                  </a:lnTo>
                  <a:lnTo>
                    <a:pt x="254625" y="222652"/>
                  </a:lnTo>
                  <a:lnTo>
                    <a:pt x="226171" y="189626"/>
                  </a:lnTo>
                  <a:lnTo>
                    <a:pt x="188221" y="168405"/>
                  </a:lnTo>
                  <a:lnTo>
                    <a:pt x="149098" y="153162"/>
                  </a:lnTo>
                  <a:lnTo>
                    <a:pt x="134461" y="147447"/>
                  </a:lnTo>
                  <a:lnTo>
                    <a:pt x="97027" y="121538"/>
                  </a:lnTo>
                  <a:lnTo>
                    <a:pt x="94487" y="114681"/>
                  </a:lnTo>
                  <a:lnTo>
                    <a:pt x="94487" y="101473"/>
                  </a:lnTo>
                  <a:lnTo>
                    <a:pt x="129539" y="70485"/>
                  </a:lnTo>
                  <a:lnTo>
                    <a:pt x="137287" y="69469"/>
                  </a:lnTo>
                  <a:lnTo>
                    <a:pt x="146176" y="69469"/>
                  </a:lnTo>
                  <a:lnTo>
                    <a:pt x="193278" y="77851"/>
                  </a:lnTo>
                  <a:lnTo>
                    <a:pt x="228853" y="93980"/>
                  </a:lnTo>
                  <a:lnTo>
                    <a:pt x="232410" y="95250"/>
                  </a:lnTo>
                  <a:lnTo>
                    <a:pt x="236855" y="95250"/>
                  </a:lnTo>
                  <a:lnTo>
                    <a:pt x="238760" y="94869"/>
                  </a:lnTo>
                  <a:lnTo>
                    <a:pt x="246380" y="73660"/>
                  </a:lnTo>
                  <a:lnTo>
                    <a:pt x="246380" y="49911"/>
                  </a:lnTo>
                  <a:lnTo>
                    <a:pt x="218948" y="13081"/>
                  </a:lnTo>
                  <a:lnTo>
                    <a:pt x="175640" y="2286"/>
                  </a:lnTo>
                  <a:lnTo>
                    <a:pt x="151905" y="142"/>
                  </a:lnTo>
                  <a:lnTo>
                    <a:pt x="143763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33313" y="2338577"/>
              <a:ext cx="266065" cy="393065"/>
            </a:xfrm>
            <a:custGeom>
              <a:avLst/>
              <a:gdLst/>
              <a:ahLst/>
              <a:cxnLst/>
              <a:rect l="l" t="t" r="r" b="b"/>
              <a:pathLst>
                <a:path w="266064" h="393064">
                  <a:moveTo>
                    <a:pt x="143763" y="0"/>
                  </a:moveTo>
                  <a:lnTo>
                    <a:pt x="183167" y="3573"/>
                  </a:lnTo>
                  <a:lnTo>
                    <a:pt x="224662" y="15748"/>
                  </a:lnTo>
                  <a:lnTo>
                    <a:pt x="236982" y="22860"/>
                  </a:lnTo>
                  <a:lnTo>
                    <a:pt x="239395" y="24764"/>
                  </a:lnTo>
                  <a:lnTo>
                    <a:pt x="241173" y="26797"/>
                  </a:lnTo>
                  <a:lnTo>
                    <a:pt x="242188" y="28701"/>
                  </a:lnTo>
                  <a:lnTo>
                    <a:pt x="243205" y="30607"/>
                  </a:lnTo>
                  <a:lnTo>
                    <a:pt x="244094" y="33020"/>
                  </a:lnTo>
                  <a:lnTo>
                    <a:pt x="244601" y="35687"/>
                  </a:lnTo>
                  <a:lnTo>
                    <a:pt x="245110" y="38481"/>
                  </a:lnTo>
                  <a:lnTo>
                    <a:pt x="245490" y="41910"/>
                  </a:lnTo>
                  <a:lnTo>
                    <a:pt x="245999" y="45847"/>
                  </a:lnTo>
                  <a:lnTo>
                    <a:pt x="246380" y="49911"/>
                  </a:lnTo>
                  <a:lnTo>
                    <a:pt x="246507" y="54991"/>
                  </a:lnTo>
                  <a:lnTo>
                    <a:pt x="246507" y="60960"/>
                  </a:lnTo>
                  <a:lnTo>
                    <a:pt x="246507" y="67945"/>
                  </a:lnTo>
                  <a:lnTo>
                    <a:pt x="243966" y="88646"/>
                  </a:lnTo>
                  <a:lnTo>
                    <a:pt x="243077" y="91312"/>
                  </a:lnTo>
                  <a:lnTo>
                    <a:pt x="241808" y="93091"/>
                  </a:lnTo>
                  <a:lnTo>
                    <a:pt x="240284" y="93980"/>
                  </a:lnTo>
                  <a:lnTo>
                    <a:pt x="238760" y="94869"/>
                  </a:lnTo>
                  <a:lnTo>
                    <a:pt x="236855" y="95250"/>
                  </a:lnTo>
                  <a:lnTo>
                    <a:pt x="234823" y="95250"/>
                  </a:lnTo>
                  <a:lnTo>
                    <a:pt x="232410" y="95250"/>
                  </a:lnTo>
                  <a:lnTo>
                    <a:pt x="228853" y="93980"/>
                  </a:lnTo>
                  <a:lnTo>
                    <a:pt x="223900" y="91186"/>
                  </a:lnTo>
                  <a:lnTo>
                    <a:pt x="218948" y="88519"/>
                  </a:lnTo>
                  <a:lnTo>
                    <a:pt x="179577" y="73660"/>
                  </a:lnTo>
                  <a:lnTo>
                    <a:pt x="146176" y="69469"/>
                  </a:lnTo>
                  <a:lnTo>
                    <a:pt x="137287" y="69469"/>
                  </a:lnTo>
                  <a:lnTo>
                    <a:pt x="99822" y="87375"/>
                  </a:lnTo>
                  <a:lnTo>
                    <a:pt x="94487" y="101473"/>
                  </a:lnTo>
                  <a:lnTo>
                    <a:pt x="94487" y="106680"/>
                  </a:lnTo>
                  <a:lnTo>
                    <a:pt x="94487" y="114681"/>
                  </a:lnTo>
                  <a:lnTo>
                    <a:pt x="97027" y="121538"/>
                  </a:lnTo>
                  <a:lnTo>
                    <a:pt x="101981" y="127000"/>
                  </a:lnTo>
                  <a:lnTo>
                    <a:pt x="106934" y="132461"/>
                  </a:lnTo>
                  <a:lnTo>
                    <a:pt x="141577" y="150352"/>
                  </a:lnTo>
                  <a:lnTo>
                    <a:pt x="156837" y="155920"/>
                  </a:lnTo>
                  <a:lnTo>
                    <a:pt x="164623" y="158845"/>
                  </a:lnTo>
                  <a:lnTo>
                    <a:pt x="203842" y="175922"/>
                  </a:lnTo>
                  <a:lnTo>
                    <a:pt x="239140" y="201168"/>
                  </a:lnTo>
                  <a:lnTo>
                    <a:pt x="261832" y="240158"/>
                  </a:lnTo>
                  <a:lnTo>
                    <a:pt x="266064" y="272288"/>
                  </a:lnTo>
                  <a:lnTo>
                    <a:pt x="265372" y="286696"/>
                  </a:lnTo>
                  <a:lnTo>
                    <a:pt x="254888" y="324612"/>
                  </a:lnTo>
                  <a:lnTo>
                    <a:pt x="223520" y="362585"/>
                  </a:lnTo>
                  <a:lnTo>
                    <a:pt x="188819" y="381158"/>
                  </a:lnTo>
                  <a:lnTo>
                    <a:pt x="146542" y="391096"/>
                  </a:lnTo>
                  <a:lnTo>
                    <a:pt x="115315" y="392938"/>
                  </a:lnTo>
                  <a:lnTo>
                    <a:pt x="105624" y="392767"/>
                  </a:lnTo>
                  <a:lnTo>
                    <a:pt x="61087" y="386762"/>
                  </a:lnTo>
                  <a:lnTo>
                    <a:pt x="22606" y="373507"/>
                  </a:lnTo>
                  <a:lnTo>
                    <a:pt x="9016" y="364617"/>
                  </a:lnTo>
                  <a:lnTo>
                    <a:pt x="6096" y="361950"/>
                  </a:lnTo>
                  <a:lnTo>
                    <a:pt x="0" y="325755"/>
                  </a:lnTo>
                  <a:lnTo>
                    <a:pt x="0" y="318262"/>
                  </a:lnTo>
                  <a:lnTo>
                    <a:pt x="253" y="312166"/>
                  </a:lnTo>
                  <a:lnTo>
                    <a:pt x="762" y="307594"/>
                  </a:lnTo>
                  <a:lnTo>
                    <a:pt x="1270" y="303022"/>
                  </a:lnTo>
                  <a:lnTo>
                    <a:pt x="2032" y="299466"/>
                  </a:lnTo>
                  <a:lnTo>
                    <a:pt x="3175" y="296672"/>
                  </a:lnTo>
                  <a:lnTo>
                    <a:pt x="4190" y="294005"/>
                  </a:lnTo>
                  <a:lnTo>
                    <a:pt x="5461" y="292100"/>
                  </a:lnTo>
                  <a:lnTo>
                    <a:pt x="6985" y="291211"/>
                  </a:lnTo>
                  <a:lnTo>
                    <a:pt x="8636" y="290322"/>
                  </a:lnTo>
                  <a:lnTo>
                    <a:pt x="10540" y="289813"/>
                  </a:lnTo>
                  <a:lnTo>
                    <a:pt x="12953" y="289813"/>
                  </a:lnTo>
                  <a:lnTo>
                    <a:pt x="15748" y="289813"/>
                  </a:lnTo>
                  <a:lnTo>
                    <a:pt x="19938" y="291464"/>
                  </a:lnTo>
                  <a:lnTo>
                    <a:pt x="25653" y="294767"/>
                  </a:lnTo>
                  <a:lnTo>
                    <a:pt x="31241" y="297942"/>
                  </a:lnTo>
                  <a:lnTo>
                    <a:pt x="67538" y="313864"/>
                  </a:lnTo>
                  <a:lnTo>
                    <a:pt x="113284" y="321563"/>
                  </a:lnTo>
                  <a:lnTo>
                    <a:pt x="122174" y="321563"/>
                  </a:lnTo>
                  <a:lnTo>
                    <a:pt x="130048" y="320548"/>
                  </a:lnTo>
                  <a:lnTo>
                    <a:pt x="136906" y="318770"/>
                  </a:lnTo>
                  <a:lnTo>
                    <a:pt x="143890" y="316992"/>
                  </a:lnTo>
                  <a:lnTo>
                    <a:pt x="170307" y="286893"/>
                  </a:lnTo>
                  <a:lnTo>
                    <a:pt x="170307" y="280035"/>
                  </a:lnTo>
                  <a:lnTo>
                    <a:pt x="170307" y="272288"/>
                  </a:lnTo>
                  <a:lnTo>
                    <a:pt x="137826" y="242268"/>
                  </a:lnTo>
                  <a:lnTo>
                    <a:pt x="109394" y="230792"/>
                  </a:lnTo>
                  <a:lnTo>
                    <a:pt x="101726" y="227853"/>
                  </a:lnTo>
                  <a:lnTo>
                    <a:pt x="62817" y="210415"/>
                  </a:lnTo>
                  <a:lnTo>
                    <a:pt x="28321" y="185166"/>
                  </a:lnTo>
                  <a:lnTo>
                    <a:pt x="5976" y="145853"/>
                  </a:lnTo>
                  <a:lnTo>
                    <a:pt x="1905" y="112902"/>
                  </a:lnTo>
                  <a:lnTo>
                    <a:pt x="2522" y="100665"/>
                  </a:lnTo>
                  <a:lnTo>
                    <a:pt x="17143" y="56905"/>
                  </a:lnTo>
                  <a:lnTo>
                    <a:pt x="49541" y="24237"/>
                  </a:lnTo>
                  <a:lnTo>
                    <a:pt x="84582" y="8127"/>
                  </a:lnTo>
                  <a:lnTo>
                    <a:pt x="127765" y="502"/>
                  </a:lnTo>
                  <a:lnTo>
                    <a:pt x="143763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768339" y="2196083"/>
              <a:ext cx="151663" cy="56921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765164" y="2192020"/>
              <a:ext cx="113664" cy="533400"/>
            </a:xfrm>
            <a:custGeom>
              <a:avLst/>
              <a:gdLst/>
              <a:ahLst/>
              <a:cxnLst/>
              <a:rect l="l" t="t" r="r" b="b"/>
              <a:pathLst>
                <a:path w="113664" h="533400">
                  <a:moveTo>
                    <a:pt x="66294" y="153162"/>
                  </a:moveTo>
                  <a:lnTo>
                    <a:pt x="46989" y="153162"/>
                  </a:lnTo>
                  <a:lnTo>
                    <a:pt x="38988" y="153542"/>
                  </a:lnTo>
                  <a:lnTo>
                    <a:pt x="32765" y="154304"/>
                  </a:lnTo>
                  <a:lnTo>
                    <a:pt x="26543" y="155193"/>
                  </a:lnTo>
                  <a:lnTo>
                    <a:pt x="21462" y="156209"/>
                  </a:lnTo>
                  <a:lnTo>
                    <a:pt x="17780" y="157733"/>
                  </a:lnTo>
                  <a:lnTo>
                    <a:pt x="13970" y="159130"/>
                  </a:lnTo>
                  <a:lnTo>
                    <a:pt x="11302" y="160781"/>
                  </a:lnTo>
                  <a:lnTo>
                    <a:pt x="9779" y="162813"/>
                  </a:lnTo>
                  <a:lnTo>
                    <a:pt x="8127" y="164718"/>
                  </a:lnTo>
                  <a:lnTo>
                    <a:pt x="7365" y="167004"/>
                  </a:lnTo>
                  <a:lnTo>
                    <a:pt x="7365" y="519938"/>
                  </a:lnTo>
                  <a:lnTo>
                    <a:pt x="8127" y="522224"/>
                  </a:lnTo>
                  <a:lnTo>
                    <a:pt x="9779" y="524128"/>
                  </a:lnTo>
                  <a:lnTo>
                    <a:pt x="11302" y="526033"/>
                  </a:lnTo>
                  <a:lnTo>
                    <a:pt x="13970" y="527684"/>
                  </a:lnTo>
                  <a:lnTo>
                    <a:pt x="17780" y="528954"/>
                  </a:lnTo>
                  <a:lnTo>
                    <a:pt x="21462" y="530351"/>
                  </a:lnTo>
                  <a:lnTo>
                    <a:pt x="26543" y="531240"/>
                  </a:lnTo>
                  <a:lnTo>
                    <a:pt x="32765" y="532002"/>
                  </a:lnTo>
                  <a:lnTo>
                    <a:pt x="38988" y="532638"/>
                  </a:lnTo>
                  <a:lnTo>
                    <a:pt x="46989" y="532891"/>
                  </a:lnTo>
                  <a:lnTo>
                    <a:pt x="66294" y="532891"/>
                  </a:lnTo>
                  <a:lnTo>
                    <a:pt x="95504" y="528954"/>
                  </a:lnTo>
                  <a:lnTo>
                    <a:pt x="99313" y="527684"/>
                  </a:lnTo>
                  <a:lnTo>
                    <a:pt x="101981" y="526033"/>
                  </a:lnTo>
                  <a:lnTo>
                    <a:pt x="105029" y="522224"/>
                  </a:lnTo>
                  <a:lnTo>
                    <a:pt x="105790" y="519938"/>
                  </a:lnTo>
                  <a:lnTo>
                    <a:pt x="105790" y="167004"/>
                  </a:lnTo>
                  <a:lnTo>
                    <a:pt x="105029" y="164718"/>
                  </a:lnTo>
                  <a:lnTo>
                    <a:pt x="103505" y="162813"/>
                  </a:lnTo>
                  <a:lnTo>
                    <a:pt x="101981" y="160781"/>
                  </a:lnTo>
                  <a:lnTo>
                    <a:pt x="99313" y="159130"/>
                  </a:lnTo>
                  <a:lnTo>
                    <a:pt x="95504" y="157733"/>
                  </a:lnTo>
                  <a:lnTo>
                    <a:pt x="91694" y="156209"/>
                  </a:lnTo>
                  <a:lnTo>
                    <a:pt x="86740" y="155193"/>
                  </a:lnTo>
                  <a:lnTo>
                    <a:pt x="80390" y="154304"/>
                  </a:lnTo>
                  <a:lnTo>
                    <a:pt x="74168" y="153542"/>
                  </a:lnTo>
                  <a:lnTo>
                    <a:pt x="66294" y="153162"/>
                  </a:lnTo>
                  <a:close/>
                </a:path>
                <a:path w="113664" h="533400">
                  <a:moveTo>
                    <a:pt x="57023" y="0"/>
                  </a:moveTo>
                  <a:lnTo>
                    <a:pt x="19125" y="6536"/>
                  </a:lnTo>
                  <a:lnTo>
                    <a:pt x="0" y="52831"/>
                  </a:lnTo>
                  <a:lnTo>
                    <a:pt x="714" y="65948"/>
                  </a:lnTo>
                  <a:lnTo>
                    <a:pt x="28416" y="100425"/>
                  </a:lnTo>
                  <a:lnTo>
                    <a:pt x="56261" y="103124"/>
                  </a:lnTo>
                  <a:lnTo>
                    <a:pt x="71356" y="102429"/>
                  </a:lnTo>
                  <a:lnTo>
                    <a:pt x="106425" y="85036"/>
                  </a:lnTo>
                  <a:lnTo>
                    <a:pt x="113284" y="50800"/>
                  </a:lnTo>
                  <a:lnTo>
                    <a:pt x="112545" y="37661"/>
                  </a:lnTo>
                  <a:lnTo>
                    <a:pt x="84534" y="2825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72531" y="2345182"/>
              <a:ext cx="98425" cy="379730"/>
            </a:xfrm>
            <a:custGeom>
              <a:avLst/>
              <a:gdLst/>
              <a:ahLst/>
              <a:cxnLst/>
              <a:rect l="l" t="t" r="r" b="b"/>
              <a:pathLst>
                <a:path w="98425" h="379730">
                  <a:moveTo>
                    <a:pt x="49276" y="0"/>
                  </a:moveTo>
                  <a:lnTo>
                    <a:pt x="58928" y="0"/>
                  </a:lnTo>
                  <a:lnTo>
                    <a:pt x="66802" y="380"/>
                  </a:lnTo>
                  <a:lnTo>
                    <a:pt x="73025" y="1142"/>
                  </a:lnTo>
                  <a:lnTo>
                    <a:pt x="79375" y="2031"/>
                  </a:lnTo>
                  <a:lnTo>
                    <a:pt x="84328" y="3047"/>
                  </a:lnTo>
                  <a:lnTo>
                    <a:pt x="88138" y="4571"/>
                  </a:lnTo>
                  <a:lnTo>
                    <a:pt x="91948" y="5968"/>
                  </a:lnTo>
                  <a:lnTo>
                    <a:pt x="94615" y="7619"/>
                  </a:lnTo>
                  <a:lnTo>
                    <a:pt x="96139" y="9651"/>
                  </a:lnTo>
                  <a:lnTo>
                    <a:pt x="97663" y="11556"/>
                  </a:lnTo>
                  <a:lnTo>
                    <a:pt x="98425" y="13842"/>
                  </a:lnTo>
                  <a:lnTo>
                    <a:pt x="98425" y="16382"/>
                  </a:lnTo>
                  <a:lnTo>
                    <a:pt x="98425" y="364108"/>
                  </a:lnTo>
                  <a:lnTo>
                    <a:pt x="98425" y="366775"/>
                  </a:lnTo>
                  <a:lnTo>
                    <a:pt x="97663" y="369062"/>
                  </a:lnTo>
                  <a:lnTo>
                    <a:pt x="96139" y="370966"/>
                  </a:lnTo>
                  <a:lnTo>
                    <a:pt x="94615" y="372871"/>
                  </a:lnTo>
                  <a:lnTo>
                    <a:pt x="91948" y="374522"/>
                  </a:lnTo>
                  <a:lnTo>
                    <a:pt x="88138" y="375792"/>
                  </a:lnTo>
                  <a:lnTo>
                    <a:pt x="84328" y="377189"/>
                  </a:lnTo>
                  <a:lnTo>
                    <a:pt x="79375" y="378078"/>
                  </a:lnTo>
                  <a:lnTo>
                    <a:pt x="73025" y="378840"/>
                  </a:lnTo>
                  <a:lnTo>
                    <a:pt x="66802" y="379475"/>
                  </a:lnTo>
                  <a:lnTo>
                    <a:pt x="58928" y="379729"/>
                  </a:lnTo>
                  <a:lnTo>
                    <a:pt x="49276" y="379729"/>
                  </a:lnTo>
                  <a:lnTo>
                    <a:pt x="39624" y="379729"/>
                  </a:lnTo>
                  <a:lnTo>
                    <a:pt x="10414" y="375792"/>
                  </a:lnTo>
                  <a:lnTo>
                    <a:pt x="6604" y="374522"/>
                  </a:lnTo>
                  <a:lnTo>
                    <a:pt x="3937" y="372871"/>
                  </a:lnTo>
                  <a:lnTo>
                    <a:pt x="2413" y="370966"/>
                  </a:lnTo>
                  <a:lnTo>
                    <a:pt x="762" y="369062"/>
                  </a:lnTo>
                  <a:lnTo>
                    <a:pt x="0" y="366775"/>
                  </a:lnTo>
                  <a:lnTo>
                    <a:pt x="0" y="364108"/>
                  </a:lnTo>
                  <a:lnTo>
                    <a:pt x="0" y="16382"/>
                  </a:lnTo>
                  <a:lnTo>
                    <a:pt x="0" y="13842"/>
                  </a:lnTo>
                  <a:lnTo>
                    <a:pt x="762" y="11556"/>
                  </a:lnTo>
                  <a:lnTo>
                    <a:pt x="2413" y="9651"/>
                  </a:lnTo>
                  <a:lnTo>
                    <a:pt x="3937" y="7619"/>
                  </a:lnTo>
                  <a:lnTo>
                    <a:pt x="6604" y="5968"/>
                  </a:lnTo>
                  <a:lnTo>
                    <a:pt x="10414" y="4571"/>
                  </a:lnTo>
                  <a:lnTo>
                    <a:pt x="14097" y="3047"/>
                  </a:lnTo>
                  <a:lnTo>
                    <a:pt x="19177" y="2031"/>
                  </a:lnTo>
                  <a:lnTo>
                    <a:pt x="25400" y="1142"/>
                  </a:lnTo>
                  <a:lnTo>
                    <a:pt x="31623" y="380"/>
                  </a:lnTo>
                  <a:lnTo>
                    <a:pt x="39624" y="0"/>
                  </a:lnTo>
                  <a:lnTo>
                    <a:pt x="49276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59068" y="2185923"/>
              <a:ext cx="125476" cy="11531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72556" y="2342388"/>
              <a:ext cx="371106" cy="42291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969126" y="2338577"/>
              <a:ext cx="333375" cy="386715"/>
            </a:xfrm>
            <a:custGeom>
              <a:avLst/>
              <a:gdLst/>
              <a:ahLst/>
              <a:cxnLst/>
              <a:rect l="l" t="t" r="r" b="b"/>
              <a:pathLst>
                <a:path w="333375" h="386714">
                  <a:moveTo>
                    <a:pt x="205105" y="0"/>
                  </a:moveTo>
                  <a:lnTo>
                    <a:pt x="157866" y="8786"/>
                  </a:lnTo>
                  <a:lnTo>
                    <a:pt x="113157" y="35147"/>
                  </a:lnTo>
                  <a:lnTo>
                    <a:pt x="83947" y="62484"/>
                  </a:lnTo>
                  <a:lnTo>
                    <a:pt x="83947" y="19685"/>
                  </a:lnTo>
                  <a:lnTo>
                    <a:pt x="50546" y="6604"/>
                  </a:lnTo>
                  <a:lnTo>
                    <a:pt x="34162" y="6604"/>
                  </a:lnTo>
                  <a:lnTo>
                    <a:pt x="0" y="19685"/>
                  </a:lnTo>
                  <a:lnTo>
                    <a:pt x="0" y="373380"/>
                  </a:lnTo>
                  <a:lnTo>
                    <a:pt x="39624" y="386334"/>
                  </a:lnTo>
                  <a:lnTo>
                    <a:pt x="58927" y="386334"/>
                  </a:lnTo>
                  <a:lnTo>
                    <a:pt x="97662" y="375666"/>
                  </a:lnTo>
                  <a:lnTo>
                    <a:pt x="98425" y="373380"/>
                  </a:lnTo>
                  <a:lnTo>
                    <a:pt x="98425" y="139064"/>
                  </a:lnTo>
                  <a:lnTo>
                    <a:pt x="108710" y="126779"/>
                  </a:lnTo>
                  <a:lnTo>
                    <a:pt x="138302" y="99187"/>
                  </a:lnTo>
                  <a:lnTo>
                    <a:pt x="176149" y="85598"/>
                  </a:lnTo>
                  <a:lnTo>
                    <a:pt x="183360" y="85935"/>
                  </a:lnTo>
                  <a:lnTo>
                    <a:pt x="220345" y="107187"/>
                  </a:lnTo>
                  <a:lnTo>
                    <a:pt x="233886" y="149193"/>
                  </a:lnTo>
                  <a:lnTo>
                    <a:pt x="234823" y="171831"/>
                  </a:lnTo>
                  <a:lnTo>
                    <a:pt x="234823" y="373380"/>
                  </a:lnTo>
                  <a:lnTo>
                    <a:pt x="235585" y="375666"/>
                  </a:lnTo>
                  <a:lnTo>
                    <a:pt x="274447" y="386334"/>
                  </a:lnTo>
                  <a:lnTo>
                    <a:pt x="293370" y="386334"/>
                  </a:lnTo>
                  <a:lnTo>
                    <a:pt x="332105" y="375666"/>
                  </a:lnTo>
                  <a:lnTo>
                    <a:pt x="332867" y="373380"/>
                  </a:lnTo>
                  <a:lnTo>
                    <a:pt x="332867" y="155448"/>
                  </a:lnTo>
                  <a:lnTo>
                    <a:pt x="329170" y="104798"/>
                  </a:lnTo>
                  <a:lnTo>
                    <a:pt x="317500" y="65357"/>
                  </a:lnTo>
                  <a:lnTo>
                    <a:pt x="287131" y="25526"/>
                  </a:lnTo>
                  <a:lnTo>
                    <a:pt x="252164" y="6590"/>
                  </a:lnTo>
                  <a:lnTo>
                    <a:pt x="222204" y="736"/>
                  </a:lnTo>
                  <a:lnTo>
                    <a:pt x="205105" y="0"/>
                  </a:lnTo>
                  <a:close/>
                </a:path>
              </a:pathLst>
            </a:custGeom>
            <a:solidFill>
              <a:srgbClr val="99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69126" y="2338577"/>
              <a:ext cx="333375" cy="386715"/>
            </a:xfrm>
            <a:custGeom>
              <a:avLst/>
              <a:gdLst/>
              <a:ahLst/>
              <a:cxnLst/>
              <a:rect l="l" t="t" r="r" b="b"/>
              <a:pathLst>
                <a:path w="333375" h="386714">
                  <a:moveTo>
                    <a:pt x="205105" y="0"/>
                  </a:moveTo>
                  <a:lnTo>
                    <a:pt x="252164" y="6590"/>
                  </a:lnTo>
                  <a:lnTo>
                    <a:pt x="287131" y="25526"/>
                  </a:lnTo>
                  <a:lnTo>
                    <a:pt x="317500" y="65357"/>
                  </a:lnTo>
                  <a:lnTo>
                    <a:pt x="329170" y="104798"/>
                  </a:lnTo>
                  <a:lnTo>
                    <a:pt x="332867" y="155448"/>
                  </a:lnTo>
                  <a:lnTo>
                    <a:pt x="332867" y="370713"/>
                  </a:lnTo>
                  <a:lnTo>
                    <a:pt x="332867" y="373380"/>
                  </a:lnTo>
                  <a:lnTo>
                    <a:pt x="322707" y="382397"/>
                  </a:lnTo>
                  <a:lnTo>
                    <a:pt x="319024" y="383794"/>
                  </a:lnTo>
                  <a:lnTo>
                    <a:pt x="314071" y="384683"/>
                  </a:lnTo>
                  <a:lnTo>
                    <a:pt x="307721" y="385445"/>
                  </a:lnTo>
                  <a:lnTo>
                    <a:pt x="301244" y="386080"/>
                  </a:lnTo>
                  <a:lnTo>
                    <a:pt x="293370" y="386334"/>
                  </a:lnTo>
                  <a:lnTo>
                    <a:pt x="283972" y="386334"/>
                  </a:lnTo>
                  <a:lnTo>
                    <a:pt x="274447" y="386334"/>
                  </a:lnTo>
                  <a:lnTo>
                    <a:pt x="244983" y="382397"/>
                  </a:lnTo>
                  <a:lnTo>
                    <a:pt x="241300" y="381126"/>
                  </a:lnTo>
                  <a:lnTo>
                    <a:pt x="238760" y="379475"/>
                  </a:lnTo>
                  <a:lnTo>
                    <a:pt x="237109" y="377571"/>
                  </a:lnTo>
                  <a:lnTo>
                    <a:pt x="235585" y="375666"/>
                  </a:lnTo>
                  <a:lnTo>
                    <a:pt x="234823" y="373380"/>
                  </a:lnTo>
                  <a:lnTo>
                    <a:pt x="234823" y="370713"/>
                  </a:lnTo>
                  <a:lnTo>
                    <a:pt x="234823" y="171831"/>
                  </a:lnTo>
                  <a:lnTo>
                    <a:pt x="231139" y="132080"/>
                  </a:lnTo>
                  <a:lnTo>
                    <a:pt x="209550" y="94996"/>
                  </a:lnTo>
                  <a:lnTo>
                    <a:pt x="176149" y="85598"/>
                  </a:lnTo>
                  <a:lnTo>
                    <a:pt x="166788" y="86435"/>
                  </a:lnTo>
                  <a:lnTo>
                    <a:pt x="128660" y="106828"/>
                  </a:lnTo>
                  <a:lnTo>
                    <a:pt x="98425" y="139064"/>
                  </a:lnTo>
                  <a:lnTo>
                    <a:pt x="98425" y="370713"/>
                  </a:lnTo>
                  <a:lnTo>
                    <a:pt x="98425" y="373380"/>
                  </a:lnTo>
                  <a:lnTo>
                    <a:pt x="97662" y="375666"/>
                  </a:lnTo>
                  <a:lnTo>
                    <a:pt x="96138" y="377571"/>
                  </a:lnTo>
                  <a:lnTo>
                    <a:pt x="94614" y="379475"/>
                  </a:lnTo>
                  <a:lnTo>
                    <a:pt x="91948" y="381126"/>
                  </a:lnTo>
                  <a:lnTo>
                    <a:pt x="88137" y="382397"/>
                  </a:lnTo>
                  <a:lnTo>
                    <a:pt x="84327" y="383794"/>
                  </a:lnTo>
                  <a:lnTo>
                    <a:pt x="79375" y="384683"/>
                  </a:lnTo>
                  <a:lnTo>
                    <a:pt x="73025" y="385445"/>
                  </a:lnTo>
                  <a:lnTo>
                    <a:pt x="66801" y="386080"/>
                  </a:lnTo>
                  <a:lnTo>
                    <a:pt x="58927" y="386334"/>
                  </a:lnTo>
                  <a:lnTo>
                    <a:pt x="49275" y="386334"/>
                  </a:lnTo>
                  <a:lnTo>
                    <a:pt x="39624" y="386334"/>
                  </a:lnTo>
                  <a:lnTo>
                    <a:pt x="10413" y="382397"/>
                  </a:lnTo>
                  <a:lnTo>
                    <a:pt x="6603" y="381126"/>
                  </a:lnTo>
                  <a:lnTo>
                    <a:pt x="3937" y="379475"/>
                  </a:lnTo>
                  <a:lnTo>
                    <a:pt x="2412" y="377571"/>
                  </a:lnTo>
                  <a:lnTo>
                    <a:pt x="762" y="375666"/>
                  </a:lnTo>
                  <a:lnTo>
                    <a:pt x="0" y="373380"/>
                  </a:lnTo>
                  <a:lnTo>
                    <a:pt x="0" y="370713"/>
                  </a:lnTo>
                  <a:lnTo>
                    <a:pt x="0" y="22225"/>
                  </a:lnTo>
                  <a:lnTo>
                    <a:pt x="0" y="19685"/>
                  </a:lnTo>
                  <a:lnTo>
                    <a:pt x="635" y="17399"/>
                  </a:lnTo>
                  <a:lnTo>
                    <a:pt x="1905" y="15367"/>
                  </a:lnTo>
                  <a:lnTo>
                    <a:pt x="3301" y="13462"/>
                  </a:lnTo>
                  <a:lnTo>
                    <a:pt x="5587" y="11811"/>
                  </a:lnTo>
                  <a:lnTo>
                    <a:pt x="9017" y="10541"/>
                  </a:lnTo>
                  <a:lnTo>
                    <a:pt x="12446" y="9271"/>
                  </a:lnTo>
                  <a:lnTo>
                    <a:pt x="16763" y="8255"/>
                  </a:lnTo>
                  <a:lnTo>
                    <a:pt x="22098" y="7620"/>
                  </a:lnTo>
                  <a:lnTo>
                    <a:pt x="27432" y="6985"/>
                  </a:lnTo>
                  <a:lnTo>
                    <a:pt x="34162" y="6604"/>
                  </a:lnTo>
                  <a:lnTo>
                    <a:pt x="42163" y="6604"/>
                  </a:lnTo>
                  <a:lnTo>
                    <a:pt x="50546" y="6604"/>
                  </a:lnTo>
                  <a:lnTo>
                    <a:pt x="57403" y="6985"/>
                  </a:lnTo>
                  <a:lnTo>
                    <a:pt x="62864" y="7620"/>
                  </a:lnTo>
                  <a:lnTo>
                    <a:pt x="68325" y="8255"/>
                  </a:lnTo>
                  <a:lnTo>
                    <a:pt x="72644" y="9271"/>
                  </a:lnTo>
                  <a:lnTo>
                    <a:pt x="75564" y="10541"/>
                  </a:lnTo>
                  <a:lnTo>
                    <a:pt x="78612" y="11811"/>
                  </a:lnTo>
                  <a:lnTo>
                    <a:pt x="80772" y="13462"/>
                  </a:lnTo>
                  <a:lnTo>
                    <a:pt x="82042" y="15367"/>
                  </a:lnTo>
                  <a:lnTo>
                    <a:pt x="83312" y="17399"/>
                  </a:lnTo>
                  <a:lnTo>
                    <a:pt x="83947" y="19685"/>
                  </a:lnTo>
                  <a:lnTo>
                    <a:pt x="83947" y="22225"/>
                  </a:lnTo>
                  <a:lnTo>
                    <a:pt x="83947" y="62484"/>
                  </a:lnTo>
                  <a:lnTo>
                    <a:pt x="113157" y="35147"/>
                  </a:lnTo>
                  <a:lnTo>
                    <a:pt x="157866" y="8786"/>
                  </a:lnTo>
                  <a:lnTo>
                    <a:pt x="189057" y="976"/>
                  </a:lnTo>
                  <a:lnTo>
                    <a:pt x="20510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02324" y="2182367"/>
              <a:ext cx="371106" cy="58292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398894" y="2178811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58927" y="0"/>
                  </a:moveTo>
                  <a:lnTo>
                    <a:pt x="49275" y="0"/>
                  </a:lnTo>
                  <a:lnTo>
                    <a:pt x="39624" y="0"/>
                  </a:lnTo>
                  <a:lnTo>
                    <a:pt x="31622" y="380"/>
                  </a:lnTo>
                  <a:lnTo>
                    <a:pt x="0" y="14097"/>
                  </a:lnTo>
                  <a:lnTo>
                    <a:pt x="0" y="533146"/>
                  </a:lnTo>
                  <a:lnTo>
                    <a:pt x="39624" y="546100"/>
                  </a:lnTo>
                  <a:lnTo>
                    <a:pt x="58927" y="546100"/>
                  </a:lnTo>
                  <a:lnTo>
                    <a:pt x="97662" y="535432"/>
                  </a:lnTo>
                  <a:lnTo>
                    <a:pt x="98425" y="533146"/>
                  </a:lnTo>
                  <a:lnTo>
                    <a:pt x="98425" y="298830"/>
                  </a:lnTo>
                  <a:lnTo>
                    <a:pt x="108710" y="286545"/>
                  </a:lnTo>
                  <a:lnTo>
                    <a:pt x="138302" y="258952"/>
                  </a:lnTo>
                  <a:lnTo>
                    <a:pt x="176149" y="245363"/>
                  </a:lnTo>
                  <a:lnTo>
                    <a:pt x="183360" y="245701"/>
                  </a:lnTo>
                  <a:lnTo>
                    <a:pt x="220345" y="266953"/>
                  </a:lnTo>
                  <a:lnTo>
                    <a:pt x="233886" y="308959"/>
                  </a:lnTo>
                  <a:lnTo>
                    <a:pt x="234823" y="331597"/>
                  </a:lnTo>
                  <a:lnTo>
                    <a:pt x="234823" y="533146"/>
                  </a:lnTo>
                  <a:lnTo>
                    <a:pt x="235584" y="535432"/>
                  </a:lnTo>
                  <a:lnTo>
                    <a:pt x="274447" y="546100"/>
                  </a:lnTo>
                  <a:lnTo>
                    <a:pt x="293370" y="546100"/>
                  </a:lnTo>
                  <a:lnTo>
                    <a:pt x="332104" y="535432"/>
                  </a:lnTo>
                  <a:lnTo>
                    <a:pt x="332866" y="533146"/>
                  </a:lnTo>
                  <a:lnTo>
                    <a:pt x="332866" y="316738"/>
                  </a:lnTo>
                  <a:lnTo>
                    <a:pt x="329170" y="265267"/>
                  </a:lnTo>
                  <a:lnTo>
                    <a:pt x="317500" y="225536"/>
                  </a:lnTo>
                  <a:lnTo>
                    <a:pt x="287131" y="185356"/>
                  </a:lnTo>
                  <a:lnTo>
                    <a:pt x="252164" y="166356"/>
                  </a:lnTo>
                  <a:lnTo>
                    <a:pt x="205104" y="159765"/>
                  </a:lnTo>
                  <a:lnTo>
                    <a:pt x="190960" y="160529"/>
                  </a:lnTo>
                  <a:lnTo>
                    <a:pt x="150240" y="172085"/>
                  </a:lnTo>
                  <a:lnTo>
                    <a:pt x="111218" y="197659"/>
                  </a:lnTo>
                  <a:lnTo>
                    <a:pt x="98425" y="209423"/>
                  </a:lnTo>
                  <a:lnTo>
                    <a:pt x="98425" y="14097"/>
                  </a:lnTo>
                  <a:lnTo>
                    <a:pt x="66801" y="380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398894" y="2178811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49275" y="0"/>
                  </a:moveTo>
                  <a:lnTo>
                    <a:pt x="58927" y="0"/>
                  </a:lnTo>
                  <a:lnTo>
                    <a:pt x="66801" y="380"/>
                  </a:lnTo>
                  <a:lnTo>
                    <a:pt x="73025" y="1142"/>
                  </a:lnTo>
                  <a:lnTo>
                    <a:pt x="79375" y="1904"/>
                  </a:lnTo>
                  <a:lnTo>
                    <a:pt x="84327" y="3048"/>
                  </a:lnTo>
                  <a:lnTo>
                    <a:pt x="88137" y="4445"/>
                  </a:lnTo>
                  <a:lnTo>
                    <a:pt x="91947" y="5841"/>
                  </a:lnTo>
                  <a:lnTo>
                    <a:pt x="94614" y="7620"/>
                  </a:lnTo>
                  <a:lnTo>
                    <a:pt x="96138" y="9778"/>
                  </a:lnTo>
                  <a:lnTo>
                    <a:pt x="97662" y="11811"/>
                  </a:lnTo>
                  <a:lnTo>
                    <a:pt x="98425" y="14097"/>
                  </a:lnTo>
                  <a:lnTo>
                    <a:pt x="98425" y="16763"/>
                  </a:lnTo>
                  <a:lnTo>
                    <a:pt x="98425" y="209423"/>
                  </a:lnTo>
                  <a:lnTo>
                    <a:pt x="137090" y="178990"/>
                  </a:lnTo>
                  <a:lnTo>
                    <a:pt x="177101" y="162829"/>
                  </a:lnTo>
                  <a:lnTo>
                    <a:pt x="205104" y="159765"/>
                  </a:lnTo>
                  <a:lnTo>
                    <a:pt x="222204" y="160502"/>
                  </a:lnTo>
                  <a:lnTo>
                    <a:pt x="265049" y="171450"/>
                  </a:lnTo>
                  <a:lnTo>
                    <a:pt x="296427" y="193881"/>
                  </a:lnTo>
                  <a:lnTo>
                    <a:pt x="322405" y="237833"/>
                  </a:lnTo>
                  <a:lnTo>
                    <a:pt x="331231" y="280987"/>
                  </a:lnTo>
                  <a:lnTo>
                    <a:pt x="332866" y="316738"/>
                  </a:lnTo>
                  <a:lnTo>
                    <a:pt x="332866" y="530478"/>
                  </a:lnTo>
                  <a:lnTo>
                    <a:pt x="332866" y="533146"/>
                  </a:lnTo>
                  <a:lnTo>
                    <a:pt x="322706" y="542163"/>
                  </a:lnTo>
                  <a:lnTo>
                    <a:pt x="319024" y="543560"/>
                  </a:lnTo>
                  <a:lnTo>
                    <a:pt x="314071" y="544449"/>
                  </a:lnTo>
                  <a:lnTo>
                    <a:pt x="307721" y="545211"/>
                  </a:lnTo>
                  <a:lnTo>
                    <a:pt x="301244" y="545846"/>
                  </a:lnTo>
                  <a:lnTo>
                    <a:pt x="293370" y="546100"/>
                  </a:lnTo>
                  <a:lnTo>
                    <a:pt x="283972" y="546100"/>
                  </a:lnTo>
                  <a:lnTo>
                    <a:pt x="274447" y="546100"/>
                  </a:lnTo>
                  <a:lnTo>
                    <a:pt x="244982" y="542163"/>
                  </a:lnTo>
                  <a:lnTo>
                    <a:pt x="241300" y="540892"/>
                  </a:lnTo>
                  <a:lnTo>
                    <a:pt x="238759" y="539241"/>
                  </a:lnTo>
                  <a:lnTo>
                    <a:pt x="237108" y="537337"/>
                  </a:lnTo>
                  <a:lnTo>
                    <a:pt x="235584" y="535432"/>
                  </a:lnTo>
                  <a:lnTo>
                    <a:pt x="234823" y="533146"/>
                  </a:lnTo>
                  <a:lnTo>
                    <a:pt x="234823" y="530478"/>
                  </a:lnTo>
                  <a:lnTo>
                    <a:pt x="234823" y="331597"/>
                  </a:lnTo>
                  <a:lnTo>
                    <a:pt x="231139" y="291846"/>
                  </a:lnTo>
                  <a:lnTo>
                    <a:pt x="209550" y="254762"/>
                  </a:lnTo>
                  <a:lnTo>
                    <a:pt x="176149" y="245363"/>
                  </a:lnTo>
                  <a:lnTo>
                    <a:pt x="166788" y="246201"/>
                  </a:lnTo>
                  <a:lnTo>
                    <a:pt x="128660" y="266594"/>
                  </a:lnTo>
                  <a:lnTo>
                    <a:pt x="98425" y="298830"/>
                  </a:lnTo>
                  <a:lnTo>
                    <a:pt x="98425" y="530478"/>
                  </a:lnTo>
                  <a:lnTo>
                    <a:pt x="98425" y="533146"/>
                  </a:lnTo>
                  <a:lnTo>
                    <a:pt x="97662" y="535432"/>
                  </a:lnTo>
                  <a:lnTo>
                    <a:pt x="96138" y="537337"/>
                  </a:lnTo>
                  <a:lnTo>
                    <a:pt x="94614" y="539241"/>
                  </a:lnTo>
                  <a:lnTo>
                    <a:pt x="91947" y="540892"/>
                  </a:lnTo>
                  <a:lnTo>
                    <a:pt x="88137" y="542163"/>
                  </a:lnTo>
                  <a:lnTo>
                    <a:pt x="84327" y="543560"/>
                  </a:lnTo>
                  <a:lnTo>
                    <a:pt x="79375" y="544449"/>
                  </a:lnTo>
                  <a:lnTo>
                    <a:pt x="73025" y="545211"/>
                  </a:lnTo>
                  <a:lnTo>
                    <a:pt x="66801" y="545846"/>
                  </a:lnTo>
                  <a:lnTo>
                    <a:pt x="58927" y="546100"/>
                  </a:lnTo>
                  <a:lnTo>
                    <a:pt x="49275" y="546100"/>
                  </a:lnTo>
                  <a:lnTo>
                    <a:pt x="39624" y="546100"/>
                  </a:lnTo>
                  <a:lnTo>
                    <a:pt x="10413" y="542163"/>
                  </a:lnTo>
                  <a:lnTo>
                    <a:pt x="6603" y="540892"/>
                  </a:lnTo>
                  <a:lnTo>
                    <a:pt x="3937" y="539241"/>
                  </a:lnTo>
                  <a:lnTo>
                    <a:pt x="2412" y="537337"/>
                  </a:lnTo>
                  <a:lnTo>
                    <a:pt x="762" y="535432"/>
                  </a:lnTo>
                  <a:lnTo>
                    <a:pt x="0" y="533146"/>
                  </a:lnTo>
                  <a:lnTo>
                    <a:pt x="0" y="530478"/>
                  </a:lnTo>
                  <a:lnTo>
                    <a:pt x="0" y="16763"/>
                  </a:lnTo>
                  <a:lnTo>
                    <a:pt x="0" y="14097"/>
                  </a:lnTo>
                  <a:lnTo>
                    <a:pt x="762" y="11811"/>
                  </a:lnTo>
                  <a:lnTo>
                    <a:pt x="2412" y="9778"/>
                  </a:lnTo>
                  <a:lnTo>
                    <a:pt x="3937" y="7620"/>
                  </a:lnTo>
                  <a:lnTo>
                    <a:pt x="6603" y="5841"/>
                  </a:lnTo>
                  <a:lnTo>
                    <a:pt x="10413" y="4445"/>
                  </a:lnTo>
                  <a:lnTo>
                    <a:pt x="14096" y="3048"/>
                  </a:lnTo>
                  <a:lnTo>
                    <a:pt x="19176" y="1904"/>
                  </a:lnTo>
                  <a:lnTo>
                    <a:pt x="25400" y="1142"/>
                  </a:lnTo>
                  <a:lnTo>
                    <a:pt x="31622" y="380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73824" y="2343924"/>
              <a:ext cx="389394" cy="56158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63790" y="2334005"/>
              <a:ext cx="364871" cy="53733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83779" y="2196083"/>
              <a:ext cx="151663" cy="56921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380604" y="2192020"/>
              <a:ext cx="113664" cy="533400"/>
            </a:xfrm>
            <a:custGeom>
              <a:avLst/>
              <a:gdLst/>
              <a:ahLst/>
              <a:cxnLst/>
              <a:rect l="l" t="t" r="r" b="b"/>
              <a:pathLst>
                <a:path w="113665" h="533400">
                  <a:moveTo>
                    <a:pt x="66294" y="153162"/>
                  </a:moveTo>
                  <a:lnTo>
                    <a:pt x="46990" y="153162"/>
                  </a:lnTo>
                  <a:lnTo>
                    <a:pt x="38989" y="153542"/>
                  </a:lnTo>
                  <a:lnTo>
                    <a:pt x="32766" y="154304"/>
                  </a:lnTo>
                  <a:lnTo>
                    <a:pt x="26543" y="155193"/>
                  </a:lnTo>
                  <a:lnTo>
                    <a:pt x="21463" y="156209"/>
                  </a:lnTo>
                  <a:lnTo>
                    <a:pt x="17779" y="157733"/>
                  </a:lnTo>
                  <a:lnTo>
                    <a:pt x="13970" y="159130"/>
                  </a:lnTo>
                  <a:lnTo>
                    <a:pt x="11302" y="160781"/>
                  </a:lnTo>
                  <a:lnTo>
                    <a:pt x="9778" y="162813"/>
                  </a:lnTo>
                  <a:lnTo>
                    <a:pt x="8127" y="164718"/>
                  </a:lnTo>
                  <a:lnTo>
                    <a:pt x="7366" y="167004"/>
                  </a:lnTo>
                  <a:lnTo>
                    <a:pt x="7366" y="519938"/>
                  </a:lnTo>
                  <a:lnTo>
                    <a:pt x="8127" y="522224"/>
                  </a:lnTo>
                  <a:lnTo>
                    <a:pt x="9778" y="524128"/>
                  </a:lnTo>
                  <a:lnTo>
                    <a:pt x="11302" y="526033"/>
                  </a:lnTo>
                  <a:lnTo>
                    <a:pt x="13970" y="527684"/>
                  </a:lnTo>
                  <a:lnTo>
                    <a:pt x="17779" y="528954"/>
                  </a:lnTo>
                  <a:lnTo>
                    <a:pt x="21463" y="530351"/>
                  </a:lnTo>
                  <a:lnTo>
                    <a:pt x="26543" y="531240"/>
                  </a:lnTo>
                  <a:lnTo>
                    <a:pt x="32766" y="532002"/>
                  </a:lnTo>
                  <a:lnTo>
                    <a:pt x="38989" y="532638"/>
                  </a:lnTo>
                  <a:lnTo>
                    <a:pt x="46990" y="532891"/>
                  </a:lnTo>
                  <a:lnTo>
                    <a:pt x="66294" y="532891"/>
                  </a:lnTo>
                  <a:lnTo>
                    <a:pt x="95503" y="528954"/>
                  </a:lnTo>
                  <a:lnTo>
                    <a:pt x="99314" y="527684"/>
                  </a:lnTo>
                  <a:lnTo>
                    <a:pt x="101980" y="526033"/>
                  </a:lnTo>
                  <a:lnTo>
                    <a:pt x="105028" y="522224"/>
                  </a:lnTo>
                  <a:lnTo>
                    <a:pt x="105791" y="519938"/>
                  </a:lnTo>
                  <a:lnTo>
                    <a:pt x="105791" y="167004"/>
                  </a:lnTo>
                  <a:lnTo>
                    <a:pt x="105028" y="164718"/>
                  </a:lnTo>
                  <a:lnTo>
                    <a:pt x="103504" y="162813"/>
                  </a:lnTo>
                  <a:lnTo>
                    <a:pt x="101980" y="160781"/>
                  </a:lnTo>
                  <a:lnTo>
                    <a:pt x="99314" y="159130"/>
                  </a:lnTo>
                  <a:lnTo>
                    <a:pt x="95503" y="157733"/>
                  </a:lnTo>
                  <a:lnTo>
                    <a:pt x="91694" y="156209"/>
                  </a:lnTo>
                  <a:lnTo>
                    <a:pt x="86741" y="155193"/>
                  </a:lnTo>
                  <a:lnTo>
                    <a:pt x="80391" y="154304"/>
                  </a:lnTo>
                  <a:lnTo>
                    <a:pt x="74168" y="153542"/>
                  </a:lnTo>
                  <a:lnTo>
                    <a:pt x="66294" y="153162"/>
                  </a:lnTo>
                  <a:close/>
                </a:path>
                <a:path w="113665" h="533400">
                  <a:moveTo>
                    <a:pt x="57023" y="0"/>
                  </a:moveTo>
                  <a:lnTo>
                    <a:pt x="19125" y="6536"/>
                  </a:lnTo>
                  <a:lnTo>
                    <a:pt x="0" y="52831"/>
                  </a:lnTo>
                  <a:lnTo>
                    <a:pt x="714" y="65948"/>
                  </a:lnTo>
                  <a:lnTo>
                    <a:pt x="28416" y="100425"/>
                  </a:lnTo>
                  <a:lnTo>
                    <a:pt x="56261" y="103124"/>
                  </a:lnTo>
                  <a:lnTo>
                    <a:pt x="71356" y="102429"/>
                  </a:lnTo>
                  <a:lnTo>
                    <a:pt x="106425" y="85036"/>
                  </a:lnTo>
                  <a:lnTo>
                    <a:pt x="113284" y="50800"/>
                  </a:lnTo>
                  <a:lnTo>
                    <a:pt x="112545" y="37661"/>
                  </a:lnTo>
                  <a:lnTo>
                    <a:pt x="84534" y="2825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387970" y="2345182"/>
              <a:ext cx="98425" cy="379730"/>
            </a:xfrm>
            <a:custGeom>
              <a:avLst/>
              <a:gdLst/>
              <a:ahLst/>
              <a:cxnLst/>
              <a:rect l="l" t="t" r="r" b="b"/>
              <a:pathLst>
                <a:path w="98425" h="379730">
                  <a:moveTo>
                    <a:pt x="49275" y="0"/>
                  </a:moveTo>
                  <a:lnTo>
                    <a:pt x="58927" y="0"/>
                  </a:lnTo>
                  <a:lnTo>
                    <a:pt x="66801" y="380"/>
                  </a:lnTo>
                  <a:lnTo>
                    <a:pt x="73025" y="1142"/>
                  </a:lnTo>
                  <a:lnTo>
                    <a:pt x="79375" y="2031"/>
                  </a:lnTo>
                  <a:lnTo>
                    <a:pt x="84327" y="3047"/>
                  </a:lnTo>
                  <a:lnTo>
                    <a:pt x="88137" y="4571"/>
                  </a:lnTo>
                  <a:lnTo>
                    <a:pt x="91948" y="5968"/>
                  </a:lnTo>
                  <a:lnTo>
                    <a:pt x="94614" y="7619"/>
                  </a:lnTo>
                  <a:lnTo>
                    <a:pt x="96138" y="9651"/>
                  </a:lnTo>
                  <a:lnTo>
                    <a:pt x="97662" y="11556"/>
                  </a:lnTo>
                  <a:lnTo>
                    <a:pt x="98425" y="13842"/>
                  </a:lnTo>
                  <a:lnTo>
                    <a:pt x="98425" y="16382"/>
                  </a:lnTo>
                  <a:lnTo>
                    <a:pt x="98425" y="364108"/>
                  </a:lnTo>
                  <a:lnTo>
                    <a:pt x="98425" y="366775"/>
                  </a:lnTo>
                  <a:lnTo>
                    <a:pt x="97662" y="369062"/>
                  </a:lnTo>
                  <a:lnTo>
                    <a:pt x="96138" y="370966"/>
                  </a:lnTo>
                  <a:lnTo>
                    <a:pt x="94614" y="372871"/>
                  </a:lnTo>
                  <a:lnTo>
                    <a:pt x="91948" y="374522"/>
                  </a:lnTo>
                  <a:lnTo>
                    <a:pt x="88137" y="375792"/>
                  </a:lnTo>
                  <a:lnTo>
                    <a:pt x="84327" y="377189"/>
                  </a:lnTo>
                  <a:lnTo>
                    <a:pt x="79375" y="378078"/>
                  </a:lnTo>
                  <a:lnTo>
                    <a:pt x="73025" y="378840"/>
                  </a:lnTo>
                  <a:lnTo>
                    <a:pt x="66801" y="379475"/>
                  </a:lnTo>
                  <a:lnTo>
                    <a:pt x="58927" y="379729"/>
                  </a:lnTo>
                  <a:lnTo>
                    <a:pt x="49275" y="379729"/>
                  </a:lnTo>
                  <a:lnTo>
                    <a:pt x="39624" y="379729"/>
                  </a:lnTo>
                  <a:lnTo>
                    <a:pt x="10413" y="375792"/>
                  </a:lnTo>
                  <a:lnTo>
                    <a:pt x="6603" y="374522"/>
                  </a:lnTo>
                  <a:lnTo>
                    <a:pt x="3936" y="372871"/>
                  </a:lnTo>
                  <a:lnTo>
                    <a:pt x="2412" y="370966"/>
                  </a:lnTo>
                  <a:lnTo>
                    <a:pt x="761" y="369062"/>
                  </a:lnTo>
                  <a:lnTo>
                    <a:pt x="0" y="366775"/>
                  </a:lnTo>
                  <a:lnTo>
                    <a:pt x="0" y="364108"/>
                  </a:lnTo>
                  <a:lnTo>
                    <a:pt x="0" y="16382"/>
                  </a:lnTo>
                  <a:lnTo>
                    <a:pt x="0" y="13842"/>
                  </a:lnTo>
                  <a:lnTo>
                    <a:pt x="761" y="11556"/>
                  </a:lnTo>
                  <a:lnTo>
                    <a:pt x="2412" y="9651"/>
                  </a:lnTo>
                  <a:lnTo>
                    <a:pt x="3936" y="7619"/>
                  </a:lnTo>
                  <a:lnTo>
                    <a:pt x="6603" y="5968"/>
                  </a:lnTo>
                  <a:lnTo>
                    <a:pt x="10413" y="4571"/>
                  </a:lnTo>
                  <a:lnTo>
                    <a:pt x="14097" y="3047"/>
                  </a:lnTo>
                  <a:lnTo>
                    <a:pt x="19176" y="2031"/>
                  </a:lnTo>
                  <a:lnTo>
                    <a:pt x="25400" y="1142"/>
                  </a:lnTo>
                  <a:lnTo>
                    <a:pt x="31623" y="380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374508" y="2185923"/>
              <a:ext cx="125476" cy="11531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66660" y="2177795"/>
              <a:ext cx="509777" cy="59512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563485" y="2174113"/>
              <a:ext cx="472440" cy="557530"/>
            </a:xfrm>
            <a:custGeom>
              <a:avLst/>
              <a:gdLst/>
              <a:ahLst/>
              <a:cxnLst/>
              <a:rect l="l" t="t" r="r" b="b"/>
              <a:pathLst>
                <a:path w="472440" h="557530">
                  <a:moveTo>
                    <a:pt x="191008" y="164464"/>
                  </a:moveTo>
                  <a:lnTo>
                    <a:pt x="146050" y="168084"/>
                  </a:lnTo>
                  <a:lnTo>
                    <a:pt x="107188" y="178942"/>
                  </a:lnTo>
                  <a:lnTo>
                    <a:pt x="60289" y="207303"/>
                  </a:lnTo>
                  <a:lnTo>
                    <a:pt x="26781" y="248761"/>
                  </a:lnTo>
                  <a:lnTo>
                    <a:pt x="6682" y="301990"/>
                  </a:lnTo>
                  <a:lnTo>
                    <a:pt x="740" y="342677"/>
                  </a:lnTo>
                  <a:lnTo>
                    <a:pt x="0" y="364489"/>
                  </a:lnTo>
                  <a:lnTo>
                    <a:pt x="628" y="384937"/>
                  </a:lnTo>
                  <a:lnTo>
                    <a:pt x="6161" y="427908"/>
                  </a:lnTo>
                  <a:lnTo>
                    <a:pt x="24844" y="479631"/>
                  </a:lnTo>
                  <a:lnTo>
                    <a:pt x="56630" y="518662"/>
                  </a:lnTo>
                  <a:lnTo>
                    <a:pt x="101600" y="544576"/>
                  </a:lnTo>
                  <a:lnTo>
                    <a:pt x="139001" y="554227"/>
                  </a:lnTo>
                  <a:lnTo>
                    <a:pt x="182499" y="557402"/>
                  </a:lnTo>
                  <a:lnTo>
                    <a:pt x="205741" y="556517"/>
                  </a:lnTo>
                  <a:lnTo>
                    <a:pt x="247703" y="549366"/>
                  </a:lnTo>
                  <a:lnTo>
                    <a:pt x="283668" y="535072"/>
                  </a:lnTo>
                  <a:lnTo>
                    <a:pt x="326263" y="502158"/>
                  </a:lnTo>
                  <a:lnTo>
                    <a:pt x="343407" y="478916"/>
                  </a:lnTo>
                  <a:lnTo>
                    <a:pt x="185928" y="478916"/>
                  </a:lnTo>
                  <a:lnTo>
                    <a:pt x="174309" y="478369"/>
                  </a:lnTo>
                  <a:lnTo>
                    <a:pt x="137503" y="465322"/>
                  </a:lnTo>
                  <a:lnTo>
                    <a:pt x="110823" y="428180"/>
                  </a:lnTo>
                  <a:lnTo>
                    <a:pt x="102203" y="384937"/>
                  </a:lnTo>
                  <a:lnTo>
                    <a:pt x="101219" y="360172"/>
                  </a:lnTo>
                  <a:lnTo>
                    <a:pt x="102530" y="334121"/>
                  </a:lnTo>
                  <a:lnTo>
                    <a:pt x="113059" y="290877"/>
                  </a:lnTo>
                  <a:lnTo>
                    <a:pt x="149177" y="250078"/>
                  </a:lnTo>
                  <a:lnTo>
                    <a:pt x="187579" y="242188"/>
                  </a:lnTo>
                  <a:lnTo>
                    <a:pt x="348302" y="242188"/>
                  </a:lnTo>
                  <a:lnTo>
                    <a:pt x="339679" y="227980"/>
                  </a:lnTo>
                  <a:lnTo>
                    <a:pt x="309631" y="197310"/>
                  </a:lnTo>
                  <a:lnTo>
                    <a:pt x="270035" y="176305"/>
                  </a:lnTo>
                  <a:lnTo>
                    <a:pt x="219985" y="165776"/>
                  </a:lnTo>
                  <a:lnTo>
                    <a:pt x="191008" y="164464"/>
                  </a:lnTo>
                  <a:close/>
                </a:path>
                <a:path w="472440" h="557530">
                  <a:moveTo>
                    <a:pt x="348302" y="242188"/>
                  </a:moveTo>
                  <a:lnTo>
                    <a:pt x="187579" y="242188"/>
                  </a:lnTo>
                  <a:lnTo>
                    <a:pt x="199342" y="242758"/>
                  </a:lnTo>
                  <a:lnTo>
                    <a:pt x="210057" y="244459"/>
                  </a:lnTo>
                  <a:lnTo>
                    <a:pt x="249045" y="268654"/>
                  </a:lnTo>
                  <a:lnTo>
                    <a:pt x="265793" y="303442"/>
                  </a:lnTo>
                  <a:lnTo>
                    <a:pt x="272028" y="348698"/>
                  </a:lnTo>
                  <a:lnTo>
                    <a:pt x="272288" y="361314"/>
                  </a:lnTo>
                  <a:lnTo>
                    <a:pt x="271000" y="387363"/>
                  </a:lnTo>
                  <a:lnTo>
                    <a:pt x="260661" y="430555"/>
                  </a:lnTo>
                  <a:lnTo>
                    <a:pt x="224805" y="471106"/>
                  </a:lnTo>
                  <a:lnTo>
                    <a:pt x="185928" y="478916"/>
                  </a:lnTo>
                  <a:lnTo>
                    <a:pt x="343407" y="478916"/>
                  </a:lnTo>
                  <a:lnTo>
                    <a:pt x="361823" y="438912"/>
                  </a:lnTo>
                  <a:lnTo>
                    <a:pt x="370570" y="400050"/>
                  </a:lnTo>
                  <a:lnTo>
                    <a:pt x="373507" y="357377"/>
                  </a:lnTo>
                  <a:lnTo>
                    <a:pt x="373290" y="344352"/>
                  </a:lnTo>
                  <a:lnTo>
                    <a:pt x="372633" y="331755"/>
                  </a:lnTo>
                  <a:lnTo>
                    <a:pt x="371524" y="319587"/>
                  </a:lnTo>
                  <a:lnTo>
                    <a:pt x="369950" y="307848"/>
                  </a:lnTo>
                  <a:lnTo>
                    <a:pt x="394594" y="301990"/>
                  </a:lnTo>
                  <a:lnTo>
                    <a:pt x="415750" y="292227"/>
                  </a:lnTo>
                  <a:lnTo>
                    <a:pt x="433405" y="278558"/>
                  </a:lnTo>
                  <a:lnTo>
                    <a:pt x="447548" y="260985"/>
                  </a:lnTo>
                  <a:lnTo>
                    <a:pt x="454804" y="246887"/>
                  </a:lnTo>
                  <a:lnTo>
                    <a:pt x="351155" y="246887"/>
                  </a:lnTo>
                  <a:lnTo>
                    <a:pt x="348302" y="242188"/>
                  </a:lnTo>
                  <a:close/>
                </a:path>
                <a:path w="472440" h="557530">
                  <a:moveTo>
                    <a:pt x="437134" y="126491"/>
                  </a:moveTo>
                  <a:lnTo>
                    <a:pt x="419735" y="126491"/>
                  </a:lnTo>
                  <a:lnTo>
                    <a:pt x="412242" y="127000"/>
                  </a:lnTo>
                  <a:lnTo>
                    <a:pt x="400304" y="128524"/>
                  </a:lnTo>
                  <a:lnTo>
                    <a:pt x="395605" y="130048"/>
                  </a:lnTo>
                  <a:lnTo>
                    <a:pt x="392049" y="132461"/>
                  </a:lnTo>
                  <a:lnTo>
                    <a:pt x="388493" y="134747"/>
                  </a:lnTo>
                  <a:lnTo>
                    <a:pt x="386080" y="138049"/>
                  </a:lnTo>
                  <a:lnTo>
                    <a:pt x="384556" y="142239"/>
                  </a:lnTo>
                  <a:lnTo>
                    <a:pt x="383159" y="146303"/>
                  </a:lnTo>
                  <a:lnTo>
                    <a:pt x="382524" y="151764"/>
                  </a:lnTo>
                  <a:lnTo>
                    <a:pt x="382524" y="180848"/>
                  </a:lnTo>
                  <a:lnTo>
                    <a:pt x="381978" y="193180"/>
                  </a:lnTo>
                  <a:lnTo>
                    <a:pt x="369246" y="231707"/>
                  </a:lnTo>
                  <a:lnTo>
                    <a:pt x="351155" y="246887"/>
                  </a:lnTo>
                  <a:lnTo>
                    <a:pt x="454804" y="246887"/>
                  </a:lnTo>
                  <a:lnTo>
                    <a:pt x="458382" y="239936"/>
                  </a:lnTo>
                  <a:lnTo>
                    <a:pt x="466121" y="215852"/>
                  </a:lnTo>
                  <a:lnTo>
                    <a:pt x="470765" y="188743"/>
                  </a:lnTo>
                  <a:lnTo>
                    <a:pt x="472313" y="158623"/>
                  </a:lnTo>
                  <a:lnTo>
                    <a:pt x="472313" y="151764"/>
                  </a:lnTo>
                  <a:lnTo>
                    <a:pt x="463550" y="132461"/>
                  </a:lnTo>
                  <a:lnTo>
                    <a:pt x="460248" y="130048"/>
                  </a:lnTo>
                  <a:lnTo>
                    <a:pt x="455803" y="128524"/>
                  </a:lnTo>
                  <a:lnTo>
                    <a:pt x="444373" y="127000"/>
                  </a:lnTo>
                  <a:lnTo>
                    <a:pt x="437134" y="126491"/>
                  </a:lnTo>
                  <a:close/>
                </a:path>
                <a:path w="472440" h="557530">
                  <a:moveTo>
                    <a:pt x="258191" y="0"/>
                  </a:moveTo>
                  <a:lnTo>
                    <a:pt x="249682" y="0"/>
                  </a:lnTo>
                  <a:lnTo>
                    <a:pt x="242316" y="253"/>
                  </a:lnTo>
                  <a:lnTo>
                    <a:pt x="205105" y="15621"/>
                  </a:lnTo>
                  <a:lnTo>
                    <a:pt x="149225" y="105028"/>
                  </a:lnTo>
                  <a:lnTo>
                    <a:pt x="146939" y="108458"/>
                  </a:lnTo>
                  <a:lnTo>
                    <a:pt x="145542" y="111506"/>
                  </a:lnTo>
                  <a:lnTo>
                    <a:pt x="144780" y="116712"/>
                  </a:lnTo>
                  <a:lnTo>
                    <a:pt x="145542" y="118745"/>
                  </a:lnTo>
                  <a:lnTo>
                    <a:pt x="149733" y="122174"/>
                  </a:lnTo>
                  <a:lnTo>
                    <a:pt x="153416" y="123444"/>
                  </a:lnTo>
                  <a:lnTo>
                    <a:pt x="164084" y="124967"/>
                  </a:lnTo>
                  <a:lnTo>
                    <a:pt x="171323" y="125349"/>
                  </a:lnTo>
                  <a:lnTo>
                    <a:pt x="188087" y="125349"/>
                  </a:lnTo>
                  <a:lnTo>
                    <a:pt x="225806" y="111760"/>
                  </a:lnTo>
                  <a:lnTo>
                    <a:pt x="301625" y="21082"/>
                  </a:lnTo>
                  <a:lnTo>
                    <a:pt x="303911" y="18161"/>
                  </a:lnTo>
                  <a:lnTo>
                    <a:pt x="305181" y="15494"/>
                  </a:lnTo>
                  <a:lnTo>
                    <a:pt x="305574" y="12700"/>
                  </a:lnTo>
                  <a:lnTo>
                    <a:pt x="305816" y="10287"/>
                  </a:lnTo>
                  <a:lnTo>
                    <a:pt x="304419" y="8000"/>
                  </a:lnTo>
                  <a:lnTo>
                    <a:pt x="266741" y="95"/>
                  </a:lnTo>
                  <a:lnTo>
                    <a:pt x="258191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658607" y="2410205"/>
              <a:ext cx="183261" cy="24892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563485" y="2300604"/>
              <a:ext cx="472440" cy="431165"/>
            </a:xfrm>
            <a:custGeom>
              <a:avLst/>
              <a:gdLst/>
              <a:ahLst/>
              <a:cxnLst/>
              <a:rect l="l" t="t" r="r" b="b"/>
              <a:pathLst>
                <a:path w="472440" h="431164">
                  <a:moveTo>
                    <a:pt x="428625" y="0"/>
                  </a:moveTo>
                  <a:lnTo>
                    <a:pt x="437134" y="0"/>
                  </a:lnTo>
                  <a:lnTo>
                    <a:pt x="444373" y="508"/>
                  </a:lnTo>
                  <a:lnTo>
                    <a:pt x="450088" y="1270"/>
                  </a:lnTo>
                  <a:lnTo>
                    <a:pt x="455803" y="2032"/>
                  </a:lnTo>
                  <a:lnTo>
                    <a:pt x="460248" y="3556"/>
                  </a:lnTo>
                  <a:lnTo>
                    <a:pt x="463550" y="5969"/>
                  </a:lnTo>
                  <a:lnTo>
                    <a:pt x="466725" y="8255"/>
                  </a:lnTo>
                  <a:lnTo>
                    <a:pt x="469011" y="11557"/>
                  </a:lnTo>
                  <a:lnTo>
                    <a:pt x="470408" y="15748"/>
                  </a:lnTo>
                  <a:lnTo>
                    <a:pt x="471678" y="19812"/>
                  </a:lnTo>
                  <a:lnTo>
                    <a:pt x="472313" y="25273"/>
                  </a:lnTo>
                  <a:lnTo>
                    <a:pt x="472313" y="32131"/>
                  </a:lnTo>
                  <a:lnTo>
                    <a:pt x="466121" y="89360"/>
                  </a:lnTo>
                  <a:lnTo>
                    <a:pt x="447548" y="134493"/>
                  </a:lnTo>
                  <a:lnTo>
                    <a:pt x="415750" y="165735"/>
                  </a:lnTo>
                  <a:lnTo>
                    <a:pt x="369950" y="181356"/>
                  </a:lnTo>
                  <a:lnTo>
                    <a:pt x="371524" y="193095"/>
                  </a:lnTo>
                  <a:lnTo>
                    <a:pt x="372633" y="205263"/>
                  </a:lnTo>
                  <a:lnTo>
                    <a:pt x="373290" y="217860"/>
                  </a:lnTo>
                  <a:lnTo>
                    <a:pt x="373507" y="230886"/>
                  </a:lnTo>
                  <a:lnTo>
                    <a:pt x="372770" y="252698"/>
                  </a:lnTo>
                  <a:lnTo>
                    <a:pt x="366916" y="293465"/>
                  </a:lnTo>
                  <a:lnTo>
                    <a:pt x="355177" y="330231"/>
                  </a:lnTo>
                  <a:lnTo>
                    <a:pt x="326263" y="375666"/>
                  </a:lnTo>
                  <a:lnTo>
                    <a:pt x="283668" y="408580"/>
                  </a:lnTo>
                  <a:lnTo>
                    <a:pt x="247703" y="422874"/>
                  </a:lnTo>
                  <a:lnTo>
                    <a:pt x="205741" y="430025"/>
                  </a:lnTo>
                  <a:lnTo>
                    <a:pt x="182499" y="430911"/>
                  </a:lnTo>
                  <a:lnTo>
                    <a:pt x="160000" y="430121"/>
                  </a:lnTo>
                  <a:lnTo>
                    <a:pt x="119526" y="423731"/>
                  </a:lnTo>
                  <a:lnTo>
                    <a:pt x="70135" y="402256"/>
                  </a:lnTo>
                  <a:lnTo>
                    <a:pt x="33978" y="367563"/>
                  </a:lnTo>
                  <a:lnTo>
                    <a:pt x="10922" y="320040"/>
                  </a:lnTo>
                  <a:lnTo>
                    <a:pt x="2746" y="281543"/>
                  </a:lnTo>
                  <a:lnTo>
                    <a:pt x="0" y="237998"/>
                  </a:lnTo>
                  <a:lnTo>
                    <a:pt x="740" y="216185"/>
                  </a:lnTo>
                  <a:lnTo>
                    <a:pt x="6697" y="175418"/>
                  </a:lnTo>
                  <a:lnTo>
                    <a:pt x="18603" y="138723"/>
                  </a:lnTo>
                  <a:lnTo>
                    <a:pt x="47625" y="93218"/>
                  </a:lnTo>
                  <a:lnTo>
                    <a:pt x="90094" y="60428"/>
                  </a:lnTo>
                  <a:lnTo>
                    <a:pt x="125857" y="46116"/>
                  </a:lnTo>
                  <a:lnTo>
                    <a:pt x="167767" y="38877"/>
                  </a:lnTo>
                  <a:lnTo>
                    <a:pt x="191008" y="37973"/>
                  </a:lnTo>
                  <a:lnTo>
                    <a:pt x="219985" y="39284"/>
                  </a:lnTo>
                  <a:lnTo>
                    <a:pt x="270035" y="49813"/>
                  </a:lnTo>
                  <a:lnTo>
                    <a:pt x="309631" y="70818"/>
                  </a:lnTo>
                  <a:lnTo>
                    <a:pt x="339679" y="101488"/>
                  </a:lnTo>
                  <a:lnTo>
                    <a:pt x="351155" y="120396"/>
                  </a:lnTo>
                  <a:lnTo>
                    <a:pt x="357868" y="116748"/>
                  </a:lnTo>
                  <a:lnTo>
                    <a:pt x="380349" y="77962"/>
                  </a:lnTo>
                  <a:lnTo>
                    <a:pt x="382524" y="54356"/>
                  </a:lnTo>
                  <a:lnTo>
                    <a:pt x="382524" y="32131"/>
                  </a:lnTo>
                  <a:lnTo>
                    <a:pt x="382524" y="25273"/>
                  </a:lnTo>
                  <a:lnTo>
                    <a:pt x="392049" y="5969"/>
                  </a:lnTo>
                  <a:lnTo>
                    <a:pt x="395605" y="3556"/>
                  </a:lnTo>
                  <a:lnTo>
                    <a:pt x="400304" y="2032"/>
                  </a:lnTo>
                  <a:lnTo>
                    <a:pt x="406273" y="1270"/>
                  </a:lnTo>
                  <a:lnTo>
                    <a:pt x="412242" y="508"/>
                  </a:lnTo>
                  <a:lnTo>
                    <a:pt x="419735" y="0"/>
                  </a:lnTo>
                  <a:lnTo>
                    <a:pt x="42862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702168" y="2168017"/>
              <a:ext cx="173227" cy="13754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86343" y="2196083"/>
              <a:ext cx="151663" cy="56921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083168" y="2192020"/>
              <a:ext cx="113664" cy="533400"/>
            </a:xfrm>
            <a:custGeom>
              <a:avLst/>
              <a:gdLst/>
              <a:ahLst/>
              <a:cxnLst/>
              <a:rect l="l" t="t" r="r" b="b"/>
              <a:pathLst>
                <a:path w="113665" h="533400">
                  <a:moveTo>
                    <a:pt x="66294" y="153162"/>
                  </a:moveTo>
                  <a:lnTo>
                    <a:pt x="46989" y="153162"/>
                  </a:lnTo>
                  <a:lnTo>
                    <a:pt x="38988" y="153542"/>
                  </a:lnTo>
                  <a:lnTo>
                    <a:pt x="32765" y="154304"/>
                  </a:lnTo>
                  <a:lnTo>
                    <a:pt x="26542" y="155193"/>
                  </a:lnTo>
                  <a:lnTo>
                    <a:pt x="21462" y="156209"/>
                  </a:lnTo>
                  <a:lnTo>
                    <a:pt x="17779" y="157733"/>
                  </a:lnTo>
                  <a:lnTo>
                    <a:pt x="13970" y="159130"/>
                  </a:lnTo>
                  <a:lnTo>
                    <a:pt x="11302" y="160781"/>
                  </a:lnTo>
                  <a:lnTo>
                    <a:pt x="9778" y="162813"/>
                  </a:lnTo>
                  <a:lnTo>
                    <a:pt x="8127" y="164718"/>
                  </a:lnTo>
                  <a:lnTo>
                    <a:pt x="7365" y="167004"/>
                  </a:lnTo>
                  <a:lnTo>
                    <a:pt x="7365" y="519938"/>
                  </a:lnTo>
                  <a:lnTo>
                    <a:pt x="8127" y="522224"/>
                  </a:lnTo>
                  <a:lnTo>
                    <a:pt x="9778" y="524128"/>
                  </a:lnTo>
                  <a:lnTo>
                    <a:pt x="11302" y="526033"/>
                  </a:lnTo>
                  <a:lnTo>
                    <a:pt x="13970" y="527684"/>
                  </a:lnTo>
                  <a:lnTo>
                    <a:pt x="17779" y="528954"/>
                  </a:lnTo>
                  <a:lnTo>
                    <a:pt x="21462" y="530351"/>
                  </a:lnTo>
                  <a:lnTo>
                    <a:pt x="26542" y="531240"/>
                  </a:lnTo>
                  <a:lnTo>
                    <a:pt x="32765" y="532002"/>
                  </a:lnTo>
                  <a:lnTo>
                    <a:pt x="38988" y="532638"/>
                  </a:lnTo>
                  <a:lnTo>
                    <a:pt x="46989" y="532891"/>
                  </a:lnTo>
                  <a:lnTo>
                    <a:pt x="66294" y="532891"/>
                  </a:lnTo>
                  <a:lnTo>
                    <a:pt x="95503" y="528954"/>
                  </a:lnTo>
                  <a:lnTo>
                    <a:pt x="99313" y="527684"/>
                  </a:lnTo>
                  <a:lnTo>
                    <a:pt x="101980" y="526033"/>
                  </a:lnTo>
                  <a:lnTo>
                    <a:pt x="105028" y="522224"/>
                  </a:lnTo>
                  <a:lnTo>
                    <a:pt x="105790" y="519938"/>
                  </a:lnTo>
                  <a:lnTo>
                    <a:pt x="105790" y="167004"/>
                  </a:lnTo>
                  <a:lnTo>
                    <a:pt x="105028" y="164718"/>
                  </a:lnTo>
                  <a:lnTo>
                    <a:pt x="103504" y="162813"/>
                  </a:lnTo>
                  <a:lnTo>
                    <a:pt x="101980" y="160781"/>
                  </a:lnTo>
                  <a:lnTo>
                    <a:pt x="99313" y="159130"/>
                  </a:lnTo>
                  <a:lnTo>
                    <a:pt x="95503" y="157733"/>
                  </a:lnTo>
                  <a:lnTo>
                    <a:pt x="91694" y="156209"/>
                  </a:lnTo>
                  <a:lnTo>
                    <a:pt x="86740" y="155193"/>
                  </a:lnTo>
                  <a:lnTo>
                    <a:pt x="80390" y="154304"/>
                  </a:lnTo>
                  <a:lnTo>
                    <a:pt x="74167" y="153542"/>
                  </a:lnTo>
                  <a:lnTo>
                    <a:pt x="66294" y="153162"/>
                  </a:lnTo>
                  <a:close/>
                </a:path>
                <a:path w="113665" h="533400">
                  <a:moveTo>
                    <a:pt x="57023" y="0"/>
                  </a:moveTo>
                  <a:lnTo>
                    <a:pt x="19125" y="6536"/>
                  </a:lnTo>
                  <a:lnTo>
                    <a:pt x="0" y="52831"/>
                  </a:lnTo>
                  <a:lnTo>
                    <a:pt x="714" y="65948"/>
                  </a:lnTo>
                  <a:lnTo>
                    <a:pt x="28416" y="100425"/>
                  </a:lnTo>
                  <a:lnTo>
                    <a:pt x="56260" y="103124"/>
                  </a:lnTo>
                  <a:lnTo>
                    <a:pt x="71356" y="102429"/>
                  </a:lnTo>
                  <a:lnTo>
                    <a:pt x="106426" y="85036"/>
                  </a:lnTo>
                  <a:lnTo>
                    <a:pt x="113283" y="50800"/>
                  </a:lnTo>
                  <a:lnTo>
                    <a:pt x="112545" y="37661"/>
                  </a:lnTo>
                  <a:lnTo>
                    <a:pt x="84534" y="2825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090535" y="2345182"/>
              <a:ext cx="98425" cy="379730"/>
            </a:xfrm>
            <a:custGeom>
              <a:avLst/>
              <a:gdLst/>
              <a:ahLst/>
              <a:cxnLst/>
              <a:rect l="l" t="t" r="r" b="b"/>
              <a:pathLst>
                <a:path w="98425" h="379730">
                  <a:moveTo>
                    <a:pt x="49275" y="0"/>
                  </a:moveTo>
                  <a:lnTo>
                    <a:pt x="58928" y="0"/>
                  </a:lnTo>
                  <a:lnTo>
                    <a:pt x="66801" y="380"/>
                  </a:lnTo>
                  <a:lnTo>
                    <a:pt x="73025" y="1142"/>
                  </a:lnTo>
                  <a:lnTo>
                    <a:pt x="79375" y="2031"/>
                  </a:lnTo>
                  <a:lnTo>
                    <a:pt x="84328" y="3047"/>
                  </a:lnTo>
                  <a:lnTo>
                    <a:pt x="88138" y="4571"/>
                  </a:lnTo>
                  <a:lnTo>
                    <a:pt x="91948" y="5968"/>
                  </a:lnTo>
                  <a:lnTo>
                    <a:pt x="94615" y="7619"/>
                  </a:lnTo>
                  <a:lnTo>
                    <a:pt x="96139" y="9651"/>
                  </a:lnTo>
                  <a:lnTo>
                    <a:pt x="97663" y="11556"/>
                  </a:lnTo>
                  <a:lnTo>
                    <a:pt x="98425" y="13842"/>
                  </a:lnTo>
                  <a:lnTo>
                    <a:pt x="98425" y="16382"/>
                  </a:lnTo>
                  <a:lnTo>
                    <a:pt x="98425" y="364108"/>
                  </a:lnTo>
                  <a:lnTo>
                    <a:pt x="98425" y="366775"/>
                  </a:lnTo>
                  <a:lnTo>
                    <a:pt x="97663" y="369062"/>
                  </a:lnTo>
                  <a:lnTo>
                    <a:pt x="96139" y="370966"/>
                  </a:lnTo>
                  <a:lnTo>
                    <a:pt x="94615" y="372871"/>
                  </a:lnTo>
                  <a:lnTo>
                    <a:pt x="91948" y="374522"/>
                  </a:lnTo>
                  <a:lnTo>
                    <a:pt x="88138" y="375792"/>
                  </a:lnTo>
                  <a:lnTo>
                    <a:pt x="84328" y="377189"/>
                  </a:lnTo>
                  <a:lnTo>
                    <a:pt x="79375" y="378078"/>
                  </a:lnTo>
                  <a:lnTo>
                    <a:pt x="73025" y="378840"/>
                  </a:lnTo>
                  <a:lnTo>
                    <a:pt x="66801" y="379475"/>
                  </a:lnTo>
                  <a:lnTo>
                    <a:pt x="58928" y="379729"/>
                  </a:lnTo>
                  <a:lnTo>
                    <a:pt x="49275" y="379729"/>
                  </a:lnTo>
                  <a:lnTo>
                    <a:pt x="39624" y="379729"/>
                  </a:lnTo>
                  <a:lnTo>
                    <a:pt x="10414" y="375792"/>
                  </a:lnTo>
                  <a:lnTo>
                    <a:pt x="6604" y="374522"/>
                  </a:lnTo>
                  <a:lnTo>
                    <a:pt x="3937" y="372871"/>
                  </a:lnTo>
                  <a:lnTo>
                    <a:pt x="2413" y="370966"/>
                  </a:lnTo>
                  <a:lnTo>
                    <a:pt x="762" y="369062"/>
                  </a:lnTo>
                  <a:lnTo>
                    <a:pt x="0" y="366775"/>
                  </a:lnTo>
                  <a:lnTo>
                    <a:pt x="0" y="364108"/>
                  </a:lnTo>
                  <a:lnTo>
                    <a:pt x="0" y="16382"/>
                  </a:lnTo>
                  <a:lnTo>
                    <a:pt x="0" y="13842"/>
                  </a:lnTo>
                  <a:lnTo>
                    <a:pt x="762" y="11556"/>
                  </a:lnTo>
                  <a:lnTo>
                    <a:pt x="2413" y="9651"/>
                  </a:lnTo>
                  <a:lnTo>
                    <a:pt x="3937" y="7619"/>
                  </a:lnTo>
                  <a:lnTo>
                    <a:pt x="6604" y="5968"/>
                  </a:lnTo>
                  <a:lnTo>
                    <a:pt x="10414" y="4571"/>
                  </a:lnTo>
                  <a:lnTo>
                    <a:pt x="14097" y="3047"/>
                  </a:lnTo>
                  <a:lnTo>
                    <a:pt x="19176" y="2031"/>
                  </a:lnTo>
                  <a:lnTo>
                    <a:pt x="25400" y="1142"/>
                  </a:lnTo>
                  <a:lnTo>
                    <a:pt x="31623" y="380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77073" y="2185923"/>
              <a:ext cx="125475" cy="11531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19143" y="3217164"/>
              <a:ext cx="284238" cy="51435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815080" y="3213480"/>
              <a:ext cx="247015" cy="477520"/>
            </a:xfrm>
            <a:custGeom>
              <a:avLst/>
              <a:gdLst/>
              <a:ahLst/>
              <a:cxnLst/>
              <a:rect l="l" t="t" r="r" b="b"/>
              <a:pathLst>
                <a:path w="247014" h="477520">
                  <a:moveTo>
                    <a:pt x="115570" y="0"/>
                  </a:moveTo>
                  <a:lnTo>
                    <a:pt x="105918" y="0"/>
                  </a:lnTo>
                  <a:lnTo>
                    <a:pt x="96520" y="0"/>
                  </a:lnTo>
                  <a:lnTo>
                    <a:pt x="88646" y="381"/>
                  </a:lnTo>
                  <a:lnTo>
                    <a:pt x="57023" y="13843"/>
                  </a:lnTo>
                  <a:lnTo>
                    <a:pt x="57023" y="94234"/>
                  </a:lnTo>
                  <a:lnTo>
                    <a:pt x="13081" y="94234"/>
                  </a:lnTo>
                  <a:lnTo>
                    <a:pt x="0" y="126492"/>
                  </a:lnTo>
                  <a:lnTo>
                    <a:pt x="257" y="143984"/>
                  </a:lnTo>
                  <a:lnTo>
                    <a:pt x="10287" y="173863"/>
                  </a:lnTo>
                  <a:lnTo>
                    <a:pt x="57023" y="173863"/>
                  </a:lnTo>
                  <a:lnTo>
                    <a:pt x="57023" y="352425"/>
                  </a:lnTo>
                  <a:lnTo>
                    <a:pt x="60827" y="395662"/>
                  </a:lnTo>
                  <a:lnTo>
                    <a:pt x="77880" y="438570"/>
                  </a:lnTo>
                  <a:lnTo>
                    <a:pt x="109726" y="465431"/>
                  </a:lnTo>
                  <a:lnTo>
                    <a:pt x="156626" y="476557"/>
                  </a:lnTo>
                  <a:lnTo>
                    <a:pt x="170815" y="477012"/>
                  </a:lnTo>
                  <a:lnTo>
                    <a:pt x="178054" y="477012"/>
                  </a:lnTo>
                  <a:lnTo>
                    <a:pt x="218440" y="471170"/>
                  </a:lnTo>
                  <a:lnTo>
                    <a:pt x="245328" y="442854"/>
                  </a:lnTo>
                  <a:lnTo>
                    <a:pt x="246507" y="414274"/>
                  </a:lnTo>
                  <a:lnTo>
                    <a:pt x="246253" y="408305"/>
                  </a:lnTo>
                  <a:lnTo>
                    <a:pt x="224662" y="389001"/>
                  </a:lnTo>
                  <a:lnTo>
                    <a:pt x="218059" y="391287"/>
                  </a:lnTo>
                  <a:lnTo>
                    <a:pt x="205994" y="394208"/>
                  </a:lnTo>
                  <a:lnTo>
                    <a:pt x="201422" y="394589"/>
                  </a:lnTo>
                  <a:lnTo>
                    <a:pt x="196087" y="394589"/>
                  </a:lnTo>
                  <a:lnTo>
                    <a:pt x="160156" y="372338"/>
                  </a:lnTo>
                  <a:lnTo>
                    <a:pt x="155067" y="337566"/>
                  </a:lnTo>
                  <a:lnTo>
                    <a:pt x="155067" y="173863"/>
                  </a:lnTo>
                  <a:lnTo>
                    <a:pt x="236220" y="173863"/>
                  </a:lnTo>
                  <a:lnTo>
                    <a:pt x="240030" y="170815"/>
                  </a:lnTo>
                  <a:lnTo>
                    <a:pt x="246507" y="126492"/>
                  </a:lnTo>
                  <a:lnTo>
                    <a:pt x="246253" y="120142"/>
                  </a:lnTo>
                  <a:lnTo>
                    <a:pt x="233553" y="94234"/>
                  </a:lnTo>
                  <a:lnTo>
                    <a:pt x="155067" y="94234"/>
                  </a:lnTo>
                  <a:lnTo>
                    <a:pt x="155067" y="13843"/>
                  </a:lnTo>
                  <a:lnTo>
                    <a:pt x="123571" y="381"/>
                  </a:lnTo>
                  <a:lnTo>
                    <a:pt x="115570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815080" y="3213480"/>
              <a:ext cx="247015" cy="477520"/>
            </a:xfrm>
            <a:custGeom>
              <a:avLst/>
              <a:gdLst/>
              <a:ahLst/>
              <a:cxnLst/>
              <a:rect l="l" t="t" r="r" b="b"/>
              <a:pathLst>
                <a:path w="247014" h="477520">
                  <a:moveTo>
                    <a:pt x="105918" y="0"/>
                  </a:moveTo>
                  <a:lnTo>
                    <a:pt x="115570" y="0"/>
                  </a:lnTo>
                  <a:lnTo>
                    <a:pt x="123571" y="381"/>
                  </a:lnTo>
                  <a:lnTo>
                    <a:pt x="129921" y="1016"/>
                  </a:lnTo>
                  <a:lnTo>
                    <a:pt x="136271" y="1651"/>
                  </a:lnTo>
                  <a:lnTo>
                    <a:pt x="141350" y="2667"/>
                  </a:lnTo>
                  <a:lnTo>
                    <a:pt x="145034" y="4191"/>
                  </a:lnTo>
                  <a:lnTo>
                    <a:pt x="148590" y="5588"/>
                  </a:lnTo>
                  <a:lnTo>
                    <a:pt x="151257" y="7366"/>
                  </a:lnTo>
                  <a:lnTo>
                    <a:pt x="152781" y="9398"/>
                  </a:lnTo>
                  <a:lnTo>
                    <a:pt x="154305" y="11430"/>
                  </a:lnTo>
                  <a:lnTo>
                    <a:pt x="155067" y="13843"/>
                  </a:lnTo>
                  <a:lnTo>
                    <a:pt x="155067" y="16383"/>
                  </a:lnTo>
                  <a:lnTo>
                    <a:pt x="155067" y="94234"/>
                  </a:lnTo>
                  <a:lnTo>
                    <a:pt x="230886" y="94234"/>
                  </a:lnTo>
                  <a:lnTo>
                    <a:pt x="233553" y="94234"/>
                  </a:lnTo>
                  <a:lnTo>
                    <a:pt x="235839" y="94869"/>
                  </a:lnTo>
                  <a:lnTo>
                    <a:pt x="237744" y="96139"/>
                  </a:lnTo>
                  <a:lnTo>
                    <a:pt x="239649" y="97409"/>
                  </a:lnTo>
                  <a:lnTo>
                    <a:pt x="241300" y="99568"/>
                  </a:lnTo>
                  <a:lnTo>
                    <a:pt x="246507" y="126492"/>
                  </a:lnTo>
                  <a:lnTo>
                    <a:pt x="246507" y="133985"/>
                  </a:lnTo>
                  <a:lnTo>
                    <a:pt x="236220" y="173863"/>
                  </a:lnTo>
                  <a:lnTo>
                    <a:pt x="231267" y="173863"/>
                  </a:lnTo>
                  <a:lnTo>
                    <a:pt x="155067" y="173863"/>
                  </a:lnTo>
                  <a:lnTo>
                    <a:pt x="155067" y="337566"/>
                  </a:lnTo>
                  <a:lnTo>
                    <a:pt x="155636" y="350950"/>
                  </a:lnTo>
                  <a:lnTo>
                    <a:pt x="169441" y="386605"/>
                  </a:lnTo>
                  <a:lnTo>
                    <a:pt x="196087" y="394589"/>
                  </a:lnTo>
                  <a:lnTo>
                    <a:pt x="201422" y="394589"/>
                  </a:lnTo>
                  <a:lnTo>
                    <a:pt x="205994" y="394208"/>
                  </a:lnTo>
                  <a:lnTo>
                    <a:pt x="210185" y="393192"/>
                  </a:lnTo>
                  <a:lnTo>
                    <a:pt x="214375" y="392303"/>
                  </a:lnTo>
                  <a:lnTo>
                    <a:pt x="218059" y="391287"/>
                  </a:lnTo>
                  <a:lnTo>
                    <a:pt x="221361" y="390144"/>
                  </a:lnTo>
                  <a:lnTo>
                    <a:pt x="224662" y="389001"/>
                  </a:lnTo>
                  <a:lnTo>
                    <a:pt x="227330" y="387858"/>
                  </a:lnTo>
                  <a:lnTo>
                    <a:pt x="229616" y="386969"/>
                  </a:lnTo>
                  <a:lnTo>
                    <a:pt x="231775" y="386080"/>
                  </a:lnTo>
                  <a:lnTo>
                    <a:pt x="233807" y="385572"/>
                  </a:lnTo>
                  <a:lnTo>
                    <a:pt x="235585" y="385572"/>
                  </a:lnTo>
                  <a:lnTo>
                    <a:pt x="237109" y="385572"/>
                  </a:lnTo>
                  <a:lnTo>
                    <a:pt x="246507" y="414274"/>
                  </a:lnTo>
                  <a:lnTo>
                    <a:pt x="246507" y="421513"/>
                  </a:lnTo>
                  <a:lnTo>
                    <a:pt x="238760" y="460883"/>
                  </a:lnTo>
                  <a:lnTo>
                    <a:pt x="228346" y="467487"/>
                  </a:lnTo>
                  <a:lnTo>
                    <a:pt x="223774" y="469392"/>
                  </a:lnTo>
                  <a:lnTo>
                    <a:pt x="192405" y="475869"/>
                  </a:lnTo>
                  <a:lnTo>
                    <a:pt x="185293" y="476631"/>
                  </a:lnTo>
                  <a:lnTo>
                    <a:pt x="178054" y="477012"/>
                  </a:lnTo>
                  <a:lnTo>
                    <a:pt x="170815" y="477012"/>
                  </a:lnTo>
                  <a:lnTo>
                    <a:pt x="131202" y="472886"/>
                  </a:lnTo>
                  <a:lnTo>
                    <a:pt x="91957" y="454001"/>
                  </a:lnTo>
                  <a:lnTo>
                    <a:pt x="67542" y="419139"/>
                  </a:lnTo>
                  <a:lnTo>
                    <a:pt x="57449" y="367901"/>
                  </a:lnTo>
                  <a:lnTo>
                    <a:pt x="57023" y="352425"/>
                  </a:lnTo>
                  <a:lnTo>
                    <a:pt x="57023" y="173863"/>
                  </a:lnTo>
                  <a:lnTo>
                    <a:pt x="15240" y="173863"/>
                  </a:lnTo>
                  <a:lnTo>
                    <a:pt x="10287" y="173863"/>
                  </a:lnTo>
                  <a:lnTo>
                    <a:pt x="6604" y="170815"/>
                  </a:lnTo>
                  <a:lnTo>
                    <a:pt x="0" y="133985"/>
                  </a:lnTo>
                  <a:lnTo>
                    <a:pt x="0" y="126492"/>
                  </a:lnTo>
                  <a:lnTo>
                    <a:pt x="381" y="120142"/>
                  </a:lnTo>
                  <a:lnTo>
                    <a:pt x="1016" y="114935"/>
                  </a:lnTo>
                  <a:lnTo>
                    <a:pt x="1650" y="109728"/>
                  </a:lnTo>
                  <a:lnTo>
                    <a:pt x="2667" y="105537"/>
                  </a:lnTo>
                  <a:lnTo>
                    <a:pt x="3937" y="102616"/>
                  </a:lnTo>
                  <a:lnTo>
                    <a:pt x="5207" y="99568"/>
                  </a:lnTo>
                  <a:lnTo>
                    <a:pt x="6858" y="97409"/>
                  </a:lnTo>
                  <a:lnTo>
                    <a:pt x="8762" y="96139"/>
                  </a:lnTo>
                  <a:lnTo>
                    <a:pt x="10795" y="94869"/>
                  </a:lnTo>
                  <a:lnTo>
                    <a:pt x="13081" y="94234"/>
                  </a:lnTo>
                  <a:lnTo>
                    <a:pt x="15621" y="94234"/>
                  </a:lnTo>
                  <a:lnTo>
                    <a:pt x="57023" y="94234"/>
                  </a:lnTo>
                  <a:lnTo>
                    <a:pt x="57023" y="16383"/>
                  </a:lnTo>
                  <a:lnTo>
                    <a:pt x="57023" y="13843"/>
                  </a:lnTo>
                  <a:lnTo>
                    <a:pt x="57785" y="11430"/>
                  </a:lnTo>
                  <a:lnTo>
                    <a:pt x="59182" y="9398"/>
                  </a:lnTo>
                  <a:lnTo>
                    <a:pt x="60706" y="7366"/>
                  </a:lnTo>
                  <a:lnTo>
                    <a:pt x="63246" y="5588"/>
                  </a:lnTo>
                  <a:lnTo>
                    <a:pt x="67056" y="4191"/>
                  </a:lnTo>
                  <a:lnTo>
                    <a:pt x="70866" y="2667"/>
                  </a:lnTo>
                  <a:lnTo>
                    <a:pt x="75946" y="1651"/>
                  </a:lnTo>
                  <a:lnTo>
                    <a:pt x="82296" y="1016"/>
                  </a:lnTo>
                  <a:lnTo>
                    <a:pt x="88646" y="381"/>
                  </a:lnTo>
                  <a:lnTo>
                    <a:pt x="96520" y="0"/>
                  </a:lnTo>
                  <a:lnTo>
                    <a:pt x="105918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36136" y="3142488"/>
              <a:ext cx="371106" cy="58293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132706" y="3138932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58927" y="0"/>
                  </a:moveTo>
                  <a:lnTo>
                    <a:pt x="49275" y="0"/>
                  </a:lnTo>
                  <a:lnTo>
                    <a:pt x="39623" y="0"/>
                  </a:lnTo>
                  <a:lnTo>
                    <a:pt x="31622" y="380"/>
                  </a:lnTo>
                  <a:lnTo>
                    <a:pt x="0" y="14096"/>
                  </a:lnTo>
                  <a:lnTo>
                    <a:pt x="0" y="533145"/>
                  </a:lnTo>
                  <a:lnTo>
                    <a:pt x="39623" y="546099"/>
                  </a:lnTo>
                  <a:lnTo>
                    <a:pt x="58927" y="546099"/>
                  </a:lnTo>
                  <a:lnTo>
                    <a:pt x="97662" y="535431"/>
                  </a:lnTo>
                  <a:lnTo>
                    <a:pt x="98425" y="533145"/>
                  </a:lnTo>
                  <a:lnTo>
                    <a:pt x="98425" y="298830"/>
                  </a:lnTo>
                  <a:lnTo>
                    <a:pt x="108710" y="286545"/>
                  </a:lnTo>
                  <a:lnTo>
                    <a:pt x="138302" y="258952"/>
                  </a:lnTo>
                  <a:lnTo>
                    <a:pt x="176148" y="245363"/>
                  </a:lnTo>
                  <a:lnTo>
                    <a:pt x="183360" y="245701"/>
                  </a:lnTo>
                  <a:lnTo>
                    <a:pt x="220344" y="266953"/>
                  </a:lnTo>
                  <a:lnTo>
                    <a:pt x="233886" y="308959"/>
                  </a:lnTo>
                  <a:lnTo>
                    <a:pt x="234822" y="331596"/>
                  </a:lnTo>
                  <a:lnTo>
                    <a:pt x="234822" y="533145"/>
                  </a:lnTo>
                  <a:lnTo>
                    <a:pt x="235584" y="535431"/>
                  </a:lnTo>
                  <a:lnTo>
                    <a:pt x="274446" y="546099"/>
                  </a:lnTo>
                  <a:lnTo>
                    <a:pt x="293369" y="546099"/>
                  </a:lnTo>
                  <a:lnTo>
                    <a:pt x="332104" y="535431"/>
                  </a:lnTo>
                  <a:lnTo>
                    <a:pt x="332866" y="533145"/>
                  </a:lnTo>
                  <a:lnTo>
                    <a:pt x="332866" y="316738"/>
                  </a:lnTo>
                  <a:lnTo>
                    <a:pt x="329170" y="265267"/>
                  </a:lnTo>
                  <a:lnTo>
                    <a:pt x="317500" y="225536"/>
                  </a:lnTo>
                  <a:lnTo>
                    <a:pt x="287131" y="185356"/>
                  </a:lnTo>
                  <a:lnTo>
                    <a:pt x="252164" y="166356"/>
                  </a:lnTo>
                  <a:lnTo>
                    <a:pt x="205104" y="159765"/>
                  </a:lnTo>
                  <a:lnTo>
                    <a:pt x="190960" y="160529"/>
                  </a:lnTo>
                  <a:lnTo>
                    <a:pt x="150240" y="172084"/>
                  </a:lnTo>
                  <a:lnTo>
                    <a:pt x="111218" y="197659"/>
                  </a:lnTo>
                  <a:lnTo>
                    <a:pt x="98425" y="209422"/>
                  </a:lnTo>
                  <a:lnTo>
                    <a:pt x="98425" y="14096"/>
                  </a:lnTo>
                  <a:lnTo>
                    <a:pt x="66801" y="380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132706" y="3138932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49275" y="0"/>
                  </a:moveTo>
                  <a:lnTo>
                    <a:pt x="58927" y="0"/>
                  </a:lnTo>
                  <a:lnTo>
                    <a:pt x="66801" y="380"/>
                  </a:lnTo>
                  <a:lnTo>
                    <a:pt x="73025" y="1142"/>
                  </a:lnTo>
                  <a:lnTo>
                    <a:pt x="79375" y="1904"/>
                  </a:lnTo>
                  <a:lnTo>
                    <a:pt x="96138" y="9778"/>
                  </a:lnTo>
                  <a:lnTo>
                    <a:pt x="97662" y="11810"/>
                  </a:lnTo>
                  <a:lnTo>
                    <a:pt x="98425" y="14096"/>
                  </a:lnTo>
                  <a:lnTo>
                    <a:pt x="98425" y="16763"/>
                  </a:lnTo>
                  <a:lnTo>
                    <a:pt x="98425" y="209422"/>
                  </a:lnTo>
                  <a:lnTo>
                    <a:pt x="137090" y="178990"/>
                  </a:lnTo>
                  <a:lnTo>
                    <a:pt x="177101" y="162829"/>
                  </a:lnTo>
                  <a:lnTo>
                    <a:pt x="205104" y="159765"/>
                  </a:lnTo>
                  <a:lnTo>
                    <a:pt x="222204" y="160502"/>
                  </a:lnTo>
                  <a:lnTo>
                    <a:pt x="265048" y="171450"/>
                  </a:lnTo>
                  <a:lnTo>
                    <a:pt x="296427" y="193881"/>
                  </a:lnTo>
                  <a:lnTo>
                    <a:pt x="322405" y="237833"/>
                  </a:lnTo>
                  <a:lnTo>
                    <a:pt x="331231" y="280987"/>
                  </a:lnTo>
                  <a:lnTo>
                    <a:pt x="332866" y="316738"/>
                  </a:lnTo>
                  <a:lnTo>
                    <a:pt x="332866" y="530478"/>
                  </a:lnTo>
                  <a:lnTo>
                    <a:pt x="332866" y="533145"/>
                  </a:lnTo>
                  <a:lnTo>
                    <a:pt x="322706" y="542162"/>
                  </a:lnTo>
                  <a:lnTo>
                    <a:pt x="319023" y="543559"/>
                  </a:lnTo>
                  <a:lnTo>
                    <a:pt x="314070" y="544448"/>
                  </a:lnTo>
                  <a:lnTo>
                    <a:pt x="307720" y="545210"/>
                  </a:lnTo>
                  <a:lnTo>
                    <a:pt x="301243" y="545845"/>
                  </a:lnTo>
                  <a:lnTo>
                    <a:pt x="293369" y="546099"/>
                  </a:lnTo>
                  <a:lnTo>
                    <a:pt x="283971" y="546099"/>
                  </a:lnTo>
                  <a:lnTo>
                    <a:pt x="274446" y="546099"/>
                  </a:lnTo>
                  <a:lnTo>
                    <a:pt x="244982" y="542162"/>
                  </a:lnTo>
                  <a:lnTo>
                    <a:pt x="241300" y="540892"/>
                  </a:lnTo>
                  <a:lnTo>
                    <a:pt x="238759" y="539241"/>
                  </a:lnTo>
                  <a:lnTo>
                    <a:pt x="237108" y="537336"/>
                  </a:lnTo>
                  <a:lnTo>
                    <a:pt x="235584" y="535431"/>
                  </a:lnTo>
                  <a:lnTo>
                    <a:pt x="234822" y="533145"/>
                  </a:lnTo>
                  <a:lnTo>
                    <a:pt x="234822" y="530478"/>
                  </a:lnTo>
                  <a:lnTo>
                    <a:pt x="234822" y="331596"/>
                  </a:lnTo>
                  <a:lnTo>
                    <a:pt x="231139" y="291845"/>
                  </a:lnTo>
                  <a:lnTo>
                    <a:pt x="209550" y="254762"/>
                  </a:lnTo>
                  <a:lnTo>
                    <a:pt x="176148" y="245363"/>
                  </a:lnTo>
                  <a:lnTo>
                    <a:pt x="166788" y="246201"/>
                  </a:lnTo>
                  <a:lnTo>
                    <a:pt x="128660" y="266594"/>
                  </a:lnTo>
                  <a:lnTo>
                    <a:pt x="98425" y="298830"/>
                  </a:lnTo>
                  <a:lnTo>
                    <a:pt x="98425" y="530478"/>
                  </a:lnTo>
                  <a:lnTo>
                    <a:pt x="98425" y="533145"/>
                  </a:lnTo>
                  <a:lnTo>
                    <a:pt x="97662" y="535431"/>
                  </a:lnTo>
                  <a:lnTo>
                    <a:pt x="96138" y="537336"/>
                  </a:lnTo>
                  <a:lnTo>
                    <a:pt x="94614" y="539241"/>
                  </a:lnTo>
                  <a:lnTo>
                    <a:pt x="91947" y="540892"/>
                  </a:lnTo>
                  <a:lnTo>
                    <a:pt x="88137" y="542162"/>
                  </a:lnTo>
                  <a:lnTo>
                    <a:pt x="84327" y="543559"/>
                  </a:lnTo>
                  <a:lnTo>
                    <a:pt x="79375" y="544448"/>
                  </a:lnTo>
                  <a:lnTo>
                    <a:pt x="73025" y="545210"/>
                  </a:lnTo>
                  <a:lnTo>
                    <a:pt x="66801" y="545845"/>
                  </a:lnTo>
                  <a:lnTo>
                    <a:pt x="58927" y="546099"/>
                  </a:lnTo>
                  <a:lnTo>
                    <a:pt x="49275" y="546099"/>
                  </a:lnTo>
                  <a:lnTo>
                    <a:pt x="39623" y="546099"/>
                  </a:lnTo>
                  <a:lnTo>
                    <a:pt x="10413" y="542162"/>
                  </a:lnTo>
                  <a:lnTo>
                    <a:pt x="6603" y="540892"/>
                  </a:lnTo>
                  <a:lnTo>
                    <a:pt x="3937" y="539241"/>
                  </a:lnTo>
                  <a:lnTo>
                    <a:pt x="2412" y="537336"/>
                  </a:lnTo>
                  <a:lnTo>
                    <a:pt x="762" y="535431"/>
                  </a:lnTo>
                  <a:lnTo>
                    <a:pt x="0" y="533145"/>
                  </a:lnTo>
                  <a:lnTo>
                    <a:pt x="0" y="530478"/>
                  </a:lnTo>
                  <a:lnTo>
                    <a:pt x="0" y="16763"/>
                  </a:lnTo>
                  <a:lnTo>
                    <a:pt x="0" y="14096"/>
                  </a:lnTo>
                  <a:lnTo>
                    <a:pt x="762" y="11810"/>
                  </a:lnTo>
                  <a:lnTo>
                    <a:pt x="2412" y="9778"/>
                  </a:lnTo>
                  <a:lnTo>
                    <a:pt x="3937" y="7619"/>
                  </a:lnTo>
                  <a:lnTo>
                    <a:pt x="6603" y="5841"/>
                  </a:lnTo>
                  <a:lnTo>
                    <a:pt x="10413" y="4444"/>
                  </a:lnTo>
                  <a:lnTo>
                    <a:pt x="14096" y="3047"/>
                  </a:lnTo>
                  <a:lnTo>
                    <a:pt x="19176" y="1904"/>
                  </a:lnTo>
                  <a:lnTo>
                    <a:pt x="25400" y="1142"/>
                  </a:lnTo>
                  <a:lnTo>
                    <a:pt x="31622" y="380"/>
                  </a:lnTo>
                  <a:lnTo>
                    <a:pt x="39623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558283" y="3156204"/>
              <a:ext cx="151663" cy="56921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555108" y="3152139"/>
              <a:ext cx="113664" cy="533400"/>
            </a:xfrm>
            <a:custGeom>
              <a:avLst/>
              <a:gdLst/>
              <a:ahLst/>
              <a:cxnLst/>
              <a:rect l="l" t="t" r="r" b="b"/>
              <a:pathLst>
                <a:path w="113664" h="533400">
                  <a:moveTo>
                    <a:pt x="66293" y="153162"/>
                  </a:moveTo>
                  <a:lnTo>
                    <a:pt x="46989" y="153162"/>
                  </a:lnTo>
                  <a:lnTo>
                    <a:pt x="38988" y="153543"/>
                  </a:lnTo>
                  <a:lnTo>
                    <a:pt x="32765" y="154305"/>
                  </a:lnTo>
                  <a:lnTo>
                    <a:pt x="26542" y="155194"/>
                  </a:lnTo>
                  <a:lnTo>
                    <a:pt x="21462" y="156210"/>
                  </a:lnTo>
                  <a:lnTo>
                    <a:pt x="17779" y="157734"/>
                  </a:lnTo>
                  <a:lnTo>
                    <a:pt x="13969" y="159131"/>
                  </a:lnTo>
                  <a:lnTo>
                    <a:pt x="11302" y="160782"/>
                  </a:lnTo>
                  <a:lnTo>
                    <a:pt x="9778" y="162813"/>
                  </a:lnTo>
                  <a:lnTo>
                    <a:pt x="8127" y="164719"/>
                  </a:lnTo>
                  <a:lnTo>
                    <a:pt x="7365" y="167005"/>
                  </a:lnTo>
                  <a:lnTo>
                    <a:pt x="7365" y="519938"/>
                  </a:lnTo>
                  <a:lnTo>
                    <a:pt x="8127" y="522224"/>
                  </a:lnTo>
                  <a:lnTo>
                    <a:pt x="9778" y="524129"/>
                  </a:lnTo>
                  <a:lnTo>
                    <a:pt x="11302" y="526034"/>
                  </a:lnTo>
                  <a:lnTo>
                    <a:pt x="13969" y="527685"/>
                  </a:lnTo>
                  <a:lnTo>
                    <a:pt x="17779" y="528955"/>
                  </a:lnTo>
                  <a:lnTo>
                    <a:pt x="21462" y="530352"/>
                  </a:lnTo>
                  <a:lnTo>
                    <a:pt x="26542" y="531241"/>
                  </a:lnTo>
                  <a:lnTo>
                    <a:pt x="32765" y="532003"/>
                  </a:lnTo>
                  <a:lnTo>
                    <a:pt x="38988" y="532638"/>
                  </a:lnTo>
                  <a:lnTo>
                    <a:pt x="46989" y="532892"/>
                  </a:lnTo>
                  <a:lnTo>
                    <a:pt x="66293" y="532892"/>
                  </a:lnTo>
                  <a:lnTo>
                    <a:pt x="95503" y="528955"/>
                  </a:lnTo>
                  <a:lnTo>
                    <a:pt x="99313" y="527685"/>
                  </a:lnTo>
                  <a:lnTo>
                    <a:pt x="101980" y="526034"/>
                  </a:lnTo>
                  <a:lnTo>
                    <a:pt x="105028" y="522224"/>
                  </a:lnTo>
                  <a:lnTo>
                    <a:pt x="105790" y="519938"/>
                  </a:lnTo>
                  <a:lnTo>
                    <a:pt x="105790" y="167005"/>
                  </a:lnTo>
                  <a:lnTo>
                    <a:pt x="105028" y="164719"/>
                  </a:lnTo>
                  <a:lnTo>
                    <a:pt x="103504" y="162813"/>
                  </a:lnTo>
                  <a:lnTo>
                    <a:pt x="101980" y="160782"/>
                  </a:lnTo>
                  <a:lnTo>
                    <a:pt x="99313" y="159131"/>
                  </a:lnTo>
                  <a:lnTo>
                    <a:pt x="95503" y="157734"/>
                  </a:lnTo>
                  <a:lnTo>
                    <a:pt x="91693" y="156210"/>
                  </a:lnTo>
                  <a:lnTo>
                    <a:pt x="86740" y="155194"/>
                  </a:lnTo>
                  <a:lnTo>
                    <a:pt x="80390" y="154305"/>
                  </a:lnTo>
                  <a:lnTo>
                    <a:pt x="74167" y="153543"/>
                  </a:lnTo>
                  <a:lnTo>
                    <a:pt x="66293" y="153162"/>
                  </a:lnTo>
                  <a:close/>
                </a:path>
                <a:path w="113664" h="533400">
                  <a:moveTo>
                    <a:pt x="57023" y="0"/>
                  </a:moveTo>
                  <a:lnTo>
                    <a:pt x="19125" y="6536"/>
                  </a:lnTo>
                  <a:lnTo>
                    <a:pt x="0" y="52832"/>
                  </a:lnTo>
                  <a:lnTo>
                    <a:pt x="714" y="65948"/>
                  </a:lnTo>
                  <a:lnTo>
                    <a:pt x="28416" y="100425"/>
                  </a:lnTo>
                  <a:lnTo>
                    <a:pt x="56261" y="103124"/>
                  </a:lnTo>
                  <a:lnTo>
                    <a:pt x="71356" y="102429"/>
                  </a:lnTo>
                  <a:lnTo>
                    <a:pt x="106425" y="85036"/>
                  </a:lnTo>
                  <a:lnTo>
                    <a:pt x="113283" y="50800"/>
                  </a:lnTo>
                  <a:lnTo>
                    <a:pt x="112545" y="37607"/>
                  </a:lnTo>
                  <a:lnTo>
                    <a:pt x="84534" y="2825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562475" y="3305302"/>
              <a:ext cx="98425" cy="379730"/>
            </a:xfrm>
            <a:custGeom>
              <a:avLst/>
              <a:gdLst/>
              <a:ahLst/>
              <a:cxnLst/>
              <a:rect l="l" t="t" r="r" b="b"/>
              <a:pathLst>
                <a:path w="98425" h="379729">
                  <a:moveTo>
                    <a:pt x="49275" y="0"/>
                  </a:moveTo>
                  <a:lnTo>
                    <a:pt x="58927" y="0"/>
                  </a:lnTo>
                  <a:lnTo>
                    <a:pt x="66801" y="381"/>
                  </a:lnTo>
                  <a:lnTo>
                    <a:pt x="73025" y="1143"/>
                  </a:lnTo>
                  <a:lnTo>
                    <a:pt x="79375" y="2032"/>
                  </a:lnTo>
                  <a:lnTo>
                    <a:pt x="84327" y="3048"/>
                  </a:lnTo>
                  <a:lnTo>
                    <a:pt x="88137" y="4572"/>
                  </a:lnTo>
                  <a:lnTo>
                    <a:pt x="91948" y="5969"/>
                  </a:lnTo>
                  <a:lnTo>
                    <a:pt x="94614" y="7620"/>
                  </a:lnTo>
                  <a:lnTo>
                    <a:pt x="96138" y="9651"/>
                  </a:lnTo>
                  <a:lnTo>
                    <a:pt x="97662" y="11557"/>
                  </a:lnTo>
                  <a:lnTo>
                    <a:pt x="98425" y="13843"/>
                  </a:lnTo>
                  <a:lnTo>
                    <a:pt x="98425" y="16383"/>
                  </a:lnTo>
                  <a:lnTo>
                    <a:pt x="98425" y="364109"/>
                  </a:lnTo>
                  <a:lnTo>
                    <a:pt x="98425" y="366775"/>
                  </a:lnTo>
                  <a:lnTo>
                    <a:pt x="97662" y="369062"/>
                  </a:lnTo>
                  <a:lnTo>
                    <a:pt x="96138" y="370967"/>
                  </a:lnTo>
                  <a:lnTo>
                    <a:pt x="94614" y="372872"/>
                  </a:lnTo>
                  <a:lnTo>
                    <a:pt x="91948" y="374523"/>
                  </a:lnTo>
                  <a:lnTo>
                    <a:pt x="88137" y="375793"/>
                  </a:lnTo>
                  <a:lnTo>
                    <a:pt x="84327" y="377190"/>
                  </a:lnTo>
                  <a:lnTo>
                    <a:pt x="79375" y="378079"/>
                  </a:lnTo>
                  <a:lnTo>
                    <a:pt x="73025" y="378841"/>
                  </a:lnTo>
                  <a:lnTo>
                    <a:pt x="66801" y="379475"/>
                  </a:lnTo>
                  <a:lnTo>
                    <a:pt x="58927" y="379730"/>
                  </a:lnTo>
                  <a:lnTo>
                    <a:pt x="49275" y="379730"/>
                  </a:lnTo>
                  <a:lnTo>
                    <a:pt x="39624" y="379730"/>
                  </a:lnTo>
                  <a:lnTo>
                    <a:pt x="10413" y="375793"/>
                  </a:lnTo>
                  <a:lnTo>
                    <a:pt x="6603" y="374523"/>
                  </a:lnTo>
                  <a:lnTo>
                    <a:pt x="3937" y="372872"/>
                  </a:lnTo>
                  <a:lnTo>
                    <a:pt x="2412" y="370967"/>
                  </a:lnTo>
                  <a:lnTo>
                    <a:pt x="762" y="369062"/>
                  </a:lnTo>
                  <a:lnTo>
                    <a:pt x="0" y="366775"/>
                  </a:lnTo>
                  <a:lnTo>
                    <a:pt x="0" y="364109"/>
                  </a:lnTo>
                  <a:lnTo>
                    <a:pt x="0" y="16383"/>
                  </a:lnTo>
                  <a:lnTo>
                    <a:pt x="0" y="13843"/>
                  </a:lnTo>
                  <a:lnTo>
                    <a:pt x="762" y="11557"/>
                  </a:lnTo>
                  <a:lnTo>
                    <a:pt x="2412" y="9651"/>
                  </a:lnTo>
                  <a:lnTo>
                    <a:pt x="3937" y="7620"/>
                  </a:lnTo>
                  <a:lnTo>
                    <a:pt x="6603" y="5969"/>
                  </a:lnTo>
                  <a:lnTo>
                    <a:pt x="10413" y="4572"/>
                  </a:lnTo>
                  <a:lnTo>
                    <a:pt x="14097" y="3048"/>
                  </a:lnTo>
                  <a:lnTo>
                    <a:pt x="19176" y="2032"/>
                  </a:lnTo>
                  <a:lnTo>
                    <a:pt x="25400" y="1143"/>
                  </a:lnTo>
                  <a:lnTo>
                    <a:pt x="31623" y="381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49012" y="3146044"/>
              <a:ext cx="125475" cy="11531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42687" y="3137916"/>
              <a:ext cx="378701" cy="7155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32655" y="3128136"/>
              <a:ext cx="354457" cy="69113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163312" y="3308616"/>
              <a:ext cx="369557" cy="42442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159501" y="3305302"/>
              <a:ext cx="332740" cy="386715"/>
            </a:xfrm>
            <a:custGeom>
              <a:avLst/>
              <a:gdLst/>
              <a:ahLst/>
              <a:cxnLst/>
              <a:rect l="l" t="t" r="r" b="b"/>
              <a:pathLst>
                <a:path w="332739" h="386714">
                  <a:moveTo>
                    <a:pt x="293243" y="0"/>
                  </a:moveTo>
                  <a:lnTo>
                    <a:pt x="273938" y="0"/>
                  </a:lnTo>
                  <a:lnTo>
                    <a:pt x="266064" y="381"/>
                  </a:lnTo>
                  <a:lnTo>
                    <a:pt x="234696" y="13081"/>
                  </a:lnTo>
                  <a:lnTo>
                    <a:pt x="234696" y="247269"/>
                  </a:lnTo>
                  <a:lnTo>
                    <a:pt x="224170" y="259607"/>
                  </a:lnTo>
                  <a:lnTo>
                    <a:pt x="194310" y="287147"/>
                  </a:lnTo>
                  <a:lnTo>
                    <a:pt x="156590" y="300863"/>
                  </a:lnTo>
                  <a:lnTo>
                    <a:pt x="149399" y="300505"/>
                  </a:lnTo>
                  <a:lnTo>
                    <a:pt x="112268" y="279146"/>
                  </a:lnTo>
                  <a:lnTo>
                    <a:pt x="98917" y="236680"/>
                  </a:lnTo>
                  <a:lnTo>
                    <a:pt x="98044" y="212598"/>
                  </a:lnTo>
                  <a:lnTo>
                    <a:pt x="98044" y="13081"/>
                  </a:lnTo>
                  <a:lnTo>
                    <a:pt x="97282" y="10795"/>
                  </a:lnTo>
                  <a:lnTo>
                    <a:pt x="58420" y="0"/>
                  </a:lnTo>
                  <a:lnTo>
                    <a:pt x="48768" y="0"/>
                  </a:lnTo>
                  <a:lnTo>
                    <a:pt x="39370" y="0"/>
                  </a:lnTo>
                  <a:lnTo>
                    <a:pt x="635" y="10795"/>
                  </a:lnTo>
                  <a:lnTo>
                    <a:pt x="0" y="13081"/>
                  </a:lnTo>
                  <a:lnTo>
                    <a:pt x="0" y="228981"/>
                  </a:lnTo>
                  <a:lnTo>
                    <a:pt x="3589" y="281362"/>
                  </a:lnTo>
                  <a:lnTo>
                    <a:pt x="15001" y="320706"/>
                  </a:lnTo>
                  <a:lnTo>
                    <a:pt x="45291" y="360838"/>
                  </a:lnTo>
                  <a:lnTo>
                    <a:pt x="80291" y="379797"/>
                  </a:lnTo>
                  <a:lnTo>
                    <a:pt x="127762" y="386334"/>
                  </a:lnTo>
                  <a:lnTo>
                    <a:pt x="143623" y="385357"/>
                  </a:lnTo>
                  <a:lnTo>
                    <a:pt x="189611" y="370713"/>
                  </a:lnTo>
                  <a:lnTo>
                    <a:pt x="233884" y="338494"/>
                  </a:lnTo>
                  <a:lnTo>
                    <a:pt x="248412" y="323850"/>
                  </a:lnTo>
                  <a:lnTo>
                    <a:pt x="248412" y="366775"/>
                  </a:lnTo>
                  <a:lnTo>
                    <a:pt x="282067" y="379730"/>
                  </a:lnTo>
                  <a:lnTo>
                    <a:pt x="298703" y="379730"/>
                  </a:lnTo>
                  <a:lnTo>
                    <a:pt x="332486" y="366775"/>
                  </a:lnTo>
                  <a:lnTo>
                    <a:pt x="332486" y="13081"/>
                  </a:lnTo>
                  <a:lnTo>
                    <a:pt x="301117" y="381"/>
                  </a:lnTo>
                  <a:lnTo>
                    <a:pt x="293243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159501" y="3305302"/>
              <a:ext cx="332740" cy="386715"/>
            </a:xfrm>
            <a:custGeom>
              <a:avLst/>
              <a:gdLst/>
              <a:ahLst/>
              <a:cxnLst/>
              <a:rect l="l" t="t" r="r" b="b"/>
              <a:pathLst>
                <a:path w="332739" h="386714">
                  <a:moveTo>
                    <a:pt x="48768" y="0"/>
                  </a:moveTo>
                  <a:lnTo>
                    <a:pt x="58420" y="0"/>
                  </a:lnTo>
                  <a:lnTo>
                    <a:pt x="66421" y="381"/>
                  </a:lnTo>
                  <a:lnTo>
                    <a:pt x="72644" y="1015"/>
                  </a:lnTo>
                  <a:lnTo>
                    <a:pt x="78867" y="1650"/>
                  </a:lnTo>
                  <a:lnTo>
                    <a:pt x="83947" y="2667"/>
                  </a:lnTo>
                  <a:lnTo>
                    <a:pt x="87630" y="3937"/>
                  </a:lnTo>
                  <a:lnTo>
                    <a:pt x="91439" y="5207"/>
                  </a:lnTo>
                  <a:lnTo>
                    <a:pt x="94107" y="6858"/>
                  </a:lnTo>
                  <a:lnTo>
                    <a:pt x="95631" y="8762"/>
                  </a:lnTo>
                  <a:lnTo>
                    <a:pt x="97282" y="10795"/>
                  </a:lnTo>
                  <a:lnTo>
                    <a:pt x="98044" y="13081"/>
                  </a:lnTo>
                  <a:lnTo>
                    <a:pt x="98044" y="15621"/>
                  </a:lnTo>
                  <a:lnTo>
                    <a:pt x="98044" y="212598"/>
                  </a:lnTo>
                  <a:lnTo>
                    <a:pt x="101600" y="254381"/>
                  </a:lnTo>
                  <a:lnTo>
                    <a:pt x="123189" y="291338"/>
                  </a:lnTo>
                  <a:lnTo>
                    <a:pt x="156590" y="300863"/>
                  </a:lnTo>
                  <a:lnTo>
                    <a:pt x="166020" y="300005"/>
                  </a:lnTo>
                  <a:lnTo>
                    <a:pt x="203977" y="279523"/>
                  </a:lnTo>
                  <a:lnTo>
                    <a:pt x="234696" y="247269"/>
                  </a:lnTo>
                  <a:lnTo>
                    <a:pt x="234696" y="15621"/>
                  </a:lnTo>
                  <a:lnTo>
                    <a:pt x="234696" y="13081"/>
                  </a:lnTo>
                  <a:lnTo>
                    <a:pt x="273938" y="0"/>
                  </a:lnTo>
                  <a:lnTo>
                    <a:pt x="283590" y="0"/>
                  </a:lnTo>
                  <a:lnTo>
                    <a:pt x="293243" y="0"/>
                  </a:lnTo>
                  <a:lnTo>
                    <a:pt x="331597" y="10795"/>
                  </a:lnTo>
                  <a:lnTo>
                    <a:pt x="332486" y="13081"/>
                  </a:lnTo>
                  <a:lnTo>
                    <a:pt x="332486" y="15621"/>
                  </a:lnTo>
                  <a:lnTo>
                    <a:pt x="332486" y="364109"/>
                  </a:lnTo>
                  <a:lnTo>
                    <a:pt x="332486" y="366775"/>
                  </a:lnTo>
                  <a:lnTo>
                    <a:pt x="331724" y="369062"/>
                  </a:lnTo>
                  <a:lnTo>
                    <a:pt x="330453" y="370967"/>
                  </a:lnTo>
                  <a:lnTo>
                    <a:pt x="329184" y="372872"/>
                  </a:lnTo>
                  <a:lnTo>
                    <a:pt x="326898" y="374523"/>
                  </a:lnTo>
                  <a:lnTo>
                    <a:pt x="323596" y="375793"/>
                  </a:lnTo>
                  <a:lnTo>
                    <a:pt x="320421" y="377190"/>
                  </a:lnTo>
                  <a:lnTo>
                    <a:pt x="316102" y="378079"/>
                  </a:lnTo>
                  <a:lnTo>
                    <a:pt x="310769" y="378841"/>
                  </a:lnTo>
                  <a:lnTo>
                    <a:pt x="305435" y="379475"/>
                  </a:lnTo>
                  <a:lnTo>
                    <a:pt x="298703" y="379730"/>
                  </a:lnTo>
                  <a:lnTo>
                    <a:pt x="290575" y="379730"/>
                  </a:lnTo>
                  <a:lnTo>
                    <a:pt x="282067" y="379730"/>
                  </a:lnTo>
                  <a:lnTo>
                    <a:pt x="257048" y="375793"/>
                  </a:lnTo>
                  <a:lnTo>
                    <a:pt x="253873" y="374523"/>
                  </a:lnTo>
                  <a:lnTo>
                    <a:pt x="251713" y="372872"/>
                  </a:lnTo>
                  <a:lnTo>
                    <a:pt x="250444" y="370967"/>
                  </a:lnTo>
                  <a:lnTo>
                    <a:pt x="249047" y="369062"/>
                  </a:lnTo>
                  <a:lnTo>
                    <a:pt x="248412" y="366775"/>
                  </a:lnTo>
                  <a:lnTo>
                    <a:pt x="248412" y="364109"/>
                  </a:lnTo>
                  <a:lnTo>
                    <a:pt x="248412" y="323850"/>
                  </a:lnTo>
                  <a:lnTo>
                    <a:pt x="219249" y="351186"/>
                  </a:lnTo>
                  <a:lnTo>
                    <a:pt x="174535" y="377547"/>
                  </a:lnTo>
                  <a:lnTo>
                    <a:pt x="127762" y="386334"/>
                  </a:lnTo>
                  <a:lnTo>
                    <a:pt x="110493" y="385615"/>
                  </a:lnTo>
                  <a:lnTo>
                    <a:pt x="67310" y="374650"/>
                  </a:lnTo>
                  <a:lnTo>
                    <a:pt x="36038" y="352290"/>
                  </a:lnTo>
                  <a:lnTo>
                    <a:pt x="10134" y="308534"/>
                  </a:lnTo>
                  <a:lnTo>
                    <a:pt x="1603" y="265541"/>
                  </a:lnTo>
                  <a:lnTo>
                    <a:pt x="0" y="228981"/>
                  </a:lnTo>
                  <a:lnTo>
                    <a:pt x="0" y="15621"/>
                  </a:lnTo>
                  <a:lnTo>
                    <a:pt x="0" y="13081"/>
                  </a:lnTo>
                  <a:lnTo>
                    <a:pt x="635" y="10795"/>
                  </a:lnTo>
                  <a:lnTo>
                    <a:pt x="2159" y="8762"/>
                  </a:lnTo>
                  <a:lnTo>
                    <a:pt x="3556" y="6858"/>
                  </a:lnTo>
                  <a:lnTo>
                    <a:pt x="39370" y="0"/>
                  </a:lnTo>
                  <a:lnTo>
                    <a:pt x="48768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33287" y="3308591"/>
              <a:ext cx="400050" cy="41682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730367" y="3305302"/>
              <a:ext cx="361950" cy="379730"/>
            </a:xfrm>
            <a:custGeom>
              <a:avLst/>
              <a:gdLst/>
              <a:ahLst/>
              <a:cxnLst/>
              <a:rect l="l" t="t" r="r" b="b"/>
              <a:pathLst>
                <a:path w="361950" h="379729">
                  <a:moveTo>
                    <a:pt x="324104" y="0"/>
                  </a:moveTo>
                  <a:lnTo>
                    <a:pt x="304673" y="0"/>
                  </a:lnTo>
                  <a:lnTo>
                    <a:pt x="296672" y="381"/>
                  </a:lnTo>
                  <a:lnTo>
                    <a:pt x="264160" y="16763"/>
                  </a:lnTo>
                  <a:lnTo>
                    <a:pt x="185928" y="272669"/>
                  </a:lnTo>
                  <a:lnTo>
                    <a:pt x="183642" y="282448"/>
                  </a:lnTo>
                  <a:lnTo>
                    <a:pt x="181356" y="272669"/>
                  </a:lnTo>
                  <a:lnTo>
                    <a:pt x="100965" y="13715"/>
                  </a:lnTo>
                  <a:lnTo>
                    <a:pt x="63309" y="269"/>
                  </a:lnTo>
                  <a:lnTo>
                    <a:pt x="48895" y="0"/>
                  </a:lnTo>
                  <a:lnTo>
                    <a:pt x="39243" y="0"/>
                  </a:lnTo>
                  <a:lnTo>
                    <a:pt x="762" y="10413"/>
                  </a:lnTo>
                  <a:lnTo>
                    <a:pt x="0" y="12700"/>
                  </a:lnTo>
                  <a:lnTo>
                    <a:pt x="381" y="22098"/>
                  </a:lnTo>
                  <a:lnTo>
                    <a:pt x="111506" y="362839"/>
                  </a:lnTo>
                  <a:lnTo>
                    <a:pt x="146685" y="378841"/>
                  </a:lnTo>
                  <a:lnTo>
                    <a:pt x="180467" y="379730"/>
                  </a:lnTo>
                  <a:lnTo>
                    <a:pt x="207684" y="379301"/>
                  </a:lnTo>
                  <a:lnTo>
                    <a:pt x="248538" y="366649"/>
                  </a:lnTo>
                  <a:lnTo>
                    <a:pt x="251587" y="358648"/>
                  </a:lnTo>
                  <a:lnTo>
                    <a:pt x="356362" y="43434"/>
                  </a:lnTo>
                  <a:lnTo>
                    <a:pt x="358267" y="36449"/>
                  </a:lnTo>
                  <a:lnTo>
                    <a:pt x="361061" y="21717"/>
                  </a:lnTo>
                  <a:lnTo>
                    <a:pt x="361442" y="12700"/>
                  </a:lnTo>
                  <a:lnTo>
                    <a:pt x="360807" y="10413"/>
                  </a:lnTo>
                  <a:lnTo>
                    <a:pt x="331978" y="253"/>
                  </a:lnTo>
                  <a:lnTo>
                    <a:pt x="324104" y="0"/>
                  </a:lnTo>
                  <a:close/>
                </a:path>
              </a:pathLst>
            </a:custGeom>
            <a:solidFill>
              <a:srgbClr val="99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730367" y="3305302"/>
              <a:ext cx="361950" cy="379730"/>
            </a:xfrm>
            <a:custGeom>
              <a:avLst/>
              <a:gdLst/>
              <a:ahLst/>
              <a:cxnLst/>
              <a:rect l="l" t="t" r="r" b="b"/>
              <a:pathLst>
                <a:path w="361950" h="379729">
                  <a:moveTo>
                    <a:pt x="48895" y="0"/>
                  </a:moveTo>
                  <a:lnTo>
                    <a:pt x="90043" y="3683"/>
                  </a:lnTo>
                  <a:lnTo>
                    <a:pt x="98044" y="8762"/>
                  </a:lnTo>
                  <a:lnTo>
                    <a:pt x="99695" y="11049"/>
                  </a:lnTo>
                  <a:lnTo>
                    <a:pt x="100965" y="13715"/>
                  </a:lnTo>
                  <a:lnTo>
                    <a:pt x="101981" y="16763"/>
                  </a:lnTo>
                  <a:lnTo>
                    <a:pt x="181356" y="272669"/>
                  </a:lnTo>
                  <a:lnTo>
                    <a:pt x="183642" y="282448"/>
                  </a:lnTo>
                  <a:lnTo>
                    <a:pt x="185928" y="272669"/>
                  </a:lnTo>
                  <a:lnTo>
                    <a:pt x="264160" y="16763"/>
                  </a:lnTo>
                  <a:lnTo>
                    <a:pt x="264922" y="13715"/>
                  </a:lnTo>
                  <a:lnTo>
                    <a:pt x="266192" y="11049"/>
                  </a:lnTo>
                  <a:lnTo>
                    <a:pt x="304673" y="0"/>
                  </a:lnTo>
                  <a:lnTo>
                    <a:pt x="314452" y="0"/>
                  </a:lnTo>
                  <a:lnTo>
                    <a:pt x="324104" y="0"/>
                  </a:lnTo>
                  <a:lnTo>
                    <a:pt x="352425" y="3556"/>
                  </a:lnTo>
                  <a:lnTo>
                    <a:pt x="355854" y="4825"/>
                  </a:lnTo>
                  <a:lnTo>
                    <a:pt x="358140" y="6476"/>
                  </a:lnTo>
                  <a:lnTo>
                    <a:pt x="359410" y="8382"/>
                  </a:lnTo>
                  <a:lnTo>
                    <a:pt x="360807" y="10413"/>
                  </a:lnTo>
                  <a:lnTo>
                    <a:pt x="361442" y="12700"/>
                  </a:lnTo>
                  <a:lnTo>
                    <a:pt x="361442" y="15239"/>
                  </a:lnTo>
                  <a:lnTo>
                    <a:pt x="361442" y="16510"/>
                  </a:lnTo>
                  <a:lnTo>
                    <a:pt x="361315" y="18161"/>
                  </a:lnTo>
                  <a:lnTo>
                    <a:pt x="361188" y="19938"/>
                  </a:lnTo>
                  <a:lnTo>
                    <a:pt x="361061" y="21717"/>
                  </a:lnTo>
                  <a:lnTo>
                    <a:pt x="360807" y="23749"/>
                  </a:lnTo>
                  <a:lnTo>
                    <a:pt x="251587" y="358648"/>
                  </a:lnTo>
                  <a:lnTo>
                    <a:pt x="250317" y="363093"/>
                  </a:lnTo>
                  <a:lnTo>
                    <a:pt x="235458" y="375793"/>
                  </a:lnTo>
                  <a:lnTo>
                    <a:pt x="230378" y="377444"/>
                  </a:lnTo>
                  <a:lnTo>
                    <a:pt x="190539" y="379682"/>
                  </a:lnTo>
                  <a:lnTo>
                    <a:pt x="180467" y="379730"/>
                  </a:lnTo>
                  <a:lnTo>
                    <a:pt x="170634" y="379680"/>
                  </a:lnTo>
                  <a:lnTo>
                    <a:pt x="131191" y="377063"/>
                  </a:lnTo>
                  <a:lnTo>
                    <a:pt x="126237" y="375412"/>
                  </a:lnTo>
                  <a:lnTo>
                    <a:pt x="121285" y="373888"/>
                  </a:lnTo>
                  <a:lnTo>
                    <a:pt x="110236" y="358648"/>
                  </a:lnTo>
                  <a:lnTo>
                    <a:pt x="5461" y="43434"/>
                  </a:lnTo>
                  <a:lnTo>
                    <a:pt x="3937" y="38226"/>
                  </a:lnTo>
                  <a:lnTo>
                    <a:pt x="2667" y="33527"/>
                  </a:lnTo>
                  <a:lnTo>
                    <a:pt x="1778" y="29337"/>
                  </a:lnTo>
                  <a:lnTo>
                    <a:pt x="888" y="25146"/>
                  </a:lnTo>
                  <a:lnTo>
                    <a:pt x="381" y="22098"/>
                  </a:lnTo>
                  <a:lnTo>
                    <a:pt x="254" y="20320"/>
                  </a:lnTo>
                  <a:lnTo>
                    <a:pt x="127" y="18542"/>
                  </a:lnTo>
                  <a:lnTo>
                    <a:pt x="0" y="16763"/>
                  </a:lnTo>
                  <a:lnTo>
                    <a:pt x="0" y="15239"/>
                  </a:lnTo>
                  <a:lnTo>
                    <a:pt x="0" y="12700"/>
                  </a:lnTo>
                  <a:lnTo>
                    <a:pt x="9779" y="3556"/>
                  </a:lnTo>
                  <a:lnTo>
                    <a:pt x="13462" y="2286"/>
                  </a:lnTo>
                  <a:lnTo>
                    <a:pt x="18415" y="1270"/>
                  </a:lnTo>
                  <a:lnTo>
                    <a:pt x="24892" y="762"/>
                  </a:lnTo>
                  <a:lnTo>
                    <a:pt x="31242" y="253"/>
                  </a:lnTo>
                  <a:lnTo>
                    <a:pt x="39243" y="0"/>
                  </a:lnTo>
                  <a:lnTo>
                    <a:pt x="4889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067043" y="3075432"/>
              <a:ext cx="436625" cy="65760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57264" y="3066414"/>
              <a:ext cx="412115" cy="63131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29983" y="3302508"/>
              <a:ext cx="592074" cy="422909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726554" y="3298697"/>
              <a:ext cx="554355" cy="386715"/>
            </a:xfrm>
            <a:custGeom>
              <a:avLst/>
              <a:gdLst/>
              <a:ahLst/>
              <a:cxnLst/>
              <a:rect l="l" t="t" r="r" b="b"/>
              <a:pathLst>
                <a:path w="554354" h="386714">
                  <a:moveTo>
                    <a:pt x="430149" y="0"/>
                  </a:moveTo>
                  <a:lnTo>
                    <a:pt x="385635" y="8381"/>
                  </a:lnTo>
                  <a:lnTo>
                    <a:pt x="348749" y="28987"/>
                  </a:lnTo>
                  <a:lnTo>
                    <a:pt x="318406" y="55532"/>
                  </a:lnTo>
                  <a:lnTo>
                    <a:pt x="310642" y="63626"/>
                  </a:lnTo>
                  <a:lnTo>
                    <a:pt x="307115" y="56574"/>
                  </a:lnTo>
                  <a:lnTo>
                    <a:pt x="283463" y="26622"/>
                  </a:lnTo>
                  <a:lnTo>
                    <a:pt x="248638" y="6969"/>
                  </a:lnTo>
                  <a:lnTo>
                    <a:pt x="201549" y="0"/>
                  </a:lnTo>
                  <a:lnTo>
                    <a:pt x="186092" y="976"/>
                  </a:lnTo>
                  <a:lnTo>
                    <a:pt x="141604" y="15621"/>
                  </a:lnTo>
                  <a:lnTo>
                    <a:pt x="98403" y="47839"/>
                  </a:lnTo>
                  <a:lnTo>
                    <a:pt x="83947" y="62484"/>
                  </a:lnTo>
                  <a:lnTo>
                    <a:pt x="83947" y="19685"/>
                  </a:lnTo>
                  <a:lnTo>
                    <a:pt x="50546" y="6603"/>
                  </a:lnTo>
                  <a:lnTo>
                    <a:pt x="34163" y="6603"/>
                  </a:lnTo>
                  <a:lnTo>
                    <a:pt x="0" y="19685"/>
                  </a:lnTo>
                  <a:lnTo>
                    <a:pt x="0" y="373379"/>
                  </a:lnTo>
                  <a:lnTo>
                    <a:pt x="39624" y="386333"/>
                  </a:lnTo>
                  <a:lnTo>
                    <a:pt x="58927" y="386333"/>
                  </a:lnTo>
                  <a:lnTo>
                    <a:pt x="97663" y="375665"/>
                  </a:lnTo>
                  <a:lnTo>
                    <a:pt x="98425" y="373379"/>
                  </a:lnTo>
                  <a:lnTo>
                    <a:pt x="98425" y="139064"/>
                  </a:lnTo>
                  <a:lnTo>
                    <a:pt x="108620" y="126779"/>
                  </a:lnTo>
                  <a:lnTo>
                    <a:pt x="137160" y="99187"/>
                  </a:lnTo>
                  <a:lnTo>
                    <a:pt x="173100" y="85598"/>
                  </a:lnTo>
                  <a:lnTo>
                    <a:pt x="182499" y="85598"/>
                  </a:lnTo>
                  <a:lnTo>
                    <a:pt x="214884" y="107187"/>
                  </a:lnTo>
                  <a:lnTo>
                    <a:pt x="227361" y="147272"/>
                  </a:lnTo>
                  <a:lnTo>
                    <a:pt x="228219" y="164084"/>
                  </a:lnTo>
                  <a:lnTo>
                    <a:pt x="228219" y="373379"/>
                  </a:lnTo>
                  <a:lnTo>
                    <a:pt x="228980" y="375665"/>
                  </a:lnTo>
                  <a:lnTo>
                    <a:pt x="267716" y="386333"/>
                  </a:lnTo>
                  <a:lnTo>
                    <a:pt x="286766" y="386333"/>
                  </a:lnTo>
                  <a:lnTo>
                    <a:pt x="325500" y="375665"/>
                  </a:lnTo>
                  <a:lnTo>
                    <a:pt x="326263" y="373379"/>
                  </a:lnTo>
                  <a:lnTo>
                    <a:pt x="326263" y="139064"/>
                  </a:lnTo>
                  <a:lnTo>
                    <a:pt x="336569" y="126779"/>
                  </a:lnTo>
                  <a:lnTo>
                    <a:pt x="365251" y="99187"/>
                  </a:lnTo>
                  <a:lnTo>
                    <a:pt x="400812" y="85598"/>
                  </a:lnTo>
                  <a:lnTo>
                    <a:pt x="407791" y="85935"/>
                  </a:lnTo>
                  <a:lnTo>
                    <a:pt x="442849" y="107187"/>
                  </a:lnTo>
                  <a:lnTo>
                    <a:pt x="455469" y="147272"/>
                  </a:lnTo>
                  <a:lnTo>
                    <a:pt x="456311" y="164084"/>
                  </a:lnTo>
                  <a:lnTo>
                    <a:pt x="456311" y="373379"/>
                  </a:lnTo>
                  <a:lnTo>
                    <a:pt x="457073" y="375665"/>
                  </a:lnTo>
                  <a:lnTo>
                    <a:pt x="495680" y="386333"/>
                  </a:lnTo>
                  <a:lnTo>
                    <a:pt x="515239" y="386333"/>
                  </a:lnTo>
                  <a:lnTo>
                    <a:pt x="553593" y="375665"/>
                  </a:lnTo>
                  <a:lnTo>
                    <a:pt x="554354" y="373379"/>
                  </a:lnTo>
                  <a:lnTo>
                    <a:pt x="554354" y="147700"/>
                  </a:lnTo>
                  <a:lnTo>
                    <a:pt x="550872" y="104320"/>
                  </a:lnTo>
                  <a:lnTo>
                    <a:pt x="539750" y="65357"/>
                  </a:lnTo>
                  <a:lnTo>
                    <a:pt x="510222" y="25526"/>
                  </a:lnTo>
                  <a:lnTo>
                    <a:pt x="476101" y="6590"/>
                  </a:lnTo>
                  <a:lnTo>
                    <a:pt x="446815" y="736"/>
                  </a:lnTo>
                  <a:lnTo>
                    <a:pt x="430149" y="0"/>
                  </a:lnTo>
                  <a:close/>
                </a:path>
              </a:pathLst>
            </a:custGeom>
            <a:solidFill>
              <a:srgbClr val="66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726554" y="3298697"/>
              <a:ext cx="554355" cy="386715"/>
            </a:xfrm>
            <a:custGeom>
              <a:avLst/>
              <a:gdLst/>
              <a:ahLst/>
              <a:cxnLst/>
              <a:rect l="l" t="t" r="r" b="b"/>
              <a:pathLst>
                <a:path w="554354" h="386714">
                  <a:moveTo>
                    <a:pt x="201549" y="0"/>
                  </a:moveTo>
                  <a:lnTo>
                    <a:pt x="240284" y="4444"/>
                  </a:lnTo>
                  <a:lnTo>
                    <a:pt x="277415" y="21802"/>
                  </a:lnTo>
                  <a:lnTo>
                    <a:pt x="303196" y="49879"/>
                  </a:lnTo>
                  <a:lnTo>
                    <a:pt x="310642" y="63626"/>
                  </a:lnTo>
                  <a:lnTo>
                    <a:pt x="318406" y="55532"/>
                  </a:lnTo>
                  <a:lnTo>
                    <a:pt x="348749" y="28987"/>
                  </a:lnTo>
                  <a:lnTo>
                    <a:pt x="385635" y="8381"/>
                  </a:lnTo>
                  <a:lnTo>
                    <a:pt x="430149" y="0"/>
                  </a:lnTo>
                  <a:lnTo>
                    <a:pt x="446815" y="736"/>
                  </a:lnTo>
                  <a:lnTo>
                    <a:pt x="488696" y="11684"/>
                  </a:lnTo>
                  <a:lnTo>
                    <a:pt x="527176" y="43561"/>
                  </a:lnTo>
                  <a:lnTo>
                    <a:pt x="544464" y="77583"/>
                  </a:lnTo>
                  <a:lnTo>
                    <a:pt x="552815" y="118379"/>
                  </a:lnTo>
                  <a:lnTo>
                    <a:pt x="554354" y="147700"/>
                  </a:lnTo>
                  <a:lnTo>
                    <a:pt x="554354" y="370713"/>
                  </a:lnTo>
                  <a:lnTo>
                    <a:pt x="554354" y="373379"/>
                  </a:lnTo>
                  <a:lnTo>
                    <a:pt x="544195" y="382396"/>
                  </a:lnTo>
                  <a:lnTo>
                    <a:pt x="540512" y="383794"/>
                  </a:lnTo>
                  <a:lnTo>
                    <a:pt x="535686" y="384682"/>
                  </a:lnTo>
                  <a:lnTo>
                    <a:pt x="529336" y="385444"/>
                  </a:lnTo>
                  <a:lnTo>
                    <a:pt x="523113" y="386079"/>
                  </a:lnTo>
                  <a:lnTo>
                    <a:pt x="515239" y="386333"/>
                  </a:lnTo>
                  <a:lnTo>
                    <a:pt x="505587" y="386333"/>
                  </a:lnTo>
                  <a:lnTo>
                    <a:pt x="495680" y="386333"/>
                  </a:lnTo>
                  <a:lnTo>
                    <a:pt x="466344" y="382396"/>
                  </a:lnTo>
                  <a:lnTo>
                    <a:pt x="462534" y="381126"/>
                  </a:lnTo>
                  <a:lnTo>
                    <a:pt x="459867" y="379475"/>
                  </a:lnTo>
                  <a:lnTo>
                    <a:pt x="458470" y="377570"/>
                  </a:lnTo>
                  <a:lnTo>
                    <a:pt x="457073" y="375665"/>
                  </a:lnTo>
                  <a:lnTo>
                    <a:pt x="456311" y="373379"/>
                  </a:lnTo>
                  <a:lnTo>
                    <a:pt x="456311" y="370713"/>
                  </a:lnTo>
                  <a:lnTo>
                    <a:pt x="456311" y="164084"/>
                  </a:lnTo>
                  <a:lnTo>
                    <a:pt x="451100" y="125100"/>
                  </a:lnTo>
                  <a:lnTo>
                    <a:pt x="425703" y="91186"/>
                  </a:lnTo>
                  <a:lnTo>
                    <a:pt x="400812" y="85598"/>
                  </a:lnTo>
                  <a:lnTo>
                    <a:pt x="392023" y="86435"/>
                  </a:lnTo>
                  <a:lnTo>
                    <a:pt x="356088" y="106828"/>
                  </a:lnTo>
                  <a:lnTo>
                    <a:pt x="326263" y="139064"/>
                  </a:lnTo>
                  <a:lnTo>
                    <a:pt x="326263" y="370713"/>
                  </a:lnTo>
                  <a:lnTo>
                    <a:pt x="326263" y="373379"/>
                  </a:lnTo>
                  <a:lnTo>
                    <a:pt x="325500" y="375665"/>
                  </a:lnTo>
                  <a:lnTo>
                    <a:pt x="323850" y="377570"/>
                  </a:lnTo>
                  <a:lnTo>
                    <a:pt x="322325" y="379475"/>
                  </a:lnTo>
                  <a:lnTo>
                    <a:pt x="319659" y="381126"/>
                  </a:lnTo>
                  <a:lnTo>
                    <a:pt x="315849" y="382396"/>
                  </a:lnTo>
                  <a:lnTo>
                    <a:pt x="312039" y="383794"/>
                  </a:lnTo>
                  <a:lnTo>
                    <a:pt x="307086" y="384682"/>
                  </a:lnTo>
                  <a:lnTo>
                    <a:pt x="300863" y="385444"/>
                  </a:lnTo>
                  <a:lnTo>
                    <a:pt x="294640" y="386079"/>
                  </a:lnTo>
                  <a:lnTo>
                    <a:pt x="286766" y="386333"/>
                  </a:lnTo>
                  <a:lnTo>
                    <a:pt x="277368" y="386333"/>
                  </a:lnTo>
                  <a:lnTo>
                    <a:pt x="267716" y="386333"/>
                  </a:lnTo>
                  <a:lnTo>
                    <a:pt x="238505" y="382396"/>
                  </a:lnTo>
                  <a:lnTo>
                    <a:pt x="234696" y="381126"/>
                  </a:lnTo>
                  <a:lnTo>
                    <a:pt x="232028" y="379475"/>
                  </a:lnTo>
                  <a:lnTo>
                    <a:pt x="230504" y="377570"/>
                  </a:lnTo>
                  <a:lnTo>
                    <a:pt x="228980" y="375665"/>
                  </a:lnTo>
                  <a:lnTo>
                    <a:pt x="228219" y="373379"/>
                  </a:lnTo>
                  <a:lnTo>
                    <a:pt x="228219" y="370713"/>
                  </a:lnTo>
                  <a:lnTo>
                    <a:pt x="228219" y="164084"/>
                  </a:lnTo>
                  <a:lnTo>
                    <a:pt x="222956" y="125100"/>
                  </a:lnTo>
                  <a:lnTo>
                    <a:pt x="197739" y="91186"/>
                  </a:lnTo>
                  <a:lnTo>
                    <a:pt x="182499" y="85598"/>
                  </a:lnTo>
                  <a:lnTo>
                    <a:pt x="173100" y="85598"/>
                  </a:lnTo>
                  <a:lnTo>
                    <a:pt x="137160" y="99187"/>
                  </a:lnTo>
                  <a:lnTo>
                    <a:pt x="108620" y="126779"/>
                  </a:lnTo>
                  <a:lnTo>
                    <a:pt x="98425" y="139064"/>
                  </a:lnTo>
                  <a:lnTo>
                    <a:pt x="98425" y="370713"/>
                  </a:lnTo>
                  <a:lnTo>
                    <a:pt x="98425" y="373379"/>
                  </a:lnTo>
                  <a:lnTo>
                    <a:pt x="97663" y="375665"/>
                  </a:lnTo>
                  <a:lnTo>
                    <a:pt x="96139" y="377570"/>
                  </a:lnTo>
                  <a:lnTo>
                    <a:pt x="94615" y="379475"/>
                  </a:lnTo>
                  <a:lnTo>
                    <a:pt x="91948" y="381126"/>
                  </a:lnTo>
                  <a:lnTo>
                    <a:pt x="88138" y="382396"/>
                  </a:lnTo>
                  <a:lnTo>
                    <a:pt x="84327" y="383794"/>
                  </a:lnTo>
                  <a:lnTo>
                    <a:pt x="79375" y="384682"/>
                  </a:lnTo>
                  <a:lnTo>
                    <a:pt x="73025" y="385444"/>
                  </a:lnTo>
                  <a:lnTo>
                    <a:pt x="66801" y="386079"/>
                  </a:lnTo>
                  <a:lnTo>
                    <a:pt x="58927" y="386333"/>
                  </a:lnTo>
                  <a:lnTo>
                    <a:pt x="49275" y="386333"/>
                  </a:lnTo>
                  <a:lnTo>
                    <a:pt x="39624" y="386333"/>
                  </a:lnTo>
                  <a:lnTo>
                    <a:pt x="10414" y="382396"/>
                  </a:lnTo>
                  <a:lnTo>
                    <a:pt x="6603" y="381126"/>
                  </a:lnTo>
                  <a:lnTo>
                    <a:pt x="3937" y="379475"/>
                  </a:lnTo>
                  <a:lnTo>
                    <a:pt x="2413" y="377570"/>
                  </a:lnTo>
                  <a:lnTo>
                    <a:pt x="762" y="375665"/>
                  </a:lnTo>
                  <a:lnTo>
                    <a:pt x="0" y="373379"/>
                  </a:lnTo>
                  <a:lnTo>
                    <a:pt x="0" y="370713"/>
                  </a:lnTo>
                  <a:lnTo>
                    <a:pt x="0" y="22225"/>
                  </a:lnTo>
                  <a:lnTo>
                    <a:pt x="0" y="19685"/>
                  </a:lnTo>
                  <a:lnTo>
                    <a:pt x="635" y="17399"/>
                  </a:lnTo>
                  <a:lnTo>
                    <a:pt x="34163" y="6603"/>
                  </a:lnTo>
                  <a:lnTo>
                    <a:pt x="42164" y="6603"/>
                  </a:lnTo>
                  <a:lnTo>
                    <a:pt x="50546" y="6603"/>
                  </a:lnTo>
                  <a:lnTo>
                    <a:pt x="75565" y="10540"/>
                  </a:lnTo>
                  <a:lnTo>
                    <a:pt x="78613" y="11811"/>
                  </a:lnTo>
                  <a:lnTo>
                    <a:pt x="80772" y="13462"/>
                  </a:lnTo>
                  <a:lnTo>
                    <a:pt x="82042" y="15366"/>
                  </a:lnTo>
                  <a:lnTo>
                    <a:pt x="83312" y="17399"/>
                  </a:lnTo>
                  <a:lnTo>
                    <a:pt x="83947" y="19685"/>
                  </a:lnTo>
                  <a:lnTo>
                    <a:pt x="83947" y="22225"/>
                  </a:lnTo>
                  <a:lnTo>
                    <a:pt x="83947" y="62484"/>
                  </a:lnTo>
                  <a:lnTo>
                    <a:pt x="112823" y="35147"/>
                  </a:lnTo>
                  <a:lnTo>
                    <a:pt x="156132" y="8786"/>
                  </a:lnTo>
                  <a:lnTo>
                    <a:pt x="186092" y="976"/>
                  </a:lnTo>
                  <a:lnTo>
                    <a:pt x="201549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318248" y="3137916"/>
              <a:ext cx="198881" cy="58750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314565" y="3134232"/>
              <a:ext cx="161290" cy="551180"/>
            </a:xfrm>
            <a:custGeom>
              <a:avLst/>
              <a:gdLst/>
              <a:ahLst/>
              <a:cxnLst/>
              <a:rect l="l" t="t" r="r" b="b"/>
              <a:pathLst>
                <a:path w="161290" h="551179">
                  <a:moveTo>
                    <a:pt x="121665" y="171068"/>
                  </a:moveTo>
                  <a:lnTo>
                    <a:pt x="102361" y="171068"/>
                  </a:lnTo>
                  <a:lnTo>
                    <a:pt x="94360" y="171450"/>
                  </a:lnTo>
                  <a:lnTo>
                    <a:pt x="81914" y="172719"/>
                  </a:lnTo>
                  <a:lnTo>
                    <a:pt x="76834" y="173736"/>
                  </a:lnTo>
                  <a:lnTo>
                    <a:pt x="73151" y="175005"/>
                  </a:lnTo>
                  <a:lnTo>
                    <a:pt x="69341" y="176275"/>
                  </a:lnTo>
                  <a:lnTo>
                    <a:pt x="66675" y="177926"/>
                  </a:lnTo>
                  <a:lnTo>
                    <a:pt x="63500" y="181863"/>
                  </a:lnTo>
                  <a:lnTo>
                    <a:pt x="62737" y="184150"/>
                  </a:lnTo>
                  <a:lnTo>
                    <a:pt x="62737" y="537844"/>
                  </a:lnTo>
                  <a:lnTo>
                    <a:pt x="63500" y="540130"/>
                  </a:lnTo>
                  <a:lnTo>
                    <a:pt x="65150" y="542035"/>
                  </a:lnTo>
                  <a:lnTo>
                    <a:pt x="66675" y="543940"/>
                  </a:lnTo>
                  <a:lnTo>
                    <a:pt x="69341" y="545591"/>
                  </a:lnTo>
                  <a:lnTo>
                    <a:pt x="73151" y="546861"/>
                  </a:lnTo>
                  <a:lnTo>
                    <a:pt x="76834" y="548258"/>
                  </a:lnTo>
                  <a:lnTo>
                    <a:pt x="81914" y="549147"/>
                  </a:lnTo>
                  <a:lnTo>
                    <a:pt x="88137" y="549909"/>
                  </a:lnTo>
                  <a:lnTo>
                    <a:pt x="94360" y="550544"/>
                  </a:lnTo>
                  <a:lnTo>
                    <a:pt x="102361" y="550798"/>
                  </a:lnTo>
                  <a:lnTo>
                    <a:pt x="121665" y="550798"/>
                  </a:lnTo>
                  <a:lnTo>
                    <a:pt x="150875" y="546861"/>
                  </a:lnTo>
                  <a:lnTo>
                    <a:pt x="154685" y="545591"/>
                  </a:lnTo>
                  <a:lnTo>
                    <a:pt x="157352" y="543940"/>
                  </a:lnTo>
                  <a:lnTo>
                    <a:pt x="160400" y="540130"/>
                  </a:lnTo>
                  <a:lnTo>
                    <a:pt x="161162" y="537844"/>
                  </a:lnTo>
                  <a:lnTo>
                    <a:pt x="161162" y="184150"/>
                  </a:lnTo>
                  <a:lnTo>
                    <a:pt x="129539" y="171450"/>
                  </a:lnTo>
                  <a:lnTo>
                    <a:pt x="121665" y="171068"/>
                  </a:lnTo>
                  <a:close/>
                </a:path>
                <a:path w="161290" h="551179">
                  <a:moveTo>
                    <a:pt x="56514" y="0"/>
                  </a:moveTo>
                  <a:lnTo>
                    <a:pt x="47878" y="0"/>
                  </a:lnTo>
                  <a:lnTo>
                    <a:pt x="39379" y="95"/>
                  </a:lnTo>
                  <a:lnTo>
                    <a:pt x="1396" y="8000"/>
                  </a:lnTo>
                  <a:lnTo>
                    <a:pt x="0" y="10287"/>
                  </a:lnTo>
                  <a:lnTo>
                    <a:pt x="507" y="15493"/>
                  </a:lnTo>
                  <a:lnTo>
                    <a:pt x="1904" y="18161"/>
                  </a:lnTo>
                  <a:lnTo>
                    <a:pt x="4571" y="21081"/>
                  </a:lnTo>
                  <a:lnTo>
                    <a:pt x="79882" y="111759"/>
                  </a:lnTo>
                  <a:lnTo>
                    <a:pt x="118490" y="125349"/>
                  </a:lnTo>
                  <a:lnTo>
                    <a:pt x="135127" y="125349"/>
                  </a:lnTo>
                  <a:lnTo>
                    <a:pt x="161289" y="116712"/>
                  </a:lnTo>
                  <a:lnTo>
                    <a:pt x="160274" y="111505"/>
                  </a:lnTo>
                  <a:lnTo>
                    <a:pt x="158876" y="108457"/>
                  </a:lnTo>
                  <a:lnTo>
                    <a:pt x="156463" y="105028"/>
                  </a:lnTo>
                  <a:lnTo>
                    <a:pt x="100495" y="15493"/>
                  </a:lnTo>
                  <a:lnTo>
                    <a:pt x="63753" y="253"/>
                  </a:lnTo>
                  <a:lnTo>
                    <a:pt x="5651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377303" y="3305302"/>
              <a:ext cx="98425" cy="379730"/>
            </a:xfrm>
            <a:custGeom>
              <a:avLst/>
              <a:gdLst/>
              <a:ahLst/>
              <a:cxnLst/>
              <a:rect l="l" t="t" r="r" b="b"/>
              <a:pathLst>
                <a:path w="98425" h="379729">
                  <a:moveTo>
                    <a:pt x="49275" y="0"/>
                  </a:moveTo>
                  <a:lnTo>
                    <a:pt x="58927" y="0"/>
                  </a:lnTo>
                  <a:lnTo>
                    <a:pt x="66801" y="381"/>
                  </a:lnTo>
                  <a:lnTo>
                    <a:pt x="73025" y="1015"/>
                  </a:lnTo>
                  <a:lnTo>
                    <a:pt x="79375" y="1650"/>
                  </a:lnTo>
                  <a:lnTo>
                    <a:pt x="98425" y="13081"/>
                  </a:lnTo>
                  <a:lnTo>
                    <a:pt x="98425" y="15621"/>
                  </a:lnTo>
                  <a:lnTo>
                    <a:pt x="98425" y="364109"/>
                  </a:lnTo>
                  <a:lnTo>
                    <a:pt x="98425" y="366775"/>
                  </a:lnTo>
                  <a:lnTo>
                    <a:pt x="97663" y="369062"/>
                  </a:lnTo>
                  <a:lnTo>
                    <a:pt x="96139" y="370967"/>
                  </a:lnTo>
                  <a:lnTo>
                    <a:pt x="94615" y="372872"/>
                  </a:lnTo>
                  <a:lnTo>
                    <a:pt x="91948" y="374523"/>
                  </a:lnTo>
                  <a:lnTo>
                    <a:pt x="88138" y="375793"/>
                  </a:lnTo>
                  <a:lnTo>
                    <a:pt x="84327" y="377190"/>
                  </a:lnTo>
                  <a:lnTo>
                    <a:pt x="79375" y="378079"/>
                  </a:lnTo>
                  <a:lnTo>
                    <a:pt x="73025" y="378841"/>
                  </a:lnTo>
                  <a:lnTo>
                    <a:pt x="66801" y="379475"/>
                  </a:lnTo>
                  <a:lnTo>
                    <a:pt x="58927" y="379730"/>
                  </a:lnTo>
                  <a:lnTo>
                    <a:pt x="49275" y="379730"/>
                  </a:lnTo>
                  <a:lnTo>
                    <a:pt x="39624" y="379730"/>
                  </a:lnTo>
                  <a:lnTo>
                    <a:pt x="10414" y="375793"/>
                  </a:lnTo>
                  <a:lnTo>
                    <a:pt x="6603" y="374523"/>
                  </a:lnTo>
                  <a:lnTo>
                    <a:pt x="3937" y="372872"/>
                  </a:lnTo>
                  <a:lnTo>
                    <a:pt x="2413" y="370967"/>
                  </a:lnTo>
                  <a:lnTo>
                    <a:pt x="762" y="369062"/>
                  </a:lnTo>
                  <a:lnTo>
                    <a:pt x="0" y="366775"/>
                  </a:lnTo>
                  <a:lnTo>
                    <a:pt x="0" y="364109"/>
                  </a:lnTo>
                  <a:lnTo>
                    <a:pt x="0" y="15621"/>
                  </a:lnTo>
                  <a:lnTo>
                    <a:pt x="0" y="13081"/>
                  </a:lnTo>
                  <a:lnTo>
                    <a:pt x="762" y="10795"/>
                  </a:lnTo>
                  <a:lnTo>
                    <a:pt x="2413" y="8762"/>
                  </a:lnTo>
                  <a:lnTo>
                    <a:pt x="3937" y="6858"/>
                  </a:lnTo>
                  <a:lnTo>
                    <a:pt x="6603" y="5207"/>
                  </a:lnTo>
                  <a:lnTo>
                    <a:pt x="10414" y="3937"/>
                  </a:lnTo>
                  <a:lnTo>
                    <a:pt x="14097" y="2667"/>
                  </a:lnTo>
                  <a:lnTo>
                    <a:pt x="19176" y="1650"/>
                  </a:lnTo>
                  <a:lnTo>
                    <a:pt x="25400" y="1015"/>
                  </a:lnTo>
                  <a:lnTo>
                    <a:pt x="31623" y="381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308468" y="3128136"/>
              <a:ext cx="173481" cy="13754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577328" y="3302508"/>
              <a:ext cx="371106" cy="42290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573899" y="3298697"/>
              <a:ext cx="333375" cy="386715"/>
            </a:xfrm>
            <a:custGeom>
              <a:avLst/>
              <a:gdLst/>
              <a:ahLst/>
              <a:cxnLst/>
              <a:rect l="l" t="t" r="r" b="b"/>
              <a:pathLst>
                <a:path w="333375" h="386714">
                  <a:moveTo>
                    <a:pt x="205104" y="0"/>
                  </a:moveTo>
                  <a:lnTo>
                    <a:pt x="157866" y="8786"/>
                  </a:lnTo>
                  <a:lnTo>
                    <a:pt x="113156" y="35147"/>
                  </a:lnTo>
                  <a:lnTo>
                    <a:pt x="83947" y="62484"/>
                  </a:lnTo>
                  <a:lnTo>
                    <a:pt x="83947" y="19685"/>
                  </a:lnTo>
                  <a:lnTo>
                    <a:pt x="50546" y="6603"/>
                  </a:lnTo>
                  <a:lnTo>
                    <a:pt x="34162" y="6603"/>
                  </a:lnTo>
                  <a:lnTo>
                    <a:pt x="0" y="19685"/>
                  </a:lnTo>
                  <a:lnTo>
                    <a:pt x="0" y="373379"/>
                  </a:lnTo>
                  <a:lnTo>
                    <a:pt x="39624" y="386333"/>
                  </a:lnTo>
                  <a:lnTo>
                    <a:pt x="58927" y="386333"/>
                  </a:lnTo>
                  <a:lnTo>
                    <a:pt x="97662" y="375665"/>
                  </a:lnTo>
                  <a:lnTo>
                    <a:pt x="98425" y="373379"/>
                  </a:lnTo>
                  <a:lnTo>
                    <a:pt x="98425" y="139064"/>
                  </a:lnTo>
                  <a:lnTo>
                    <a:pt x="108710" y="126779"/>
                  </a:lnTo>
                  <a:lnTo>
                    <a:pt x="138302" y="99187"/>
                  </a:lnTo>
                  <a:lnTo>
                    <a:pt x="176149" y="85598"/>
                  </a:lnTo>
                  <a:lnTo>
                    <a:pt x="183360" y="85935"/>
                  </a:lnTo>
                  <a:lnTo>
                    <a:pt x="220345" y="107187"/>
                  </a:lnTo>
                  <a:lnTo>
                    <a:pt x="233886" y="149193"/>
                  </a:lnTo>
                  <a:lnTo>
                    <a:pt x="234823" y="171830"/>
                  </a:lnTo>
                  <a:lnTo>
                    <a:pt x="234823" y="373379"/>
                  </a:lnTo>
                  <a:lnTo>
                    <a:pt x="235584" y="375665"/>
                  </a:lnTo>
                  <a:lnTo>
                    <a:pt x="274447" y="386333"/>
                  </a:lnTo>
                  <a:lnTo>
                    <a:pt x="293370" y="386333"/>
                  </a:lnTo>
                  <a:lnTo>
                    <a:pt x="332104" y="375665"/>
                  </a:lnTo>
                  <a:lnTo>
                    <a:pt x="332867" y="373379"/>
                  </a:lnTo>
                  <a:lnTo>
                    <a:pt x="332867" y="155448"/>
                  </a:lnTo>
                  <a:lnTo>
                    <a:pt x="329170" y="104798"/>
                  </a:lnTo>
                  <a:lnTo>
                    <a:pt x="317500" y="65357"/>
                  </a:lnTo>
                  <a:lnTo>
                    <a:pt x="287131" y="25526"/>
                  </a:lnTo>
                  <a:lnTo>
                    <a:pt x="252164" y="6590"/>
                  </a:lnTo>
                  <a:lnTo>
                    <a:pt x="222204" y="736"/>
                  </a:lnTo>
                  <a:lnTo>
                    <a:pt x="205104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73899" y="3298697"/>
              <a:ext cx="333375" cy="386715"/>
            </a:xfrm>
            <a:custGeom>
              <a:avLst/>
              <a:gdLst/>
              <a:ahLst/>
              <a:cxnLst/>
              <a:rect l="l" t="t" r="r" b="b"/>
              <a:pathLst>
                <a:path w="333375" h="386714">
                  <a:moveTo>
                    <a:pt x="205104" y="0"/>
                  </a:moveTo>
                  <a:lnTo>
                    <a:pt x="252164" y="6590"/>
                  </a:lnTo>
                  <a:lnTo>
                    <a:pt x="287131" y="25526"/>
                  </a:lnTo>
                  <a:lnTo>
                    <a:pt x="317500" y="65357"/>
                  </a:lnTo>
                  <a:lnTo>
                    <a:pt x="329170" y="104798"/>
                  </a:lnTo>
                  <a:lnTo>
                    <a:pt x="332867" y="155448"/>
                  </a:lnTo>
                  <a:lnTo>
                    <a:pt x="332867" y="370713"/>
                  </a:lnTo>
                  <a:lnTo>
                    <a:pt x="332867" y="373379"/>
                  </a:lnTo>
                  <a:lnTo>
                    <a:pt x="322706" y="382396"/>
                  </a:lnTo>
                  <a:lnTo>
                    <a:pt x="319024" y="383794"/>
                  </a:lnTo>
                  <a:lnTo>
                    <a:pt x="314071" y="384682"/>
                  </a:lnTo>
                  <a:lnTo>
                    <a:pt x="307721" y="385444"/>
                  </a:lnTo>
                  <a:lnTo>
                    <a:pt x="301244" y="386079"/>
                  </a:lnTo>
                  <a:lnTo>
                    <a:pt x="293370" y="386333"/>
                  </a:lnTo>
                  <a:lnTo>
                    <a:pt x="283972" y="386333"/>
                  </a:lnTo>
                  <a:lnTo>
                    <a:pt x="274447" y="386333"/>
                  </a:lnTo>
                  <a:lnTo>
                    <a:pt x="244982" y="382396"/>
                  </a:lnTo>
                  <a:lnTo>
                    <a:pt x="241300" y="381126"/>
                  </a:lnTo>
                  <a:lnTo>
                    <a:pt x="238759" y="379475"/>
                  </a:lnTo>
                  <a:lnTo>
                    <a:pt x="237108" y="377570"/>
                  </a:lnTo>
                  <a:lnTo>
                    <a:pt x="235584" y="375665"/>
                  </a:lnTo>
                  <a:lnTo>
                    <a:pt x="234823" y="373379"/>
                  </a:lnTo>
                  <a:lnTo>
                    <a:pt x="234823" y="370713"/>
                  </a:lnTo>
                  <a:lnTo>
                    <a:pt x="234823" y="171830"/>
                  </a:lnTo>
                  <a:lnTo>
                    <a:pt x="231140" y="132079"/>
                  </a:lnTo>
                  <a:lnTo>
                    <a:pt x="209550" y="94996"/>
                  </a:lnTo>
                  <a:lnTo>
                    <a:pt x="176149" y="85598"/>
                  </a:lnTo>
                  <a:lnTo>
                    <a:pt x="166788" y="86435"/>
                  </a:lnTo>
                  <a:lnTo>
                    <a:pt x="128660" y="106828"/>
                  </a:lnTo>
                  <a:lnTo>
                    <a:pt x="98425" y="139064"/>
                  </a:lnTo>
                  <a:lnTo>
                    <a:pt x="98425" y="370713"/>
                  </a:lnTo>
                  <a:lnTo>
                    <a:pt x="98425" y="373379"/>
                  </a:lnTo>
                  <a:lnTo>
                    <a:pt x="88137" y="382396"/>
                  </a:lnTo>
                  <a:lnTo>
                    <a:pt x="84327" y="383794"/>
                  </a:lnTo>
                  <a:lnTo>
                    <a:pt x="79375" y="384682"/>
                  </a:lnTo>
                  <a:lnTo>
                    <a:pt x="73025" y="385444"/>
                  </a:lnTo>
                  <a:lnTo>
                    <a:pt x="66801" y="386079"/>
                  </a:lnTo>
                  <a:lnTo>
                    <a:pt x="58927" y="386333"/>
                  </a:lnTo>
                  <a:lnTo>
                    <a:pt x="49275" y="386333"/>
                  </a:lnTo>
                  <a:lnTo>
                    <a:pt x="39624" y="386333"/>
                  </a:lnTo>
                  <a:lnTo>
                    <a:pt x="10414" y="382396"/>
                  </a:lnTo>
                  <a:lnTo>
                    <a:pt x="6603" y="381126"/>
                  </a:lnTo>
                  <a:lnTo>
                    <a:pt x="3936" y="379475"/>
                  </a:lnTo>
                  <a:lnTo>
                    <a:pt x="2412" y="377570"/>
                  </a:lnTo>
                  <a:lnTo>
                    <a:pt x="761" y="375665"/>
                  </a:lnTo>
                  <a:lnTo>
                    <a:pt x="0" y="373379"/>
                  </a:lnTo>
                  <a:lnTo>
                    <a:pt x="0" y="370713"/>
                  </a:lnTo>
                  <a:lnTo>
                    <a:pt x="0" y="22225"/>
                  </a:lnTo>
                  <a:lnTo>
                    <a:pt x="0" y="19685"/>
                  </a:lnTo>
                  <a:lnTo>
                    <a:pt x="634" y="17399"/>
                  </a:lnTo>
                  <a:lnTo>
                    <a:pt x="34162" y="6603"/>
                  </a:lnTo>
                  <a:lnTo>
                    <a:pt x="42164" y="6603"/>
                  </a:lnTo>
                  <a:lnTo>
                    <a:pt x="50546" y="6603"/>
                  </a:lnTo>
                  <a:lnTo>
                    <a:pt x="75565" y="10540"/>
                  </a:lnTo>
                  <a:lnTo>
                    <a:pt x="78612" y="11811"/>
                  </a:lnTo>
                  <a:lnTo>
                    <a:pt x="80772" y="13462"/>
                  </a:lnTo>
                  <a:lnTo>
                    <a:pt x="82042" y="15366"/>
                  </a:lnTo>
                  <a:lnTo>
                    <a:pt x="83311" y="17399"/>
                  </a:lnTo>
                  <a:lnTo>
                    <a:pt x="83947" y="19685"/>
                  </a:lnTo>
                  <a:lnTo>
                    <a:pt x="83947" y="22225"/>
                  </a:lnTo>
                  <a:lnTo>
                    <a:pt x="83947" y="62484"/>
                  </a:lnTo>
                  <a:lnTo>
                    <a:pt x="113156" y="35147"/>
                  </a:lnTo>
                  <a:lnTo>
                    <a:pt x="157866" y="8786"/>
                  </a:lnTo>
                  <a:lnTo>
                    <a:pt x="189057" y="976"/>
                  </a:lnTo>
                  <a:lnTo>
                    <a:pt x="205104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07095" y="3142488"/>
              <a:ext cx="371106" cy="58293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003666" y="3138932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58927" y="0"/>
                  </a:moveTo>
                  <a:lnTo>
                    <a:pt x="49275" y="0"/>
                  </a:lnTo>
                  <a:lnTo>
                    <a:pt x="39624" y="0"/>
                  </a:lnTo>
                  <a:lnTo>
                    <a:pt x="31623" y="380"/>
                  </a:lnTo>
                  <a:lnTo>
                    <a:pt x="0" y="14096"/>
                  </a:lnTo>
                  <a:lnTo>
                    <a:pt x="0" y="533145"/>
                  </a:lnTo>
                  <a:lnTo>
                    <a:pt x="39624" y="546099"/>
                  </a:lnTo>
                  <a:lnTo>
                    <a:pt x="58927" y="546099"/>
                  </a:lnTo>
                  <a:lnTo>
                    <a:pt x="97662" y="535431"/>
                  </a:lnTo>
                  <a:lnTo>
                    <a:pt x="98425" y="533145"/>
                  </a:lnTo>
                  <a:lnTo>
                    <a:pt x="98425" y="298830"/>
                  </a:lnTo>
                  <a:lnTo>
                    <a:pt x="108710" y="286545"/>
                  </a:lnTo>
                  <a:lnTo>
                    <a:pt x="138302" y="258952"/>
                  </a:lnTo>
                  <a:lnTo>
                    <a:pt x="176149" y="245363"/>
                  </a:lnTo>
                  <a:lnTo>
                    <a:pt x="183360" y="245701"/>
                  </a:lnTo>
                  <a:lnTo>
                    <a:pt x="220344" y="266953"/>
                  </a:lnTo>
                  <a:lnTo>
                    <a:pt x="233886" y="308959"/>
                  </a:lnTo>
                  <a:lnTo>
                    <a:pt x="234823" y="331596"/>
                  </a:lnTo>
                  <a:lnTo>
                    <a:pt x="234823" y="533145"/>
                  </a:lnTo>
                  <a:lnTo>
                    <a:pt x="235584" y="535431"/>
                  </a:lnTo>
                  <a:lnTo>
                    <a:pt x="274447" y="546099"/>
                  </a:lnTo>
                  <a:lnTo>
                    <a:pt x="293369" y="546099"/>
                  </a:lnTo>
                  <a:lnTo>
                    <a:pt x="332104" y="535431"/>
                  </a:lnTo>
                  <a:lnTo>
                    <a:pt x="332866" y="533145"/>
                  </a:lnTo>
                  <a:lnTo>
                    <a:pt x="332866" y="316738"/>
                  </a:lnTo>
                  <a:lnTo>
                    <a:pt x="329170" y="265267"/>
                  </a:lnTo>
                  <a:lnTo>
                    <a:pt x="317500" y="225536"/>
                  </a:lnTo>
                  <a:lnTo>
                    <a:pt x="287131" y="185356"/>
                  </a:lnTo>
                  <a:lnTo>
                    <a:pt x="252164" y="166356"/>
                  </a:lnTo>
                  <a:lnTo>
                    <a:pt x="205104" y="159765"/>
                  </a:lnTo>
                  <a:lnTo>
                    <a:pt x="190960" y="160529"/>
                  </a:lnTo>
                  <a:lnTo>
                    <a:pt x="150240" y="172084"/>
                  </a:lnTo>
                  <a:lnTo>
                    <a:pt x="111218" y="197659"/>
                  </a:lnTo>
                  <a:lnTo>
                    <a:pt x="98425" y="209422"/>
                  </a:lnTo>
                  <a:lnTo>
                    <a:pt x="98425" y="14096"/>
                  </a:lnTo>
                  <a:lnTo>
                    <a:pt x="66801" y="380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003666" y="3138932"/>
              <a:ext cx="333375" cy="546100"/>
            </a:xfrm>
            <a:custGeom>
              <a:avLst/>
              <a:gdLst/>
              <a:ahLst/>
              <a:cxnLst/>
              <a:rect l="l" t="t" r="r" b="b"/>
              <a:pathLst>
                <a:path w="333375" h="546100">
                  <a:moveTo>
                    <a:pt x="49275" y="0"/>
                  </a:moveTo>
                  <a:lnTo>
                    <a:pt x="58927" y="0"/>
                  </a:lnTo>
                  <a:lnTo>
                    <a:pt x="66801" y="380"/>
                  </a:lnTo>
                  <a:lnTo>
                    <a:pt x="73025" y="1142"/>
                  </a:lnTo>
                  <a:lnTo>
                    <a:pt x="79375" y="1904"/>
                  </a:lnTo>
                  <a:lnTo>
                    <a:pt x="84327" y="3047"/>
                  </a:lnTo>
                  <a:lnTo>
                    <a:pt x="88137" y="4444"/>
                  </a:lnTo>
                  <a:lnTo>
                    <a:pt x="91948" y="5841"/>
                  </a:lnTo>
                  <a:lnTo>
                    <a:pt x="94614" y="7619"/>
                  </a:lnTo>
                  <a:lnTo>
                    <a:pt x="96138" y="9778"/>
                  </a:lnTo>
                  <a:lnTo>
                    <a:pt x="97662" y="11810"/>
                  </a:lnTo>
                  <a:lnTo>
                    <a:pt x="98425" y="14096"/>
                  </a:lnTo>
                  <a:lnTo>
                    <a:pt x="98425" y="16763"/>
                  </a:lnTo>
                  <a:lnTo>
                    <a:pt x="98425" y="209422"/>
                  </a:lnTo>
                  <a:lnTo>
                    <a:pt x="137090" y="178990"/>
                  </a:lnTo>
                  <a:lnTo>
                    <a:pt x="177101" y="162829"/>
                  </a:lnTo>
                  <a:lnTo>
                    <a:pt x="205104" y="159765"/>
                  </a:lnTo>
                  <a:lnTo>
                    <a:pt x="222204" y="160502"/>
                  </a:lnTo>
                  <a:lnTo>
                    <a:pt x="265049" y="171450"/>
                  </a:lnTo>
                  <a:lnTo>
                    <a:pt x="296427" y="193881"/>
                  </a:lnTo>
                  <a:lnTo>
                    <a:pt x="322405" y="237833"/>
                  </a:lnTo>
                  <a:lnTo>
                    <a:pt x="331231" y="280987"/>
                  </a:lnTo>
                  <a:lnTo>
                    <a:pt x="332866" y="316738"/>
                  </a:lnTo>
                  <a:lnTo>
                    <a:pt x="332866" y="530478"/>
                  </a:lnTo>
                  <a:lnTo>
                    <a:pt x="332866" y="533145"/>
                  </a:lnTo>
                  <a:lnTo>
                    <a:pt x="322706" y="542162"/>
                  </a:lnTo>
                  <a:lnTo>
                    <a:pt x="319024" y="543559"/>
                  </a:lnTo>
                  <a:lnTo>
                    <a:pt x="314071" y="544448"/>
                  </a:lnTo>
                  <a:lnTo>
                    <a:pt x="307721" y="545210"/>
                  </a:lnTo>
                  <a:lnTo>
                    <a:pt x="301243" y="545845"/>
                  </a:lnTo>
                  <a:lnTo>
                    <a:pt x="293369" y="546099"/>
                  </a:lnTo>
                  <a:lnTo>
                    <a:pt x="283972" y="546099"/>
                  </a:lnTo>
                  <a:lnTo>
                    <a:pt x="274447" y="546099"/>
                  </a:lnTo>
                  <a:lnTo>
                    <a:pt x="244982" y="542162"/>
                  </a:lnTo>
                  <a:lnTo>
                    <a:pt x="241300" y="540892"/>
                  </a:lnTo>
                  <a:lnTo>
                    <a:pt x="238759" y="539241"/>
                  </a:lnTo>
                  <a:lnTo>
                    <a:pt x="237108" y="537336"/>
                  </a:lnTo>
                  <a:lnTo>
                    <a:pt x="235584" y="535431"/>
                  </a:lnTo>
                  <a:lnTo>
                    <a:pt x="234823" y="533145"/>
                  </a:lnTo>
                  <a:lnTo>
                    <a:pt x="234823" y="530478"/>
                  </a:lnTo>
                  <a:lnTo>
                    <a:pt x="234823" y="331596"/>
                  </a:lnTo>
                  <a:lnTo>
                    <a:pt x="231139" y="291845"/>
                  </a:lnTo>
                  <a:lnTo>
                    <a:pt x="209550" y="254762"/>
                  </a:lnTo>
                  <a:lnTo>
                    <a:pt x="176149" y="245363"/>
                  </a:lnTo>
                  <a:lnTo>
                    <a:pt x="166788" y="246201"/>
                  </a:lnTo>
                  <a:lnTo>
                    <a:pt x="128660" y="266594"/>
                  </a:lnTo>
                  <a:lnTo>
                    <a:pt x="98425" y="298830"/>
                  </a:lnTo>
                  <a:lnTo>
                    <a:pt x="98425" y="530478"/>
                  </a:lnTo>
                  <a:lnTo>
                    <a:pt x="98425" y="533145"/>
                  </a:lnTo>
                  <a:lnTo>
                    <a:pt x="97662" y="535431"/>
                  </a:lnTo>
                  <a:lnTo>
                    <a:pt x="96138" y="537336"/>
                  </a:lnTo>
                  <a:lnTo>
                    <a:pt x="94614" y="539241"/>
                  </a:lnTo>
                  <a:lnTo>
                    <a:pt x="91948" y="540892"/>
                  </a:lnTo>
                  <a:lnTo>
                    <a:pt x="88137" y="542162"/>
                  </a:lnTo>
                  <a:lnTo>
                    <a:pt x="84327" y="543559"/>
                  </a:lnTo>
                  <a:lnTo>
                    <a:pt x="79375" y="544448"/>
                  </a:lnTo>
                  <a:lnTo>
                    <a:pt x="73025" y="545210"/>
                  </a:lnTo>
                  <a:lnTo>
                    <a:pt x="66801" y="545845"/>
                  </a:lnTo>
                  <a:lnTo>
                    <a:pt x="58927" y="546099"/>
                  </a:lnTo>
                  <a:lnTo>
                    <a:pt x="49275" y="546099"/>
                  </a:lnTo>
                  <a:lnTo>
                    <a:pt x="39624" y="546099"/>
                  </a:lnTo>
                  <a:lnTo>
                    <a:pt x="10413" y="542162"/>
                  </a:lnTo>
                  <a:lnTo>
                    <a:pt x="6603" y="540892"/>
                  </a:lnTo>
                  <a:lnTo>
                    <a:pt x="3936" y="539241"/>
                  </a:lnTo>
                  <a:lnTo>
                    <a:pt x="2412" y="537336"/>
                  </a:lnTo>
                  <a:lnTo>
                    <a:pt x="761" y="535431"/>
                  </a:lnTo>
                  <a:lnTo>
                    <a:pt x="0" y="533145"/>
                  </a:lnTo>
                  <a:lnTo>
                    <a:pt x="0" y="530478"/>
                  </a:lnTo>
                  <a:lnTo>
                    <a:pt x="0" y="16763"/>
                  </a:lnTo>
                  <a:lnTo>
                    <a:pt x="0" y="14096"/>
                  </a:lnTo>
                  <a:lnTo>
                    <a:pt x="761" y="11810"/>
                  </a:lnTo>
                  <a:lnTo>
                    <a:pt x="2412" y="9778"/>
                  </a:lnTo>
                  <a:lnTo>
                    <a:pt x="3936" y="7619"/>
                  </a:lnTo>
                  <a:lnTo>
                    <a:pt x="6603" y="5841"/>
                  </a:lnTo>
                  <a:lnTo>
                    <a:pt x="10413" y="4444"/>
                  </a:lnTo>
                  <a:lnTo>
                    <a:pt x="14097" y="3047"/>
                  </a:lnTo>
                  <a:lnTo>
                    <a:pt x="19176" y="1904"/>
                  </a:lnTo>
                  <a:lnTo>
                    <a:pt x="25400" y="1142"/>
                  </a:lnTo>
                  <a:lnTo>
                    <a:pt x="31623" y="380"/>
                  </a:lnTo>
                  <a:lnTo>
                    <a:pt x="39624" y="0"/>
                  </a:lnTo>
                  <a:lnTo>
                    <a:pt x="492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859" y="3543300"/>
              <a:ext cx="3086100" cy="3314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231891"/>
              <a:ext cx="4258818" cy="10477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98" y="2299850"/>
              <a:ext cx="4101158" cy="39061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8086" y="518922"/>
              <a:ext cx="7912734" cy="879475"/>
            </a:xfrm>
            <a:custGeom>
              <a:avLst/>
              <a:gdLst/>
              <a:ahLst/>
              <a:cxnLst/>
              <a:rect l="l" t="t" r="r" b="b"/>
              <a:pathLst>
                <a:path w="7912734" h="879475">
                  <a:moveTo>
                    <a:pt x="7751445" y="0"/>
                  </a:moveTo>
                  <a:lnTo>
                    <a:pt x="161099" y="0"/>
                  </a:lnTo>
                  <a:lnTo>
                    <a:pt x="118271" y="5755"/>
                  </a:lnTo>
                  <a:lnTo>
                    <a:pt x="79787" y="21999"/>
                  </a:lnTo>
                  <a:lnTo>
                    <a:pt x="47183" y="47196"/>
                  </a:lnTo>
                  <a:lnTo>
                    <a:pt x="21994" y="79812"/>
                  </a:lnTo>
                  <a:lnTo>
                    <a:pt x="5754" y="118312"/>
                  </a:lnTo>
                  <a:lnTo>
                    <a:pt x="0" y="161162"/>
                  </a:lnTo>
                  <a:lnTo>
                    <a:pt x="0" y="718185"/>
                  </a:lnTo>
                  <a:lnTo>
                    <a:pt x="5754" y="761035"/>
                  </a:lnTo>
                  <a:lnTo>
                    <a:pt x="21994" y="799535"/>
                  </a:lnTo>
                  <a:lnTo>
                    <a:pt x="47183" y="832151"/>
                  </a:lnTo>
                  <a:lnTo>
                    <a:pt x="79787" y="857348"/>
                  </a:lnTo>
                  <a:lnTo>
                    <a:pt x="118271" y="873592"/>
                  </a:lnTo>
                  <a:lnTo>
                    <a:pt x="161099" y="879348"/>
                  </a:lnTo>
                  <a:lnTo>
                    <a:pt x="7751445" y="879348"/>
                  </a:lnTo>
                  <a:lnTo>
                    <a:pt x="7794295" y="873592"/>
                  </a:lnTo>
                  <a:lnTo>
                    <a:pt x="7832795" y="857348"/>
                  </a:lnTo>
                  <a:lnTo>
                    <a:pt x="7865411" y="832151"/>
                  </a:lnTo>
                  <a:lnTo>
                    <a:pt x="7890608" y="799535"/>
                  </a:lnTo>
                  <a:lnTo>
                    <a:pt x="7906852" y="761035"/>
                  </a:lnTo>
                  <a:lnTo>
                    <a:pt x="7912608" y="718185"/>
                  </a:lnTo>
                  <a:lnTo>
                    <a:pt x="7912608" y="161162"/>
                  </a:lnTo>
                  <a:lnTo>
                    <a:pt x="7906852" y="118312"/>
                  </a:lnTo>
                  <a:lnTo>
                    <a:pt x="7890608" y="79812"/>
                  </a:lnTo>
                  <a:lnTo>
                    <a:pt x="7865411" y="47196"/>
                  </a:lnTo>
                  <a:lnTo>
                    <a:pt x="7832795" y="21999"/>
                  </a:lnTo>
                  <a:lnTo>
                    <a:pt x="7794295" y="5755"/>
                  </a:lnTo>
                  <a:lnTo>
                    <a:pt x="7751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8086" y="518922"/>
              <a:ext cx="7912734" cy="879475"/>
            </a:xfrm>
            <a:custGeom>
              <a:avLst/>
              <a:gdLst/>
              <a:ahLst/>
              <a:cxnLst/>
              <a:rect l="l" t="t" r="r" b="b"/>
              <a:pathLst>
                <a:path w="7912734" h="879475">
                  <a:moveTo>
                    <a:pt x="0" y="161162"/>
                  </a:moveTo>
                  <a:lnTo>
                    <a:pt x="5754" y="118312"/>
                  </a:lnTo>
                  <a:lnTo>
                    <a:pt x="21994" y="79812"/>
                  </a:lnTo>
                  <a:lnTo>
                    <a:pt x="47183" y="47196"/>
                  </a:lnTo>
                  <a:lnTo>
                    <a:pt x="79787" y="21999"/>
                  </a:lnTo>
                  <a:lnTo>
                    <a:pt x="118271" y="5755"/>
                  </a:lnTo>
                  <a:lnTo>
                    <a:pt x="161099" y="0"/>
                  </a:lnTo>
                  <a:lnTo>
                    <a:pt x="7751445" y="0"/>
                  </a:lnTo>
                  <a:lnTo>
                    <a:pt x="7794295" y="5755"/>
                  </a:lnTo>
                  <a:lnTo>
                    <a:pt x="7832795" y="21999"/>
                  </a:lnTo>
                  <a:lnTo>
                    <a:pt x="7865411" y="47196"/>
                  </a:lnTo>
                  <a:lnTo>
                    <a:pt x="7890608" y="79812"/>
                  </a:lnTo>
                  <a:lnTo>
                    <a:pt x="7906852" y="118312"/>
                  </a:lnTo>
                  <a:lnTo>
                    <a:pt x="7912608" y="161162"/>
                  </a:lnTo>
                  <a:lnTo>
                    <a:pt x="7912608" y="718185"/>
                  </a:lnTo>
                  <a:lnTo>
                    <a:pt x="7906852" y="761035"/>
                  </a:lnTo>
                  <a:lnTo>
                    <a:pt x="7890608" y="799535"/>
                  </a:lnTo>
                  <a:lnTo>
                    <a:pt x="7865411" y="832151"/>
                  </a:lnTo>
                  <a:lnTo>
                    <a:pt x="7832795" y="857348"/>
                  </a:lnTo>
                  <a:lnTo>
                    <a:pt x="7794295" y="873592"/>
                  </a:lnTo>
                  <a:lnTo>
                    <a:pt x="7751445" y="879348"/>
                  </a:lnTo>
                  <a:lnTo>
                    <a:pt x="161099" y="879348"/>
                  </a:lnTo>
                  <a:lnTo>
                    <a:pt x="118271" y="873592"/>
                  </a:lnTo>
                  <a:lnTo>
                    <a:pt x="79787" y="857348"/>
                  </a:lnTo>
                  <a:lnTo>
                    <a:pt x="47183" y="832151"/>
                  </a:lnTo>
                  <a:lnTo>
                    <a:pt x="21994" y="799535"/>
                  </a:lnTo>
                  <a:lnTo>
                    <a:pt x="5754" y="761035"/>
                  </a:lnTo>
                  <a:lnTo>
                    <a:pt x="0" y="718185"/>
                  </a:lnTo>
                  <a:lnTo>
                    <a:pt x="0" y="16116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747" y="201168"/>
              <a:ext cx="835152" cy="83667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Viết</a:t>
            </a:r>
            <a:r>
              <a:rPr spc="-80" dirty="0"/>
              <a:t> </a:t>
            </a:r>
            <a:r>
              <a:rPr dirty="0"/>
              <a:t>thông</a:t>
            </a:r>
            <a:r>
              <a:rPr spc="-40" dirty="0"/>
              <a:t> </a:t>
            </a:r>
            <a:r>
              <a:rPr dirty="0"/>
              <a:t>tin</a:t>
            </a:r>
            <a:r>
              <a:rPr spc="-40" dirty="0"/>
              <a:t> </a:t>
            </a:r>
            <a:r>
              <a:rPr dirty="0"/>
              <a:t>vào</a:t>
            </a:r>
            <a:r>
              <a:rPr spc="-20" dirty="0"/>
              <a:t> </a:t>
            </a:r>
            <a:r>
              <a:rPr dirty="0"/>
              <a:t>phiếu</a:t>
            </a:r>
            <a:r>
              <a:rPr spc="-40" dirty="0"/>
              <a:t> </a:t>
            </a:r>
            <a:r>
              <a:rPr b="1" i="1" spc="-120" dirty="0">
                <a:latin typeface="Calibri"/>
                <a:cs typeface="Calibri"/>
              </a:rPr>
              <a:t>“</a:t>
            </a:r>
            <a:r>
              <a:rPr b="1" spc="-120" dirty="0">
                <a:latin typeface="Calibri"/>
                <a:cs typeface="Calibri"/>
              </a:rPr>
              <a:t>TẤT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50" dirty="0">
                <a:latin typeface="Calibri"/>
                <a:cs typeface="Calibri"/>
              </a:rPr>
              <a:t>TẦN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75" dirty="0">
                <a:latin typeface="Calibri"/>
                <a:cs typeface="Calibri"/>
              </a:rPr>
              <a:t>TẬT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VỀ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TÔI”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160520" y="336550"/>
            <a:ext cx="8004809" cy="6286500"/>
            <a:chOff x="4160520" y="336550"/>
            <a:chExt cx="8004809" cy="62865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0520" y="1940052"/>
              <a:ext cx="8004809" cy="46824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017508" y="342900"/>
              <a:ext cx="2905125" cy="1363980"/>
            </a:xfrm>
            <a:custGeom>
              <a:avLst/>
              <a:gdLst/>
              <a:ahLst/>
              <a:cxnLst/>
              <a:rect l="l" t="t" r="r" b="b"/>
              <a:pathLst>
                <a:path w="2905125" h="1363980">
                  <a:moveTo>
                    <a:pt x="1452372" y="0"/>
                  </a:moveTo>
                  <a:lnTo>
                    <a:pt x="1387676" y="664"/>
                  </a:lnTo>
                  <a:lnTo>
                    <a:pt x="1323706" y="2639"/>
                  </a:lnTo>
                  <a:lnTo>
                    <a:pt x="1260520" y="5896"/>
                  </a:lnTo>
                  <a:lnTo>
                    <a:pt x="1198176" y="10409"/>
                  </a:lnTo>
                  <a:lnTo>
                    <a:pt x="1136734" y="16148"/>
                  </a:lnTo>
                  <a:lnTo>
                    <a:pt x="1076253" y="23088"/>
                  </a:lnTo>
                  <a:lnTo>
                    <a:pt x="1016792" y="31199"/>
                  </a:lnTo>
                  <a:lnTo>
                    <a:pt x="958410" y="40454"/>
                  </a:lnTo>
                  <a:lnTo>
                    <a:pt x="901165" y="50825"/>
                  </a:lnTo>
                  <a:lnTo>
                    <a:pt x="845118" y="62286"/>
                  </a:lnTo>
                  <a:lnTo>
                    <a:pt x="790327" y="74807"/>
                  </a:lnTo>
                  <a:lnTo>
                    <a:pt x="736850" y="88362"/>
                  </a:lnTo>
                  <a:lnTo>
                    <a:pt x="684748" y="102922"/>
                  </a:lnTo>
                  <a:lnTo>
                    <a:pt x="634079" y="118460"/>
                  </a:lnTo>
                  <a:lnTo>
                    <a:pt x="584902" y="134948"/>
                  </a:lnTo>
                  <a:lnTo>
                    <a:pt x="537277" y="152358"/>
                  </a:lnTo>
                  <a:lnTo>
                    <a:pt x="491261" y="170664"/>
                  </a:lnTo>
                  <a:lnTo>
                    <a:pt x="446915" y="189836"/>
                  </a:lnTo>
                  <a:lnTo>
                    <a:pt x="404297" y="209848"/>
                  </a:lnTo>
                  <a:lnTo>
                    <a:pt x="363466" y="230671"/>
                  </a:lnTo>
                  <a:lnTo>
                    <a:pt x="324481" y="252278"/>
                  </a:lnTo>
                  <a:lnTo>
                    <a:pt x="287402" y="274641"/>
                  </a:lnTo>
                  <a:lnTo>
                    <a:pt x="252288" y="297733"/>
                  </a:lnTo>
                  <a:lnTo>
                    <a:pt x="219196" y="321526"/>
                  </a:lnTo>
                  <a:lnTo>
                    <a:pt x="188188" y="345991"/>
                  </a:lnTo>
                  <a:lnTo>
                    <a:pt x="159320" y="371102"/>
                  </a:lnTo>
                  <a:lnTo>
                    <a:pt x="108246" y="423149"/>
                  </a:lnTo>
                  <a:lnTo>
                    <a:pt x="66446" y="477445"/>
                  </a:lnTo>
                  <a:lnTo>
                    <a:pt x="34393" y="533768"/>
                  </a:lnTo>
                  <a:lnTo>
                    <a:pt x="12558" y="591897"/>
                  </a:lnTo>
                  <a:lnTo>
                    <a:pt x="1415" y="651609"/>
                  </a:lnTo>
                  <a:lnTo>
                    <a:pt x="0" y="681989"/>
                  </a:lnTo>
                  <a:lnTo>
                    <a:pt x="1415" y="712370"/>
                  </a:lnTo>
                  <a:lnTo>
                    <a:pt x="12558" y="772082"/>
                  </a:lnTo>
                  <a:lnTo>
                    <a:pt x="34393" y="830211"/>
                  </a:lnTo>
                  <a:lnTo>
                    <a:pt x="66446" y="886534"/>
                  </a:lnTo>
                  <a:lnTo>
                    <a:pt x="108246" y="940830"/>
                  </a:lnTo>
                  <a:lnTo>
                    <a:pt x="159320" y="992877"/>
                  </a:lnTo>
                  <a:lnTo>
                    <a:pt x="188188" y="1017988"/>
                  </a:lnTo>
                  <a:lnTo>
                    <a:pt x="219196" y="1042453"/>
                  </a:lnTo>
                  <a:lnTo>
                    <a:pt x="252288" y="1066246"/>
                  </a:lnTo>
                  <a:lnTo>
                    <a:pt x="287402" y="1089338"/>
                  </a:lnTo>
                  <a:lnTo>
                    <a:pt x="324481" y="1111701"/>
                  </a:lnTo>
                  <a:lnTo>
                    <a:pt x="363466" y="1133308"/>
                  </a:lnTo>
                  <a:lnTo>
                    <a:pt x="404297" y="1154131"/>
                  </a:lnTo>
                  <a:lnTo>
                    <a:pt x="446915" y="1174143"/>
                  </a:lnTo>
                  <a:lnTo>
                    <a:pt x="491261" y="1193315"/>
                  </a:lnTo>
                  <a:lnTo>
                    <a:pt x="537277" y="1211621"/>
                  </a:lnTo>
                  <a:lnTo>
                    <a:pt x="584902" y="1229031"/>
                  </a:lnTo>
                  <a:lnTo>
                    <a:pt x="634079" y="1245519"/>
                  </a:lnTo>
                  <a:lnTo>
                    <a:pt x="684748" y="1261057"/>
                  </a:lnTo>
                  <a:lnTo>
                    <a:pt x="736850" y="1275617"/>
                  </a:lnTo>
                  <a:lnTo>
                    <a:pt x="790327" y="1289172"/>
                  </a:lnTo>
                  <a:lnTo>
                    <a:pt x="845118" y="1301693"/>
                  </a:lnTo>
                  <a:lnTo>
                    <a:pt x="901165" y="1313154"/>
                  </a:lnTo>
                  <a:lnTo>
                    <a:pt x="958410" y="1323525"/>
                  </a:lnTo>
                  <a:lnTo>
                    <a:pt x="1016792" y="1332780"/>
                  </a:lnTo>
                  <a:lnTo>
                    <a:pt x="1076253" y="1340891"/>
                  </a:lnTo>
                  <a:lnTo>
                    <a:pt x="1136734" y="1347831"/>
                  </a:lnTo>
                  <a:lnTo>
                    <a:pt x="1198176" y="1353570"/>
                  </a:lnTo>
                  <a:lnTo>
                    <a:pt x="1260520" y="1358083"/>
                  </a:lnTo>
                  <a:lnTo>
                    <a:pt x="1323706" y="1361340"/>
                  </a:lnTo>
                  <a:lnTo>
                    <a:pt x="1387676" y="1363315"/>
                  </a:lnTo>
                  <a:lnTo>
                    <a:pt x="1452372" y="1363979"/>
                  </a:lnTo>
                  <a:lnTo>
                    <a:pt x="1517067" y="1363315"/>
                  </a:lnTo>
                  <a:lnTo>
                    <a:pt x="1581037" y="1361340"/>
                  </a:lnTo>
                  <a:lnTo>
                    <a:pt x="1644223" y="1358083"/>
                  </a:lnTo>
                  <a:lnTo>
                    <a:pt x="1706567" y="1353570"/>
                  </a:lnTo>
                  <a:lnTo>
                    <a:pt x="1768009" y="1347831"/>
                  </a:lnTo>
                  <a:lnTo>
                    <a:pt x="1828490" y="1340891"/>
                  </a:lnTo>
                  <a:lnTo>
                    <a:pt x="1887951" y="1332780"/>
                  </a:lnTo>
                  <a:lnTo>
                    <a:pt x="1946333" y="1323525"/>
                  </a:lnTo>
                  <a:lnTo>
                    <a:pt x="2003578" y="1313154"/>
                  </a:lnTo>
                  <a:lnTo>
                    <a:pt x="2059625" y="1301693"/>
                  </a:lnTo>
                  <a:lnTo>
                    <a:pt x="2114416" y="1289172"/>
                  </a:lnTo>
                  <a:lnTo>
                    <a:pt x="2167893" y="1275617"/>
                  </a:lnTo>
                  <a:lnTo>
                    <a:pt x="2219995" y="1261057"/>
                  </a:lnTo>
                  <a:lnTo>
                    <a:pt x="2270664" y="1245519"/>
                  </a:lnTo>
                  <a:lnTo>
                    <a:pt x="2319841" y="1229031"/>
                  </a:lnTo>
                  <a:lnTo>
                    <a:pt x="2367466" y="1211621"/>
                  </a:lnTo>
                  <a:lnTo>
                    <a:pt x="2413482" y="1193315"/>
                  </a:lnTo>
                  <a:lnTo>
                    <a:pt x="2457828" y="1174143"/>
                  </a:lnTo>
                  <a:lnTo>
                    <a:pt x="2500446" y="1154131"/>
                  </a:lnTo>
                  <a:lnTo>
                    <a:pt x="2541277" y="1133308"/>
                  </a:lnTo>
                  <a:lnTo>
                    <a:pt x="2580262" y="1111701"/>
                  </a:lnTo>
                  <a:lnTo>
                    <a:pt x="2617341" y="1089338"/>
                  </a:lnTo>
                  <a:lnTo>
                    <a:pt x="2652455" y="1066246"/>
                  </a:lnTo>
                  <a:lnTo>
                    <a:pt x="2685547" y="1042453"/>
                  </a:lnTo>
                  <a:lnTo>
                    <a:pt x="2716555" y="1017988"/>
                  </a:lnTo>
                  <a:lnTo>
                    <a:pt x="2745423" y="992877"/>
                  </a:lnTo>
                  <a:lnTo>
                    <a:pt x="2796497" y="940830"/>
                  </a:lnTo>
                  <a:lnTo>
                    <a:pt x="2838297" y="886534"/>
                  </a:lnTo>
                  <a:lnTo>
                    <a:pt x="2870350" y="830211"/>
                  </a:lnTo>
                  <a:lnTo>
                    <a:pt x="2892185" y="772082"/>
                  </a:lnTo>
                  <a:lnTo>
                    <a:pt x="2903328" y="712370"/>
                  </a:lnTo>
                  <a:lnTo>
                    <a:pt x="2904744" y="681989"/>
                  </a:lnTo>
                  <a:lnTo>
                    <a:pt x="2903328" y="651609"/>
                  </a:lnTo>
                  <a:lnTo>
                    <a:pt x="2892185" y="591897"/>
                  </a:lnTo>
                  <a:lnTo>
                    <a:pt x="2870350" y="533768"/>
                  </a:lnTo>
                  <a:lnTo>
                    <a:pt x="2838297" y="477445"/>
                  </a:lnTo>
                  <a:lnTo>
                    <a:pt x="2796497" y="423149"/>
                  </a:lnTo>
                  <a:lnTo>
                    <a:pt x="2745423" y="371102"/>
                  </a:lnTo>
                  <a:lnTo>
                    <a:pt x="2716555" y="345991"/>
                  </a:lnTo>
                  <a:lnTo>
                    <a:pt x="2685547" y="321526"/>
                  </a:lnTo>
                  <a:lnTo>
                    <a:pt x="2652455" y="297733"/>
                  </a:lnTo>
                  <a:lnTo>
                    <a:pt x="2617341" y="274641"/>
                  </a:lnTo>
                  <a:lnTo>
                    <a:pt x="2580262" y="252278"/>
                  </a:lnTo>
                  <a:lnTo>
                    <a:pt x="2541277" y="230671"/>
                  </a:lnTo>
                  <a:lnTo>
                    <a:pt x="2500446" y="209848"/>
                  </a:lnTo>
                  <a:lnTo>
                    <a:pt x="2457828" y="189836"/>
                  </a:lnTo>
                  <a:lnTo>
                    <a:pt x="2413482" y="170664"/>
                  </a:lnTo>
                  <a:lnTo>
                    <a:pt x="2367466" y="152358"/>
                  </a:lnTo>
                  <a:lnTo>
                    <a:pt x="2319841" y="134948"/>
                  </a:lnTo>
                  <a:lnTo>
                    <a:pt x="2270664" y="118460"/>
                  </a:lnTo>
                  <a:lnTo>
                    <a:pt x="2219995" y="102922"/>
                  </a:lnTo>
                  <a:lnTo>
                    <a:pt x="2167893" y="88362"/>
                  </a:lnTo>
                  <a:lnTo>
                    <a:pt x="2114416" y="74807"/>
                  </a:lnTo>
                  <a:lnTo>
                    <a:pt x="2059625" y="62286"/>
                  </a:lnTo>
                  <a:lnTo>
                    <a:pt x="2003578" y="50825"/>
                  </a:lnTo>
                  <a:lnTo>
                    <a:pt x="1946333" y="40454"/>
                  </a:lnTo>
                  <a:lnTo>
                    <a:pt x="1887951" y="31199"/>
                  </a:lnTo>
                  <a:lnTo>
                    <a:pt x="1828490" y="23088"/>
                  </a:lnTo>
                  <a:lnTo>
                    <a:pt x="1768009" y="16148"/>
                  </a:lnTo>
                  <a:lnTo>
                    <a:pt x="1706567" y="10409"/>
                  </a:lnTo>
                  <a:lnTo>
                    <a:pt x="1644223" y="5896"/>
                  </a:lnTo>
                  <a:lnTo>
                    <a:pt x="1581037" y="2639"/>
                  </a:lnTo>
                  <a:lnTo>
                    <a:pt x="1517067" y="664"/>
                  </a:lnTo>
                  <a:lnTo>
                    <a:pt x="145237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7508" y="342900"/>
              <a:ext cx="2905125" cy="1363980"/>
            </a:xfrm>
            <a:custGeom>
              <a:avLst/>
              <a:gdLst/>
              <a:ahLst/>
              <a:cxnLst/>
              <a:rect l="l" t="t" r="r" b="b"/>
              <a:pathLst>
                <a:path w="2905125" h="1363980">
                  <a:moveTo>
                    <a:pt x="0" y="681989"/>
                  </a:moveTo>
                  <a:lnTo>
                    <a:pt x="5620" y="621569"/>
                  </a:lnTo>
                  <a:lnTo>
                    <a:pt x="22169" y="562620"/>
                  </a:lnTo>
                  <a:lnTo>
                    <a:pt x="49172" y="505367"/>
                  </a:lnTo>
                  <a:lnTo>
                    <a:pt x="86157" y="450030"/>
                  </a:lnTo>
                  <a:lnTo>
                    <a:pt x="132653" y="396831"/>
                  </a:lnTo>
                  <a:lnTo>
                    <a:pt x="188188" y="345991"/>
                  </a:lnTo>
                  <a:lnTo>
                    <a:pt x="219196" y="321526"/>
                  </a:lnTo>
                  <a:lnTo>
                    <a:pt x="252288" y="297733"/>
                  </a:lnTo>
                  <a:lnTo>
                    <a:pt x="287402" y="274641"/>
                  </a:lnTo>
                  <a:lnTo>
                    <a:pt x="324481" y="252278"/>
                  </a:lnTo>
                  <a:lnTo>
                    <a:pt x="363466" y="230671"/>
                  </a:lnTo>
                  <a:lnTo>
                    <a:pt x="404297" y="209848"/>
                  </a:lnTo>
                  <a:lnTo>
                    <a:pt x="446915" y="189836"/>
                  </a:lnTo>
                  <a:lnTo>
                    <a:pt x="491261" y="170664"/>
                  </a:lnTo>
                  <a:lnTo>
                    <a:pt x="537277" y="152358"/>
                  </a:lnTo>
                  <a:lnTo>
                    <a:pt x="584902" y="134948"/>
                  </a:lnTo>
                  <a:lnTo>
                    <a:pt x="634079" y="118460"/>
                  </a:lnTo>
                  <a:lnTo>
                    <a:pt x="684748" y="102922"/>
                  </a:lnTo>
                  <a:lnTo>
                    <a:pt x="736850" y="88362"/>
                  </a:lnTo>
                  <a:lnTo>
                    <a:pt x="790327" y="74807"/>
                  </a:lnTo>
                  <a:lnTo>
                    <a:pt x="845118" y="62286"/>
                  </a:lnTo>
                  <a:lnTo>
                    <a:pt x="901165" y="50825"/>
                  </a:lnTo>
                  <a:lnTo>
                    <a:pt x="958410" y="40454"/>
                  </a:lnTo>
                  <a:lnTo>
                    <a:pt x="1016792" y="31199"/>
                  </a:lnTo>
                  <a:lnTo>
                    <a:pt x="1076253" y="23088"/>
                  </a:lnTo>
                  <a:lnTo>
                    <a:pt x="1136734" y="16148"/>
                  </a:lnTo>
                  <a:lnTo>
                    <a:pt x="1198176" y="10409"/>
                  </a:lnTo>
                  <a:lnTo>
                    <a:pt x="1260520" y="5896"/>
                  </a:lnTo>
                  <a:lnTo>
                    <a:pt x="1323706" y="2639"/>
                  </a:lnTo>
                  <a:lnTo>
                    <a:pt x="1387676" y="664"/>
                  </a:lnTo>
                  <a:lnTo>
                    <a:pt x="1452372" y="0"/>
                  </a:lnTo>
                  <a:lnTo>
                    <a:pt x="1517067" y="664"/>
                  </a:lnTo>
                  <a:lnTo>
                    <a:pt x="1581037" y="2639"/>
                  </a:lnTo>
                  <a:lnTo>
                    <a:pt x="1644223" y="5896"/>
                  </a:lnTo>
                  <a:lnTo>
                    <a:pt x="1706567" y="10409"/>
                  </a:lnTo>
                  <a:lnTo>
                    <a:pt x="1768009" y="16148"/>
                  </a:lnTo>
                  <a:lnTo>
                    <a:pt x="1828490" y="23088"/>
                  </a:lnTo>
                  <a:lnTo>
                    <a:pt x="1887951" y="31199"/>
                  </a:lnTo>
                  <a:lnTo>
                    <a:pt x="1946333" y="40454"/>
                  </a:lnTo>
                  <a:lnTo>
                    <a:pt x="2003578" y="50825"/>
                  </a:lnTo>
                  <a:lnTo>
                    <a:pt x="2059625" y="62286"/>
                  </a:lnTo>
                  <a:lnTo>
                    <a:pt x="2114416" y="74807"/>
                  </a:lnTo>
                  <a:lnTo>
                    <a:pt x="2167893" y="88362"/>
                  </a:lnTo>
                  <a:lnTo>
                    <a:pt x="2219995" y="102922"/>
                  </a:lnTo>
                  <a:lnTo>
                    <a:pt x="2270664" y="118460"/>
                  </a:lnTo>
                  <a:lnTo>
                    <a:pt x="2319841" y="134948"/>
                  </a:lnTo>
                  <a:lnTo>
                    <a:pt x="2367466" y="152358"/>
                  </a:lnTo>
                  <a:lnTo>
                    <a:pt x="2413482" y="170664"/>
                  </a:lnTo>
                  <a:lnTo>
                    <a:pt x="2457828" y="189836"/>
                  </a:lnTo>
                  <a:lnTo>
                    <a:pt x="2500446" y="209848"/>
                  </a:lnTo>
                  <a:lnTo>
                    <a:pt x="2541277" y="230671"/>
                  </a:lnTo>
                  <a:lnTo>
                    <a:pt x="2580262" y="252278"/>
                  </a:lnTo>
                  <a:lnTo>
                    <a:pt x="2617341" y="274641"/>
                  </a:lnTo>
                  <a:lnTo>
                    <a:pt x="2652455" y="297733"/>
                  </a:lnTo>
                  <a:lnTo>
                    <a:pt x="2685547" y="321526"/>
                  </a:lnTo>
                  <a:lnTo>
                    <a:pt x="2716555" y="345991"/>
                  </a:lnTo>
                  <a:lnTo>
                    <a:pt x="2745423" y="371102"/>
                  </a:lnTo>
                  <a:lnTo>
                    <a:pt x="2796497" y="423149"/>
                  </a:lnTo>
                  <a:lnTo>
                    <a:pt x="2838297" y="477445"/>
                  </a:lnTo>
                  <a:lnTo>
                    <a:pt x="2870350" y="533768"/>
                  </a:lnTo>
                  <a:lnTo>
                    <a:pt x="2892185" y="591897"/>
                  </a:lnTo>
                  <a:lnTo>
                    <a:pt x="2903328" y="651609"/>
                  </a:lnTo>
                  <a:lnTo>
                    <a:pt x="2904744" y="681989"/>
                  </a:lnTo>
                  <a:lnTo>
                    <a:pt x="2903328" y="712370"/>
                  </a:lnTo>
                  <a:lnTo>
                    <a:pt x="2892185" y="772082"/>
                  </a:lnTo>
                  <a:lnTo>
                    <a:pt x="2870350" y="830211"/>
                  </a:lnTo>
                  <a:lnTo>
                    <a:pt x="2838297" y="886534"/>
                  </a:lnTo>
                  <a:lnTo>
                    <a:pt x="2796497" y="940830"/>
                  </a:lnTo>
                  <a:lnTo>
                    <a:pt x="2745423" y="992877"/>
                  </a:lnTo>
                  <a:lnTo>
                    <a:pt x="2716555" y="1017988"/>
                  </a:lnTo>
                  <a:lnTo>
                    <a:pt x="2685547" y="1042453"/>
                  </a:lnTo>
                  <a:lnTo>
                    <a:pt x="2652455" y="1066246"/>
                  </a:lnTo>
                  <a:lnTo>
                    <a:pt x="2617341" y="1089338"/>
                  </a:lnTo>
                  <a:lnTo>
                    <a:pt x="2580262" y="1111701"/>
                  </a:lnTo>
                  <a:lnTo>
                    <a:pt x="2541277" y="1133308"/>
                  </a:lnTo>
                  <a:lnTo>
                    <a:pt x="2500446" y="1154131"/>
                  </a:lnTo>
                  <a:lnTo>
                    <a:pt x="2457828" y="1174143"/>
                  </a:lnTo>
                  <a:lnTo>
                    <a:pt x="2413482" y="1193315"/>
                  </a:lnTo>
                  <a:lnTo>
                    <a:pt x="2367466" y="1211621"/>
                  </a:lnTo>
                  <a:lnTo>
                    <a:pt x="2319841" y="1229031"/>
                  </a:lnTo>
                  <a:lnTo>
                    <a:pt x="2270664" y="1245519"/>
                  </a:lnTo>
                  <a:lnTo>
                    <a:pt x="2219995" y="1261057"/>
                  </a:lnTo>
                  <a:lnTo>
                    <a:pt x="2167893" y="1275617"/>
                  </a:lnTo>
                  <a:lnTo>
                    <a:pt x="2114416" y="1289172"/>
                  </a:lnTo>
                  <a:lnTo>
                    <a:pt x="2059625" y="1301693"/>
                  </a:lnTo>
                  <a:lnTo>
                    <a:pt x="2003578" y="1313154"/>
                  </a:lnTo>
                  <a:lnTo>
                    <a:pt x="1946333" y="1323525"/>
                  </a:lnTo>
                  <a:lnTo>
                    <a:pt x="1887951" y="1332780"/>
                  </a:lnTo>
                  <a:lnTo>
                    <a:pt x="1828490" y="1340891"/>
                  </a:lnTo>
                  <a:lnTo>
                    <a:pt x="1768009" y="1347831"/>
                  </a:lnTo>
                  <a:lnTo>
                    <a:pt x="1706567" y="1353570"/>
                  </a:lnTo>
                  <a:lnTo>
                    <a:pt x="1644223" y="1358083"/>
                  </a:lnTo>
                  <a:lnTo>
                    <a:pt x="1581037" y="1361340"/>
                  </a:lnTo>
                  <a:lnTo>
                    <a:pt x="1517067" y="1363315"/>
                  </a:lnTo>
                  <a:lnTo>
                    <a:pt x="1452372" y="1363979"/>
                  </a:lnTo>
                  <a:lnTo>
                    <a:pt x="1387676" y="1363315"/>
                  </a:lnTo>
                  <a:lnTo>
                    <a:pt x="1323706" y="1361340"/>
                  </a:lnTo>
                  <a:lnTo>
                    <a:pt x="1260520" y="1358083"/>
                  </a:lnTo>
                  <a:lnTo>
                    <a:pt x="1198176" y="1353570"/>
                  </a:lnTo>
                  <a:lnTo>
                    <a:pt x="1136734" y="1347831"/>
                  </a:lnTo>
                  <a:lnTo>
                    <a:pt x="1076253" y="1340891"/>
                  </a:lnTo>
                  <a:lnTo>
                    <a:pt x="1016792" y="1332780"/>
                  </a:lnTo>
                  <a:lnTo>
                    <a:pt x="958410" y="1323525"/>
                  </a:lnTo>
                  <a:lnTo>
                    <a:pt x="901165" y="1313154"/>
                  </a:lnTo>
                  <a:lnTo>
                    <a:pt x="845118" y="1301693"/>
                  </a:lnTo>
                  <a:lnTo>
                    <a:pt x="790327" y="1289172"/>
                  </a:lnTo>
                  <a:lnTo>
                    <a:pt x="736850" y="1275617"/>
                  </a:lnTo>
                  <a:lnTo>
                    <a:pt x="684748" y="1261057"/>
                  </a:lnTo>
                  <a:lnTo>
                    <a:pt x="634079" y="1245519"/>
                  </a:lnTo>
                  <a:lnTo>
                    <a:pt x="584902" y="1229031"/>
                  </a:lnTo>
                  <a:lnTo>
                    <a:pt x="537277" y="1211621"/>
                  </a:lnTo>
                  <a:lnTo>
                    <a:pt x="491261" y="1193315"/>
                  </a:lnTo>
                  <a:lnTo>
                    <a:pt x="446915" y="1174143"/>
                  </a:lnTo>
                  <a:lnTo>
                    <a:pt x="404297" y="1154131"/>
                  </a:lnTo>
                  <a:lnTo>
                    <a:pt x="363466" y="1133308"/>
                  </a:lnTo>
                  <a:lnTo>
                    <a:pt x="324481" y="1111701"/>
                  </a:lnTo>
                  <a:lnTo>
                    <a:pt x="287402" y="1089338"/>
                  </a:lnTo>
                  <a:lnTo>
                    <a:pt x="252288" y="1066246"/>
                  </a:lnTo>
                  <a:lnTo>
                    <a:pt x="219196" y="1042453"/>
                  </a:lnTo>
                  <a:lnTo>
                    <a:pt x="188188" y="1017988"/>
                  </a:lnTo>
                  <a:lnTo>
                    <a:pt x="159320" y="992877"/>
                  </a:lnTo>
                  <a:lnTo>
                    <a:pt x="108246" y="940830"/>
                  </a:lnTo>
                  <a:lnTo>
                    <a:pt x="66446" y="886534"/>
                  </a:lnTo>
                  <a:lnTo>
                    <a:pt x="34393" y="830211"/>
                  </a:lnTo>
                  <a:lnTo>
                    <a:pt x="12558" y="772082"/>
                  </a:lnTo>
                  <a:lnTo>
                    <a:pt x="1415" y="712370"/>
                  </a:lnTo>
                  <a:lnTo>
                    <a:pt x="0" y="68198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49130" y="542366"/>
            <a:ext cx="1844675" cy="938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354"/>
              </a:lnSpc>
              <a:spcBef>
                <a:spcPts val="95"/>
              </a:spcBef>
            </a:pPr>
            <a:r>
              <a:rPr sz="2800" b="1" dirty="0">
                <a:solidFill>
                  <a:srgbClr val="0D0D0D"/>
                </a:solidFill>
                <a:latin typeface="Tahoma"/>
                <a:cs typeface="Tahoma"/>
              </a:rPr>
              <a:t>Thời</a:t>
            </a:r>
            <a:r>
              <a:rPr sz="2800" b="1" spc="15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0D0D0D"/>
                </a:solidFill>
                <a:latin typeface="Tahoma"/>
                <a:cs typeface="Tahoma"/>
              </a:rPr>
              <a:t>gian:</a:t>
            </a:r>
            <a:endParaRPr sz="2800" dirty="0">
              <a:latin typeface="Tahoma"/>
              <a:cs typeface="Tahoma"/>
            </a:endParaRPr>
          </a:p>
          <a:p>
            <a:pPr algn="ctr">
              <a:lnSpc>
                <a:spcPts val="3835"/>
              </a:lnSpc>
            </a:pPr>
            <a:r>
              <a:rPr sz="3200" b="1" spc="65" dirty="0">
                <a:solidFill>
                  <a:srgbClr val="0D0D0D"/>
                </a:solidFill>
                <a:latin typeface="Tahoma"/>
                <a:cs typeface="Tahoma"/>
              </a:rPr>
              <a:t>5phút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61076"/>
              <a:ext cx="4862322" cy="11666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132" y="2231921"/>
              <a:ext cx="4642770" cy="44226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508" y="1975104"/>
              <a:ext cx="7113270" cy="407136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7363" y="382524"/>
              <a:ext cx="2392680" cy="1213485"/>
            </a:xfrm>
            <a:custGeom>
              <a:avLst/>
              <a:gdLst/>
              <a:ahLst/>
              <a:cxnLst/>
              <a:rect l="l" t="t" r="r" b="b"/>
              <a:pathLst>
                <a:path w="2392679" h="1213485">
                  <a:moveTo>
                    <a:pt x="2170430" y="0"/>
                  </a:moveTo>
                  <a:lnTo>
                    <a:pt x="222237" y="0"/>
                  </a:lnTo>
                  <a:lnTo>
                    <a:pt x="177450" y="4512"/>
                  </a:lnTo>
                  <a:lnTo>
                    <a:pt x="135734" y="17456"/>
                  </a:lnTo>
                  <a:lnTo>
                    <a:pt x="97984" y="37940"/>
                  </a:lnTo>
                  <a:lnTo>
                    <a:pt x="65093" y="65071"/>
                  </a:lnTo>
                  <a:lnTo>
                    <a:pt x="37956" y="97959"/>
                  </a:lnTo>
                  <a:lnTo>
                    <a:pt x="17465" y="135713"/>
                  </a:lnTo>
                  <a:lnTo>
                    <a:pt x="4515" y="177440"/>
                  </a:lnTo>
                  <a:lnTo>
                    <a:pt x="0" y="222250"/>
                  </a:lnTo>
                  <a:lnTo>
                    <a:pt x="0" y="990853"/>
                  </a:lnTo>
                  <a:lnTo>
                    <a:pt x="4515" y="1035663"/>
                  </a:lnTo>
                  <a:lnTo>
                    <a:pt x="17465" y="1077390"/>
                  </a:lnTo>
                  <a:lnTo>
                    <a:pt x="37956" y="1115144"/>
                  </a:lnTo>
                  <a:lnTo>
                    <a:pt x="65093" y="1148032"/>
                  </a:lnTo>
                  <a:lnTo>
                    <a:pt x="97984" y="1175163"/>
                  </a:lnTo>
                  <a:lnTo>
                    <a:pt x="135734" y="1195647"/>
                  </a:lnTo>
                  <a:lnTo>
                    <a:pt x="177450" y="1208591"/>
                  </a:lnTo>
                  <a:lnTo>
                    <a:pt x="222237" y="1213103"/>
                  </a:lnTo>
                  <a:lnTo>
                    <a:pt x="2170430" y="1213103"/>
                  </a:lnTo>
                  <a:lnTo>
                    <a:pt x="2215239" y="1208591"/>
                  </a:lnTo>
                  <a:lnTo>
                    <a:pt x="2256966" y="1195647"/>
                  </a:lnTo>
                  <a:lnTo>
                    <a:pt x="2294720" y="1175163"/>
                  </a:lnTo>
                  <a:lnTo>
                    <a:pt x="2327608" y="1148032"/>
                  </a:lnTo>
                  <a:lnTo>
                    <a:pt x="2354739" y="1115144"/>
                  </a:lnTo>
                  <a:lnTo>
                    <a:pt x="2375223" y="1077390"/>
                  </a:lnTo>
                  <a:lnTo>
                    <a:pt x="2388167" y="1035663"/>
                  </a:lnTo>
                  <a:lnTo>
                    <a:pt x="2392680" y="990853"/>
                  </a:lnTo>
                  <a:lnTo>
                    <a:pt x="2392680" y="222250"/>
                  </a:lnTo>
                  <a:lnTo>
                    <a:pt x="2388167" y="177440"/>
                  </a:lnTo>
                  <a:lnTo>
                    <a:pt x="2375223" y="135713"/>
                  </a:lnTo>
                  <a:lnTo>
                    <a:pt x="2354739" y="97959"/>
                  </a:lnTo>
                  <a:lnTo>
                    <a:pt x="2327608" y="65071"/>
                  </a:lnTo>
                  <a:lnTo>
                    <a:pt x="2294720" y="37940"/>
                  </a:lnTo>
                  <a:lnTo>
                    <a:pt x="2256966" y="17456"/>
                  </a:lnTo>
                  <a:lnTo>
                    <a:pt x="2215239" y="4512"/>
                  </a:lnTo>
                  <a:lnTo>
                    <a:pt x="2170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7363" y="382524"/>
              <a:ext cx="2392680" cy="1213485"/>
            </a:xfrm>
            <a:custGeom>
              <a:avLst/>
              <a:gdLst/>
              <a:ahLst/>
              <a:cxnLst/>
              <a:rect l="l" t="t" r="r" b="b"/>
              <a:pathLst>
                <a:path w="2392679" h="1213485">
                  <a:moveTo>
                    <a:pt x="0" y="222250"/>
                  </a:moveTo>
                  <a:lnTo>
                    <a:pt x="4515" y="177440"/>
                  </a:lnTo>
                  <a:lnTo>
                    <a:pt x="17465" y="135713"/>
                  </a:lnTo>
                  <a:lnTo>
                    <a:pt x="37956" y="97959"/>
                  </a:lnTo>
                  <a:lnTo>
                    <a:pt x="65093" y="65071"/>
                  </a:lnTo>
                  <a:lnTo>
                    <a:pt x="97984" y="37940"/>
                  </a:lnTo>
                  <a:lnTo>
                    <a:pt x="135734" y="17456"/>
                  </a:lnTo>
                  <a:lnTo>
                    <a:pt x="177450" y="4512"/>
                  </a:lnTo>
                  <a:lnTo>
                    <a:pt x="222237" y="0"/>
                  </a:lnTo>
                  <a:lnTo>
                    <a:pt x="2170430" y="0"/>
                  </a:lnTo>
                  <a:lnTo>
                    <a:pt x="2215239" y="4512"/>
                  </a:lnTo>
                  <a:lnTo>
                    <a:pt x="2256966" y="17456"/>
                  </a:lnTo>
                  <a:lnTo>
                    <a:pt x="2294720" y="37940"/>
                  </a:lnTo>
                  <a:lnTo>
                    <a:pt x="2327608" y="65071"/>
                  </a:lnTo>
                  <a:lnTo>
                    <a:pt x="2354739" y="97959"/>
                  </a:lnTo>
                  <a:lnTo>
                    <a:pt x="2375223" y="135713"/>
                  </a:lnTo>
                  <a:lnTo>
                    <a:pt x="2388167" y="177440"/>
                  </a:lnTo>
                  <a:lnTo>
                    <a:pt x="2392680" y="222250"/>
                  </a:lnTo>
                  <a:lnTo>
                    <a:pt x="2392680" y="990853"/>
                  </a:lnTo>
                  <a:lnTo>
                    <a:pt x="2388167" y="1035663"/>
                  </a:lnTo>
                  <a:lnTo>
                    <a:pt x="2375223" y="1077390"/>
                  </a:lnTo>
                  <a:lnTo>
                    <a:pt x="2354739" y="1115144"/>
                  </a:lnTo>
                  <a:lnTo>
                    <a:pt x="2327608" y="1148032"/>
                  </a:lnTo>
                  <a:lnTo>
                    <a:pt x="2294720" y="1175163"/>
                  </a:lnTo>
                  <a:lnTo>
                    <a:pt x="2256966" y="1195647"/>
                  </a:lnTo>
                  <a:lnTo>
                    <a:pt x="2215239" y="1208591"/>
                  </a:lnTo>
                  <a:lnTo>
                    <a:pt x="2170430" y="1213103"/>
                  </a:lnTo>
                  <a:lnTo>
                    <a:pt x="222237" y="1213103"/>
                  </a:lnTo>
                  <a:lnTo>
                    <a:pt x="177450" y="1208591"/>
                  </a:lnTo>
                  <a:lnTo>
                    <a:pt x="135734" y="1195647"/>
                  </a:lnTo>
                  <a:lnTo>
                    <a:pt x="97984" y="1175163"/>
                  </a:lnTo>
                  <a:lnTo>
                    <a:pt x="65093" y="1148032"/>
                  </a:lnTo>
                  <a:lnTo>
                    <a:pt x="37956" y="1115144"/>
                  </a:lnTo>
                  <a:lnTo>
                    <a:pt x="17465" y="1077390"/>
                  </a:lnTo>
                  <a:lnTo>
                    <a:pt x="4515" y="1035663"/>
                  </a:lnTo>
                  <a:lnTo>
                    <a:pt x="0" y="990853"/>
                  </a:lnTo>
                  <a:lnTo>
                    <a:pt x="0" y="222250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0724" y="617219"/>
              <a:ext cx="743712" cy="7437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69032" y="723646"/>
            <a:ext cx="9251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20" dirty="0">
                <a:latin typeface="Verdana"/>
                <a:cs typeface="Verdana"/>
              </a:rPr>
              <a:t>Mẫu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58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9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7816" y="5792722"/>
              <a:ext cx="5983986" cy="1065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2791" y="2696262"/>
              <a:ext cx="4324776" cy="4121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2804" y="1059180"/>
              <a:ext cx="2366009" cy="8389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3913" y="1050163"/>
              <a:ext cx="2344165" cy="8176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6063" y="1935479"/>
              <a:ext cx="3525774" cy="7856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7555" y="1926970"/>
              <a:ext cx="3503676" cy="7637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24243" y="1149096"/>
              <a:ext cx="2184654" cy="6591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14591" y="1140841"/>
              <a:ext cx="2162809" cy="6362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7504" y="2026920"/>
              <a:ext cx="3344417" cy="6042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28232" y="2017648"/>
              <a:ext cx="3322320" cy="5824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3727" y="3436620"/>
              <a:ext cx="2846831" cy="11673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48100" y="3832859"/>
              <a:ext cx="1123188" cy="7025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40508" y="1505711"/>
              <a:ext cx="3325367" cy="53522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3727" y="3436620"/>
              <a:ext cx="2846831" cy="11673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8100" y="3832859"/>
              <a:ext cx="1123188" cy="7025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6852" y="1306067"/>
              <a:ext cx="3600450" cy="941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8224" y="1297813"/>
              <a:ext cx="3582209" cy="9220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5767" y="2383535"/>
              <a:ext cx="1081277" cy="7932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8528" y="2375661"/>
              <a:ext cx="1059179" cy="771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2464" y="2508504"/>
              <a:ext cx="1192529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15352" y="2501010"/>
              <a:ext cx="1169670" cy="6551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18219" y="2383535"/>
              <a:ext cx="1078229" cy="8023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11107" y="2375661"/>
              <a:ext cx="1056640" cy="7805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17964" y="2386583"/>
              <a:ext cx="1133094" cy="7901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10852" y="2379345"/>
              <a:ext cx="1110742" cy="7682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4388" y="1423416"/>
              <a:ext cx="3356609" cy="6957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06650" y="1414272"/>
              <a:ext cx="3336915" cy="6767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23303" y="2499360"/>
              <a:ext cx="835913" cy="5494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15556" y="2492248"/>
              <a:ext cx="813816" cy="5264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20000" y="2624327"/>
              <a:ext cx="945642" cy="4320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12379" y="2617470"/>
              <a:ext cx="924306" cy="4098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15755" y="2499372"/>
              <a:ext cx="832866" cy="55700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08008" y="2492248"/>
              <a:ext cx="811403" cy="5350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15500" y="2502407"/>
              <a:ext cx="887729" cy="5463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07753" y="2495804"/>
              <a:ext cx="865377" cy="5228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24199" y="1851659"/>
              <a:ext cx="3058667" cy="50063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9239" y="3938015"/>
              <a:ext cx="3244595" cy="12969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7479" y="413004"/>
              <a:ext cx="8084820" cy="3491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1943" y="2630423"/>
              <a:ext cx="2322576" cy="6111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371" y="2630423"/>
              <a:ext cx="905255" cy="7193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7444" y="1203960"/>
              <a:ext cx="1755647" cy="38892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2055" y="3241548"/>
              <a:ext cx="1470659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6651" y="3241548"/>
              <a:ext cx="1324355" cy="2161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5840" y="3241548"/>
              <a:ext cx="1594103" cy="21610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25568" y="4893562"/>
              <a:ext cx="2340864" cy="18714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15783" y="4605526"/>
              <a:ext cx="1386840" cy="21595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36036" y="4605526"/>
              <a:ext cx="1493519" cy="21595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9160" y="4893562"/>
              <a:ext cx="2339340" cy="18714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53500" y="4893562"/>
              <a:ext cx="2340863" cy="1871470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949065" y="901445"/>
            <a:ext cx="5847715" cy="16662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3820" algn="ctr">
              <a:lnSpc>
                <a:spcPts val="5255"/>
              </a:lnSpc>
              <a:spcBef>
                <a:spcPts val="105"/>
              </a:spcBef>
            </a:pPr>
            <a:r>
              <a:rPr sz="4400" b="1" spc="105" dirty="0">
                <a:solidFill>
                  <a:srgbClr val="FFFF00"/>
                </a:solidFill>
                <a:latin typeface="Tahoma"/>
                <a:cs typeface="Tahoma"/>
              </a:rPr>
              <a:t>Thảo</a:t>
            </a:r>
            <a:r>
              <a:rPr sz="4400" b="1" spc="-4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400" b="1" spc="120" dirty="0">
                <a:solidFill>
                  <a:srgbClr val="FFFF00"/>
                </a:solidFill>
                <a:latin typeface="Tahoma"/>
                <a:cs typeface="Tahoma"/>
              </a:rPr>
              <a:t>luận</a:t>
            </a:r>
            <a:r>
              <a:rPr sz="4400" b="1" spc="-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400" b="1" spc="229" dirty="0">
                <a:solidFill>
                  <a:srgbClr val="FFFF00"/>
                </a:solidFill>
                <a:latin typeface="Tahoma"/>
                <a:cs typeface="Tahoma"/>
              </a:rPr>
              <a:t>nhóm</a:t>
            </a:r>
            <a:endParaRPr sz="4400">
              <a:latin typeface="Tahoma"/>
              <a:cs typeface="Tahoma"/>
            </a:endParaRPr>
          </a:p>
          <a:p>
            <a:pPr marL="12700" marR="5080" algn="ctr">
              <a:lnSpc>
                <a:spcPts val="3840"/>
              </a:lnSpc>
              <a:spcBef>
                <a:spcPts val="75"/>
              </a:spcBef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CÙNG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NHAU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XÂY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DỰNG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NỘI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QUY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CHO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LỚP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CHÚNG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MÌNH</a:t>
            </a:r>
            <a:r>
              <a:rPr sz="32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NHÉ”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529571" y="1837944"/>
            <a:ext cx="2510155" cy="1697989"/>
            <a:chOff x="9529571" y="1837944"/>
            <a:chExt cx="2510155" cy="1697989"/>
          </a:xfrm>
        </p:grpSpPr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77043" y="1879092"/>
              <a:ext cx="1656588" cy="16565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29571" y="1837944"/>
              <a:ext cx="2510027" cy="15681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3240"/>
            <a:chOff x="0" y="0"/>
            <a:chExt cx="12192000" cy="6873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8855" y="170687"/>
              <a:ext cx="1488186" cy="10553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791" y="159130"/>
              <a:ext cx="1463039" cy="10304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3900" y="359663"/>
              <a:ext cx="1649729" cy="880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1326" y="347090"/>
              <a:ext cx="1625727" cy="855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8295" y="170687"/>
              <a:ext cx="1483613" cy="10690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5595" y="159130"/>
              <a:ext cx="1458594" cy="1043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7912" y="176784"/>
              <a:ext cx="1562861" cy="10492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5212" y="164464"/>
              <a:ext cx="1538858" cy="1025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0776" y="294131"/>
              <a:ext cx="1242822" cy="8100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8457" y="281813"/>
              <a:ext cx="1217676" cy="7851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54295" y="481583"/>
              <a:ext cx="1405889" cy="6347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42993" y="469773"/>
              <a:ext cx="1380363" cy="6101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98692" y="294131"/>
              <a:ext cx="1239773" cy="8221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87262" y="281813"/>
              <a:ext cx="1213231" cy="7980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98307" y="298704"/>
              <a:ext cx="1319022" cy="8054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86878" y="287147"/>
              <a:ext cx="1293622" cy="7797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4849" y="1364741"/>
              <a:ext cx="11198860" cy="5494020"/>
            </a:xfrm>
            <a:custGeom>
              <a:avLst/>
              <a:gdLst/>
              <a:ahLst/>
              <a:cxnLst/>
              <a:rect l="l" t="t" r="r" b="b"/>
              <a:pathLst>
                <a:path w="11198860" h="5494020">
                  <a:moveTo>
                    <a:pt x="9503918" y="0"/>
                  </a:moveTo>
                  <a:lnTo>
                    <a:pt x="1694433" y="0"/>
                  </a:lnTo>
                  <a:lnTo>
                    <a:pt x="1646194" y="673"/>
                  </a:lnTo>
                  <a:lnTo>
                    <a:pt x="1598289" y="2682"/>
                  </a:lnTo>
                  <a:lnTo>
                    <a:pt x="1550735" y="6008"/>
                  </a:lnTo>
                  <a:lnTo>
                    <a:pt x="1503550" y="10634"/>
                  </a:lnTo>
                  <a:lnTo>
                    <a:pt x="1456752" y="16542"/>
                  </a:lnTo>
                  <a:lnTo>
                    <a:pt x="1410360" y="23713"/>
                  </a:lnTo>
                  <a:lnTo>
                    <a:pt x="1364391" y="32131"/>
                  </a:lnTo>
                  <a:lnTo>
                    <a:pt x="1318863" y="41776"/>
                  </a:lnTo>
                  <a:lnTo>
                    <a:pt x="1273794" y="52631"/>
                  </a:lnTo>
                  <a:lnTo>
                    <a:pt x="1229201" y="64679"/>
                  </a:lnTo>
                  <a:lnTo>
                    <a:pt x="1185104" y="77901"/>
                  </a:lnTo>
                  <a:lnTo>
                    <a:pt x="1141518" y="92279"/>
                  </a:lnTo>
                  <a:lnTo>
                    <a:pt x="1098463" y="107796"/>
                  </a:lnTo>
                  <a:lnTo>
                    <a:pt x="1055957" y="124433"/>
                  </a:lnTo>
                  <a:lnTo>
                    <a:pt x="1014016" y="142174"/>
                  </a:lnTo>
                  <a:lnTo>
                    <a:pt x="972660" y="160999"/>
                  </a:lnTo>
                  <a:lnTo>
                    <a:pt x="931905" y="180891"/>
                  </a:lnTo>
                  <a:lnTo>
                    <a:pt x="891771" y="201833"/>
                  </a:lnTo>
                  <a:lnTo>
                    <a:pt x="852274" y="223806"/>
                  </a:lnTo>
                  <a:lnTo>
                    <a:pt x="813433" y="246792"/>
                  </a:lnTo>
                  <a:lnTo>
                    <a:pt x="775265" y="270773"/>
                  </a:lnTo>
                  <a:lnTo>
                    <a:pt x="737789" y="295732"/>
                  </a:lnTo>
                  <a:lnTo>
                    <a:pt x="701022" y="321651"/>
                  </a:lnTo>
                  <a:lnTo>
                    <a:pt x="664982" y="348512"/>
                  </a:lnTo>
                  <a:lnTo>
                    <a:pt x="629687" y="376296"/>
                  </a:lnTo>
                  <a:lnTo>
                    <a:pt x="595155" y="404987"/>
                  </a:lnTo>
                  <a:lnTo>
                    <a:pt x="561404" y="434565"/>
                  </a:lnTo>
                  <a:lnTo>
                    <a:pt x="528451" y="465014"/>
                  </a:lnTo>
                  <a:lnTo>
                    <a:pt x="496316" y="496315"/>
                  </a:lnTo>
                  <a:lnTo>
                    <a:pt x="465014" y="528451"/>
                  </a:lnTo>
                  <a:lnTo>
                    <a:pt x="434565" y="561404"/>
                  </a:lnTo>
                  <a:lnTo>
                    <a:pt x="404987" y="595155"/>
                  </a:lnTo>
                  <a:lnTo>
                    <a:pt x="376296" y="629687"/>
                  </a:lnTo>
                  <a:lnTo>
                    <a:pt x="348512" y="664982"/>
                  </a:lnTo>
                  <a:lnTo>
                    <a:pt x="321651" y="701022"/>
                  </a:lnTo>
                  <a:lnTo>
                    <a:pt x="295732" y="737789"/>
                  </a:lnTo>
                  <a:lnTo>
                    <a:pt x="270773" y="775265"/>
                  </a:lnTo>
                  <a:lnTo>
                    <a:pt x="246792" y="813433"/>
                  </a:lnTo>
                  <a:lnTo>
                    <a:pt x="223806" y="852274"/>
                  </a:lnTo>
                  <a:lnTo>
                    <a:pt x="201833" y="891771"/>
                  </a:lnTo>
                  <a:lnTo>
                    <a:pt x="180891" y="931905"/>
                  </a:lnTo>
                  <a:lnTo>
                    <a:pt x="160999" y="972660"/>
                  </a:lnTo>
                  <a:lnTo>
                    <a:pt x="142174" y="1014016"/>
                  </a:lnTo>
                  <a:lnTo>
                    <a:pt x="124433" y="1055957"/>
                  </a:lnTo>
                  <a:lnTo>
                    <a:pt x="107796" y="1098463"/>
                  </a:lnTo>
                  <a:lnTo>
                    <a:pt x="92279" y="1141518"/>
                  </a:lnTo>
                  <a:lnTo>
                    <a:pt x="77901" y="1185104"/>
                  </a:lnTo>
                  <a:lnTo>
                    <a:pt x="64679" y="1229201"/>
                  </a:lnTo>
                  <a:lnTo>
                    <a:pt x="52631" y="1273794"/>
                  </a:lnTo>
                  <a:lnTo>
                    <a:pt x="41776" y="1318863"/>
                  </a:lnTo>
                  <a:lnTo>
                    <a:pt x="32131" y="1364391"/>
                  </a:lnTo>
                  <a:lnTo>
                    <a:pt x="23713" y="1410360"/>
                  </a:lnTo>
                  <a:lnTo>
                    <a:pt x="16542" y="1456752"/>
                  </a:lnTo>
                  <a:lnTo>
                    <a:pt x="10634" y="1503550"/>
                  </a:lnTo>
                  <a:lnTo>
                    <a:pt x="6008" y="1550735"/>
                  </a:lnTo>
                  <a:lnTo>
                    <a:pt x="2682" y="1598289"/>
                  </a:lnTo>
                  <a:lnTo>
                    <a:pt x="673" y="1646194"/>
                  </a:lnTo>
                  <a:lnTo>
                    <a:pt x="0" y="1694434"/>
                  </a:lnTo>
                  <a:lnTo>
                    <a:pt x="0" y="3799586"/>
                  </a:lnTo>
                  <a:lnTo>
                    <a:pt x="673" y="3847828"/>
                  </a:lnTo>
                  <a:lnTo>
                    <a:pt x="2682" y="3895737"/>
                  </a:lnTo>
                  <a:lnTo>
                    <a:pt x="6008" y="3943293"/>
                  </a:lnTo>
                  <a:lnTo>
                    <a:pt x="10634" y="3990481"/>
                  </a:lnTo>
                  <a:lnTo>
                    <a:pt x="16542" y="4037280"/>
                  </a:lnTo>
                  <a:lnTo>
                    <a:pt x="23713" y="4083674"/>
                  </a:lnTo>
                  <a:lnTo>
                    <a:pt x="32131" y="4129645"/>
                  </a:lnTo>
                  <a:lnTo>
                    <a:pt x="41776" y="4175175"/>
                  </a:lnTo>
                  <a:lnTo>
                    <a:pt x="52631" y="4220246"/>
                  </a:lnTo>
                  <a:lnTo>
                    <a:pt x="64679" y="4264840"/>
                  </a:lnTo>
                  <a:lnTo>
                    <a:pt x="77901" y="4308939"/>
                  </a:lnTo>
                  <a:lnTo>
                    <a:pt x="92279" y="4352525"/>
                  </a:lnTo>
                  <a:lnTo>
                    <a:pt x="107796" y="4395581"/>
                  </a:lnTo>
                  <a:lnTo>
                    <a:pt x="124433" y="4438089"/>
                  </a:lnTo>
                  <a:lnTo>
                    <a:pt x="142174" y="4480030"/>
                  </a:lnTo>
                  <a:lnTo>
                    <a:pt x="160999" y="4521387"/>
                  </a:lnTo>
                  <a:lnTo>
                    <a:pt x="180891" y="4562141"/>
                  </a:lnTo>
                  <a:lnTo>
                    <a:pt x="201833" y="4602276"/>
                  </a:lnTo>
                  <a:lnTo>
                    <a:pt x="223806" y="4641773"/>
                  </a:lnTo>
                  <a:lnTo>
                    <a:pt x="246792" y="4680614"/>
                  </a:lnTo>
                  <a:lnTo>
                    <a:pt x="270773" y="4718782"/>
                  </a:lnTo>
                  <a:lnTo>
                    <a:pt x="295732" y="4756258"/>
                  </a:lnTo>
                  <a:lnTo>
                    <a:pt x="321651" y="4793025"/>
                  </a:lnTo>
                  <a:lnTo>
                    <a:pt x="348512" y="4829064"/>
                  </a:lnTo>
                  <a:lnTo>
                    <a:pt x="376296" y="4864359"/>
                  </a:lnTo>
                  <a:lnTo>
                    <a:pt x="404987" y="4898890"/>
                  </a:lnTo>
                  <a:lnTo>
                    <a:pt x="434565" y="4932640"/>
                  </a:lnTo>
                  <a:lnTo>
                    <a:pt x="465014" y="4965592"/>
                  </a:lnTo>
                  <a:lnTo>
                    <a:pt x="496316" y="4997727"/>
                  </a:lnTo>
                  <a:lnTo>
                    <a:pt x="528451" y="5029027"/>
                  </a:lnTo>
                  <a:lnTo>
                    <a:pt x="561404" y="5059475"/>
                  </a:lnTo>
                  <a:lnTo>
                    <a:pt x="595155" y="5089053"/>
                  </a:lnTo>
                  <a:lnTo>
                    <a:pt x="629687" y="5117743"/>
                  </a:lnTo>
                  <a:lnTo>
                    <a:pt x="664982" y="5145526"/>
                  </a:lnTo>
                  <a:lnTo>
                    <a:pt x="701022" y="5172386"/>
                  </a:lnTo>
                  <a:lnTo>
                    <a:pt x="737789" y="5198303"/>
                  </a:lnTo>
                  <a:lnTo>
                    <a:pt x="775265" y="5223261"/>
                  </a:lnTo>
                  <a:lnTo>
                    <a:pt x="813433" y="5247242"/>
                  </a:lnTo>
                  <a:lnTo>
                    <a:pt x="852274" y="5270227"/>
                  </a:lnTo>
                  <a:lnTo>
                    <a:pt x="891771" y="5292198"/>
                  </a:lnTo>
                  <a:lnTo>
                    <a:pt x="931905" y="5313138"/>
                  </a:lnTo>
                  <a:lnTo>
                    <a:pt x="972660" y="5333030"/>
                  </a:lnTo>
                  <a:lnTo>
                    <a:pt x="1014016" y="5351854"/>
                  </a:lnTo>
                  <a:lnTo>
                    <a:pt x="1055957" y="5369593"/>
                  </a:lnTo>
                  <a:lnTo>
                    <a:pt x="1098463" y="5386230"/>
                  </a:lnTo>
                  <a:lnTo>
                    <a:pt x="1141518" y="5401746"/>
                  </a:lnTo>
                  <a:lnTo>
                    <a:pt x="1185104" y="5416123"/>
                  </a:lnTo>
                  <a:lnTo>
                    <a:pt x="1229201" y="5429344"/>
                  </a:lnTo>
                  <a:lnTo>
                    <a:pt x="1273794" y="5441391"/>
                  </a:lnTo>
                  <a:lnTo>
                    <a:pt x="1318863" y="5452246"/>
                  </a:lnTo>
                  <a:lnTo>
                    <a:pt x="1364391" y="5461890"/>
                  </a:lnTo>
                  <a:lnTo>
                    <a:pt x="1410360" y="5470307"/>
                  </a:lnTo>
                  <a:lnTo>
                    <a:pt x="1456752" y="5477478"/>
                  </a:lnTo>
                  <a:lnTo>
                    <a:pt x="1503550" y="5483385"/>
                  </a:lnTo>
                  <a:lnTo>
                    <a:pt x="1550735" y="5488010"/>
                  </a:lnTo>
                  <a:lnTo>
                    <a:pt x="1598289" y="5491336"/>
                  </a:lnTo>
                  <a:lnTo>
                    <a:pt x="1646194" y="5493345"/>
                  </a:lnTo>
                  <a:lnTo>
                    <a:pt x="1694433" y="5494019"/>
                  </a:lnTo>
                  <a:lnTo>
                    <a:pt x="9503918" y="5494019"/>
                  </a:lnTo>
                  <a:lnTo>
                    <a:pt x="9552157" y="5493345"/>
                  </a:lnTo>
                  <a:lnTo>
                    <a:pt x="9600062" y="5491336"/>
                  </a:lnTo>
                  <a:lnTo>
                    <a:pt x="9647616" y="5488010"/>
                  </a:lnTo>
                  <a:lnTo>
                    <a:pt x="9694801" y="5483385"/>
                  </a:lnTo>
                  <a:lnTo>
                    <a:pt x="9741599" y="5477478"/>
                  </a:lnTo>
                  <a:lnTo>
                    <a:pt x="9787991" y="5470307"/>
                  </a:lnTo>
                  <a:lnTo>
                    <a:pt x="9833960" y="5461890"/>
                  </a:lnTo>
                  <a:lnTo>
                    <a:pt x="9879488" y="5452246"/>
                  </a:lnTo>
                  <a:lnTo>
                    <a:pt x="9924557" y="5441391"/>
                  </a:lnTo>
                  <a:lnTo>
                    <a:pt x="9969150" y="5429344"/>
                  </a:lnTo>
                  <a:lnTo>
                    <a:pt x="10013247" y="5416123"/>
                  </a:lnTo>
                  <a:lnTo>
                    <a:pt x="10056833" y="5401746"/>
                  </a:lnTo>
                  <a:lnTo>
                    <a:pt x="10099888" y="5386230"/>
                  </a:lnTo>
                  <a:lnTo>
                    <a:pt x="10142394" y="5369593"/>
                  </a:lnTo>
                  <a:lnTo>
                    <a:pt x="10184335" y="5351854"/>
                  </a:lnTo>
                  <a:lnTo>
                    <a:pt x="10225691" y="5333030"/>
                  </a:lnTo>
                  <a:lnTo>
                    <a:pt x="10266446" y="5313138"/>
                  </a:lnTo>
                  <a:lnTo>
                    <a:pt x="10306580" y="5292198"/>
                  </a:lnTo>
                  <a:lnTo>
                    <a:pt x="10346077" y="5270227"/>
                  </a:lnTo>
                  <a:lnTo>
                    <a:pt x="10384918" y="5247242"/>
                  </a:lnTo>
                  <a:lnTo>
                    <a:pt x="10423086" y="5223261"/>
                  </a:lnTo>
                  <a:lnTo>
                    <a:pt x="10460562" y="5198303"/>
                  </a:lnTo>
                  <a:lnTo>
                    <a:pt x="10497329" y="5172386"/>
                  </a:lnTo>
                  <a:lnTo>
                    <a:pt x="10533369" y="5145526"/>
                  </a:lnTo>
                  <a:lnTo>
                    <a:pt x="10568664" y="5117743"/>
                  </a:lnTo>
                  <a:lnTo>
                    <a:pt x="10603196" y="5089053"/>
                  </a:lnTo>
                  <a:lnTo>
                    <a:pt x="10636947" y="5059475"/>
                  </a:lnTo>
                  <a:lnTo>
                    <a:pt x="10669900" y="5029027"/>
                  </a:lnTo>
                  <a:lnTo>
                    <a:pt x="10702036" y="4997727"/>
                  </a:lnTo>
                  <a:lnTo>
                    <a:pt x="10733337" y="4965592"/>
                  </a:lnTo>
                  <a:lnTo>
                    <a:pt x="10763786" y="4932640"/>
                  </a:lnTo>
                  <a:lnTo>
                    <a:pt x="10793364" y="4898890"/>
                  </a:lnTo>
                  <a:lnTo>
                    <a:pt x="10822055" y="4864359"/>
                  </a:lnTo>
                  <a:lnTo>
                    <a:pt x="10849839" y="4829064"/>
                  </a:lnTo>
                  <a:lnTo>
                    <a:pt x="10876700" y="4793025"/>
                  </a:lnTo>
                  <a:lnTo>
                    <a:pt x="10902619" y="4756258"/>
                  </a:lnTo>
                  <a:lnTo>
                    <a:pt x="10927578" y="4718782"/>
                  </a:lnTo>
                  <a:lnTo>
                    <a:pt x="10951559" y="4680614"/>
                  </a:lnTo>
                  <a:lnTo>
                    <a:pt x="10974545" y="4641773"/>
                  </a:lnTo>
                  <a:lnTo>
                    <a:pt x="10996518" y="4602276"/>
                  </a:lnTo>
                  <a:lnTo>
                    <a:pt x="11017460" y="4562141"/>
                  </a:lnTo>
                  <a:lnTo>
                    <a:pt x="11037352" y="4521387"/>
                  </a:lnTo>
                  <a:lnTo>
                    <a:pt x="11056177" y="4480030"/>
                  </a:lnTo>
                  <a:lnTo>
                    <a:pt x="11073918" y="4438089"/>
                  </a:lnTo>
                  <a:lnTo>
                    <a:pt x="11090555" y="4395581"/>
                  </a:lnTo>
                  <a:lnTo>
                    <a:pt x="11106072" y="4352525"/>
                  </a:lnTo>
                  <a:lnTo>
                    <a:pt x="11120450" y="4308939"/>
                  </a:lnTo>
                  <a:lnTo>
                    <a:pt x="11133672" y="4264840"/>
                  </a:lnTo>
                  <a:lnTo>
                    <a:pt x="11145720" y="4220246"/>
                  </a:lnTo>
                  <a:lnTo>
                    <a:pt x="11156575" y="4175175"/>
                  </a:lnTo>
                  <a:lnTo>
                    <a:pt x="11166220" y="4129645"/>
                  </a:lnTo>
                  <a:lnTo>
                    <a:pt x="11174638" y="4083674"/>
                  </a:lnTo>
                  <a:lnTo>
                    <a:pt x="11181809" y="4037280"/>
                  </a:lnTo>
                  <a:lnTo>
                    <a:pt x="11187717" y="3990481"/>
                  </a:lnTo>
                  <a:lnTo>
                    <a:pt x="11192343" y="3943293"/>
                  </a:lnTo>
                  <a:lnTo>
                    <a:pt x="11195669" y="3895737"/>
                  </a:lnTo>
                  <a:lnTo>
                    <a:pt x="11197678" y="3847828"/>
                  </a:lnTo>
                  <a:lnTo>
                    <a:pt x="11198352" y="3799586"/>
                  </a:lnTo>
                  <a:lnTo>
                    <a:pt x="11198352" y="1694434"/>
                  </a:lnTo>
                  <a:lnTo>
                    <a:pt x="11197678" y="1646194"/>
                  </a:lnTo>
                  <a:lnTo>
                    <a:pt x="11195669" y="1598289"/>
                  </a:lnTo>
                  <a:lnTo>
                    <a:pt x="11192343" y="1550735"/>
                  </a:lnTo>
                  <a:lnTo>
                    <a:pt x="11187717" y="1503550"/>
                  </a:lnTo>
                  <a:lnTo>
                    <a:pt x="11181809" y="1456752"/>
                  </a:lnTo>
                  <a:lnTo>
                    <a:pt x="11174638" y="1410360"/>
                  </a:lnTo>
                  <a:lnTo>
                    <a:pt x="11166220" y="1364391"/>
                  </a:lnTo>
                  <a:lnTo>
                    <a:pt x="11156575" y="1318863"/>
                  </a:lnTo>
                  <a:lnTo>
                    <a:pt x="11145720" y="1273794"/>
                  </a:lnTo>
                  <a:lnTo>
                    <a:pt x="11133672" y="1229201"/>
                  </a:lnTo>
                  <a:lnTo>
                    <a:pt x="11120450" y="1185104"/>
                  </a:lnTo>
                  <a:lnTo>
                    <a:pt x="11106072" y="1141518"/>
                  </a:lnTo>
                  <a:lnTo>
                    <a:pt x="11090555" y="1098463"/>
                  </a:lnTo>
                  <a:lnTo>
                    <a:pt x="11073918" y="1055957"/>
                  </a:lnTo>
                  <a:lnTo>
                    <a:pt x="11056177" y="1014016"/>
                  </a:lnTo>
                  <a:lnTo>
                    <a:pt x="11037352" y="972660"/>
                  </a:lnTo>
                  <a:lnTo>
                    <a:pt x="11017460" y="931905"/>
                  </a:lnTo>
                  <a:lnTo>
                    <a:pt x="10996518" y="891771"/>
                  </a:lnTo>
                  <a:lnTo>
                    <a:pt x="10974545" y="852274"/>
                  </a:lnTo>
                  <a:lnTo>
                    <a:pt x="10951559" y="813433"/>
                  </a:lnTo>
                  <a:lnTo>
                    <a:pt x="10927578" y="775265"/>
                  </a:lnTo>
                  <a:lnTo>
                    <a:pt x="10902619" y="737789"/>
                  </a:lnTo>
                  <a:lnTo>
                    <a:pt x="10876700" y="701022"/>
                  </a:lnTo>
                  <a:lnTo>
                    <a:pt x="10849839" y="664982"/>
                  </a:lnTo>
                  <a:lnTo>
                    <a:pt x="10822055" y="629687"/>
                  </a:lnTo>
                  <a:lnTo>
                    <a:pt x="10793364" y="595155"/>
                  </a:lnTo>
                  <a:lnTo>
                    <a:pt x="10763786" y="561404"/>
                  </a:lnTo>
                  <a:lnTo>
                    <a:pt x="10733337" y="528451"/>
                  </a:lnTo>
                  <a:lnTo>
                    <a:pt x="10702036" y="496315"/>
                  </a:lnTo>
                  <a:lnTo>
                    <a:pt x="10669900" y="465014"/>
                  </a:lnTo>
                  <a:lnTo>
                    <a:pt x="10636947" y="434565"/>
                  </a:lnTo>
                  <a:lnTo>
                    <a:pt x="10603196" y="404987"/>
                  </a:lnTo>
                  <a:lnTo>
                    <a:pt x="10568664" y="376296"/>
                  </a:lnTo>
                  <a:lnTo>
                    <a:pt x="10533369" y="348512"/>
                  </a:lnTo>
                  <a:lnTo>
                    <a:pt x="10497329" y="321651"/>
                  </a:lnTo>
                  <a:lnTo>
                    <a:pt x="10460562" y="295732"/>
                  </a:lnTo>
                  <a:lnTo>
                    <a:pt x="10423086" y="270773"/>
                  </a:lnTo>
                  <a:lnTo>
                    <a:pt x="10384918" y="246792"/>
                  </a:lnTo>
                  <a:lnTo>
                    <a:pt x="10346077" y="223806"/>
                  </a:lnTo>
                  <a:lnTo>
                    <a:pt x="10306580" y="201833"/>
                  </a:lnTo>
                  <a:lnTo>
                    <a:pt x="10266446" y="180891"/>
                  </a:lnTo>
                  <a:lnTo>
                    <a:pt x="10225691" y="160999"/>
                  </a:lnTo>
                  <a:lnTo>
                    <a:pt x="10184335" y="142174"/>
                  </a:lnTo>
                  <a:lnTo>
                    <a:pt x="10142394" y="124433"/>
                  </a:lnTo>
                  <a:lnTo>
                    <a:pt x="10099888" y="107796"/>
                  </a:lnTo>
                  <a:lnTo>
                    <a:pt x="10056833" y="92279"/>
                  </a:lnTo>
                  <a:lnTo>
                    <a:pt x="10013247" y="77901"/>
                  </a:lnTo>
                  <a:lnTo>
                    <a:pt x="9969150" y="64679"/>
                  </a:lnTo>
                  <a:lnTo>
                    <a:pt x="9924557" y="52631"/>
                  </a:lnTo>
                  <a:lnTo>
                    <a:pt x="9879488" y="41776"/>
                  </a:lnTo>
                  <a:lnTo>
                    <a:pt x="9833960" y="32131"/>
                  </a:lnTo>
                  <a:lnTo>
                    <a:pt x="9787991" y="23713"/>
                  </a:lnTo>
                  <a:lnTo>
                    <a:pt x="9741599" y="16542"/>
                  </a:lnTo>
                  <a:lnTo>
                    <a:pt x="9694801" y="10634"/>
                  </a:lnTo>
                  <a:lnTo>
                    <a:pt x="9647616" y="6008"/>
                  </a:lnTo>
                  <a:lnTo>
                    <a:pt x="9600062" y="2682"/>
                  </a:lnTo>
                  <a:lnTo>
                    <a:pt x="9552157" y="673"/>
                  </a:lnTo>
                  <a:lnTo>
                    <a:pt x="9503918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49" y="1364741"/>
              <a:ext cx="11198860" cy="5494020"/>
            </a:xfrm>
            <a:custGeom>
              <a:avLst/>
              <a:gdLst/>
              <a:ahLst/>
              <a:cxnLst/>
              <a:rect l="l" t="t" r="r" b="b"/>
              <a:pathLst>
                <a:path w="11198860" h="5494020">
                  <a:moveTo>
                    <a:pt x="0" y="1694434"/>
                  </a:moveTo>
                  <a:lnTo>
                    <a:pt x="673" y="1646194"/>
                  </a:lnTo>
                  <a:lnTo>
                    <a:pt x="2682" y="1598289"/>
                  </a:lnTo>
                  <a:lnTo>
                    <a:pt x="6008" y="1550735"/>
                  </a:lnTo>
                  <a:lnTo>
                    <a:pt x="10634" y="1503550"/>
                  </a:lnTo>
                  <a:lnTo>
                    <a:pt x="16542" y="1456752"/>
                  </a:lnTo>
                  <a:lnTo>
                    <a:pt x="23713" y="1410360"/>
                  </a:lnTo>
                  <a:lnTo>
                    <a:pt x="32131" y="1364391"/>
                  </a:lnTo>
                  <a:lnTo>
                    <a:pt x="41776" y="1318863"/>
                  </a:lnTo>
                  <a:lnTo>
                    <a:pt x="52631" y="1273794"/>
                  </a:lnTo>
                  <a:lnTo>
                    <a:pt x="64679" y="1229201"/>
                  </a:lnTo>
                  <a:lnTo>
                    <a:pt x="77901" y="1185104"/>
                  </a:lnTo>
                  <a:lnTo>
                    <a:pt x="92279" y="1141518"/>
                  </a:lnTo>
                  <a:lnTo>
                    <a:pt x="107796" y="1098463"/>
                  </a:lnTo>
                  <a:lnTo>
                    <a:pt x="124433" y="1055957"/>
                  </a:lnTo>
                  <a:lnTo>
                    <a:pt x="142174" y="1014016"/>
                  </a:lnTo>
                  <a:lnTo>
                    <a:pt x="160999" y="972660"/>
                  </a:lnTo>
                  <a:lnTo>
                    <a:pt x="180891" y="931905"/>
                  </a:lnTo>
                  <a:lnTo>
                    <a:pt x="201833" y="891771"/>
                  </a:lnTo>
                  <a:lnTo>
                    <a:pt x="223806" y="852274"/>
                  </a:lnTo>
                  <a:lnTo>
                    <a:pt x="246792" y="813433"/>
                  </a:lnTo>
                  <a:lnTo>
                    <a:pt x="270773" y="775265"/>
                  </a:lnTo>
                  <a:lnTo>
                    <a:pt x="295732" y="737789"/>
                  </a:lnTo>
                  <a:lnTo>
                    <a:pt x="321651" y="701022"/>
                  </a:lnTo>
                  <a:lnTo>
                    <a:pt x="348512" y="664982"/>
                  </a:lnTo>
                  <a:lnTo>
                    <a:pt x="376296" y="629687"/>
                  </a:lnTo>
                  <a:lnTo>
                    <a:pt x="404987" y="595155"/>
                  </a:lnTo>
                  <a:lnTo>
                    <a:pt x="434565" y="561404"/>
                  </a:lnTo>
                  <a:lnTo>
                    <a:pt x="465014" y="528451"/>
                  </a:lnTo>
                  <a:lnTo>
                    <a:pt x="496316" y="496315"/>
                  </a:lnTo>
                  <a:lnTo>
                    <a:pt x="528451" y="465014"/>
                  </a:lnTo>
                  <a:lnTo>
                    <a:pt x="561404" y="434565"/>
                  </a:lnTo>
                  <a:lnTo>
                    <a:pt x="595155" y="404987"/>
                  </a:lnTo>
                  <a:lnTo>
                    <a:pt x="629687" y="376296"/>
                  </a:lnTo>
                  <a:lnTo>
                    <a:pt x="664982" y="348512"/>
                  </a:lnTo>
                  <a:lnTo>
                    <a:pt x="701022" y="321651"/>
                  </a:lnTo>
                  <a:lnTo>
                    <a:pt x="737789" y="295732"/>
                  </a:lnTo>
                  <a:lnTo>
                    <a:pt x="775265" y="270773"/>
                  </a:lnTo>
                  <a:lnTo>
                    <a:pt x="813433" y="246792"/>
                  </a:lnTo>
                  <a:lnTo>
                    <a:pt x="852274" y="223806"/>
                  </a:lnTo>
                  <a:lnTo>
                    <a:pt x="891771" y="201833"/>
                  </a:lnTo>
                  <a:lnTo>
                    <a:pt x="931905" y="180891"/>
                  </a:lnTo>
                  <a:lnTo>
                    <a:pt x="972660" y="160999"/>
                  </a:lnTo>
                  <a:lnTo>
                    <a:pt x="1014016" y="142174"/>
                  </a:lnTo>
                  <a:lnTo>
                    <a:pt x="1055957" y="124433"/>
                  </a:lnTo>
                  <a:lnTo>
                    <a:pt x="1098463" y="107796"/>
                  </a:lnTo>
                  <a:lnTo>
                    <a:pt x="1141518" y="92279"/>
                  </a:lnTo>
                  <a:lnTo>
                    <a:pt x="1185104" y="77901"/>
                  </a:lnTo>
                  <a:lnTo>
                    <a:pt x="1229201" y="64679"/>
                  </a:lnTo>
                  <a:lnTo>
                    <a:pt x="1273794" y="52631"/>
                  </a:lnTo>
                  <a:lnTo>
                    <a:pt x="1318863" y="41776"/>
                  </a:lnTo>
                  <a:lnTo>
                    <a:pt x="1364391" y="32131"/>
                  </a:lnTo>
                  <a:lnTo>
                    <a:pt x="1410360" y="23713"/>
                  </a:lnTo>
                  <a:lnTo>
                    <a:pt x="1456752" y="16542"/>
                  </a:lnTo>
                  <a:lnTo>
                    <a:pt x="1503550" y="10634"/>
                  </a:lnTo>
                  <a:lnTo>
                    <a:pt x="1550735" y="6008"/>
                  </a:lnTo>
                  <a:lnTo>
                    <a:pt x="1598289" y="2682"/>
                  </a:lnTo>
                  <a:lnTo>
                    <a:pt x="1646194" y="673"/>
                  </a:lnTo>
                  <a:lnTo>
                    <a:pt x="1694433" y="0"/>
                  </a:lnTo>
                  <a:lnTo>
                    <a:pt x="9503918" y="0"/>
                  </a:lnTo>
                  <a:lnTo>
                    <a:pt x="9552157" y="673"/>
                  </a:lnTo>
                  <a:lnTo>
                    <a:pt x="9600062" y="2682"/>
                  </a:lnTo>
                  <a:lnTo>
                    <a:pt x="9647616" y="6008"/>
                  </a:lnTo>
                  <a:lnTo>
                    <a:pt x="9694801" y="10634"/>
                  </a:lnTo>
                  <a:lnTo>
                    <a:pt x="9741599" y="16542"/>
                  </a:lnTo>
                  <a:lnTo>
                    <a:pt x="9787991" y="23713"/>
                  </a:lnTo>
                  <a:lnTo>
                    <a:pt x="9833960" y="32131"/>
                  </a:lnTo>
                  <a:lnTo>
                    <a:pt x="9879488" y="41776"/>
                  </a:lnTo>
                  <a:lnTo>
                    <a:pt x="9924557" y="52631"/>
                  </a:lnTo>
                  <a:lnTo>
                    <a:pt x="9969150" y="64679"/>
                  </a:lnTo>
                  <a:lnTo>
                    <a:pt x="10013247" y="77901"/>
                  </a:lnTo>
                  <a:lnTo>
                    <a:pt x="10056833" y="92279"/>
                  </a:lnTo>
                  <a:lnTo>
                    <a:pt x="10099888" y="107796"/>
                  </a:lnTo>
                  <a:lnTo>
                    <a:pt x="10142394" y="124433"/>
                  </a:lnTo>
                  <a:lnTo>
                    <a:pt x="10184335" y="142174"/>
                  </a:lnTo>
                  <a:lnTo>
                    <a:pt x="10225691" y="160999"/>
                  </a:lnTo>
                  <a:lnTo>
                    <a:pt x="10266446" y="180891"/>
                  </a:lnTo>
                  <a:lnTo>
                    <a:pt x="10306580" y="201833"/>
                  </a:lnTo>
                  <a:lnTo>
                    <a:pt x="10346077" y="223806"/>
                  </a:lnTo>
                  <a:lnTo>
                    <a:pt x="10384918" y="246792"/>
                  </a:lnTo>
                  <a:lnTo>
                    <a:pt x="10423086" y="270773"/>
                  </a:lnTo>
                  <a:lnTo>
                    <a:pt x="10460562" y="295732"/>
                  </a:lnTo>
                  <a:lnTo>
                    <a:pt x="10497329" y="321651"/>
                  </a:lnTo>
                  <a:lnTo>
                    <a:pt x="10533369" y="348512"/>
                  </a:lnTo>
                  <a:lnTo>
                    <a:pt x="10568664" y="376296"/>
                  </a:lnTo>
                  <a:lnTo>
                    <a:pt x="10603196" y="404987"/>
                  </a:lnTo>
                  <a:lnTo>
                    <a:pt x="10636947" y="434565"/>
                  </a:lnTo>
                  <a:lnTo>
                    <a:pt x="10669900" y="465014"/>
                  </a:lnTo>
                  <a:lnTo>
                    <a:pt x="10702036" y="496315"/>
                  </a:lnTo>
                  <a:lnTo>
                    <a:pt x="10733337" y="528451"/>
                  </a:lnTo>
                  <a:lnTo>
                    <a:pt x="10763786" y="561404"/>
                  </a:lnTo>
                  <a:lnTo>
                    <a:pt x="10793364" y="595155"/>
                  </a:lnTo>
                  <a:lnTo>
                    <a:pt x="10822055" y="629687"/>
                  </a:lnTo>
                  <a:lnTo>
                    <a:pt x="10849839" y="664982"/>
                  </a:lnTo>
                  <a:lnTo>
                    <a:pt x="10876700" y="701022"/>
                  </a:lnTo>
                  <a:lnTo>
                    <a:pt x="10902619" y="737789"/>
                  </a:lnTo>
                  <a:lnTo>
                    <a:pt x="10927578" y="775265"/>
                  </a:lnTo>
                  <a:lnTo>
                    <a:pt x="10951559" y="813433"/>
                  </a:lnTo>
                  <a:lnTo>
                    <a:pt x="10974545" y="852274"/>
                  </a:lnTo>
                  <a:lnTo>
                    <a:pt x="10996518" y="891771"/>
                  </a:lnTo>
                  <a:lnTo>
                    <a:pt x="11017460" y="931905"/>
                  </a:lnTo>
                  <a:lnTo>
                    <a:pt x="11037352" y="972660"/>
                  </a:lnTo>
                  <a:lnTo>
                    <a:pt x="11056177" y="1014016"/>
                  </a:lnTo>
                  <a:lnTo>
                    <a:pt x="11073918" y="1055957"/>
                  </a:lnTo>
                  <a:lnTo>
                    <a:pt x="11090555" y="1098463"/>
                  </a:lnTo>
                  <a:lnTo>
                    <a:pt x="11106072" y="1141518"/>
                  </a:lnTo>
                  <a:lnTo>
                    <a:pt x="11120450" y="1185104"/>
                  </a:lnTo>
                  <a:lnTo>
                    <a:pt x="11133672" y="1229201"/>
                  </a:lnTo>
                  <a:lnTo>
                    <a:pt x="11145720" y="1273794"/>
                  </a:lnTo>
                  <a:lnTo>
                    <a:pt x="11156575" y="1318863"/>
                  </a:lnTo>
                  <a:lnTo>
                    <a:pt x="11166220" y="1364391"/>
                  </a:lnTo>
                  <a:lnTo>
                    <a:pt x="11174638" y="1410360"/>
                  </a:lnTo>
                  <a:lnTo>
                    <a:pt x="11181809" y="1456752"/>
                  </a:lnTo>
                  <a:lnTo>
                    <a:pt x="11187717" y="1503550"/>
                  </a:lnTo>
                  <a:lnTo>
                    <a:pt x="11192343" y="1550735"/>
                  </a:lnTo>
                  <a:lnTo>
                    <a:pt x="11195669" y="1598289"/>
                  </a:lnTo>
                  <a:lnTo>
                    <a:pt x="11197678" y="1646194"/>
                  </a:lnTo>
                  <a:lnTo>
                    <a:pt x="11198352" y="1694434"/>
                  </a:lnTo>
                  <a:lnTo>
                    <a:pt x="11198352" y="3799586"/>
                  </a:lnTo>
                  <a:lnTo>
                    <a:pt x="11197678" y="3847828"/>
                  </a:lnTo>
                  <a:lnTo>
                    <a:pt x="11195669" y="3895737"/>
                  </a:lnTo>
                  <a:lnTo>
                    <a:pt x="11192343" y="3943293"/>
                  </a:lnTo>
                  <a:lnTo>
                    <a:pt x="11187717" y="3990481"/>
                  </a:lnTo>
                  <a:lnTo>
                    <a:pt x="11181809" y="4037280"/>
                  </a:lnTo>
                  <a:lnTo>
                    <a:pt x="11174638" y="4083674"/>
                  </a:lnTo>
                  <a:lnTo>
                    <a:pt x="11166220" y="4129645"/>
                  </a:lnTo>
                  <a:lnTo>
                    <a:pt x="11156575" y="4175175"/>
                  </a:lnTo>
                  <a:lnTo>
                    <a:pt x="11145720" y="4220246"/>
                  </a:lnTo>
                  <a:lnTo>
                    <a:pt x="11133672" y="4264840"/>
                  </a:lnTo>
                  <a:lnTo>
                    <a:pt x="11120450" y="4308939"/>
                  </a:lnTo>
                  <a:lnTo>
                    <a:pt x="11106072" y="4352525"/>
                  </a:lnTo>
                  <a:lnTo>
                    <a:pt x="11090555" y="4395581"/>
                  </a:lnTo>
                  <a:lnTo>
                    <a:pt x="11073918" y="4438089"/>
                  </a:lnTo>
                  <a:lnTo>
                    <a:pt x="11056177" y="4480030"/>
                  </a:lnTo>
                  <a:lnTo>
                    <a:pt x="11037352" y="4521387"/>
                  </a:lnTo>
                  <a:lnTo>
                    <a:pt x="11017460" y="4562141"/>
                  </a:lnTo>
                  <a:lnTo>
                    <a:pt x="10996518" y="4602276"/>
                  </a:lnTo>
                  <a:lnTo>
                    <a:pt x="10974545" y="4641773"/>
                  </a:lnTo>
                  <a:lnTo>
                    <a:pt x="10951559" y="4680614"/>
                  </a:lnTo>
                  <a:lnTo>
                    <a:pt x="10927578" y="4718782"/>
                  </a:lnTo>
                  <a:lnTo>
                    <a:pt x="10902619" y="4756258"/>
                  </a:lnTo>
                  <a:lnTo>
                    <a:pt x="10876700" y="4793025"/>
                  </a:lnTo>
                  <a:lnTo>
                    <a:pt x="10849839" y="4829064"/>
                  </a:lnTo>
                  <a:lnTo>
                    <a:pt x="10822055" y="4864359"/>
                  </a:lnTo>
                  <a:lnTo>
                    <a:pt x="10793364" y="4898890"/>
                  </a:lnTo>
                  <a:lnTo>
                    <a:pt x="10763786" y="4932640"/>
                  </a:lnTo>
                  <a:lnTo>
                    <a:pt x="10733337" y="4965592"/>
                  </a:lnTo>
                  <a:lnTo>
                    <a:pt x="10702036" y="4997727"/>
                  </a:lnTo>
                  <a:lnTo>
                    <a:pt x="10669900" y="5029027"/>
                  </a:lnTo>
                  <a:lnTo>
                    <a:pt x="10636947" y="5059475"/>
                  </a:lnTo>
                  <a:lnTo>
                    <a:pt x="10603196" y="5089053"/>
                  </a:lnTo>
                  <a:lnTo>
                    <a:pt x="10568664" y="5117743"/>
                  </a:lnTo>
                  <a:lnTo>
                    <a:pt x="10533369" y="5145526"/>
                  </a:lnTo>
                  <a:lnTo>
                    <a:pt x="10497329" y="5172386"/>
                  </a:lnTo>
                  <a:lnTo>
                    <a:pt x="10460562" y="5198303"/>
                  </a:lnTo>
                  <a:lnTo>
                    <a:pt x="10423086" y="5223261"/>
                  </a:lnTo>
                  <a:lnTo>
                    <a:pt x="10384918" y="5247242"/>
                  </a:lnTo>
                  <a:lnTo>
                    <a:pt x="10346077" y="5270227"/>
                  </a:lnTo>
                  <a:lnTo>
                    <a:pt x="10306580" y="5292198"/>
                  </a:lnTo>
                  <a:lnTo>
                    <a:pt x="10266446" y="5313138"/>
                  </a:lnTo>
                  <a:lnTo>
                    <a:pt x="10225691" y="5333030"/>
                  </a:lnTo>
                  <a:lnTo>
                    <a:pt x="10184335" y="5351854"/>
                  </a:lnTo>
                  <a:lnTo>
                    <a:pt x="10142394" y="5369593"/>
                  </a:lnTo>
                  <a:lnTo>
                    <a:pt x="10099888" y="5386230"/>
                  </a:lnTo>
                  <a:lnTo>
                    <a:pt x="10056833" y="5401746"/>
                  </a:lnTo>
                  <a:lnTo>
                    <a:pt x="10013247" y="5416123"/>
                  </a:lnTo>
                  <a:lnTo>
                    <a:pt x="9969150" y="5429344"/>
                  </a:lnTo>
                  <a:lnTo>
                    <a:pt x="9924557" y="5441391"/>
                  </a:lnTo>
                  <a:lnTo>
                    <a:pt x="9879488" y="5452246"/>
                  </a:lnTo>
                  <a:lnTo>
                    <a:pt x="9833960" y="5461890"/>
                  </a:lnTo>
                  <a:lnTo>
                    <a:pt x="9787991" y="5470307"/>
                  </a:lnTo>
                  <a:lnTo>
                    <a:pt x="9741599" y="5477478"/>
                  </a:lnTo>
                  <a:lnTo>
                    <a:pt x="9694801" y="5483385"/>
                  </a:lnTo>
                  <a:lnTo>
                    <a:pt x="9647616" y="5488010"/>
                  </a:lnTo>
                  <a:lnTo>
                    <a:pt x="9600062" y="5491336"/>
                  </a:lnTo>
                  <a:lnTo>
                    <a:pt x="9552157" y="5493345"/>
                  </a:lnTo>
                  <a:lnTo>
                    <a:pt x="9503918" y="5494019"/>
                  </a:lnTo>
                  <a:lnTo>
                    <a:pt x="1694433" y="5494019"/>
                  </a:lnTo>
                  <a:lnTo>
                    <a:pt x="1646194" y="5493345"/>
                  </a:lnTo>
                  <a:lnTo>
                    <a:pt x="1598289" y="5491336"/>
                  </a:lnTo>
                  <a:lnTo>
                    <a:pt x="1550735" y="5488010"/>
                  </a:lnTo>
                  <a:lnTo>
                    <a:pt x="1503550" y="5483385"/>
                  </a:lnTo>
                  <a:lnTo>
                    <a:pt x="1456752" y="5477478"/>
                  </a:lnTo>
                  <a:lnTo>
                    <a:pt x="1410360" y="5470307"/>
                  </a:lnTo>
                  <a:lnTo>
                    <a:pt x="1364391" y="5461890"/>
                  </a:lnTo>
                  <a:lnTo>
                    <a:pt x="1318863" y="5452246"/>
                  </a:lnTo>
                  <a:lnTo>
                    <a:pt x="1273794" y="5441391"/>
                  </a:lnTo>
                  <a:lnTo>
                    <a:pt x="1229201" y="5429344"/>
                  </a:lnTo>
                  <a:lnTo>
                    <a:pt x="1185104" y="5416123"/>
                  </a:lnTo>
                  <a:lnTo>
                    <a:pt x="1141518" y="5401746"/>
                  </a:lnTo>
                  <a:lnTo>
                    <a:pt x="1098463" y="5386230"/>
                  </a:lnTo>
                  <a:lnTo>
                    <a:pt x="1055957" y="5369593"/>
                  </a:lnTo>
                  <a:lnTo>
                    <a:pt x="1014016" y="5351854"/>
                  </a:lnTo>
                  <a:lnTo>
                    <a:pt x="972660" y="5333030"/>
                  </a:lnTo>
                  <a:lnTo>
                    <a:pt x="931905" y="5313138"/>
                  </a:lnTo>
                  <a:lnTo>
                    <a:pt x="891771" y="5292198"/>
                  </a:lnTo>
                  <a:lnTo>
                    <a:pt x="852274" y="5270227"/>
                  </a:lnTo>
                  <a:lnTo>
                    <a:pt x="813433" y="5247242"/>
                  </a:lnTo>
                  <a:lnTo>
                    <a:pt x="775265" y="5223261"/>
                  </a:lnTo>
                  <a:lnTo>
                    <a:pt x="737789" y="5198303"/>
                  </a:lnTo>
                  <a:lnTo>
                    <a:pt x="701022" y="5172386"/>
                  </a:lnTo>
                  <a:lnTo>
                    <a:pt x="664982" y="5145526"/>
                  </a:lnTo>
                  <a:lnTo>
                    <a:pt x="629687" y="5117743"/>
                  </a:lnTo>
                  <a:lnTo>
                    <a:pt x="595155" y="5089053"/>
                  </a:lnTo>
                  <a:lnTo>
                    <a:pt x="561404" y="5059475"/>
                  </a:lnTo>
                  <a:lnTo>
                    <a:pt x="528451" y="5029027"/>
                  </a:lnTo>
                  <a:lnTo>
                    <a:pt x="496316" y="4997727"/>
                  </a:lnTo>
                  <a:lnTo>
                    <a:pt x="465014" y="4965592"/>
                  </a:lnTo>
                  <a:lnTo>
                    <a:pt x="434565" y="4932640"/>
                  </a:lnTo>
                  <a:lnTo>
                    <a:pt x="404987" y="4898890"/>
                  </a:lnTo>
                  <a:lnTo>
                    <a:pt x="376296" y="4864359"/>
                  </a:lnTo>
                  <a:lnTo>
                    <a:pt x="348512" y="4829064"/>
                  </a:lnTo>
                  <a:lnTo>
                    <a:pt x="321651" y="4793025"/>
                  </a:lnTo>
                  <a:lnTo>
                    <a:pt x="295732" y="4756258"/>
                  </a:lnTo>
                  <a:lnTo>
                    <a:pt x="270773" y="4718782"/>
                  </a:lnTo>
                  <a:lnTo>
                    <a:pt x="246792" y="4680614"/>
                  </a:lnTo>
                  <a:lnTo>
                    <a:pt x="223806" y="4641773"/>
                  </a:lnTo>
                  <a:lnTo>
                    <a:pt x="201833" y="4602276"/>
                  </a:lnTo>
                  <a:lnTo>
                    <a:pt x="180891" y="4562141"/>
                  </a:lnTo>
                  <a:lnTo>
                    <a:pt x="160999" y="4521387"/>
                  </a:lnTo>
                  <a:lnTo>
                    <a:pt x="142174" y="4480030"/>
                  </a:lnTo>
                  <a:lnTo>
                    <a:pt x="124433" y="4438089"/>
                  </a:lnTo>
                  <a:lnTo>
                    <a:pt x="107796" y="4395581"/>
                  </a:lnTo>
                  <a:lnTo>
                    <a:pt x="92279" y="4352525"/>
                  </a:lnTo>
                  <a:lnTo>
                    <a:pt x="77901" y="4308939"/>
                  </a:lnTo>
                  <a:lnTo>
                    <a:pt x="64679" y="4264840"/>
                  </a:lnTo>
                  <a:lnTo>
                    <a:pt x="52631" y="4220246"/>
                  </a:lnTo>
                  <a:lnTo>
                    <a:pt x="41776" y="4175175"/>
                  </a:lnTo>
                  <a:lnTo>
                    <a:pt x="32131" y="4129645"/>
                  </a:lnTo>
                  <a:lnTo>
                    <a:pt x="23713" y="4083674"/>
                  </a:lnTo>
                  <a:lnTo>
                    <a:pt x="16542" y="4037280"/>
                  </a:lnTo>
                  <a:lnTo>
                    <a:pt x="10634" y="3990481"/>
                  </a:lnTo>
                  <a:lnTo>
                    <a:pt x="6008" y="3943293"/>
                  </a:lnTo>
                  <a:lnTo>
                    <a:pt x="2682" y="3895737"/>
                  </a:lnTo>
                  <a:lnTo>
                    <a:pt x="673" y="3847828"/>
                  </a:lnTo>
                  <a:lnTo>
                    <a:pt x="0" y="3799586"/>
                  </a:lnTo>
                  <a:lnTo>
                    <a:pt x="0" y="1694434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40839" y="1447800"/>
            <a:ext cx="9623425" cy="518282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17500" indent="-304800">
              <a:lnSpc>
                <a:spcPct val="150000"/>
              </a:lnSpc>
              <a:spcBef>
                <a:spcPts val="535"/>
              </a:spcBef>
              <a:buClr>
                <a:srgbClr val="C00000"/>
              </a:buClr>
              <a:buFont typeface="Times New Roman"/>
              <a:buAutoNum type="arabicPeriod"/>
              <a:tabLst>
                <a:tab pos="317500" algn="l"/>
                <a:tab pos="5504180" algn="l"/>
                <a:tab pos="6313170" algn="l"/>
              </a:tabLst>
            </a:pPr>
            <a:r>
              <a:rPr sz="2400" b="1" spc="-175" dirty="0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sinh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>
                <a:solidFill>
                  <a:srgbClr val="C00000"/>
                </a:solidFill>
                <a:latin typeface="Roboto Bk"/>
                <a:cs typeface="Roboto Bk"/>
              </a:rPr>
              <a:t>phải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5" dirty="0">
                <a:solidFill>
                  <a:srgbClr val="C00000"/>
                </a:solidFill>
                <a:latin typeface="Roboto Bk"/>
                <a:cs typeface="Roboto Bk"/>
              </a:rPr>
              <a:t>đi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5" dirty="0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đúng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giờ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:</a:t>
            </a:r>
            <a:endParaRPr lang="vi-VN" sz="2400" b="1" spc="-170" dirty="0">
              <a:solidFill>
                <a:srgbClr val="C00000"/>
              </a:solidFill>
              <a:latin typeface="Roboto Bk"/>
              <a:cs typeface="Roboto Bk"/>
            </a:endParaRPr>
          </a:p>
          <a:p>
            <a:pPr marL="12700">
              <a:lnSpc>
                <a:spcPct val="150000"/>
              </a:lnSpc>
              <a:spcBef>
                <a:spcPts val="535"/>
              </a:spcBef>
              <a:buClr>
                <a:srgbClr val="C00000"/>
              </a:buClr>
              <a:tabLst>
                <a:tab pos="317500" algn="l"/>
                <a:tab pos="5504180" algn="l"/>
                <a:tab pos="6313170" algn="l"/>
              </a:tabLst>
            </a:pPr>
            <a:r>
              <a:rPr lang="vi-VN" sz="2400" b="1" spc="-170" dirty="0">
                <a:solidFill>
                  <a:srgbClr val="C00000"/>
                </a:solidFill>
                <a:latin typeface="Roboto Bk"/>
                <a:cs typeface="Roboto Bk"/>
              </a:rPr>
              <a:t>                                      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25" dirty="0" err="1">
                <a:solidFill>
                  <a:srgbClr val="C00000"/>
                </a:solidFill>
                <a:latin typeface="Roboto Bk"/>
                <a:cs typeface="Roboto Bk"/>
              </a:rPr>
              <a:t>S</a:t>
            </a:r>
            <a:r>
              <a:rPr sz="2400" b="1" spc="-165" dirty="0" err="1">
                <a:solidFill>
                  <a:srgbClr val="C00000"/>
                </a:solidFill>
                <a:latin typeface="Roboto Bk"/>
                <a:cs typeface="Roboto Bk"/>
              </a:rPr>
              <a:t>áng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: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 7h</a:t>
            </a:r>
            <a:r>
              <a:rPr lang="vi-VN" sz="2400" b="1" dirty="0">
                <a:solidFill>
                  <a:srgbClr val="C00000"/>
                </a:solidFill>
                <a:latin typeface="Roboto Bk"/>
                <a:cs typeface="Roboto Bk"/>
              </a:rPr>
              <a:t> 20</a:t>
            </a:r>
            <a:r>
              <a:rPr lang="en-US" sz="2400" b="1" dirty="0" err="1">
                <a:solidFill>
                  <a:srgbClr val="C00000"/>
                </a:solidFill>
                <a:latin typeface="Roboto Bk"/>
                <a:cs typeface="Roboto Bk"/>
              </a:rPr>
              <a:t>ph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35" dirty="0" err="1">
                <a:solidFill>
                  <a:srgbClr val="C00000"/>
                </a:solidFill>
                <a:latin typeface="Roboto Bk"/>
                <a:cs typeface="Roboto Bk"/>
              </a:rPr>
              <a:t>đến</a:t>
            </a:r>
            <a:r>
              <a:rPr sz="2400" b="1" spc="-4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10h </a:t>
            </a:r>
            <a:r>
              <a:rPr lang="vi-VN" sz="2400" b="1" spc="-10" dirty="0">
                <a:solidFill>
                  <a:srgbClr val="C00000"/>
                </a:solidFill>
                <a:latin typeface="Roboto Bk"/>
                <a:cs typeface="Roboto Bk"/>
              </a:rPr>
              <a:t>20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ph</a:t>
            </a:r>
            <a:r>
              <a:rPr lang="vi-VN" sz="2400" b="1" spc="-10" dirty="0">
                <a:solidFill>
                  <a:srgbClr val="C00000"/>
                </a:solidFill>
                <a:latin typeface="Roboto Bk"/>
                <a:cs typeface="Roboto Bk"/>
              </a:rPr>
              <a:t>(có mặt 7 h 5’)</a:t>
            </a:r>
          </a:p>
          <a:p>
            <a:pPr marL="12700">
              <a:lnSpc>
                <a:spcPct val="150000"/>
              </a:lnSpc>
              <a:spcBef>
                <a:spcPts val="535"/>
              </a:spcBef>
              <a:buClr>
                <a:srgbClr val="C00000"/>
              </a:buClr>
              <a:tabLst>
                <a:tab pos="317500" algn="l"/>
                <a:tab pos="5504180" algn="l"/>
                <a:tab pos="6313170" algn="l"/>
              </a:tabLst>
            </a:pPr>
            <a:r>
              <a:rPr lang="en-US" sz="2400" b="1" spc="-18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vi-VN" sz="2400" b="1" spc="-180" dirty="0">
                <a:solidFill>
                  <a:srgbClr val="C00000"/>
                </a:solidFill>
                <a:latin typeface="Roboto Bk"/>
                <a:cs typeface="Roboto Bk"/>
              </a:rPr>
              <a:t>                                      </a:t>
            </a:r>
            <a:r>
              <a:rPr lang="en-US" sz="2400" b="1" spc="-180" dirty="0" err="1">
                <a:solidFill>
                  <a:srgbClr val="C00000"/>
                </a:solidFill>
                <a:latin typeface="Roboto Bk"/>
                <a:cs typeface="Roboto Bk"/>
              </a:rPr>
              <a:t>C</a:t>
            </a:r>
            <a:r>
              <a:rPr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hiều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: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15" dirty="0">
                <a:solidFill>
                  <a:srgbClr val="C00000"/>
                </a:solidFill>
                <a:latin typeface="Roboto Bk"/>
                <a:cs typeface="Roboto Bk"/>
              </a:rPr>
              <a:t>1</a:t>
            </a:r>
            <a:r>
              <a:rPr lang="vi-VN" sz="2400" b="1" spc="-215" dirty="0">
                <a:solidFill>
                  <a:srgbClr val="C00000"/>
                </a:solidFill>
                <a:latin typeface="Roboto Bk"/>
                <a:cs typeface="Roboto Bk"/>
              </a:rPr>
              <a:t>3</a:t>
            </a:r>
            <a:r>
              <a:rPr sz="2400" b="1" spc="-215" dirty="0">
                <a:solidFill>
                  <a:srgbClr val="C00000"/>
                </a:solidFill>
                <a:latin typeface="Roboto Bk"/>
                <a:cs typeface="Roboto Bk"/>
              </a:rPr>
              <a:t>h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vi-VN" sz="2400" b="1" spc="-215" dirty="0">
                <a:solidFill>
                  <a:srgbClr val="C00000"/>
                </a:solidFill>
                <a:latin typeface="Roboto Bk"/>
                <a:cs typeface="Roboto Bk"/>
              </a:rPr>
              <a:t>40</a:t>
            </a:r>
            <a:r>
              <a:rPr lang="en-US" sz="2400" b="1" spc="-35" dirty="0" err="1">
                <a:solidFill>
                  <a:srgbClr val="C00000"/>
                </a:solidFill>
                <a:latin typeface="Roboto Bk"/>
                <a:cs typeface="Roboto Bk"/>
              </a:rPr>
              <a:t>ph</a:t>
            </a:r>
            <a:r>
              <a:rPr lang="en-US"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0" dirty="0" err="1">
                <a:solidFill>
                  <a:srgbClr val="C00000"/>
                </a:solidFill>
                <a:latin typeface="Roboto Bk"/>
                <a:cs typeface="Roboto Bk"/>
              </a:rPr>
              <a:t>đến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1</a:t>
            </a:r>
            <a:r>
              <a:rPr lang="vi-VN" sz="2400" b="1" spc="-25" dirty="0">
                <a:solidFill>
                  <a:srgbClr val="C00000"/>
                </a:solidFill>
                <a:latin typeface="Roboto Bk"/>
                <a:cs typeface="Roboto Bk"/>
              </a:rPr>
              <a:t>6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h</a:t>
            </a:r>
            <a:r>
              <a:rPr lang="en-US"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vi-VN" sz="2400" b="1" spc="-25" dirty="0">
                <a:solidFill>
                  <a:srgbClr val="C00000"/>
                </a:solidFill>
                <a:latin typeface="Roboto Bk"/>
                <a:cs typeface="Roboto Bk"/>
              </a:rPr>
              <a:t>40</a:t>
            </a:r>
            <a:r>
              <a:rPr lang="en-US" sz="2400" b="1" spc="-25" dirty="0" err="1">
                <a:solidFill>
                  <a:srgbClr val="C00000"/>
                </a:solidFill>
                <a:latin typeface="Roboto Bk"/>
                <a:cs typeface="Roboto Bk"/>
              </a:rPr>
              <a:t>ph</a:t>
            </a:r>
            <a:endParaRPr sz="2400" dirty="0">
              <a:latin typeface="Roboto Bk"/>
              <a:cs typeface="Roboto Bk"/>
            </a:endParaRPr>
          </a:p>
          <a:p>
            <a:pPr marL="108585" marR="5080" indent="300355">
              <a:lnSpc>
                <a:spcPct val="150000"/>
              </a:lnSpc>
              <a:buAutoNum type="arabicPeriod" startAt="2"/>
              <a:tabLst>
                <a:tab pos="408940" algn="l"/>
                <a:tab pos="4762500" algn="l"/>
              </a:tabLst>
            </a:pPr>
            <a:r>
              <a:rPr sz="2400" b="1" spc="-175" dirty="0" err="1">
                <a:solidFill>
                  <a:srgbClr val="C00000"/>
                </a:solidFill>
                <a:latin typeface="Roboto Bk"/>
                <a:cs typeface="Roboto Bk"/>
              </a:rPr>
              <a:t>Đến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0" dirty="0" err="1">
                <a:solidFill>
                  <a:srgbClr val="C00000"/>
                </a:solidFill>
                <a:latin typeface="Roboto Bk"/>
                <a:cs typeface="Roboto Bk"/>
              </a:rPr>
              <a:t>trường</a:t>
            </a:r>
            <a:r>
              <a:rPr lang="en-US"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20" dirty="0" err="1">
                <a:solidFill>
                  <a:srgbClr val="C00000"/>
                </a:solidFill>
                <a:latin typeface="Roboto Bk"/>
                <a:cs typeface="Roboto Bk"/>
              </a:rPr>
              <a:t>cần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5" dirty="0">
                <a:solidFill>
                  <a:srgbClr val="C00000"/>
                </a:solidFill>
                <a:latin typeface="Roboto Bk"/>
                <a:cs typeface="Roboto Bk"/>
              </a:rPr>
              <a:t>mặc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5" dirty="0" err="1">
                <a:solidFill>
                  <a:srgbClr val="C00000"/>
                </a:solidFill>
                <a:latin typeface="Roboto Bk"/>
                <a:cs typeface="Roboto Bk"/>
              </a:rPr>
              <a:t>đồng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" dirty="0" err="1">
                <a:solidFill>
                  <a:srgbClr val="C00000"/>
                </a:solidFill>
                <a:latin typeface="Roboto Bk"/>
                <a:cs typeface="Roboto Bk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5" dirty="0" err="1">
                <a:solidFill>
                  <a:srgbClr val="C00000"/>
                </a:solidFill>
                <a:latin typeface="Roboto Bk"/>
                <a:cs typeface="Roboto Bk"/>
              </a:rPr>
              <a:t>theo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10" dirty="0">
                <a:solidFill>
                  <a:srgbClr val="C00000"/>
                </a:solidFill>
                <a:latin typeface="Roboto Bk"/>
                <a:cs typeface="Roboto Bk"/>
              </a:rPr>
              <a:t>quy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 err="1">
                <a:solidFill>
                  <a:srgbClr val="C00000"/>
                </a:solidFill>
                <a:latin typeface="Roboto Bk"/>
                <a:cs typeface="Roboto Bk"/>
              </a:rPr>
              <a:t>định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endParaRPr lang="en-US" sz="2400" b="1" spc="-20" dirty="0">
              <a:solidFill>
                <a:srgbClr val="C00000"/>
              </a:solidFill>
              <a:latin typeface="Roboto Bk"/>
              <a:cs typeface="Roboto Bk"/>
            </a:endParaRPr>
          </a:p>
          <a:p>
            <a:pPr marL="108585" marR="5080" indent="300355">
              <a:lnSpc>
                <a:spcPct val="150000"/>
              </a:lnSpc>
              <a:buAutoNum type="arabicPeriod" startAt="2"/>
              <a:tabLst>
                <a:tab pos="408940" algn="l"/>
                <a:tab pos="4762500" algn="l"/>
              </a:tabLst>
            </a:pPr>
            <a:r>
              <a:rPr lang="en-US" sz="2400" b="1" spc="-130" dirty="0" err="1">
                <a:solidFill>
                  <a:srgbClr val="C00000"/>
                </a:solidFill>
                <a:latin typeface="Roboto Bk"/>
                <a:cs typeface="Roboto Bk"/>
              </a:rPr>
              <a:t>Giờ</a:t>
            </a:r>
            <a:r>
              <a:rPr lang="en-US" sz="2400" b="1" spc="-1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30" dirty="0" err="1">
                <a:solidFill>
                  <a:srgbClr val="C00000"/>
                </a:solidFill>
                <a:latin typeface="Roboto Bk"/>
                <a:cs typeface="Roboto Bk"/>
              </a:rPr>
              <a:t>thể</a:t>
            </a:r>
            <a:r>
              <a:rPr lang="en-US" sz="2400" b="1" spc="-1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30" dirty="0" err="1">
                <a:solidFill>
                  <a:srgbClr val="C00000"/>
                </a:solidFill>
                <a:latin typeface="Roboto Bk"/>
                <a:cs typeface="Roboto Bk"/>
              </a:rPr>
              <a:t>dục</a:t>
            </a:r>
            <a:r>
              <a:rPr lang="en-US" sz="2400" b="1" spc="-1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30" dirty="0" err="1">
                <a:solidFill>
                  <a:srgbClr val="C00000"/>
                </a:solidFill>
                <a:latin typeface="Roboto Bk"/>
                <a:cs typeface="Roboto Bk"/>
              </a:rPr>
              <a:t>và</a:t>
            </a:r>
            <a:r>
              <a:rPr lang="en-US" sz="2400" b="1" spc="-1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30" dirty="0" err="1">
                <a:solidFill>
                  <a:srgbClr val="C00000"/>
                </a:solidFill>
                <a:latin typeface="Roboto Bk"/>
                <a:cs typeface="Roboto Bk"/>
              </a:rPr>
              <a:t>giờ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5" dirty="0">
                <a:solidFill>
                  <a:srgbClr val="C00000"/>
                </a:solidFill>
                <a:latin typeface="Roboto Bk"/>
                <a:cs typeface="Roboto Bk"/>
              </a:rPr>
              <a:t>về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>
                <a:solidFill>
                  <a:srgbClr val="C00000"/>
                </a:solidFill>
                <a:latin typeface="Roboto Bk"/>
                <a:cs typeface="Roboto Bk"/>
              </a:rPr>
              <a:t>phải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5" dirty="0">
                <a:solidFill>
                  <a:srgbClr val="C00000"/>
                </a:solidFill>
                <a:latin typeface="Roboto Bk"/>
                <a:cs typeface="Roboto Bk"/>
              </a:rPr>
              <a:t>xếp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90" dirty="0">
                <a:solidFill>
                  <a:srgbClr val="C00000"/>
                </a:solidFill>
                <a:latin typeface="Roboto Bk"/>
                <a:cs typeface="Roboto Bk"/>
              </a:rPr>
              <a:t>hàng,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5" dirty="0">
                <a:solidFill>
                  <a:srgbClr val="C00000"/>
                </a:solidFill>
                <a:latin typeface="Roboto Bk"/>
                <a:cs typeface="Roboto Bk"/>
              </a:rPr>
              <a:t>đi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0" dirty="0">
                <a:solidFill>
                  <a:srgbClr val="C00000"/>
                </a:solidFill>
                <a:latin typeface="Roboto Bk"/>
                <a:cs typeface="Roboto Bk"/>
              </a:rPr>
              <a:t>trật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85" dirty="0">
                <a:solidFill>
                  <a:srgbClr val="C00000"/>
                </a:solidFill>
                <a:latin typeface="Roboto Bk"/>
                <a:cs typeface="Roboto Bk"/>
              </a:rPr>
              <a:t>tự.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5" dirty="0" err="1">
                <a:solidFill>
                  <a:srgbClr val="C00000"/>
                </a:solidFill>
                <a:latin typeface="Roboto Bk"/>
                <a:cs typeface="Roboto Bk"/>
              </a:rPr>
              <a:t>G</a:t>
            </a:r>
            <a:r>
              <a:rPr sz="2400" b="1" spc="-165" dirty="0" err="1">
                <a:solidFill>
                  <a:srgbClr val="C00000"/>
                </a:solidFill>
                <a:latin typeface="Roboto Bk"/>
                <a:cs typeface="Roboto Bk"/>
              </a:rPr>
              <a:t>iờ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20" dirty="0" err="1">
                <a:solidFill>
                  <a:srgbClr val="C00000"/>
                </a:solidFill>
                <a:latin typeface="Roboto Bk"/>
                <a:cs typeface="Roboto Bk"/>
              </a:rPr>
              <a:t>ra</a:t>
            </a:r>
            <a:r>
              <a:rPr lang="en-US"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chơi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95" dirty="0">
                <a:solidFill>
                  <a:srgbClr val="C00000"/>
                </a:solidFill>
                <a:latin typeface="Roboto Bk"/>
                <a:cs typeface="Roboto Bk"/>
              </a:rPr>
              <a:t>không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5" dirty="0">
                <a:solidFill>
                  <a:srgbClr val="C00000"/>
                </a:solidFill>
                <a:latin typeface="Roboto Bk"/>
                <a:cs typeface="Roboto Bk"/>
              </a:rPr>
              <a:t>được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5" dirty="0" err="1">
                <a:solidFill>
                  <a:srgbClr val="C00000"/>
                </a:solidFill>
                <a:latin typeface="Roboto Bk"/>
                <a:cs typeface="Roboto Bk"/>
              </a:rPr>
              <a:t>chạy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" dirty="0" err="1">
                <a:solidFill>
                  <a:srgbClr val="C00000"/>
                </a:solidFill>
                <a:latin typeface="Roboto Bk"/>
                <a:cs typeface="Roboto Bk"/>
              </a:rPr>
              <a:t>nhảy</a:t>
            </a:r>
            <a:r>
              <a:rPr lang="en-US" sz="2400" dirty="0">
                <a:latin typeface="Roboto Bk"/>
                <a:cs typeface="Roboto Bk"/>
              </a:rPr>
              <a:t> </a:t>
            </a:r>
            <a:r>
              <a:rPr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trong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5" dirty="0">
                <a:solidFill>
                  <a:srgbClr val="C00000"/>
                </a:solidFill>
                <a:latin typeface="Roboto Bk"/>
                <a:cs typeface="Roboto Bk"/>
              </a:rPr>
              <a:t>lớp,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k</a:t>
            </a:r>
            <a:r>
              <a:rPr sz="2400" b="1" spc="-200" dirty="0" err="1">
                <a:solidFill>
                  <a:srgbClr val="C00000"/>
                </a:solidFill>
                <a:latin typeface="Roboto Bk"/>
                <a:cs typeface="Roboto Bk"/>
              </a:rPr>
              <a:t>hông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chơi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25" dirty="0">
                <a:solidFill>
                  <a:srgbClr val="C00000"/>
                </a:solidFill>
                <a:latin typeface="Roboto Bk"/>
                <a:cs typeface="Roboto Bk"/>
              </a:rPr>
              <a:t>các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0" dirty="0">
                <a:solidFill>
                  <a:srgbClr val="C00000"/>
                </a:solidFill>
                <a:latin typeface="Roboto Bk"/>
                <a:cs typeface="Roboto Bk"/>
              </a:rPr>
              <a:t>trò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chơi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10" dirty="0">
                <a:solidFill>
                  <a:srgbClr val="C00000"/>
                </a:solidFill>
                <a:latin typeface="Roboto Bk"/>
                <a:cs typeface="Roboto Bk"/>
              </a:rPr>
              <a:t>nguy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hiểm.</a:t>
            </a:r>
            <a:endParaRPr sz="2400" dirty="0">
              <a:latin typeface="Roboto Bk"/>
              <a:cs typeface="Roboto Bk"/>
            </a:endParaRPr>
          </a:p>
          <a:p>
            <a:pPr marL="108585" marR="252729" indent="300355">
              <a:lnSpc>
                <a:spcPct val="150000"/>
              </a:lnSpc>
              <a:spcBef>
                <a:spcPts val="110"/>
              </a:spcBef>
              <a:buAutoNum type="arabicPeriod" startAt="4"/>
              <a:tabLst>
                <a:tab pos="408940" algn="l"/>
              </a:tabLst>
            </a:pPr>
            <a:r>
              <a:rPr lang="en-US" sz="2400" b="1" spc="-170" dirty="0">
                <a:solidFill>
                  <a:srgbClr val="C00000"/>
                </a:solidFill>
                <a:latin typeface="Roboto Bk"/>
                <a:cs typeface="Roboto Bk"/>
              </a:rPr>
              <a:t>Trong </a:t>
            </a:r>
            <a:r>
              <a:rPr lang="en-US"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lớp</a:t>
            </a:r>
            <a:r>
              <a:rPr lang="en-US" sz="2400" b="1" spc="-17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n</a:t>
            </a:r>
            <a:r>
              <a:rPr sz="2400" b="1" spc="-170" dirty="0" err="1">
                <a:solidFill>
                  <a:srgbClr val="C00000"/>
                </a:solidFill>
                <a:latin typeface="Roboto Bk"/>
                <a:cs typeface="Roboto Bk"/>
              </a:rPr>
              <a:t>gồi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đúng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0" dirty="0">
                <a:solidFill>
                  <a:srgbClr val="C00000"/>
                </a:solidFill>
                <a:latin typeface="Roboto Bk"/>
                <a:cs typeface="Roboto Bk"/>
              </a:rPr>
              <a:t>vị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5" dirty="0">
                <a:solidFill>
                  <a:srgbClr val="C00000"/>
                </a:solidFill>
                <a:latin typeface="Roboto Bk"/>
                <a:cs typeface="Roboto Bk"/>
              </a:rPr>
              <a:t>trí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4" dirty="0" err="1">
                <a:solidFill>
                  <a:srgbClr val="C00000"/>
                </a:solidFill>
                <a:latin typeface="Roboto Bk"/>
                <a:cs typeface="Roboto Bk"/>
              </a:rPr>
              <a:t>quy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 err="1">
                <a:solidFill>
                  <a:srgbClr val="C00000"/>
                </a:solidFill>
                <a:latin typeface="Roboto Bk"/>
                <a:cs typeface="Roboto Bk"/>
              </a:rPr>
              <a:t>định</a:t>
            </a:r>
            <a:r>
              <a:rPr sz="2400" b="1" spc="-180" dirty="0">
                <a:solidFill>
                  <a:srgbClr val="C00000"/>
                </a:solidFill>
                <a:latin typeface="Roboto Bk"/>
                <a:cs typeface="Roboto Bk"/>
              </a:rPr>
              <a:t>,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0" dirty="0">
                <a:solidFill>
                  <a:srgbClr val="C00000"/>
                </a:solidFill>
                <a:latin typeface="Roboto Bk"/>
                <a:cs typeface="Roboto Bk"/>
              </a:rPr>
              <a:t>chú</a:t>
            </a:r>
            <a:r>
              <a:rPr sz="2400" b="1" spc="-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54" dirty="0">
                <a:solidFill>
                  <a:srgbClr val="C00000"/>
                </a:solidFill>
                <a:latin typeface="Roboto Bk"/>
                <a:cs typeface="Roboto Bk"/>
              </a:rPr>
              <a:t>ý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0" dirty="0" err="1">
                <a:solidFill>
                  <a:srgbClr val="C00000"/>
                </a:solidFill>
                <a:latin typeface="Roboto Bk"/>
                <a:cs typeface="Roboto Bk"/>
              </a:rPr>
              <a:t>nghe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 err="1">
                <a:solidFill>
                  <a:srgbClr val="C00000"/>
                </a:solidFill>
                <a:latin typeface="Roboto Bk"/>
                <a:cs typeface="Roboto Bk"/>
              </a:rPr>
              <a:t>giảng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,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0" dirty="0">
                <a:solidFill>
                  <a:srgbClr val="C00000"/>
                </a:solidFill>
                <a:latin typeface="Roboto Bk"/>
                <a:cs typeface="Roboto Bk"/>
              </a:rPr>
              <a:t>tích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85" dirty="0">
                <a:solidFill>
                  <a:srgbClr val="C00000"/>
                </a:solidFill>
                <a:latin typeface="Roboto Bk"/>
                <a:cs typeface="Roboto Bk"/>
              </a:rPr>
              <a:t>cực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phát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biểu </a:t>
            </a:r>
            <a:r>
              <a:rPr sz="2400" b="1" spc="-195" dirty="0">
                <a:solidFill>
                  <a:srgbClr val="C00000"/>
                </a:solidFill>
                <a:latin typeface="Roboto Bk"/>
                <a:cs typeface="Roboto Bk"/>
              </a:rPr>
              <a:t>xây</a:t>
            </a:r>
            <a:r>
              <a:rPr sz="2400" b="1" spc="-4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0" dirty="0">
                <a:solidFill>
                  <a:srgbClr val="C00000"/>
                </a:solidFill>
                <a:latin typeface="Roboto Bk"/>
                <a:cs typeface="Roboto Bk"/>
              </a:rPr>
              <a:t>dựng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bài,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5" dirty="0">
                <a:solidFill>
                  <a:srgbClr val="C00000"/>
                </a:solidFill>
                <a:latin typeface="Roboto Bk"/>
                <a:cs typeface="Roboto Bk"/>
              </a:rPr>
              <a:t>chuẩn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5" dirty="0">
                <a:solidFill>
                  <a:srgbClr val="C00000"/>
                </a:solidFill>
                <a:latin typeface="Roboto Bk"/>
                <a:cs typeface="Roboto Bk"/>
              </a:rPr>
              <a:t>bị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0" dirty="0">
                <a:solidFill>
                  <a:srgbClr val="C00000"/>
                </a:solidFill>
                <a:latin typeface="Roboto Bk"/>
                <a:cs typeface="Roboto Bk"/>
              </a:rPr>
              <a:t>bài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70" dirty="0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4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5" dirty="0">
                <a:solidFill>
                  <a:srgbClr val="C00000"/>
                </a:solidFill>
                <a:latin typeface="Roboto Bk"/>
                <a:cs typeface="Roboto Bk"/>
              </a:rPr>
              <a:t>và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50" dirty="0">
                <a:solidFill>
                  <a:srgbClr val="C00000"/>
                </a:solidFill>
                <a:latin typeface="Roboto Bk"/>
                <a:cs typeface="Roboto Bk"/>
              </a:rPr>
              <a:t>bài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0" dirty="0">
                <a:solidFill>
                  <a:srgbClr val="C00000"/>
                </a:solidFill>
                <a:latin typeface="Roboto Bk"/>
                <a:cs typeface="Roboto Bk"/>
              </a:rPr>
              <a:t>làm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4" dirty="0">
                <a:solidFill>
                  <a:srgbClr val="C00000"/>
                </a:solidFill>
                <a:latin typeface="Roboto Bk"/>
                <a:cs typeface="Roboto Bk"/>
              </a:rPr>
              <a:t>ở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80" dirty="0">
                <a:solidFill>
                  <a:srgbClr val="C00000"/>
                </a:solidFill>
                <a:latin typeface="Roboto Bk"/>
                <a:cs typeface="Roboto Bk"/>
              </a:rPr>
              <a:t>nhà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60" dirty="0">
                <a:solidFill>
                  <a:srgbClr val="C00000"/>
                </a:solidFill>
                <a:latin typeface="Roboto Bk"/>
                <a:cs typeface="Roboto Bk"/>
              </a:rPr>
              <a:t>đầy</a:t>
            </a:r>
            <a:r>
              <a:rPr sz="2400" b="1" spc="-1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5" dirty="0">
                <a:solidFill>
                  <a:srgbClr val="C00000"/>
                </a:solidFill>
                <a:latin typeface="Roboto Bk"/>
                <a:cs typeface="Roboto Bk"/>
              </a:rPr>
              <a:t>đủ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30" dirty="0">
                <a:solidFill>
                  <a:srgbClr val="C00000"/>
                </a:solidFill>
                <a:latin typeface="Roboto Bk"/>
                <a:cs typeface="Roboto Bk"/>
              </a:rPr>
              <a:t>trước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95" dirty="0">
                <a:solidFill>
                  <a:srgbClr val="C00000"/>
                </a:solidFill>
                <a:latin typeface="Roboto Bk"/>
                <a:cs typeface="Roboto Bk"/>
              </a:rPr>
              <a:t>khi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40" dirty="0">
                <a:solidFill>
                  <a:srgbClr val="C00000"/>
                </a:solidFill>
                <a:latin typeface="Roboto Bk"/>
                <a:cs typeface="Roboto Bk"/>
              </a:rPr>
              <a:t>đến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lớp</a:t>
            </a:r>
            <a:r>
              <a:rPr sz="2400" spc="-20" dirty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23" name="Picture 22" descr="phim hoạt hình dễ thương ngày quốc tế đọc viết học sinh vẽ tay các yếu tố">
            <a:extLst>
              <a:ext uri="{FF2B5EF4-FFF2-40B4-BE49-F238E27FC236}">
                <a16:creationId xmlns:a16="http://schemas.microsoft.com/office/drawing/2014/main" id="{DF849C16-F13C-ACE8-7005-035DC4626D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13" y="5334000"/>
            <a:ext cx="1819275" cy="141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3240"/>
            <a:chOff x="0" y="0"/>
            <a:chExt cx="12192000" cy="6873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8855" y="170687"/>
              <a:ext cx="1488186" cy="10553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791" y="159130"/>
              <a:ext cx="1463039" cy="10304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3900" y="359663"/>
              <a:ext cx="1649729" cy="880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1326" y="347090"/>
              <a:ext cx="1625727" cy="855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8295" y="170687"/>
              <a:ext cx="1483613" cy="10690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5595" y="159130"/>
              <a:ext cx="1458594" cy="1043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7912" y="176784"/>
              <a:ext cx="1562861" cy="10492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5212" y="164464"/>
              <a:ext cx="1538858" cy="1025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0776" y="294131"/>
              <a:ext cx="1242822" cy="8100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8457" y="281813"/>
              <a:ext cx="1217676" cy="7851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54295" y="481583"/>
              <a:ext cx="1405889" cy="6347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42993" y="469773"/>
              <a:ext cx="1380363" cy="6101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98692" y="294131"/>
              <a:ext cx="1239773" cy="8221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87262" y="281813"/>
              <a:ext cx="1213231" cy="7980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98307" y="298704"/>
              <a:ext cx="1319022" cy="8054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86878" y="287147"/>
              <a:ext cx="1293622" cy="7797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5894" y="1364741"/>
              <a:ext cx="11302365" cy="5494020"/>
            </a:xfrm>
            <a:custGeom>
              <a:avLst/>
              <a:gdLst/>
              <a:ahLst/>
              <a:cxnLst/>
              <a:rect l="l" t="t" r="r" b="b"/>
              <a:pathLst>
                <a:path w="11302365" h="5494020">
                  <a:moveTo>
                    <a:pt x="9607550" y="0"/>
                  </a:moveTo>
                  <a:lnTo>
                    <a:pt x="1694433" y="0"/>
                  </a:lnTo>
                  <a:lnTo>
                    <a:pt x="1646188" y="673"/>
                  </a:lnTo>
                  <a:lnTo>
                    <a:pt x="1598276" y="2682"/>
                  </a:lnTo>
                  <a:lnTo>
                    <a:pt x="1550717" y="6008"/>
                  </a:lnTo>
                  <a:lnTo>
                    <a:pt x="1503527" y="10634"/>
                  </a:lnTo>
                  <a:lnTo>
                    <a:pt x="1456725" y="16542"/>
                  </a:lnTo>
                  <a:lnTo>
                    <a:pt x="1410329" y="23713"/>
                  </a:lnTo>
                  <a:lnTo>
                    <a:pt x="1364356" y="32131"/>
                  </a:lnTo>
                  <a:lnTo>
                    <a:pt x="1318824" y="41776"/>
                  </a:lnTo>
                  <a:lnTo>
                    <a:pt x="1273752" y="52631"/>
                  </a:lnTo>
                  <a:lnTo>
                    <a:pt x="1229156" y="64679"/>
                  </a:lnTo>
                  <a:lnTo>
                    <a:pt x="1185056" y="77901"/>
                  </a:lnTo>
                  <a:lnTo>
                    <a:pt x="1141469" y="92279"/>
                  </a:lnTo>
                  <a:lnTo>
                    <a:pt x="1098412" y="107796"/>
                  </a:lnTo>
                  <a:lnTo>
                    <a:pt x="1055904" y="124433"/>
                  </a:lnTo>
                  <a:lnTo>
                    <a:pt x="1013962" y="142174"/>
                  </a:lnTo>
                  <a:lnTo>
                    <a:pt x="972605" y="160999"/>
                  </a:lnTo>
                  <a:lnTo>
                    <a:pt x="931850" y="180891"/>
                  </a:lnTo>
                  <a:lnTo>
                    <a:pt x="891715" y="201833"/>
                  </a:lnTo>
                  <a:lnTo>
                    <a:pt x="852218" y="223806"/>
                  </a:lnTo>
                  <a:lnTo>
                    <a:pt x="813376" y="246792"/>
                  </a:lnTo>
                  <a:lnTo>
                    <a:pt x="775209" y="270773"/>
                  </a:lnTo>
                  <a:lnTo>
                    <a:pt x="737733" y="295732"/>
                  </a:lnTo>
                  <a:lnTo>
                    <a:pt x="700966" y="321651"/>
                  </a:lnTo>
                  <a:lnTo>
                    <a:pt x="664927" y="348512"/>
                  </a:lnTo>
                  <a:lnTo>
                    <a:pt x="629634" y="376296"/>
                  </a:lnTo>
                  <a:lnTo>
                    <a:pt x="595103" y="404987"/>
                  </a:lnTo>
                  <a:lnTo>
                    <a:pt x="561353" y="434565"/>
                  </a:lnTo>
                  <a:lnTo>
                    <a:pt x="528402" y="465014"/>
                  </a:lnTo>
                  <a:lnTo>
                    <a:pt x="496268" y="496315"/>
                  </a:lnTo>
                  <a:lnTo>
                    <a:pt x="464968" y="528451"/>
                  </a:lnTo>
                  <a:lnTo>
                    <a:pt x="434521" y="561404"/>
                  </a:lnTo>
                  <a:lnTo>
                    <a:pt x="404944" y="595155"/>
                  </a:lnTo>
                  <a:lnTo>
                    <a:pt x="376256" y="629687"/>
                  </a:lnTo>
                  <a:lnTo>
                    <a:pt x="348473" y="664982"/>
                  </a:lnTo>
                  <a:lnTo>
                    <a:pt x="321615" y="701022"/>
                  </a:lnTo>
                  <a:lnTo>
                    <a:pt x="295698" y="737789"/>
                  </a:lnTo>
                  <a:lnTo>
                    <a:pt x="270741" y="775265"/>
                  </a:lnTo>
                  <a:lnTo>
                    <a:pt x="246762" y="813433"/>
                  </a:lnTo>
                  <a:lnTo>
                    <a:pt x="223778" y="852274"/>
                  </a:lnTo>
                  <a:lnTo>
                    <a:pt x="201808" y="891771"/>
                  </a:lnTo>
                  <a:lnTo>
                    <a:pt x="180868" y="931905"/>
                  </a:lnTo>
                  <a:lnTo>
                    <a:pt x="160978" y="972660"/>
                  </a:lnTo>
                  <a:lnTo>
                    <a:pt x="142155" y="1014016"/>
                  </a:lnTo>
                  <a:lnTo>
                    <a:pt x="124417" y="1055957"/>
                  </a:lnTo>
                  <a:lnTo>
                    <a:pt x="107781" y="1098463"/>
                  </a:lnTo>
                  <a:lnTo>
                    <a:pt x="92266" y="1141518"/>
                  </a:lnTo>
                  <a:lnTo>
                    <a:pt x="77889" y="1185104"/>
                  </a:lnTo>
                  <a:lnTo>
                    <a:pt x="64669" y="1229201"/>
                  </a:lnTo>
                  <a:lnTo>
                    <a:pt x="52623" y="1273794"/>
                  </a:lnTo>
                  <a:lnTo>
                    <a:pt x="41770" y="1318863"/>
                  </a:lnTo>
                  <a:lnTo>
                    <a:pt x="32126" y="1364391"/>
                  </a:lnTo>
                  <a:lnTo>
                    <a:pt x="23710" y="1410360"/>
                  </a:lnTo>
                  <a:lnTo>
                    <a:pt x="16539" y="1456752"/>
                  </a:lnTo>
                  <a:lnTo>
                    <a:pt x="10633" y="1503550"/>
                  </a:lnTo>
                  <a:lnTo>
                    <a:pt x="6007" y="1550735"/>
                  </a:lnTo>
                  <a:lnTo>
                    <a:pt x="2682" y="1598289"/>
                  </a:lnTo>
                  <a:lnTo>
                    <a:pt x="673" y="1646194"/>
                  </a:lnTo>
                  <a:lnTo>
                    <a:pt x="0" y="1694434"/>
                  </a:lnTo>
                  <a:lnTo>
                    <a:pt x="0" y="3799586"/>
                  </a:lnTo>
                  <a:lnTo>
                    <a:pt x="673" y="3847828"/>
                  </a:lnTo>
                  <a:lnTo>
                    <a:pt x="2682" y="3895737"/>
                  </a:lnTo>
                  <a:lnTo>
                    <a:pt x="6007" y="3943293"/>
                  </a:lnTo>
                  <a:lnTo>
                    <a:pt x="10633" y="3990481"/>
                  </a:lnTo>
                  <a:lnTo>
                    <a:pt x="16539" y="4037280"/>
                  </a:lnTo>
                  <a:lnTo>
                    <a:pt x="23710" y="4083674"/>
                  </a:lnTo>
                  <a:lnTo>
                    <a:pt x="32126" y="4129645"/>
                  </a:lnTo>
                  <a:lnTo>
                    <a:pt x="41770" y="4175175"/>
                  </a:lnTo>
                  <a:lnTo>
                    <a:pt x="52623" y="4220246"/>
                  </a:lnTo>
                  <a:lnTo>
                    <a:pt x="64669" y="4264840"/>
                  </a:lnTo>
                  <a:lnTo>
                    <a:pt x="77889" y="4308939"/>
                  </a:lnTo>
                  <a:lnTo>
                    <a:pt x="92266" y="4352525"/>
                  </a:lnTo>
                  <a:lnTo>
                    <a:pt x="107781" y="4395581"/>
                  </a:lnTo>
                  <a:lnTo>
                    <a:pt x="124417" y="4438089"/>
                  </a:lnTo>
                  <a:lnTo>
                    <a:pt x="142155" y="4480030"/>
                  </a:lnTo>
                  <a:lnTo>
                    <a:pt x="160978" y="4521387"/>
                  </a:lnTo>
                  <a:lnTo>
                    <a:pt x="180868" y="4562141"/>
                  </a:lnTo>
                  <a:lnTo>
                    <a:pt x="201808" y="4602276"/>
                  </a:lnTo>
                  <a:lnTo>
                    <a:pt x="223778" y="4641773"/>
                  </a:lnTo>
                  <a:lnTo>
                    <a:pt x="246762" y="4680614"/>
                  </a:lnTo>
                  <a:lnTo>
                    <a:pt x="270741" y="4718782"/>
                  </a:lnTo>
                  <a:lnTo>
                    <a:pt x="295698" y="4756258"/>
                  </a:lnTo>
                  <a:lnTo>
                    <a:pt x="321615" y="4793025"/>
                  </a:lnTo>
                  <a:lnTo>
                    <a:pt x="348473" y="4829064"/>
                  </a:lnTo>
                  <a:lnTo>
                    <a:pt x="376256" y="4864359"/>
                  </a:lnTo>
                  <a:lnTo>
                    <a:pt x="404944" y="4898890"/>
                  </a:lnTo>
                  <a:lnTo>
                    <a:pt x="434521" y="4932640"/>
                  </a:lnTo>
                  <a:lnTo>
                    <a:pt x="464968" y="4965592"/>
                  </a:lnTo>
                  <a:lnTo>
                    <a:pt x="496268" y="4997727"/>
                  </a:lnTo>
                  <a:lnTo>
                    <a:pt x="528402" y="5029027"/>
                  </a:lnTo>
                  <a:lnTo>
                    <a:pt x="561353" y="5059475"/>
                  </a:lnTo>
                  <a:lnTo>
                    <a:pt x="595103" y="5089053"/>
                  </a:lnTo>
                  <a:lnTo>
                    <a:pt x="629634" y="5117743"/>
                  </a:lnTo>
                  <a:lnTo>
                    <a:pt x="664927" y="5145526"/>
                  </a:lnTo>
                  <a:lnTo>
                    <a:pt x="700966" y="5172386"/>
                  </a:lnTo>
                  <a:lnTo>
                    <a:pt x="737733" y="5198303"/>
                  </a:lnTo>
                  <a:lnTo>
                    <a:pt x="775209" y="5223261"/>
                  </a:lnTo>
                  <a:lnTo>
                    <a:pt x="813376" y="5247242"/>
                  </a:lnTo>
                  <a:lnTo>
                    <a:pt x="852218" y="5270227"/>
                  </a:lnTo>
                  <a:lnTo>
                    <a:pt x="891715" y="5292198"/>
                  </a:lnTo>
                  <a:lnTo>
                    <a:pt x="931850" y="5313138"/>
                  </a:lnTo>
                  <a:lnTo>
                    <a:pt x="972605" y="5333030"/>
                  </a:lnTo>
                  <a:lnTo>
                    <a:pt x="1013962" y="5351854"/>
                  </a:lnTo>
                  <a:lnTo>
                    <a:pt x="1055904" y="5369593"/>
                  </a:lnTo>
                  <a:lnTo>
                    <a:pt x="1098412" y="5386230"/>
                  </a:lnTo>
                  <a:lnTo>
                    <a:pt x="1141469" y="5401746"/>
                  </a:lnTo>
                  <a:lnTo>
                    <a:pt x="1185056" y="5416123"/>
                  </a:lnTo>
                  <a:lnTo>
                    <a:pt x="1229156" y="5429344"/>
                  </a:lnTo>
                  <a:lnTo>
                    <a:pt x="1273752" y="5441391"/>
                  </a:lnTo>
                  <a:lnTo>
                    <a:pt x="1318824" y="5452246"/>
                  </a:lnTo>
                  <a:lnTo>
                    <a:pt x="1364356" y="5461890"/>
                  </a:lnTo>
                  <a:lnTo>
                    <a:pt x="1410329" y="5470307"/>
                  </a:lnTo>
                  <a:lnTo>
                    <a:pt x="1456725" y="5477478"/>
                  </a:lnTo>
                  <a:lnTo>
                    <a:pt x="1503527" y="5483385"/>
                  </a:lnTo>
                  <a:lnTo>
                    <a:pt x="1550717" y="5488010"/>
                  </a:lnTo>
                  <a:lnTo>
                    <a:pt x="1598276" y="5491336"/>
                  </a:lnTo>
                  <a:lnTo>
                    <a:pt x="1646188" y="5493345"/>
                  </a:lnTo>
                  <a:lnTo>
                    <a:pt x="1694433" y="5494019"/>
                  </a:lnTo>
                  <a:lnTo>
                    <a:pt x="9607550" y="5494019"/>
                  </a:lnTo>
                  <a:lnTo>
                    <a:pt x="9655789" y="5493345"/>
                  </a:lnTo>
                  <a:lnTo>
                    <a:pt x="9703694" y="5491336"/>
                  </a:lnTo>
                  <a:lnTo>
                    <a:pt x="9751248" y="5488010"/>
                  </a:lnTo>
                  <a:lnTo>
                    <a:pt x="9798433" y="5483385"/>
                  </a:lnTo>
                  <a:lnTo>
                    <a:pt x="9845231" y="5477478"/>
                  </a:lnTo>
                  <a:lnTo>
                    <a:pt x="9891623" y="5470307"/>
                  </a:lnTo>
                  <a:lnTo>
                    <a:pt x="9937592" y="5461890"/>
                  </a:lnTo>
                  <a:lnTo>
                    <a:pt x="9983120" y="5452246"/>
                  </a:lnTo>
                  <a:lnTo>
                    <a:pt x="10028189" y="5441391"/>
                  </a:lnTo>
                  <a:lnTo>
                    <a:pt x="10072782" y="5429344"/>
                  </a:lnTo>
                  <a:lnTo>
                    <a:pt x="10116879" y="5416123"/>
                  </a:lnTo>
                  <a:lnTo>
                    <a:pt x="10160465" y="5401746"/>
                  </a:lnTo>
                  <a:lnTo>
                    <a:pt x="10203520" y="5386230"/>
                  </a:lnTo>
                  <a:lnTo>
                    <a:pt x="10246026" y="5369593"/>
                  </a:lnTo>
                  <a:lnTo>
                    <a:pt x="10287967" y="5351854"/>
                  </a:lnTo>
                  <a:lnTo>
                    <a:pt x="10329323" y="5333030"/>
                  </a:lnTo>
                  <a:lnTo>
                    <a:pt x="10370078" y="5313138"/>
                  </a:lnTo>
                  <a:lnTo>
                    <a:pt x="10410212" y="5292198"/>
                  </a:lnTo>
                  <a:lnTo>
                    <a:pt x="10449709" y="5270227"/>
                  </a:lnTo>
                  <a:lnTo>
                    <a:pt x="10488550" y="5247242"/>
                  </a:lnTo>
                  <a:lnTo>
                    <a:pt x="10526718" y="5223261"/>
                  </a:lnTo>
                  <a:lnTo>
                    <a:pt x="10564194" y="5198303"/>
                  </a:lnTo>
                  <a:lnTo>
                    <a:pt x="10600961" y="5172386"/>
                  </a:lnTo>
                  <a:lnTo>
                    <a:pt x="10637001" y="5145526"/>
                  </a:lnTo>
                  <a:lnTo>
                    <a:pt x="10672296" y="5117743"/>
                  </a:lnTo>
                  <a:lnTo>
                    <a:pt x="10706828" y="5089053"/>
                  </a:lnTo>
                  <a:lnTo>
                    <a:pt x="10740579" y="5059475"/>
                  </a:lnTo>
                  <a:lnTo>
                    <a:pt x="10773532" y="5029027"/>
                  </a:lnTo>
                  <a:lnTo>
                    <a:pt x="10805668" y="4997727"/>
                  </a:lnTo>
                  <a:lnTo>
                    <a:pt x="10836969" y="4965592"/>
                  </a:lnTo>
                  <a:lnTo>
                    <a:pt x="10867418" y="4932640"/>
                  </a:lnTo>
                  <a:lnTo>
                    <a:pt x="10896996" y="4898890"/>
                  </a:lnTo>
                  <a:lnTo>
                    <a:pt x="10925687" y="4864359"/>
                  </a:lnTo>
                  <a:lnTo>
                    <a:pt x="10953471" y="4829064"/>
                  </a:lnTo>
                  <a:lnTo>
                    <a:pt x="10980332" y="4793025"/>
                  </a:lnTo>
                  <a:lnTo>
                    <a:pt x="11006251" y="4756258"/>
                  </a:lnTo>
                  <a:lnTo>
                    <a:pt x="11031210" y="4718782"/>
                  </a:lnTo>
                  <a:lnTo>
                    <a:pt x="11055191" y="4680614"/>
                  </a:lnTo>
                  <a:lnTo>
                    <a:pt x="11078177" y="4641773"/>
                  </a:lnTo>
                  <a:lnTo>
                    <a:pt x="11100150" y="4602276"/>
                  </a:lnTo>
                  <a:lnTo>
                    <a:pt x="11121092" y="4562141"/>
                  </a:lnTo>
                  <a:lnTo>
                    <a:pt x="11140984" y="4521387"/>
                  </a:lnTo>
                  <a:lnTo>
                    <a:pt x="11159809" y="4480030"/>
                  </a:lnTo>
                  <a:lnTo>
                    <a:pt x="11177550" y="4438089"/>
                  </a:lnTo>
                  <a:lnTo>
                    <a:pt x="11194187" y="4395581"/>
                  </a:lnTo>
                  <a:lnTo>
                    <a:pt x="11209704" y="4352525"/>
                  </a:lnTo>
                  <a:lnTo>
                    <a:pt x="11224082" y="4308939"/>
                  </a:lnTo>
                  <a:lnTo>
                    <a:pt x="11237304" y="4264840"/>
                  </a:lnTo>
                  <a:lnTo>
                    <a:pt x="11249352" y="4220246"/>
                  </a:lnTo>
                  <a:lnTo>
                    <a:pt x="11260207" y="4175175"/>
                  </a:lnTo>
                  <a:lnTo>
                    <a:pt x="11269852" y="4129645"/>
                  </a:lnTo>
                  <a:lnTo>
                    <a:pt x="11278270" y="4083674"/>
                  </a:lnTo>
                  <a:lnTo>
                    <a:pt x="11285441" y="4037280"/>
                  </a:lnTo>
                  <a:lnTo>
                    <a:pt x="11291349" y="3990481"/>
                  </a:lnTo>
                  <a:lnTo>
                    <a:pt x="11295975" y="3943293"/>
                  </a:lnTo>
                  <a:lnTo>
                    <a:pt x="11299301" y="3895737"/>
                  </a:lnTo>
                  <a:lnTo>
                    <a:pt x="11301310" y="3847828"/>
                  </a:lnTo>
                  <a:lnTo>
                    <a:pt x="11301984" y="3799586"/>
                  </a:lnTo>
                  <a:lnTo>
                    <a:pt x="11301984" y="1694434"/>
                  </a:lnTo>
                  <a:lnTo>
                    <a:pt x="11301310" y="1646194"/>
                  </a:lnTo>
                  <a:lnTo>
                    <a:pt x="11299301" y="1598289"/>
                  </a:lnTo>
                  <a:lnTo>
                    <a:pt x="11295975" y="1550735"/>
                  </a:lnTo>
                  <a:lnTo>
                    <a:pt x="11291349" y="1503550"/>
                  </a:lnTo>
                  <a:lnTo>
                    <a:pt x="11285441" y="1456752"/>
                  </a:lnTo>
                  <a:lnTo>
                    <a:pt x="11278270" y="1410360"/>
                  </a:lnTo>
                  <a:lnTo>
                    <a:pt x="11269852" y="1364391"/>
                  </a:lnTo>
                  <a:lnTo>
                    <a:pt x="11260207" y="1318863"/>
                  </a:lnTo>
                  <a:lnTo>
                    <a:pt x="11249352" y="1273794"/>
                  </a:lnTo>
                  <a:lnTo>
                    <a:pt x="11237304" y="1229201"/>
                  </a:lnTo>
                  <a:lnTo>
                    <a:pt x="11224082" y="1185104"/>
                  </a:lnTo>
                  <a:lnTo>
                    <a:pt x="11209704" y="1141518"/>
                  </a:lnTo>
                  <a:lnTo>
                    <a:pt x="11194187" y="1098463"/>
                  </a:lnTo>
                  <a:lnTo>
                    <a:pt x="11177550" y="1055957"/>
                  </a:lnTo>
                  <a:lnTo>
                    <a:pt x="11159809" y="1014016"/>
                  </a:lnTo>
                  <a:lnTo>
                    <a:pt x="11140984" y="972660"/>
                  </a:lnTo>
                  <a:lnTo>
                    <a:pt x="11121092" y="931905"/>
                  </a:lnTo>
                  <a:lnTo>
                    <a:pt x="11100150" y="891771"/>
                  </a:lnTo>
                  <a:lnTo>
                    <a:pt x="11078177" y="852274"/>
                  </a:lnTo>
                  <a:lnTo>
                    <a:pt x="11055191" y="813433"/>
                  </a:lnTo>
                  <a:lnTo>
                    <a:pt x="11031210" y="775265"/>
                  </a:lnTo>
                  <a:lnTo>
                    <a:pt x="11006251" y="737789"/>
                  </a:lnTo>
                  <a:lnTo>
                    <a:pt x="10980332" y="701022"/>
                  </a:lnTo>
                  <a:lnTo>
                    <a:pt x="10953471" y="664982"/>
                  </a:lnTo>
                  <a:lnTo>
                    <a:pt x="10925687" y="629687"/>
                  </a:lnTo>
                  <a:lnTo>
                    <a:pt x="10896996" y="595155"/>
                  </a:lnTo>
                  <a:lnTo>
                    <a:pt x="10867418" y="561404"/>
                  </a:lnTo>
                  <a:lnTo>
                    <a:pt x="10836969" y="528451"/>
                  </a:lnTo>
                  <a:lnTo>
                    <a:pt x="10805668" y="496315"/>
                  </a:lnTo>
                  <a:lnTo>
                    <a:pt x="10773532" y="465014"/>
                  </a:lnTo>
                  <a:lnTo>
                    <a:pt x="10740579" y="434565"/>
                  </a:lnTo>
                  <a:lnTo>
                    <a:pt x="10706828" y="404987"/>
                  </a:lnTo>
                  <a:lnTo>
                    <a:pt x="10672296" y="376296"/>
                  </a:lnTo>
                  <a:lnTo>
                    <a:pt x="10637001" y="348512"/>
                  </a:lnTo>
                  <a:lnTo>
                    <a:pt x="10600961" y="321651"/>
                  </a:lnTo>
                  <a:lnTo>
                    <a:pt x="10564194" y="295732"/>
                  </a:lnTo>
                  <a:lnTo>
                    <a:pt x="10526718" y="270773"/>
                  </a:lnTo>
                  <a:lnTo>
                    <a:pt x="10488550" y="246792"/>
                  </a:lnTo>
                  <a:lnTo>
                    <a:pt x="10449709" y="223806"/>
                  </a:lnTo>
                  <a:lnTo>
                    <a:pt x="10410212" y="201833"/>
                  </a:lnTo>
                  <a:lnTo>
                    <a:pt x="10370078" y="180891"/>
                  </a:lnTo>
                  <a:lnTo>
                    <a:pt x="10329323" y="160999"/>
                  </a:lnTo>
                  <a:lnTo>
                    <a:pt x="10287967" y="142174"/>
                  </a:lnTo>
                  <a:lnTo>
                    <a:pt x="10246026" y="124433"/>
                  </a:lnTo>
                  <a:lnTo>
                    <a:pt x="10203520" y="107796"/>
                  </a:lnTo>
                  <a:lnTo>
                    <a:pt x="10160465" y="92279"/>
                  </a:lnTo>
                  <a:lnTo>
                    <a:pt x="10116879" y="77901"/>
                  </a:lnTo>
                  <a:lnTo>
                    <a:pt x="10072782" y="64679"/>
                  </a:lnTo>
                  <a:lnTo>
                    <a:pt x="10028189" y="52631"/>
                  </a:lnTo>
                  <a:lnTo>
                    <a:pt x="9983120" y="41776"/>
                  </a:lnTo>
                  <a:lnTo>
                    <a:pt x="9937592" y="32131"/>
                  </a:lnTo>
                  <a:lnTo>
                    <a:pt x="9891623" y="23713"/>
                  </a:lnTo>
                  <a:lnTo>
                    <a:pt x="9845231" y="16542"/>
                  </a:lnTo>
                  <a:lnTo>
                    <a:pt x="9798433" y="10634"/>
                  </a:lnTo>
                  <a:lnTo>
                    <a:pt x="9751248" y="6008"/>
                  </a:lnTo>
                  <a:lnTo>
                    <a:pt x="9703694" y="2682"/>
                  </a:lnTo>
                  <a:lnTo>
                    <a:pt x="9655789" y="673"/>
                  </a:lnTo>
                  <a:lnTo>
                    <a:pt x="9607550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5894" y="1364741"/>
              <a:ext cx="11302365" cy="5494020"/>
            </a:xfrm>
            <a:custGeom>
              <a:avLst/>
              <a:gdLst/>
              <a:ahLst/>
              <a:cxnLst/>
              <a:rect l="l" t="t" r="r" b="b"/>
              <a:pathLst>
                <a:path w="11302365" h="5494020">
                  <a:moveTo>
                    <a:pt x="0" y="1694434"/>
                  </a:moveTo>
                  <a:lnTo>
                    <a:pt x="673" y="1646194"/>
                  </a:lnTo>
                  <a:lnTo>
                    <a:pt x="2682" y="1598289"/>
                  </a:lnTo>
                  <a:lnTo>
                    <a:pt x="6007" y="1550735"/>
                  </a:lnTo>
                  <a:lnTo>
                    <a:pt x="10633" y="1503550"/>
                  </a:lnTo>
                  <a:lnTo>
                    <a:pt x="16539" y="1456752"/>
                  </a:lnTo>
                  <a:lnTo>
                    <a:pt x="23710" y="1410360"/>
                  </a:lnTo>
                  <a:lnTo>
                    <a:pt x="32126" y="1364391"/>
                  </a:lnTo>
                  <a:lnTo>
                    <a:pt x="41770" y="1318863"/>
                  </a:lnTo>
                  <a:lnTo>
                    <a:pt x="52623" y="1273794"/>
                  </a:lnTo>
                  <a:lnTo>
                    <a:pt x="64669" y="1229201"/>
                  </a:lnTo>
                  <a:lnTo>
                    <a:pt x="77889" y="1185104"/>
                  </a:lnTo>
                  <a:lnTo>
                    <a:pt x="92266" y="1141518"/>
                  </a:lnTo>
                  <a:lnTo>
                    <a:pt x="107781" y="1098463"/>
                  </a:lnTo>
                  <a:lnTo>
                    <a:pt x="124417" y="1055957"/>
                  </a:lnTo>
                  <a:lnTo>
                    <a:pt x="142155" y="1014016"/>
                  </a:lnTo>
                  <a:lnTo>
                    <a:pt x="160978" y="972660"/>
                  </a:lnTo>
                  <a:lnTo>
                    <a:pt x="180868" y="931905"/>
                  </a:lnTo>
                  <a:lnTo>
                    <a:pt x="201808" y="891771"/>
                  </a:lnTo>
                  <a:lnTo>
                    <a:pt x="223778" y="852274"/>
                  </a:lnTo>
                  <a:lnTo>
                    <a:pt x="246762" y="813433"/>
                  </a:lnTo>
                  <a:lnTo>
                    <a:pt x="270741" y="775265"/>
                  </a:lnTo>
                  <a:lnTo>
                    <a:pt x="295698" y="737789"/>
                  </a:lnTo>
                  <a:lnTo>
                    <a:pt x="321615" y="701022"/>
                  </a:lnTo>
                  <a:lnTo>
                    <a:pt x="348473" y="664982"/>
                  </a:lnTo>
                  <a:lnTo>
                    <a:pt x="376256" y="629687"/>
                  </a:lnTo>
                  <a:lnTo>
                    <a:pt x="404944" y="595155"/>
                  </a:lnTo>
                  <a:lnTo>
                    <a:pt x="434521" y="561404"/>
                  </a:lnTo>
                  <a:lnTo>
                    <a:pt x="464968" y="528451"/>
                  </a:lnTo>
                  <a:lnTo>
                    <a:pt x="496268" y="496315"/>
                  </a:lnTo>
                  <a:lnTo>
                    <a:pt x="528402" y="465014"/>
                  </a:lnTo>
                  <a:lnTo>
                    <a:pt x="561353" y="434565"/>
                  </a:lnTo>
                  <a:lnTo>
                    <a:pt x="595103" y="404987"/>
                  </a:lnTo>
                  <a:lnTo>
                    <a:pt x="629634" y="376296"/>
                  </a:lnTo>
                  <a:lnTo>
                    <a:pt x="664927" y="348512"/>
                  </a:lnTo>
                  <a:lnTo>
                    <a:pt x="700966" y="321651"/>
                  </a:lnTo>
                  <a:lnTo>
                    <a:pt x="737733" y="295732"/>
                  </a:lnTo>
                  <a:lnTo>
                    <a:pt x="775209" y="270773"/>
                  </a:lnTo>
                  <a:lnTo>
                    <a:pt x="813376" y="246792"/>
                  </a:lnTo>
                  <a:lnTo>
                    <a:pt x="852218" y="223806"/>
                  </a:lnTo>
                  <a:lnTo>
                    <a:pt x="891715" y="201833"/>
                  </a:lnTo>
                  <a:lnTo>
                    <a:pt x="931850" y="180891"/>
                  </a:lnTo>
                  <a:lnTo>
                    <a:pt x="972605" y="160999"/>
                  </a:lnTo>
                  <a:lnTo>
                    <a:pt x="1013962" y="142174"/>
                  </a:lnTo>
                  <a:lnTo>
                    <a:pt x="1055904" y="124433"/>
                  </a:lnTo>
                  <a:lnTo>
                    <a:pt x="1098412" y="107796"/>
                  </a:lnTo>
                  <a:lnTo>
                    <a:pt x="1141469" y="92279"/>
                  </a:lnTo>
                  <a:lnTo>
                    <a:pt x="1185056" y="77901"/>
                  </a:lnTo>
                  <a:lnTo>
                    <a:pt x="1229156" y="64679"/>
                  </a:lnTo>
                  <a:lnTo>
                    <a:pt x="1273752" y="52631"/>
                  </a:lnTo>
                  <a:lnTo>
                    <a:pt x="1318824" y="41776"/>
                  </a:lnTo>
                  <a:lnTo>
                    <a:pt x="1364356" y="32131"/>
                  </a:lnTo>
                  <a:lnTo>
                    <a:pt x="1410329" y="23713"/>
                  </a:lnTo>
                  <a:lnTo>
                    <a:pt x="1456725" y="16542"/>
                  </a:lnTo>
                  <a:lnTo>
                    <a:pt x="1503527" y="10634"/>
                  </a:lnTo>
                  <a:lnTo>
                    <a:pt x="1550717" y="6008"/>
                  </a:lnTo>
                  <a:lnTo>
                    <a:pt x="1598276" y="2682"/>
                  </a:lnTo>
                  <a:lnTo>
                    <a:pt x="1646188" y="673"/>
                  </a:lnTo>
                  <a:lnTo>
                    <a:pt x="1694433" y="0"/>
                  </a:lnTo>
                  <a:lnTo>
                    <a:pt x="9607550" y="0"/>
                  </a:lnTo>
                  <a:lnTo>
                    <a:pt x="9655789" y="673"/>
                  </a:lnTo>
                  <a:lnTo>
                    <a:pt x="9703694" y="2682"/>
                  </a:lnTo>
                  <a:lnTo>
                    <a:pt x="9751248" y="6008"/>
                  </a:lnTo>
                  <a:lnTo>
                    <a:pt x="9798433" y="10634"/>
                  </a:lnTo>
                  <a:lnTo>
                    <a:pt x="9845231" y="16542"/>
                  </a:lnTo>
                  <a:lnTo>
                    <a:pt x="9891623" y="23713"/>
                  </a:lnTo>
                  <a:lnTo>
                    <a:pt x="9937592" y="32131"/>
                  </a:lnTo>
                  <a:lnTo>
                    <a:pt x="9983120" y="41776"/>
                  </a:lnTo>
                  <a:lnTo>
                    <a:pt x="10028189" y="52631"/>
                  </a:lnTo>
                  <a:lnTo>
                    <a:pt x="10072782" y="64679"/>
                  </a:lnTo>
                  <a:lnTo>
                    <a:pt x="10116879" y="77901"/>
                  </a:lnTo>
                  <a:lnTo>
                    <a:pt x="10160465" y="92279"/>
                  </a:lnTo>
                  <a:lnTo>
                    <a:pt x="10203520" y="107796"/>
                  </a:lnTo>
                  <a:lnTo>
                    <a:pt x="10246026" y="124433"/>
                  </a:lnTo>
                  <a:lnTo>
                    <a:pt x="10287967" y="142174"/>
                  </a:lnTo>
                  <a:lnTo>
                    <a:pt x="10329323" y="160999"/>
                  </a:lnTo>
                  <a:lnTo>
                    <a:pt x="10370078" y="180891"/>
                  </a:lnTo>
                  <a:lnTo>
                    <a:pt x="10410212" y="201833"/>
                  </a:lnTo>
                  <a:lnTo>
                    <a:pt x="10449709" y="223806"/>
                  </a:lnTo>
                  <a:lnTo>
                    <a:pt x="10488550" y="246792"/>
                  </a:lnTo>
                  <a:lnTo>
                    <a:pt x="10526718" y="270773"/>
                  </a:lnTo>
                  <a:lnTo>
                    <a:pt x="10564194" y="295732"/>
                  </a:lnTo>
                  <a:lnTo>
                    <a:pt x="10600961" y="321651"/>
                  </a:lnTo>
                  <a:lnTo>
                    <a:pt x="10637001" y="348512"/>
                  </a:lnTo>
                  <a:lnTo>
                    <a:pt x="10672296" y="376296"/>
                  </a:lnTo>
                  <a:lnTo>
                    <a:pt x="10706828" y="404987"/>
                  </a:lnTo>
                  <a:lnTo>
                    <a:pt x="10740579" y="434565"/>
                  </a:lnTo>
                  <a:lnTo>
                    <a:pt x="10773532" y="465014"/>
                  </a:lnTo>
                  <a:lnTo>
                    <a:pt x="10805668" y="496315"/>
                  </a:lnTo>
                  <a:lnTo>
                    <a:pt x="10836969" y="528451"/>
                  </a:lnTo>
                  <a:lnTo>
                    <a:pt x="10867418" y="561404"/>
                  </a:lnTo>
                  <a:lnTo>
                    <a:pt x="10896996" y="595155"/>
                  </a:lnTo>
                  <a:lnTo>
                    <a:pt x="10925687" y="629687"/>
                  </a:lnTo>
                  <a:lnTo>
                    <a:pt x="10953471" y="664982"/>
                  </a:lnTo>
                  <a:lnTo>
                    <a:pt x="10980332" y="701022"/>
                  </a:lnTo>
                  <a:lnTo>
                    <a:pt x="11006251" y="737789"/>
                  </a:lnTo>
                  <a:lnTo>
                    <a:pt x="11031210" y="775265"/>
                  </a:lnTo>
                  <a:lnTo>
                    <a:pt x="11055191" y="813433"/>
                  </a:lnTo>
                  <a:lnTo>
                    <a:pt x="11078177" y="852274"/>
                  </a:lnTo>
                  <a:lnTo>
                    <a:pt x="11100150" y="891771"/>
                  </a:lnTo>
                  <a:lnTo>
                    <a:pt x="11121092" y="931905"/>
                  </a:lnTo>
                  <a:lnTo>
                    <a:pt x="11140984" y="972660"/>
                  </a:lnTo>
                  <a:lnTo>
                    <a:pt x="11159809" y="1014016"/>
                  </a:lnTo>
                  <a:lnTo>
                    <a:pt x="11177550" y="1055957"/>
                  </a:lnTo>
                  <a:lnTo>
                    <a:pt x="11194187" y="1098463"/>
                  </a:lnTo>
                  <a:lnTo>
                    <a:pt x="11209704" y="1141518"/>
                  </a:lnTo>
                  <a:lnTo>
                    <a:pt x="11224082" y="1185104"/>
                  </a:lnTo>
                  <a:lnTo>
                    <a:pt x="11237304" y="1229201"/>
                  </a:lnTo>
                  <a:lnTo>
                    <a:pt x="11249352" y="1273794"/>
                  </a:lnTo>
                  <a:lnTo>
                    <a:pt x="11260207" y="1318863"/>
                  </a:lnTo>
                  <a:lnTo>
                    <a:pt x="11269852" y="1364391"/>
                  </a:lnTo>
                  <a:lnTo>
                    <a:pt x="11278270" y="1410360"/>
                  </a:lnTo>
                  <a:lnTo>
                    <a:pt x="11285441" y="1456752"/>
                  </a:lnTo>
                  <a:lnTo>
                    <a:pt x="11291349" y="1503550"/>
                  </a:lnTo>
                  <a:lnTo>
                    <a:pt x="11295975" y="1550735"/>
                  </a:lnTo>
                  <a:lnTo>
                    <a:pt x="11299301" y="1598289"/>
                  </a:lnTo>
                  <a:lnTo>
                    <a:pt x="11301310" y="1646194"/>
                  </a:lnTo>
                  <a:lnTo>
                    <a:pt x="11301984" y="1694434"/>
                  </a:lnTo>
                  <a:lnTo>
                    <a:pt x="11301984" y="3799586"/>
                  </a:lnTo>
                  <a:lnTo>
                    <a:pt x="11301310" y="3847828"/>
                  </a:lnTo>
                  <a:lnTo>
                    <a:pt x="11299301" y="3895737"/>
                  </a:lnTo>
                  <a:lnTo>
                    <a:pt x="11295975" y="3943293"/>
                  </a:lnTo>
                  <a:lnTo>
                    <a:pt x="11291349" y="3990481"/>
                  </a:lnTo>
                  <a:lnTo>
                    <a:pt x="11285441" y="4037280"/>
                  </a:lnTo>
                  <a:lnTo>
                    <a:pt x="11278270" y="4083674"/>
                  </a:lnTo>
                  <a:lnTo>
                    <a:pt x="11269852" y="4129645"/>
                  </a:lnTo>
                  <a:lnTo>
                    <a:pt x="11260207" y="4175175"/>
                  </a:lnTo>
                  <a:lnTo>
                    <a:pt x="11249352" y="4220246"/>
                  </a:lnTo>
                  <a:lnTo>
                    <a:pt x="11237304" y="4264840"/>
                  </a:lnTo>
                  <a:lnTo>
                    <a:pt x="11224082" y="4308939"/>
                  </a:lnTo>
                  <a:lnTo>
                    <a:pt x="11209704" y="4352525"/>
                  </a:lnTo>
                  <a:lnTo>
                    <a:pt x="11194187" y="4395581"/>
                  </a:lnTo>
                  <a:lnTo>
                    <a:pt x="11177550" y="4438089"/>
                  </a:lnTo>
                  <a:lnTo>
                    <a:pt x="11159809" y="4480030"/>
                  </a:lnTo>
                  <a:lnTo>
                    <a:pt x="11140984" y="4521387"/>
                  </a:lnTo>
                  <a:lnTo>
                    <a:pt x="11121092" y="4562141"/>
                  </a:lnTo>
                  <a:lnTo>
                    <a:pt x="11100150" y="4602276"/>
                  </a:lnTo>
                  <a:lnTo>
                    <a:pt x="11078177" y="4641773"/>
                  </a:lnTo>
                  <a:lnTo>
                    <a:pt x="11055191" y="4680614"/>
                  </a:lnTo>
                  <a:lnTo>
                    <a:pt x="11031210" y="4718782"/>
                  </a:lnTo>
                  <a:lnTo>
                    <a:pt x="11006251" y="4756258"/>
                  </a:lnTo>
                  <a:lnTo>
                    <a:pt x="10980332" y="4793025"/>
                  </a:lnTo>
                  <a:lnTo>
                    <a:pt x="10953471" y="4829064"/>
                  </a:lnTo>
                  <a:lnTo>
                    <a:pt x="10925687" y="4864359"/>
                  </a:lnTo>
                  <a:lnTo>
                    <a:pt x="10896996" y="4898890"/>
                  </a:lnTo>
                  <a:lnTo>
                    <a:pt x="10867418" y="4932640"/>
                  </a:lnTo>
                  <a:lnTo>
                    <a:pt x="10836969" y="4965592"/>
                  </a:lnTo>
                  <a:lnTo>
                    <a:pt x="10805668" y="4997727"/>
                  </a:lnTo>
                  <a:lnTo>
                    <a:pt x="10773532" y="5029027"/>
                  </a:lnTo>
                  <a:lnTo>
                    <a:pt x="10740579" y="5059475"/>
                  </a:lnTo>
                  <a:lnTo>
                    <a:pt x="10706828" y="5089053"/>
                  </a:lnTo>
                  <a:lnTo>
                    <a:pt x="10672296" y="5117743"/>
                  </a:lnTo>
                  <a:lnTo>
                    <a:pt x="10637001" y="5145526"/>
                  </a:lnTo>
                  <a:lnTo>
                    <a:pt x="10600961" y="5172386"/>
                  </a:lnTo>
                  <a:lnTo>
                    <a:pt x="10564194" y="5198303"/>
                  </a:lnTo>
                  <a:lnTo>
                    <a:pt x="10526718" y="5223261"/>
                  </a:lnTo>
                  <a:lnTo>
                    <a:pt x="10488550" y="5247242"/>
                  </a:lnTo>
                  <a:lnTo>
                    <a:pt x="10449709" y="5270227"/>
                  </a:lnTo>
                  <a:lnTo>
                    <a:pt x="10410212" y="5292198"/>
                  </a:lnTo>
                  <a:lnTo>
                    <a:pt x="10370078" y="5313138"/>
                  </a:lnTo>
                  <a:lnTo>
                    <a:pt x="10329323" y="5333030"/>
                  </a:lnTo>
                  <a:lnTo>
                    <a:pt x="10287967" y="5351854"/>
                  </a:lnTo>
                  <a:lnTo>
                    <a:pt x="10246026" y="5369593"/>
                  </a:lnTo>
                  <a:lnTo>
                    <a:pt x="10203520" y="5386230"/>
                  </a:lnTo>
                  <a:lnTo>
                    <a:pt x="10160465" y="5401746"/>
                  </a:lnTo>
                  <a:lnTo>
                    <a:pt x="10116879" y="5416123"/>
                  </a:lnTo>
                  <a:lnTo>
                    <a:pt x="10072782" y="5429344"/>
                  </a:lnTo>
                  <a:lnTo>
                    <a:pt x="10028189" y="5441391"/>
                  </a:lnTo>
                  <a:lnTo>
                    <a:pt x="9983120" y="5452246"/>
                  </a:lnTo>
                  <a:lnTo>
                    <a:pt x="9937592" y="5461890"/>
                  </a:lnTo>
                  <a:lnTo>
                    <a:pt x="9891623" y="5470307"/>
                  </a:lnTo>
                  <a:lnTo>
                    <a:pt x="9845231" y="5477478"/>
                  </a:lnTo>
                  <a:lnTo>
                    <a:pt x="9798433" y="5483385"/>
                  </a:lnTo>
                  <a:lnTo>
                    <a:pt x="9751248" y="5488010"/>
                  </a:lnTo>
                  <a:lnTo>
                    <a:pt x="9703694" y="5491336"/>
                  </a:lnTo>
                  <a:lnTo>
                    <a:pt x="9655789" y="5493345"/>
                  </a:lnTo>
                  <a:lnTo>
                    <a:pt x="9607550" y="5494019"/>
                  </a:lnTo>
                  <a:lnTo>
                    <a:pt x="1694433" y="5494019"/>
                  </a:lnTo>
                  <a:lnTo>
                    <a:pt x="1646188" y="5493345"/>
                  </a:lnTo>
                  <a:lnTo>
                    <a:pt x="1598276" y="5491336"/>
                  </a:lnTo>
                  <a:lnTo>
                    <a:pt x="1550717" y="5488010"/>
                  </a:lnTo>
                  <a:lnTo>
                    <a:pt x="1503527" y="5483385"/>
                  </a:lnTo>
                  <a:lnTo>
                    <a:pt x="1456725" y="5477478"/>
                  </a:lnTo>
                  <a:lnTo>
                    <a:pt x="1410329" y="5470307"/>
                  </a:lnTo>
                  <a:lnTo>
                    <a:pt x="1364356" y="5461890"/>
                  </a:lnTo>
                  <a:lnTo>
                    <a:pt x="1318824" y="5452246"/>
                  </a:lnTo>
                  <a:lnTo>
                    <a:pt x="1273752" y="5441391"/>
                  </a:lnTo>
                  <a:lnTo>
                    <a:pt x="1229156" y="5429344"/>
                  </a:lnTo>
                  <a:lnTo>
                    <a:pt x="1185056" y="5416123"/>
                  </a:lnTo>
                  <a:lnTo>
                    <a:pt x="1141469" y="5401746"/>
                  </a:lnTo>
                  <a:lnTo>
                    <a:pt x="1098412" y="5386230"/>
                  </a:lnTo>
                  <a:lnTo>
                    <a:pt x="1055904" y="5369593"/>
                  </a:lnTo>
                  <a:lnTo>
                    <a:pt x="1013962" y="5351854"/>
                  </a:lnTo>
                  <a:lnTo>
                    <a:pt x="972605" y="5333030"/>
                  </a:lnTo>
                  <a:lnTo>
                    <a:pt x="931850" y="5313138"/>
                  </a:lnTo>
                  <a:lnTo>
                    <a:pt x="891715" y="5292198"/>
                  </a:lnTo>
                  <a:lnTo>
                    <a:pt x="852218" y="5270227"/>
                  </a:lnTo>
                  <a:lnTo>
                    <a:pt x="813376" y="5247242"/>
                  </a:lnTo>
                  <a:lnTo>
                    <a:pt x="775209" y="5223261"/>
                  </a:lnTo>
                  <a:lnTo>
                    <a:pt x="737733" y="5198303"/>
                  </a:lnTo>
                  <a:lnTo>
                    <a:pt x="700966" y="5172386"/>
                  </a:lnTo>
                  <a:lnTo>
                    <a:pt x="664927" y="5145526"/>
                  </a:lnTo>
                  <a:lnTo>
                    <a:pt x="629634" y="5117743"/>
                  </a:lnTo>
                  <a:lnTo>
                    <a:pt x="595103" y="5089053"/>
                  </a:lnTo>
                  <a:lnTo>
                    <a:pt x="561353" y="5059475"/>
                  </a:lnTo>
                  <a:lnTo>
                    <a:pt x="528402" y="5029027"/>
                  </a:lnTo>
                  <a:lnTo>
                    <a:pt x="496268" y="4997727"/>
                  </a:lnTo>
                  <a:lnTo>
                    <a:pt x="464968" y="4965592"/>
                  </a:lnTo>
                  <a:lnTo>
                    <a:pt x="434521" y="4932640"/>
                  </a:lnTo>
                  <a:lnTo>
                    <a:pt x="404944" y="4898890"/>
                  </a:lnTo>
                  <a:lnTo>
                    <a:pt x="376256" y="4864359"/>
                  </a:lnTo>
                  <a:lnTo>
                    <a:pt x="348473" y="4829064"/>
                  </a:lnTo>
                  <a:lnTo>
                    <a:pt x="321615" y="4793025"/>
                  </a:lnTo>
                  <a:lnTo>
                    <a:pt x="295698" y="4756258"/>
                  </a:lnTo>
                  <a:lnTo>
                    <a:pt x="270741" y="4718782"/>
                  </a:lnTo>
                  <a:lnTo>
                    <a:pt x="246762" y="4680614"/>
                  </a:lnTo>
                  <a:lnTo>
                    <a:pt x="223778" y="4641773"/>
                  </a:lnTo>
                  <a:lnTo>
                    <a:pt x="201808" y="4602276"/>
                  </a:lnTo>
                  <a:lnTo>
                    <a:pt x="180868" y="4562141"/>
                  </a:lnTo>
                  <a:lnTo>
                    <a:pt x="160978" y="4521387"/>
                  </a:lnTo>
                  <a:lnTo>
                    <a:pt x="142155" y="4480030"/>
                  </a:lnTo>
                  <a:lnTo>
                    <a:pt x="124417" y="4438089"/>
                  </a:lnTo>
                  <a:lnTo>
                    <a:pt x="107781" y="4395581"/>
                  </a:lnTo>
                  <a:lnTo>
                    <a:pt x="92266" y="4352525"/>
                  </a:lnTo>
                  <a:lnTo>
                    <a:pt x="77889" y="4308939"/>
                  </a:lnTo>
                  <a:lnTo>
                    <a:pt x="64669" y="4264840"/>
                  </a:lnTo>
                  <a:lnTo>
                    <a:pt x="52623" y="4220246"/>
                  </a:lnTo>
                  <a:lnTo>
                    <a:pt x="41770" y="4175175"/>
                  </a:lnTo>
                  <a:lnTo>
                    <a:pt x="32126" y="4129645"/>
                  </a:lnTo>
                  <a:lnTo>
                    <a:pt x="23710" y="4083674"/>
                  </a:lnTo>
                  <a:lnTo>
                    <a:pt x="16539" y="4037280"/>
                  </a:lnTo>
                  <a:lnTo>
                    <a:pt x="10633" y="3990481"/>
                  </a:lnTo>
                  <a:lnTo>
                    <a:pt x="6007" y="3943293"/>
                  </a:lnTo>
                  <a:lnTo>
                    <a:pt x="2682" y="3895737"/>
                  </a:lnTo>
                  <a:lnTo>
                    <a:pt x="673" y="3847828"/>
                  </a:lnTo>
                  <a:lnTo>
                    <a:pt x="0" y="3799586"/>
                  </a:lnTo>
                  <a:lnTo>
                    <a:pt x="0" y="1694434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707007" y="1545463"/>
            <a:ext cx="9634855" cy="3989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220" indent="327660">
              <a:lnSpc>
                <a:spcPct val="150000"/>
              </a:lnSpc>
              <a:spcBef>
                <a:spcPts val="100"/>
              </a:spcBef>
              <a:buClr>
                <a:srgbClr val="C00000"/>
              </a:buClr>
              <a:buFont typeface="Roboto Bk"/>
              <a:buAutoNum type="arabicPeriod" startAt="5"/>
              <a:tabLst>
                <a:tab pos="340360" algn="l"/>
              </a:tabLst>
            </a:pP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Mang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30" dirty="0" err="1">
                <a:solidFill>
                  <a:srgbClr val="C00000"/>
                </a:solidFill>
                <a:latin typeface="Roboto Bk"/>
                <a:cs typeface="Roboto Bk"/>
              </a:rPr>
              <a:t>đủ</a:t>
            </a:r>
            <a:r>
              <a:rPr lang="en-US" sz="2400" b="1" spc="-3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đồ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dùng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tập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,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sách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vở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phải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được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bọc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Roboto Bk"/>
                <a:cs typeface="Roboto Bk"/>
              </a:rPr>
              <a:t>dán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Roboto Bk"/>
                <a:cs typeface="Roboto Bk"/>
              </a:rPr>
              <a:t>nhãn</a:t>
            </a:r>
            <a:r>
              <a:rPr lang="en-US" sz="2400" b="1" spc="-15" dirty="0">
                <a:solidFill>
                  <a:srgbClr val="C00000"/>
                </a:solidFill>
                <a:latin typeface="Roboto Bk"/>
                <a:cs typeface="Roboto Bk"/>
              </a:rPr>
              <a:t>.</a:t>
            </a:r>
            <a:endParaRPr sz="2400" dirty="0">
              <a:latin typeface="Roboto Bk"/>
              <a:cs typeface="Roboto Bk"/>
            </a:endParaRPr>
          </a:p>
          <a:p>
            <a:pPr marL="340360" indent="-327660">
              <a:lnSpc>
                <a:spcPct val="150000"/>
              </a:lnSpc>
              <a:spcBef>
                <a:spcPts val="430"/>
              </a:spcBef>
              <a:buAutoNum type="arabicPeriod" startAt="5"/>
              <a:tabLst>
                <a:tab pos="340360" algn="l"/>
              </a:tabLst>
            </a:pP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Giữ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gìn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vệ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sinh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và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bảo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quản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tốt</a:t>
            </a:r>
            <a:r>
              <a:rPr sz="2400" b="1" spc="-4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tài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sản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của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nhà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trường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,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đảm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bảo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 An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toàn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trường</a:t>
            </a:r>
            <a:r>
              <a:rPr lang="en-US" sz="2400" b="1" spc="-1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.</a:t>
            </a:r>
            <a:endParaRPr sz="2400" dirty="0">
              <a:latin typeface="Roboto Bk"/>
              <a:cs typeface="Roboto Bk"/>
            </a:endParaRPr>
          </a:p>
          <a:p>
            <a:pPr marL="12700" marR="5080" indent="327660">
              <a:lnSpc>
                <a:spcPct val="150000"/>
              </a:lnSpc>
              <a:spcBef>
                <a:spcPts val="185"/>
              </a:spcBef>
              <a:buAutoNum type="arabicPeriod" startAt="5"/>
              <a:tabLst>
                <a:tab pos="340360" algn="l"/>
              </a:tabLst>
            </a:pPr>
            <a:r>
              <a:rPr sz="2400" b="1" spc="-20" dirty="0" err="1">
                <a:solidFill>
                  <a:srgbClr val="C00000"/>
                </a:solidFill>
                <a:latin typeface="Roboto Bk"/>
                <a:cs typeface="Roboto Bk"/>
              </a:rPr>
              <a:t>Biết</a:t>
            </a:r>
            <a:r>
              <a:rPr sz="2400" b="1" spc="-7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chào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Roboto Bk"/>
                <a:cs typeface="Roboto Bk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Roboto Bk"/>
                <a:cs typeface="Roboto Bk"/>
              </a:rPr>
              <a:t>,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lễ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phép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với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người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80" dirty="0">
                <a:solidFill>
                  <a:srgbClr val="C00000"/>
                </a:solidFill>
                <a:latin typeface="Roboto Bk"/>
                <a:cs typeface="Roboto Bk"/>
              </a:rPr>
              <a:t>lớn,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hòa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nhã</a:t>
            </a:r>
            <a:r>
              <a:rPr sz="2400" b="1" spc="-7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30" dirty="0">
                <a:solidFill>
                  <a:srgbClr val="C00000"/>
                </a:solidFill>
                <a:latin typeface="Roboto Bk"/>
                <a:cs typeface="Roboto Bk"/>
              </a:rPr>
              <a:t>với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bạn</a:t>
            </a:r>
            <a:r>
              <a:rPr sz="2400" b="1" spc="-7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bè,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không</a:t>
            </a:r>
            <a:r>
              <a:rPr sz="2400" b="1" spc="-2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đánh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nhau,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không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nói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tục,</a:t>
            </a:r>
            <a:r>
              <a:rPr sz="2400" b="1" spc="-3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chửi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bậy.</a:t>
            </a:r>
            <a:endParaRPr sz="2400" dirty="0">
              <a:latin typeface="Roboto Bk"/>
              <a:cs typeface="Roboto Bk"/>
            </a:endParaRPr>
          </a:p>
          <a:p>
            <a:pPr marL="340360" indent="-327660">
              <a:lnSpc>
                <a:spcPct val="150000"/>
              </a:lnSpc>
              <a:spcBef>
                <a:spcPts val="254"/>
              </a:spcBef>
              <a:buAutoNum type="arabicPeriod" startAt="5"/>
              <a:tabLst>
                <a:tab pos="340360" algn="l"/>
              </a:tabLst>
            </a:pP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Không</a:t>
            </a:r>
            <a:r>
              <a:rPr sz="2400" b="1" spc="-4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mang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50" dirty="0" err="1">
                <a:solidFill>
                  <a:srgbClr val="C00000"/>
                </a:solidFill>
                <a:latin typeface="Roboto Bk"/>
                <a:cs typeface="Roboto Bk"/>
              </a:rPr>
              <a:t>nữ</a:t>
            </a:r>
            <a:r>
              <a:rPr sz="2400" b="1" spc="-5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60" dirty="0" err="1">
                <a:solidFill>
                  <a:srgbClr val="C00000"/>
                </a:solidFill>
                <a:latin typeface="Roboto Bk"/>
                <a:cs typeface="Roboto Bk"/>
              </a:rPr>
              <a:t>trang</a:t>
            </a:r>
            <a:r>
              <a:rPr lang="en-US"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Roboto Bk"/>
                <a:cs typeface="Roboto Bk"/>
              </a:rPr>
              <a:t>quý</a:t>
            </a:r>
            <a:r>
              <a:rPr lang="en-US"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Roboto Bk"/>
                <a:cs typeface="Roboto Bk"/>
              </a:rPr>
              <a:t>đi</a:t>
            </a:r>
            <a:r>
              <a:rPr lang="en-US"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.</a:t>
            </a:r>
            <a:endParaRPr sz="2400" dirty="0">
              <a:latin typeface="Roboto Bk"/>
              <a:cs typeface="Roboto Bk"/>
            </a:endParaRPr>
          </a:p>
          <a:p>
            <a:pPr marL="340360" indent="-327660">
              <a:lnSpc>
                <a:spcPct val="150000"/>
              </a:lnSpc>
              <a:spcBef>
                <a:spcPts val="430"/>
              </a:spcBef>
              <a:buAutoNum type="arabicPeriod" startAt="5"/>
              <a:tabLst>
                <a:tab pos="340360" algn="l"/>
              </a:tabLst>
            </a:pP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HS</a:t>
            </a:r>
            <a:r>
              <a:rPr sz="2400" b="1" spc="-8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Roboto Bk"/>
                <a:cs typeface="Roboto Bk"/>
              </a:rPr>
              <a:t>nghỉ</a:t>
            </a:r>
            <a:r>
              <a:rPr sz="2400" b="1" spc="-6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học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hoặc</a:t>
            </a:r>
            <a:r>
              <a:rPr sz="2400" b="1" spc="-7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cắt</a:t>
            </a:r>
            <a:r>
              <a:rPr sz="2400" b="1" spc="-7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suất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50" dirty="0">
                <a:solidFill>
                  <a:srgbClr val="C00000"/>
                </a:solidFill>
                <a:latin typeface="Roboto Bk"/>
                <a:cs typeface="Roboto Bk"/>
              </a:rPr>
              <a:t>ăn,</a:t>
            </a:r>
            <a:r>
              <a:rPr sz="2400" b="1" spc="-8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phụ</a:t>
            </a:r>
            <a:r>
              <a:rPr sz="2400" b="1" spc="-7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30" dirty="0" err="1">
                <a:solidFill>
                  <a:srgbClr val="C00000"/>
                </a:solidFill>
                <a:latin typeface="Roboto Bk"/>
                <a:cs typeface="Roboto Bk"/>
              </a:rPr>
              <a:t>huynh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Roboto Bk"/>
                <a:cs typeface="Roboto Bk"/>
              </a:rPr>
              <a:t>cần</a:t>
            </a:r>
            <a:r>
              <a:rPr lang="en-US"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 err="1">
                <a:solidFill>
                  <a:srgbClr val="C00000"/>
                </a:solidFill>
                <a:latin typeface="Roboto Bk"/>
                <a:cs typeface="Roboto Bk"/>
              </a:rPr>
              <a:t>xin</a:t>
            </a:r>
            <a:r>
              <a:rPr sz="2400" b="1" spc="-75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dirty="0">
                <a:solidFill>
                  <a:srgbClr val="C00000"/>
                </a:solidFill>
                <a:latin typeface="Roboto Bk"/>
                <a:cs typeface="Roboto Bk"/>
              </a:rPr>
              <a:t>phép</a:t>
            </a:r>
            <a:r>
              <a:rPr sz="2400" b="1" spc="-60" dirty="0">
                <a:solidFill>
                  <a:srgbClr val="C00000"/>
                </a:solidFill>
                <a:latin typeface="Roboto Bk"/>
                <a:cs typeface="Roboto Bk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Roboto Bk"/>
                <a:cs typeface="Roboto Bk"/>
              </a:rPr>
              <a:t>GVCN.</a:t>
            </a:r>
            <a:endParaRPr sz="2400" dirty="0">
              <a:latin typeface="Roboto Bk"/>
              <a:cs typeface="Roboto Bk"/>
            </a:endParaRPr>
          </a:p>
        </p:txBody>
      </p:sp>
      <p:pic>
        <p:nvPicPr>
          <p:cNvPr id="23" name="Picture 22" descr="phim hoạt hình dễ thương ngày quốc tế đọc viết học sinh vẽ tay các yếu tố">
            <a:extLst>
              <a:ext uri="{FF2B5EF4-FFF2-40B4-BE49-F238E27FC236}">
                <a16:creationId xmlns:a16="http://schemas.microsoft.com/office/drawing/2014/main" id="{73DE5656-D78B-5363-2BF4-33BB78622C1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34504"/>
            <a:ext cx="1819275" cy="132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36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" y="0"/>
              <a:ext cx="12191873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39384"/>
              <a:ext cx="4588002" cy="10843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861" y="2685360"/>
              <a:ext cx="3747116" cy="4066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6328" y="5708897"/>
              <a:ext cx="5651754" cy="10599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1027" y="377952"/>
              <a:ext cx="6074695" cy="63194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4720" y="576071"/>
              <a:ext cx="1587246" cy="8542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64433" y="566419"/>
              <a:ext cx="1562100" cy="828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3291" y="618744"/>
              <a:ext cx="1062989" cy="8115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2751" y="608965"/>
              <a:ext cx="1039240" cy="7861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45708" y="618744"/>
              <a:ext cx="1017269" cy="8100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5166" y="608965"/>
              <a:ext cx="992886" cy="7849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98847" y="1578863"/>
              <a:ext cx="1564386" cy="8115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88941" y="1569085"/>
              <a:ext cx="1539367" cy="7861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83152" y="784847"/>
              <a:ext cx="422910" cy="54484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78960" y="781558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373888" y="0"/>
                  </a:moveTo>
                  <a:lnTo>
                    <a:pt x="15239" y="0"/>
                  </a:lnTo>
                  <a:lnTo>
                    <a:pt x="12700" y="0"/>
                  </a:lnTo>
                  <a:lnTo>
                    <a:pt x="10413" y="634"/>
                  </a:lnTo>
                  <a:lnTo>
                    <a:pt x="0" y="34289"/>
                  </a:lnTo>
                  <a:lnTo>
                    <a:pt x="0" y="49656"/>
                  </a:lnTo>
                  <a:lnTo>
                    <a:pt x="12700" y="83946"/>
                  </a:lnTo>
                  <a:lnTo>
                    <a:pt x="141859" y="83946"/>
                  </a:lnTo>
                  <a:lnTo>
                    <a:pt x="141859" y="494029"/>
                  </a:lnTo>
                  <a:lnTo>
                    <a:pt x="183514" y="507872"/>
                  </a:lnTo>
                  <a:lnTo>
                    <a:pt x="203326" y="507872"/>
                  </a:lnTo>
                  <a:lnTo>
                    <a:pt x="240791" y="500506"/>
                  </a:lnTo>
                  <a:lnTo>
                    <a:pt x="244983" y="494029"/>
                  </a:lnTo>
                  <a:lnTo>
                    <a:pt x="244983" y="83946"/>
                  </a:lnTo>
                  <a:lnTo>
                    <a:pt x="373888" y="83946"/>
                  </a:lnTo>
                  <a:lnTo>
                    <a:pt x="386841" y="49656"/>
                  </a:lnTo>
                  <a:lnTo>
                    <a:pt x="386841" y="34289"/>
                  </a:lnTo>
                  <a:lnTo>
                    <a:pt x="376047" y="634"/>
                  </a:lnTo>
                  <a:lnTo>
                    <a:pt x="373888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78960" y="781558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15239" y="0"/>
                  </a:moveTo>
                  <a:lnTo>
                    <a:pt x="371601" y="0"/>
                  </a:lnTo>
                  <a:lnTo>
                    <a:pt x="373888" y="0"/>
                  </a:lnTo>
                  <a:lnTo>
                    <a:pt x="376047" y="634"/>
                  </a:lnTo>
                  <a:lnTo>
                    <a:pt x="378078" y="2031"/>
                  </a:lnTo>
                  <a:lnTo>
                    <a:pt x="379984" y="3555"/>
                  </a:lnTo>
                  <a:lnTo>
                    <a:pt x="381635" y="5841"/>
                  </a:lnTo>
                  <a:lnTo>
                    <a:pt x="382904" y="9143"/>
                  </a:lnTo>
                  <a:lnTo>
                    <a:pt x="384175" y="12318"/>
                  </a:lnTo>
                  <a:lnTo>
                    <a:pt x="385190" y="16763"/>
                  </a:lnTo>
                  <a:lnTo>
                    <a:pt x="385825" y="22225"/>
                  </a:lnTo>
                  <a:lnTo>
                    <a:pt x="386461" y="27686"/>
                  </a:lnTo>
                  <a:lnTo>
                    <a:pt x="386841" y="34289"/>
                  </a:lnTo>
                  <a:lnTo>
                    <a:pt x="386841" y="42163"/>
                  </a:lnTo>
                  <a:lnTo>
                    <a:pt x="386841" y="49656"/>
                  </a:lnTo>
                  <a:lnTo>
                    <a:pt x="386461" y="56133"/>
                  </a:lnTo>
                  <a:lnTo>
                    <a:pt x="385825" y="61467"/>
                  </a:lnTo>
                  <a:lnTo>
                    <a:pt x="385190" y="66801"/>
                  </a:lnTo>
                  <a:lnTo>
                    <a:pt x="378078" y="81533"/>
                  </a:lnTo>
                  <a:lnTo>
                    <a:pt x="376047" y="83184"/>
                  </a:lnTo>
                  <a:lnTo>
                    <a:pt x="373888" y="83946"/>
                  </a:lnTo>
                  <a:lnTo>
                    <a:pt x="371601" y="83946"/>
                  </a:lnTo>
                  <a:lnTo>
                    <a:pt x="244983" y="83946"/>
                  </a:lnTo>
                  <a:lnTo>
                    <a:pt x="244983" y="491363"/>
                  </a:lnTo>
                  <a:lnTo>
                    <a:pt x="244983" y="494029"/>
                  </a:lnTo>
                  <a:lnTo>
                    <a:pt x="244093" y="496315"/>
                  </a:lnTo>
                  <a:lnTo>
                    <a:pt x="218186" y="506602"/>
                  </a:lnTo>
                  <a:lnTo>
                    <a:pt x="211581" y="507364"/>
                  </a:lnTo>
                  <a:lnTo>
                    <a:pt x="203326" y="507872"/>
                  </a:lnTo>
                  <a:lnTo>
                    <a:pt x="193421" y="507872"/>
                  </a:lnTo>
                  <a:lnTo>
                    <a:pt x="183514" y="507872"/>
                  </a:lnTo>
                  <a:lnTo>
                    <a:pt x="175260" y="507364"/>
                  </a:lnTo>
                  <a:lnTo>
                    <a:pt x="168655" y="506602"/>
                  </a:lnTo>
                  <a:lnTo>
                    <a:pt x="161925" y="505840"/>
                  </a:lnTo>
                  <a:lnTo>
                    <a:pt x="141859" y="494029"/>
                  </a:lnTo>
                  <a:lnTo>
                    <a:pt x="141859" y="491363"/>
                  </a:lnTo>
                  <a:lnTo>
                    <a:pt x="141859" y="83946"/>
                  </a:lnTo>
                  <a:lnTo>
                    <a:pt x="15239" y="83946"/>
                  </a:lnTo>
                  <a:lnTo>
                    <a:pt x="12700" y="83946"/>
                  </a:lnTo>
                  <a:lnTo>
                    <a:pt x="10413" y="83184"/>
                  </a:lnTo>
                  <a:lnTo>
                    <a:pt x="8636" y="81533"/>
                  </a:lnTo>
                  <a:lnTo>
                    <a:pt x="6858" y="80009"/>
                  </a:lnTo>
                  <a:lnTo>
                    <a:pt x="5206" y="77596"/>
                  </a:lnTo>
                  <a:lnTo>
                    <a:pt x="3937" y="74421"/>
                  </a:lnTo>
                  <a:lnTo>
                    <a:pt x="2666" y="71119"/>
                  </a:lnTo>
                  <a:lnTo>
                    <a:pt x="1650" y="66801"/>
                  </a:lnTo>
                  <a:lnTo>
                    <a:pt x="1015" y="61467"/>
                  </a:lnTo>
                  <a:lnTo>
                    <a:pt x="380" y="56133"/>
                  </a:lnTo>
                  <a:lnTo>
                    <a:pt x="0" y="49656"/>
                  </a:lnTo>
                  <a:lnTo>
                    <a:pt x="0" y="42163"/>
                  </a:lnTo>
                  <a:lnTo>
                    <a:pt x="0" y="34289"/>
                  </a:lnTo>
                  <a:lnTo>
                    <a:pt x="380" y="27686"/>
                  </a:lnTo>
                  <a:lnTo>
                    <a:pt x="1015" y="22225"/>
                  </a:lnTo>
                  <a:lnTo>
                    <a:pt x="1650" y="16763"/>
                  </a:lnTo>
                  <a:lnTo>
                    <a:pt x="2666" y="12318"/>
                  </a:lnTo>
                  <a:lnTo>
                    <a:pt x="3937" y="9143"/>
                  </a:lnTo>
                  <a:lnTo>
                    <a:pt x="5206" y="5841"/>
                  </a:lnTo>
                  <a:lnTo>
                    <a:pt x="6858" y="3555"/>
                  </a:lnTo>
                  <a:lnTo>
                    <a:pt x="8636" y="2031"/>
                  </a:lnTo>
                  <a:lnTo>
                    <a:pt x="10413" y="634"/>
                  </a:lnTo>
                  <a:lnTo>
                    <a:pt x="12700" y="0"/>
                  </a:lnTo>
                  <a:lnTo>
                    <a:pt x="15239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29684" y="783336"/>
              <a:ext cx="432053" cy="5463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325620" y="779144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40">
                  <a:moveTo>
                    <a:pt x="353313" y="0"/>
                  </a:moveTo>
                  <a:lnTo>
                    <a:pt x="333247" y="0"/>
                  </a:lnTo>
                  <a:lnTo>
                    <a:pt x="324865" y="380"/>
                  </a:lnTo>
                  <a:lnTo>
                    <a:pt x="291845" y="13842"/>
                  </a:lnTo>
                  <a:lnTo>
                    <a:pt x="291845" y="201929"/>
                  </a:lnTo>
                  <a:lnTo>
                    <a:pt x="102742" y="201929"/>
                  </a:lnTo>
                  <a:lnTo>
                    <a:pt x="102742" y="13842"/>
                  </a:lnTo>
                  <a:lnTo>
                    <a:pt x="101980" y="11429"/>
                  </a:lnTo>
                  <a:lnTo>
                    <a:pt x="61721" y="0"/>
                  </a:lnTo>
                  <a:lnTo>
                    <a:pt x="51562" y="0"/>
                  </a:lnTo>
                  <a:lnTo>
                    <a:pt x="41655" y="0"/>
                  </a:lnTo>
                  <a:lnTo>
                    <a:pt x="888" y="11429"/>
                  </a:lnTo>
                  <a:lnTo>
                    <a:pt x="0" y="13842"/>
                  </a:lnTo>
                  <a:lnTo>
                    <a:pt x="0" y="496442"/>
                  </a:lnTo>
                  <a:lnTo>
                    <a:pt x="41655" y="510285"/>
                  </a:lnTo>
                  <a:lnTo>
                    <a:pt x="61721" y="510285"/>
                  </a:lnTo>
                  <a:lnTo>
                    <a:pt x="101980" y="498728"/>
                  </a:lnTo>
                  <a:lnTo>
                    <a:pt x="102742" y="496442"/>
                  </a:lnTo>
                  <a:lnTo>
                    <a:pt x="102742" y="289432"/>
                  </a:lnTo>
                  <a:lnTo>
                    <a:pt x="291845" y="289432"/>
                  </a:lnTo>
                  <a:lnTo>
                    <a:pt x="291845" y="496442"/>
                  </a:lnTo>
                  <a:lnTo>
                    <a:pt x="292734" y="498728"/>
                  </a:lnTo>
                  <a:lnTo>
                    <a:pt x="333247" y="510285"/>
                  </a:lnTo>
                  <a:lnTo>
                    <a:pt x="353313" y="510285"/>
                  </a:lnTo>
                  <a:lnTo>
                    <a:pt x="393700" y="498728"/>
                  </a:lnTo>
                  <a:lnTo>
                    <a:pt x="394588" y="496442"/>
                  </a:lnTo>
                  <a:lnTo>
                    <a:pt x="394588" y="13842"/>
                  </a:lnTo>
                  <a:lnTo>
                    <a:pt x="361568" y="380"/>
                  </a:lnTo>
                  <a:lnTo>
                    <a:pt x="353313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25620" y="779144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40">
                  <a:moveTo>
                    <a:pt x="51562" y="0"/>
                  </a:moveTo>
                  <a:lnTo>
                    <a:pt x="61721" y="0"/>
                  </a:lnTo>
                  <a:lnTo>
                    <a:pt x="70103" y="380"/>
                  </a:lnTo>
                  <a:lnTo>
                    <a:pt x="76580" y="1142"/>
                  </a:lnTo>
                  <a:lnTo>
                    <a:pt x="83057" y="1904"/>
                  </a:lnTo>
                  <a:lnTo>
                    <a:pt x="88264" y="3047"/>
                  </a:lnTo>
                  <a:lnTo>
                    <a:pt x="92201" y="4317"/>
                  </a:lnTo>
                  <a:lnTo>
                    <a:pt x="96138" y="5587"/>
                  </a:lnTo>
                  <a:lnTo>
                    <a:pt x="98805" y="7238"/>
                  </a:lnTo>
                  <a:lnTo>
                    <a:pt x="100456" y="9397"/>
                  </a:lnTo>
                  <a:lnTo>
                    <a:pt x="101980" y="11429"/>
                  </a:lnTo>
                  <a:lnTo>
                    <a:pt x="102742" y="13842"/>
                  </a:lnTo>
                  <a:lnTo>
                    <a:pt x="102742" y="16382"/>
                  </a:lnTo>
                  <a:lnTo>
                    <a:pt x="102742" y="201929"/>
                  </a:lnTo>
                  <a:lnTo>
                    <a:pt x="291845" y="201929"/>
                  </a:lnTo>
                  <a:lnTo>
                    <a:pt x="291845" y="16382"/>
                  </a:lnTo>
                  <a:lnTo>
                    <a:pt x="291845" y="13842"/>
                  </a:lnTo>
                  <a:lnTo>
                    <a:pt x="292734" y="11429"/>
                  </a:lnTo>
                  <a:lnTo>
                    <a:pt x="294385" y="9397"/>
                  </a:lnTo>
                  <a:lnTo>
                    <a:pt x="296037" y="7238"/>
                  </a:lnTo>
                  <a:lnTo>
                    <a:pt x="298830" y="5587"/>
                  </a:lnTo>
                  <a:lnTo>
                    <a:pt x="302640" y="4317"/>
                  </a:lnTo>
                  <a:lnTo>
                    <a:pt x="306324" y="3047"/>
                  </a:lnTo>
                  <a:lnTo>
                    <a:pt x="311530" y="1904"/>
                  </a:lnTo>
                  <a:lnTo>
                    <a:pt x="318262" y="1142"/>
                  </a:lnTo>
                  <a:lnTo>
                    <a:pt x="324865" y="380"/>
                  </a:lnTo>
                  <a:lnTo>
                    <a:pt x="333247" y="0"/>
                  </a:lnTo>
                  <a:lnTo>
                    <a:pt x="343407" y="0"/>
                  </a:lnTo>
                  <a:lnTo>
                    <a:pt x="353313" y="0"/>
                  </a:lnTo>
                  <a:lnTo>
                    <a:pt x="361568" y="380"/>
                  </a:lnTo>
                  <a:lnTo>
                    <a:pt x="368045" y="1142"/>
                  </a:lnTo>
                  <a:lnTo>
                    <a:pt x="374522" y="1904"/>
                  </a:lnTo>
                  <a:lnTo>
                    <a:pt x="379729" y="3047"/>
                  </a:lnTo>
                  <a:lnTo>
                    <a:pt x="383666" y="4317"/>
                  </a:lnTo>
                  <a:lnTo>
                    <a:pt x="387603" y="5587"/>
                  </a:lnTo>
                  <a:lnTo>
                    <a:pt x="390397" y="7238"/>
                  </a:lnTo>
                  <a:lnTo>
                    <a:pt x="392049" y="9397"/>
                  </a:lnTo>
                  <a:lnTo>
                    <a:pt x="393700" y="11429"/>
                  </a:lnTo>
                  <a:lnTo>
                    <a:pt x="394588" y="13842"/>
                  </a:lnTo>
                  <a:lnTo>
                    <a:pt x="394588" y="16382"/>
                  </a:lnTo>
                  <a:lnTo>
                    <a:pt x="394588" y="493775"/>
                  </a:lnTo>
                  <a:lnTo>
                    <a:pt x="394588" y="496442"/>
                  </a:lnTo>
                  <a:lnTo>
                    <a:pt x="393700" y="498728"/>
                  </a:lnTo>
                  <a:lnTo>
                    <a:pt x="368045" y="509015"/>
                  </a:lnTo>
                  <a:lnTo>
                    <a:pt x="361568" y="509777"/>
                  </a:lnTo>
                  <a:lnTo>
                    <a:pt x="353313" y="510285"/>
                  </a:lnTo>
                  <a:lnTo>
                    <a:pt x="343407" y="510285"/>
                  </a:lnTo>
                  <a:lnTo>
                    <a:pt x="333247" y="510285"/>
                  </a:lnTo>
                  <a:lnTo>
                    <a:pt x="324865" y="509777"/>
                  </a:lnTo>
                  <a:lnTo>
                    <a:pt x="318262" y="509015"/>
                  </a:lnTo>
                  <a:lnTo>
                    <a:pt x="311530" y="508253"/>
                  </a:lnTo>
                  <a:lnTo>
                    <a:pt x="291845" y="496442"/>
                  </a:lnTo>
                  <a:lnTo>
                    <a:pt x="291845" y="493775"/>
                  </a:lnTo>
                  <a:lnTo>
                    <a:pt x="291845" y="289432"/>
                  </a:lnTo>
                  <a:lnTo>
                    <a:pt x="102742" y="289432"/>
                  </a:lnTo>
                  <a:lnTo>
                    <a:pt x="102742" y="493775"/>
                  </a:lnTo>
                  <a:lnTo>
                    <a:pt x="102742" y="496442"/>
                  </a:lnTo>
                  <a:lnTo>
                    <a:pt x="76580" y="509015"/>
                  </a:lnTo>
                  <a:lnTo>
                    <a:pt x="70103" y="509777"/>
                  </a:lnTo>
                  <a:lnTo>
                    <a:pt x="61721" y="510285"/>
                  </a:lnTo>
                  <a:lnTo>
                    <a:pt x="51562" y="510285"/>
                  </a:lnTo>
                  <a:lnTo>
                    <a:pt x="41655" y="510285"/>
                  </a:lnTo>
                  <a:lnTo>
                    <a:pt x="2539" y="500888"/>
                  </a:lnTo>
                  <a:lnTo>
                    <a:pt x="0" y="496442"/>
                  </a:lnTo>
                  <a:lnTo>
                    <a:pt x="0" y="493775"/>
                  </a:lnTo>
                  <a:lnTo>
                    <a:pt x="0" y="16382"/>
                  </a:lnTo>
                  <a:lnTo>
                    <a:pt x="0" y="13842"/>
                  </a:lnTo>
                  <a:lnTo>
                    <a:pt x="888" y="11429"/>
                  </a:lnTo>
                  <a:lnTo>
                    <a:pt x="41655" y="0"/>
                  </a:lnTo>
                  <a:lnTo>
                    <a:pt x="5156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32603" y="568451"/>
              <a:ext cx="585977" cy="76885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829683" y="564261"/>
              <a:ext cx="548640" cy="732155"/>
            </a:xfrm>
            <a:custGeom>
              <a:avLst/>
              <a:gdLst/>
              <a:ahLst/>
              <a:cxnLst/>
              <a:rect l="l" t="t" r="r" b="b"/>
              <a:pathLst>
                <a:path w="548639" h="732155">
                  <a:moveTo>
                    <a:pt x="51562" y="214884"/>
                  </a:moveTo>
                  <a:lnTo>
                    <a:pt x="41401" y="214884"/>
                  </a:lnTo>
                  <a:lnTo>
                    <a:pt x="33019" y="215264"/>
                  </a:lnTo>
                  <a:lnTo>
                    <a:pt x="2412" y="224281"/>
                  </a:lnTo>
                  <a:lnTo>
                    <a:pt x="762" y="226313"/>
                  </a:lnTo>
                  <a:lnTo>
                    <a:pt x="0" y="228726"/>
                  </a:lnTo>
                  <a:lnTo>
                    <a:pt x="0" y="538734"/>
                  </a:lnTo>
                  <a:lnTo>
                    <a:pt x="3492" y="584152"/>
                  </a:lnTo>
                  <a:lnTo>
                    <a:pt x="13842" y="623569"/>
                  </a:lnTo>
                  <a:lnTo>
                    <a:pt x="41614" y="671111"/>
                  </a:lnTo>
                  <a:lnTo>
                    <a:pt x="83026" y="704865"/>
                  </a:lnTo>
                  <a:lnTo>
                    <a:pt x="137554" y="725076"/>
                  </a:lnTo>
                  <a:lnTo>
                    <a:pt x="180365" y="731033"/>
                  </a:lnTo>
                  <a:lnTo>
                    <a:pt x="203580" y="731774"/>
                  </a:lnTo>
                  <a:lnTo>
                    <a:pt x="228201" y="730940"/>
                  </a:lnTo>
                  <a:lnTo>
                    <a:pt x="273107" y="724273"/>
                  </a:lnTo>
                  <a:lnTo>
                    <a:pt x="312130" y="711084"/>
                  </a:lnTo>
                  <a:lnTo>
                    <a:pt x="344983" y="691757"/>
                  </a:lnTo>
                  <a:lnTo>
                    <a:pt x="382396" y="651541"/>
                  </a:lnTo>
                  <a:lnTo>
                    <a:pt x="384803" y="647318"/>
                  </a:lnTo>
                  <a:lnTo>
                    <a:pt x="207899" y="647318"/>
                  </a:lnTo>
                  <a:lnTo>
                    <a:pt x="196242" y="646864"/>
                  </a:lnTo>
                  <a:lnTo>
                    <a:pt x="155358" y="636081"/>
                  </a:lnTo>
                  <a:lnTo>
                    <a:pt x="124916" y="610774"/>
                  </a:lnTo>
                  <a:lnTo>
                    <a:pt x="106975" y="570364"/>
                  </a:lnTo>
                  <a:lnTo>
                    <a:pt x="102742" y="529716"/>
                  </a:lnTo>
                  <a:lnTo>
                    <a:pt x="102742" y="226060"/>
                  </a:lnTo>
                  <a:lnTo>
                    <a:pt x="99059" y="221996"/>
                  </a:lnTo>
                  <a:lnTo>
                    <a:pt x="91820" y="219201"/>
                  </a:lnTo>
                  <a:lnTo>
                    <a:pt x="85226" y="217295"/>
                  </a:lnTo>
                  <a:lnTo>
                    <a:pt x="76311" y="215947"/>
                  </a:lnTo>
                  <a:lnTo>
                    <a:pt x="65085" y="215147"/>
                  </a:lnTo>
                  <a:lnTo>
                    <a:pt x="51562" y="214884"/>
                  </a:lnTo>
                  <a:close/>
                </a:path>
                <a:path w="548639" h="732155">
                  <a:moveTo>
                    <a:pt x="362584" y="214884"/>
                  </a:moveTo>
                  <a:lnTo>
                    <a:pt x="352678" y="214884"/>
                  </a:lnTo>
                  <a:lnTo>
                    <a:pt x="344424" y="215264"/>
                  </a:lnTo>
                  <a:lnTo>
                    <a:pt x="311297" y="538734"/>
                  </a:lnTo>
                  <a:lnTo>
                    <a:pt x="310951" y="548588"/>
                  </a:lnTo>
                  <a:lnTo>
                    <a:pt x="300164" y="593107"/>
                  </a:lnTo>
                  <a:lnTo>
                    <a:pt x="276617" y="624951"/>
                  </a:lnTo>
                  <a:lnTo>
                    <a:pt x="241099" y="643193"/>
                  </a:lnTo>
                  <a:lnTo>
                    <a:pt x="207899" y="647318"/>
                  </a:lnTo>
                  <a:lnTo>
                    <a:pt x="384803" y="647318"/>
                  </a:lnTo>
                  <a:lnTo>
                    <a:pt x="405288" y="598727"/>
                  </a:lnTo>
                  <a:lnTo>
                    <a:pt x="412146" y="557059"/>
                  </a:lnTo>
                  <a:lnTo>
                    <a:pt x="413003" y="359790"/>
                  </a:lnTo>
                  <a:lnTo>
                    <a:pt x="430625" y="358554"/>
                  </a:lnTo>
                  <a:lnTo>
                    <a:pt x="475488" y="346963"/>
                  </a:lnTo>
                  <a:lnTo>
                    <a:pt x="508760" y="324639"/>
                  </a:lnTo>
                  <a:lnTo>
                    <a:pt x="529174" y="297306"/>
                  </a:lnTo>
                  <a:lnTo>
                    <a:pt x="413003" y="297306"/>
                  </a:lnTo>
                  <a:lnTo>
                    <a:pt x="413003" y="226060"/>
                  </a:lnTo>
                  <a:lnTo>
                    <a:pt x="376066" y="215147"/>
                  </a:lnTo>
                  <a:lnTo>
                    <a:pt x="362584" y="214884"/>
                  </a:lnTo>
                  <a:close/>
                </a:path>
                <a:path w="548639" h="732155">
                  <a:moveTo>
                    <a:pt x="510539" y="175767"/>
                  </a:moveTo>
                  <a:lnTo>
                    <a:pt x="490981" y="175767"/>
                  </a:lnTo>
                  <a:lnTo>
                    <a:pt x="482853" y="176275"/>
                  </a:lnTo>
                  <a:lnTo>
                    <a:pt x="470026" y="177800"/>
                  </a:lnTo>
                  <a:lnTo>
                    <a:pt x="464946" y="179324"/>
                  </a:lnTo>
                  <a:lnTo>
                    <a:pt x="461263" y="181737"/>
                  </a:lnTo>
                  <a:lnTo>
                    <a:pt x="457453" y="184023"/>
                  </a:lnTo>
                  <a:lnTo>
                    <a:pt x="454787" y="187325"/>
                  </a:lnTo>
                  <a:lnTo>
                    <a:pt x="453136" y="191388"/>
                  </a:lnTo>
                  <a:lnTo>
                    <a:pt x="451612" y="195579"/>
                  </a:lnTo>
                  <a:lnTo>
                    <a:pt x="450850" y="201040"/>
                  </a:lnTo>
                  <a:lnTo>
                    <a:pt x="450850" y="230124"/>
                  </a:lnTo>
                  <a:lnTo>
                    <a:pt x="450280" y="243532"/>
                  </a:lnTo>
                  <a:lnTo>
                    <a:pt x="436667" y="283519"/>
                  </a:lnTo>
                  <a:lnTo>
                    <a:pt x="413003" y="297306"/>
                  </a:lnTo>
                  <a:lnTo>
                    <a:pt x="529174" y="297306"/>
                  </a:lnTo>
                  <a:lnTo>
                    <a:pt x="544387" y="253636"/>
                  </a:lnTo>
                  <a:lnTo>
                    <a:pt x="548513" y="207899"/>
                  </a:lnTo>
                  <a:lnTo>
                    <a:pt x="548513" y="201040"/>
                  </a:lnTo>
                  <a:lnTo>
                    <a:pt x="539368" y="181737"/>
                  </a:lnTo>
                  <a:lnTo>
                    <a:pt x="535813" y="179324"/>
                  </a:lnTo>
                  <a:lnTo>
                    <a:pt x="530987" y="177800"/>
                  </a:lnTo>
                  <a:lnTo>
                    <a:pt x="518413" y="176275"/>
                  </a:lnTo>
                  <a:lnTo>
                    <a:pt x="510539" y="175767"/>
                  </a:lnTo>
                  <a:close/>
                </a:path>
                <a:path w="548639" h="732155">
                  <a:moveTo>
                    <a:pt x="273603" y="46481"/>
                  </a:moveTo>
                  <a:lnTo>
                    <a:pt x="202564" y="46481"/>
                  </a:lnTo>
                  <a:lnTo>
                    <a:pt x="207771" y="49275"/>
                  </a:lnTo>
                  <a:lnTo>
                    <a:pt x="210565" y="54737"/>
                  </a:lnTo>
                  <a:lnTo>
                    <a:pt x="213487" y="60198"/>
                  </a:lnTo>
                  <a:lnTo>
                    <a:pt x="214883" y="66293"/>
                  </a:lnTo>
                  <a:lnTo>
                    <a:pt x="214883" y="80137"/>
                  </a:lnTo>
                  <a:lnTo>
                    <a:pt x="213613" y="86105"/>
                  </a:lnTo>
                  <a:lnTo>
                    <a:pt x="211200" y="91059"/>
                  </a:lnTo>
                  <a:lnTo>
                    <a:pt x="208661" y="96012"/>
                  </a:lnTo>
                  <a:lnTo>
                    <a:pt x="204469" y="98425"/>
                  </a:lnTo>
                  <a:lnTo>
                    <a:pt x="185546" y="98425"/>
                  </a:lnTo>
                  <a:lnTo>
                    <a:pt x="178434" y="99694"/>
                  </a:lnTo>
                  <a:lnTo>
                    <a:pt x="173481" y="102235"/>
                  </a:lnTo>
                  <a:lnTo>
                    <a:pt x="168528" y="104648"/>
                  </a:lnTo>
                  <a:lnTo>
                    <a:pt x="166242" y="110998"/>
                  </a:lnTo>
                  <a:lnTo>
                    <a:pt x="166560" y="124205"/>
                  </a:lnTo>
                  <a:lnTo>
                    <a:pt x="167200" y="154686"/>
                  </a:lnTo>
                  <a:lnTo>
                    <a:pt x="167258" y="164718"/>
                  </a:lnTo>
                  <a:lnTo>
                    <a:pt x="169417" y="169799"/>
                  </a:lnTo>
                  <a:lnTo>
                    <a:pt x="173862" y="172719"/>
                  </a:lnTo>
                  <a:lnTo>
                    <a:pt x="178307" y="175513"/>
                  </a:lnTo>
                  <a:lnTo>
                    <a:pt x="185927" y="177037"/>
                  </a:lnTo>
                  <a:lnTo>
                    <a:pt x="207390" y="177037"/>
                  </a:lnTo>
                  <a:lnTo>
                    <a:pt x="214629" y="175387"/>
                  </a:lnTo>
                  <a:lnTo>
                    <a:pt x="218947" y="172085"/>
                  </a:lnTo>
                  <a:lnTo>
                    <a:pt x="223265" y="168910"/>
                  </a:lnTo>
                  <a:lnTo>
                    <a:pt x="225678" y="164084"/>
                  </a:lnTo>
                  <a:lnTo>
                    <a:pt x="226187" y="157861"/>
                  </a:lnTo>
                  <a:lnTo>
                    <a:pt x="226187" y="154686"/>
                  </a:lnTo>
                  <a:lnTo>
                    <a:pt x="226694" y="142239"/>
                  </a:lnTo>
                  <a:lnTo>
                    <a:pt x="226949" y="139064"/>
                  </a:lnTo>
                  <a:lnTo>
                    <a:pt x="238210" y="135635"/>
                  </a:lnTo>
                  <a:lnTo>
                    <a:pt x="248173" y="130682"/>
                  </a:lnTo>
                  <a:lnTo>
                    <a:pt x="274050" y="96186"/>
                  </a:lnTo>
                  <a:lnTo>
                    <a:pt x="277367" y="70738"/>
                  </a:lnTo>
                  <a:lnTo>
                    <a:pt x="277080" y="63617"/>
                  </a:lnTo>
                  <a:lnTo>
                    <a:pt x="276191" y="56641"/>
                  </a:lnTo>
                  <a:lnTo>
                    <a:pt x="274742" y="50039"/>
                  </a:lnTo>
                  <a:lnTo>
                    <a:pt x="273603" y="46481"/>
                  </a:lnTo>
                  <a:close/>
                </a:path>
                <a:path w="548639" h="732155">
                  <a:moveTo>
                    <a:pt x="199262" y="0"/>
                  </a:moveTo>
                  <a:lnTo>
                    <a:pt x="157606" y="8000"/>
                  </a:lnTo>
                  <a:lnTo>
                    <a:pt x="135127" y="25653"/>
                  </a:lnTo>
                  <a:lnTo>
                    <a:pt x="135127" y="33019"/>
                  </a:lnTo>
                  <a:lnTo>
                    <a:pt x="142239" y="58800"/>
                  </a:lnTo>
                  <a:lnTo>
                    <a:pt x="144017" y="61087"/>
                  </a:lnTo>
                  <a:lnTo>
                    <a:pt x="146430" y="62102"/>
                  </a:lnTo>
                  <a:lnTo>
                    <a:pt x="152653" y="62102"/>
                  </a:lnTo>
                  <a:lnTo>
                    <a:pt x="155955" y="61340"/>
                  </a:lnTo>
                  <a:lnTo>
                    <a:pt x="159257" y="59816"/>
                  </a:lnTo>
                  <a:lnTo>
                    <a:pt x="162432" y="58292"/>
                  </a:lnTo>
                  <a:lnTo>
                    <a:pt x="164972" y="56896"/>
                  </a:lnTo>
                  <a:lnTo>
                    <a:pt x="166877" y="55879"/>
                  </a:lnTo>
                  <a:lnTo>
                    <a:pt x="173100" y="52324"/>
                  </a:lnTo>
                  <a:lnTo>
                    <a:pt x="180086" y="48513"/>
                  </a:lnTo>
                  <a:lnTo>
                    <a:pt x="187451" y="46481"/>
                  </a:lnTo>
                  <a:lnTo>
                    <a:pt x="273603" y="46481"/>
                  </a:lnTo>
                  <a:lnTo>
                    <a:pt x="272668" y="43561"/>
                  </a:lnTo>
                  <a:lnTo>
                    <a:pt x="247602" y="12350"/>
                  </a:lnTo>
                  <a:lnTo>
                    <a:pt x="209077" y="357"/>
                  </a:lnTo>
                  <a:lnTo>
                    <a:pt x="199262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29683" y="740029"/>
              <a:ext cx="548640" cy="556260"/>
            </a:xfrm>
            <a:custGeom>
              <a:avLst/>
              <a:gdLst/>
              <a:ahLst/>
              <a:cxnLst/>
              <a:rect l="l" t="t" r="r" b="b"/>
              <a:pathLst>
                <a:path w="548639" h="556260">
                  <a:moveTo>
                    <a:pt x="500888" y="0"/>
                  </a:moveTo>
                  <a:lnTo>
                    <a:pt x="510539" y="0"/>
                  </a:lnTo>
                  <a:lnTo>
                    <a:pt x="518413" y="508"/>
                  </a:lnTo>
                  <a:lnTo>
                    <a:pt x="524637" y="1270"/>
                  </a:lnTo>
                  <a:lnTo>
                    <a:pt x="530987" y="2032"/>
                  </a:lnTo>
                  <a:lnTo>
                    <a:pt x="535813" y="3556"/>
                  </a:lnTo>
                  <a:lnTo>
                    <a:pt x="539368" y="5969"/>
                  </a:lnTo>
                  <a:lnTo>
                    <a:pt x="542797" y="8255"/>
                  </a:lnTo>
                  <a:lnTo>
                    <a:pt x="545211" y="11557"/>
                  </a:lnTo>
                  <a:lnTo>
                    <a:pt x="546607" y="15621"/>
                  </a:lnTo>
                  <a:lnTo>
                    <a:pt x="547877" y="19812"/>
                  </a:lnTo>
                  <a:lnTo>
                    <a:pt x="548513" y="25273"/>
                  </a:lnTo>
                  <a:lnTo>
                    <a:pt x="548513" y="32131"/>
                  </a:lnTo>
                  <a:lnTo>
                    <a:pt x="544387" y="77868"/>
                  </a:lnTo>
                  <a:lnTo>
                    <a:pt x="531526" y="117379"/>
                  </a:lnTo>
                  <a:lnTo>
                    <a:pt x="508760" y="148871"/>
                  </a:lnTo>
                  <a:lnTo>
                    <a:pt x="475488" y="171196"/>
                  </a:lnTo>
                  <a:lnTo>
                    <a:pt x="430625" y="182786"/>
                  </a:lnTo>
                  <a:lnTo>
                    <a:pt x="413003" y="184023"/>
                  </a:lnTo>
                  <a:lnTo>
                    <a:pt x="413003" y="358648"/>
                  </a:lnTo>
                  <a:lnTo>
                    <a:pt x="409575" y="402732"/>
                  </a:lnTo>
                  <a:lnTo>
                    <a:pt x="399288" y="441960"/>
                  </a:lnTo>
                  <a:lnTo>
                    <a:pt x="371534" y="490608"/>
                  </a:lnTo>
                  <a:lnTo>
                    <a:pt x="329342" y="526415"/>
                  </a:lnTo>
                  <a:lnTo>
                    <a:pt x="293369" y="542671"/>
                  </a:lnTo>
                  <a:lnTo>
                    <a:pt x="251380" y="552672"/>
                  </a:lnTo>
                  <a:lnTo>
                    <a:pt x="203580" y="556006"/>
                  </a:lnTo>
                  <a:lnTo>
                    <a:pt x="180365" y="555265"/>
                  </a:lnTo>
                  <a:lnTo>
                    <a:pt x="137554" y="549308"/>
                  </a:lnTo>
                  <a:lnTo>
                    <a:pt x="99766" y="537327"/>
                  </a:lnTo>
                  <a:lnTo>
                    <a:pt x="53975" y="508126"/>
                  </a:lnTo>
                  <a:lnTo>
                    <a:pt x="21560" y="465157"/>
                  </a:lnTo>
                  <a:lnTo>
                    <a:pt x="7822" y="428849"/>
                  </a:lnTo>
                  <a:lnTo>
                    <a:pt x="877" y="386419"/>
                  </a:lnTo>
                  <a:lnTo>
                    <a:pt x="0" y="362966"/>
                  </a:lnTo>
                  <a:lnTo>
                    <a:pt x="0" y="55499"/>
                  </a:lnTo>
                  <a:lnTo>
                    <a:pt x="0" y="52959"/>
                  </a:lnTo>
                  <a:lnTo>
                    <a:pt x="762" y="50546"/>
                  </a:lnTo>
                  <a:lnTo>
                    <a:pt x="2412" y="48513"/>
                  </a:lnTo>
                  <a:lnTo>
                    <a:pt x="3937" y="46355"/>
                  </a:lnTo>
                  <a:lnTo>
                    <a:pt x="6603" y="44704"/>
                  </a:lnTo>
                  <a:lnTo>
                    <a:pt x="10540" y="43434"/>
                  </a:lnTo>
                  <a:lnTo>
                    <a:pt x="14477" y="42163"/>
                  </a:lnTo>
                  <a:lnTo>
                    <a:pt x="19684" y="41021"/>
                  </a:lnTo>
                  <a:lnTo>
                    <a:pt x="26415" y="40259"/>
                  </a:lnTo>
                  <a:lnTo>
                    <a:pt x="33019" y="39497"/>
                  </a:lnTo>
                  <a:lnTo>
                    <a:pt x="41401" y="39116"/>
                  </a:lnTo>
                  <a:lnTo>
                    <a:pt x="51562" y="39116"/>
                  </a:lnTo>
                  <a:lnTo>
                    <a:pt x="91820" y="43434"/>
                  </a:lnTo>
                  <a:lnTo>
                    <a:pt x="102742" y="50292"/>
                  </a:lnTo>
                  <a:lnTo>
                    <a:pt x="102742" y="55499"/>
                  </a:lnTo>
                  <a:lnTo>
                    <a:pt x="102742" y="353949"/>
                  </a:lnTo>
                  <a:lnTo>
                    <a:pt x="106975" y="394596"/>
                  </a:lnTo>
                  <a:lnTo>
                    <a:pt x="124916" y="435006"/>
                  </a:lnTo>
                  <a:lnTo>
                    <a:pt x="155358" y="460313"/>
                  </a:lnTo>
                  <a:lnTo>
                    <a:pt x="196258" y="471098"/>
                  </a:lnTo>
                  <a:lnTo>
                    <a:pt x="207899" y="471550"/>
                  </a:lnTo>
                  <a:lnTo>
                    <a:pt x="219521" y="471096"/>
                  </a:lnTo>
                  <a:lnTo>
                    <a:pt x="260338" y="460041"/>
                  </a:lnTo>
                  <a:lnTo>
                    <a:pt x="289877" y="434917"/>
                  </a:lnTo>
                  <a:lnTo>
                    <a:pt x="307332" y="396529"/>
                  </a:lnTo>
                  <a:lnTo>
                    <a:pt x="311403" y="359918"/>
                  </a:lnTo>
                  <a:lnTo>
                    <a:pt x="311403" y="55499"/>
                  </a:lnTo>
                  <a:lnTo>
                    <a:pt x="311403" y="52959"/>
                  </a:lnTo>
                  <a:lnTo>
                    <a:pt x="321944" y="43434"/>
                  </a:lnTo>
                  <a:lnTo>
                    <a:pt x="325881" y="42163"/>
                  </a:lnTo>
                  <a:lnTo>
                    <a:pt x="331088" y="41021"/>
                  </a:lnTo>
                  <a:lnTo>
                    <a:pt x="337692" y="40259"/>
                  </a:lnTo>
                  <a:lnTo>
                    <a:pt x="344424" y="39497"/>
                  </a:lnTo>
                  <a:lnTo>
                    <a:pt x="352678" y="39116"/>
                  </a:lnTo>
                  <a:lnTo>
                    <a:pt x="362584" y="39116"/>
                  </a:lnTo>
                  <a:lnTo>
                    <a:pt x="402463" y="43434"/>
                  </a:lnTo>
                  <a:lnTo>
                    <a:pt x="413003" y="50292"/>
                  </a:lnTo>
                  <a:lnTo>
                    <a:pt x="413003" y="55499"/>
                  </a:lnTo>
                  <a:lnTo>
                    <a:pt x="413003" y="121538"/>
                  </a:lnTo>
                  <a:lnTo>
                    <a:pt x="445760" y="90485"/>
                  </a:lnTo>
                  <a:lnTo>
                    <a:pt x="450850" y="54356"/>
                  </a:lnTo>
                  <a:lnTo>
                    <a:pt x="450850" y="32131"/>
                  </a:lnTo>
                  <a:lnTo>
                    <a:pt x="450850" y="25273"/>
                  </a:lnTo>
                  <a:lnTo>
                    <a:pt x="461263" y="5969"/>
                  </a:lnTo>
                  <a:lnTo>
                    <a:pt x="464946" y="3556"/>
                  </a:lnTo>
                  <a:lnTo>
                    <a:pt x="470026" y="2032"/>
                  </a:lnTo>
                  <a:lnTo>
                    <a:pt x="476503" y="1270"/>
                  </a:lnTo>
                  <a:lnTo>
                    <a:pt x="482853" y="508"/>
                  </a:lnTo>
                  <a:lnTo>
                    <a:pt x="490981" y="0"/>
                  </a:lnTo>
                  <a:lnTo>
                    <a:pt x="500888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58715" y="558165"/>
              <a:ext cx="154432" cy="1892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74791" y="784847"/>
              <a:ext cx="422910" cy="54484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570601" y="781558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373888" y="0"/>
                  </a:moveTo>
                  <a:lnTo>
                    <a:pt x="15239" y="0"/>
                  </a:lnTo>
                  <a:lnTo>
                    <a:pt x="12700" y="0"/>
                  </a:lnTo>
                  <a:lnTo>
                    <a:pt x="10413" y="634"/>
                  </a:lnTo>
                  <a:lnTo>
                    <a:pt x="0" y="34289"/>
                  </a:lnTo>
                  <a:lnTo>
                    <a:pt x="0" y="49656"/>
                  </a:lnTo>
                  <a:lnTo>
                    <a:pt x="12700" y="83946"/>
                  </a:lnTo>
                  <a:lnTo>
                    <a:pt x="141859" y="83946"/>
                  </a:lnTo>
                  <a:lnTo>
                    <a:pt x="141859" y="494029"/>
                  </a:lnTo>
                  <a:lnTo>
                    <a:pt x="183514" y="507872"/>
                  </a:lnTo>
                  <a:lnTo>
                    <a:pt x="203326" y="507872"/>
                  </a:lnTo>
                  <a:lnTo>
                    <a:pt x="240791" y="500506"/>
                  </a:lnTo>
                  <a:lnTo>
                    <a:pt x="244983" y="494029"/>
                  </a:lnTo>
                  <a:lnTo>
                    <a:pt x="244983" y="83946"/>
                  </a:lnTo>
                  <a:lnTo>
                    <a:pt x="373888" y="83946"/>
                  </a:lnTo>
                  <a:lnTo>
                    <a:pt x="386841" y="49656"/>
                  </a:lnTo>
                  <a:lnTo>
                    <a:pt x="386841" y="34289"/>
                  </a:lnTo>
                  <a:lnTo>
                    <a:pt x="376047" y="634"/>
                  </a:lnTo>
                  <a:lnTo>
                    <a:pt x="373888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0601" y="781558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15239" y="0"/>
                  </a:moveTo>
                  <a:lnTo>
                    <a:pt x="371601" y="0"/>
                  </a:lnTo>
                  <a:lnTo>
                    <a:pt x="373888" y="0"/>
                  </a:lnTo>
                  <a:lnTo>
                    <a:pt x="376047" y="634"/>
                  </a:lnTo>
                  <a:lnTo>
                    <a:pt x="378078" y="2031"/>
                  </a:lnTo>
                  <a:lnTo>
                    <a:pt x="379984" y="3555"/>
                  </a:lnTo>
                  <a:lnTo>
                    <a:pt x="381635" y="5841"/>
                  </a:lnTo>
                  <a:lnTo>
                    <a:pt x="382904" y="9143"/>
                  </a:lnTo>
                  <a:lnTo>
                    <a:pt x="384175" y="12318"/>
                  </a:lnTo>
                  <a:lnTo>
                    <a:pt x="385190" y="16763"/>
                  </a:lnTo>
                  <a:lnTo>
                    <a:pt x="385825" y="22225"/>
                  </a:lnTo>
                  <a:lnTo>
                    <a:pt x="386461" y="27686"/>
                  </a:lnTo>
                  <a:lnTo>
                    <a:pt x="386841" y="34289"/>
                  </a:lnTo>
                  <a:lnTo>
                    <a:pt x="386841" y="42163"/>
                  </a:lnTo>
                  <a:lnTo>
                    <a:pt x="386841" y="49656"/>
                  </a:lnTo>
                  <a:lnTo>
                    <a:pt x="386461" y="56133"/>
                  </a:lnTo>
                  <a:lnTo>
                    <a:pt x="385825" y="61467"/>
                  </a:lnTo>
                  <a:lnTo>
                    <a:pt x="385190" y="66801"/>
                  </a:lnTo>
                  <a:lnTo>
                    <a:pt x="378078" y="81533"/>
                  </a:lnTo>
                  <a:lnTo>
                    <a:pt x="376047" y="83184"/>
                  </a:lnTo>
                  <a:lnTo>
                    <a:pt x="373888" y="83946"/>
                  </a:lnTo>
                  <a:lnTo>
                    <a:pt x="371601" y="83946"/>
                  </a:lnTo>
                  <a:lnTo>
                    <a:pt x="244983" y="83946"/>
                  </a:lnTo>
                  <a:lnTo>
                    <a:pt x="244983" y="491363"/>
                  </a:lnTo>
                  <a:lnTo>
                    <a:pt x="244983" y="494029"/>
                  </a:lnTo>
                  <a:lnTo>
                    <a:pt x="244094" y="496315"/>
                  </a:lnTo>
                  <a:lnTo>
                    <a:pt x="218186" y="506602"/>
                  </a:lnTo>
                  <a:lnTo>
                    <a:pt x="211582" y="507364"/>
                  </a:lnTo>
                  <a:lnTo>
                    <a:pt x="203326" y="507872"/>
                  </a:lnTo>
                  <a:lnTo>
                    <a:pt x="193421" y="507872"/>
                  </a:lnTo>
                  <a:lnTo>
                    <a:pt x="183514" y="507872"/>
                  </a:lnTo>
                  <a:lnTo>
                    <a:pt x="175260" y="507364"/>
                  </a:lnTo>
                  <a:lnTo>
                    <a:pt x="168656" y="506602"/>
                  </a:lnTo>
                  <a:lnTo>
                    <a:pt x="161925" y="505840"/>
                  </a:lnTo>
                  <a:lnTo>
                    <a:pt x="141859" y="494029"/>
                  </a:lnTo>
                  <a:lnTo>
                    <a:pt x="141859" y="491363"/>
                  </a:lnTo>
                  <a:lnTo>
                    <a:pt x="141859" y="83946"/>
                  </a:lnTo>
                  <a:lnTo>
                    <a:pt x="15239" y="83946"/>
                  </a:lnTo>
                  <a:lnTo>
                    <a:pt x="12700" y="83946"/>
                  </a:lnTo>
                  <a:lnTo>
                    <a:pt x="10413" y="83184"/>
                  </a:lnTo>
                  <a:lnTo>
                    <a:pt x="8636" y="81533"/>
                  </a:lnTo>
                  <a:lnTo>
                    <a:pt x="6858" y="80009"/>
                  </a:lnTo>
                  <a:lnTo>
                    <a:pt x="5207" y="77596"/>
                  </a:lnTo>
                  <a:lnTo>
                    <a:pt x="0" y="49656"/>
                  </a:lnTo>
                  <a:lnTo>
                    <a:pt x="0" y="42163"/>
                  </a:lnTo>
                  <a:lnTo>
                    <a:pt x="0" y="34289"/>
                  </a:lnTo>
                  <a:lnTo>
                    <a:pt x="3937" y="9143"/>
                  </a:lnTo>
                  <a:lnTo>
                    <a:pt x="5207" y="5841"/>
                  </a:lnTo>
                  <a:lnTo>
                    <a:pt x="6858" y="3555"/>
                  </a:lnTo>
                  <a:lnTo>
                    <a:pt x="8636" y="2031"/>
                  </a:lnTo>
                  <a:lnTo>
                    <a:pt x="10413" y="634"/>
                  </a:lnTo>
                  <a:lnTo>
                    <a:pt x="12700" y="0"/>
                  </a:lnTo>
                  <a:lnTo>
                    <a:pt x="15239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13120" y="630936"/>
              <a:ext cx="502145" cy="69875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909055" y="627126"/>
              <a:ext cx="466725" cy="662305"/>
            </a:xfrm>
            <a:custGeom>
              <a:avLst/>
              <a:gdLst/>
              <a:ahLst/>
              <a:cxnLst/>
              <a:rect l="l" t="t" r="r" b="b"/>
              <a:pathLst>
                <a:path w="466725" h="662305">
                  <a:moveTo>
                    <a:pt x="228981" y="152019"/>
                  </a:moveTo>
                  <a:lnTo>
                    <a:pt x="188849" y="153035"/>
                  </a:lnTo>
                  <a:lnTo>
                    <a:pt x="162560" y="172338"/>
                  </a:lnTo>
                  <a:lnTo>
                    <a:pt x="3556" y="629920"/>
                  </a:lnTo>
                  <a:lnTo>
                    <a:pt x="1651" y="637286"/>
                  </a:lnTo>
                  <a:lnTo>
                    <a:pt x="762" y="642747"/>
                  </a:lnTo>
                  <a:lnTo>
                    <a:pt x="0" y="648208"/>
                  </a:lnTo>
                  <a:lnTo>
                    <a:pt x="889" y="652399"/>
                  </a:lnTo>
                  <a:lnTo>
                    <a:pt x="45720" y="662304"/>
                  </a:lnTo>
                  <a:lnTo>
                    <a:pt x="53793" y="662235"/>
                  </a:lnTo>
                  <a:lnTo>
                    <a:pt x="88900" y="658495"/>
                  </a:lnTo>
                  <a:lnTo>
                    <a:pt x="92710" y="657098"/>
                  </a:lnTo>
                  <a:lnTo>
                    <a:pt x="101219" y="643509"/>
                  </a:lnTo>
                  <a:lnTo>
                    <a:pt x="133223" y="544702"/>
                  </a:lnTo>
                  <a:lnTo>
                    <a:pt x="433020" y="544702"/>
                  </a:lnTo>
                  <a:lnTo>
                    <a:pt x="405465" y="465709"/>
                  </a:lnTo>
                  <a:lnTo>
                    <a:pt x="155956" y="465709"/>
                  </a:lnTo>
                  <a:lnTo>
                    <a:pt x="227457" y="250825"/>
                  </a:lnTo>
                  <a:lnTo>
                    <a:pt x="330509" y="250825"/>
                  </a:lnTo>
                  <a:lnTo>
                    <a:pt x="303530" y="173482"/>
                  </a:lnTo>
                  <a:lnTo>
                    <a:pt x="302006" y="168528"/>
                  </a:lnTo>
                  <a:lnTo>
                    <a:pt x="258252" y="152394"/>
                  </a:lnTo>
                  <a:lnTo>
                    <a:pt x="249666" y="152193"/>
                  </a:lnTo>
                  <a:lnTo>
                    <a:pt x="228981" y="152019"/>
                  </a:lnTo>
                  <a:close/>
                </a:path>
                <a:path w="466725" h="662305">
                  <a:moveTo>
                    <a:pt x="433020" y="544702"/>
                  </a:moveTo>
                  <a:lnTo>
                    <a:pt x="323088" y="544702"/>
                  </a:lnTo>
                  <a:lnTo>
                    <a:pt x="357124" y="646176"/>
                  </a:lnTo>
                  <a:lnTo>
                    <a:pt x="358140" y="649604"/>
                  </a:lnTo>
                  <a:lnTo>
                    <a:pt x="359410" y="652399"/>
                  </a:lnTo>
                  <a:lnTo>
                    <a:pt x="361061" y="654431"/>
                  </a:lnTo>
                  <a:lnTo>
                    <a:pt x="362585" y="656463"/>
                  </a:lnTo>
                  <a:lnTo>
                    <a:pt x="365379" y="658113"/>
                  </a:lnTo>
                  <a:lnTo>
                    <a:pt x="369189" y="659257"/>
                  </a:lnTo>
                  <a:lnTo>
                    <a:pt x="373126" y="660526"/>
                  </a:lnTo>
                  <a:lnTo>
                    <a:pt x="417322" y="662304"/>
                  </a:lnTo>
                  <a:lnTo>
                    <a:pt x="426346" y="662235"/>
                  </a:lnTo>
                  <a:lnTo>
                    <a:pt x="465455" y="653414"/>
                  </a:lnTo>
                  <a:lnTo>
                    <a:pt x="466471" y="649351"/>
                  </a:lnTo>
                  <a:lnTo>
                    <a:pt x="464947" y="638428"/>
                  </a:lnTo>
                  <a:lnTo>
                    <a:pt x="463042" y="630936"/>
                  </a:lnTo>
                  <a:lnTo>
                    <a:pt x="459867" y="621664"/>
                  </a:lnTo>
                  <a:lnTo>
                    <a:pt x="433020" y="544702"/>
                  </a:lnTo>
                  <a:close/>
                </a:path>
                <a:path w="466725" h="662305">
                  <a:moveTo>
                    <a:pt x="330509" y="250825"/>
                  </a:moveTo>
                  <a:lnTo>
                    <a:pt x="227838" y="250825"/>
                  </a:lnTo>
                  <a:lnTo>
                    <a:pt x="299339" y="465709"/>
                  </a:lnTo>
                  <a:lnTo>
                    <a:pt x="405465" y="465709"/>
                  </a:lnTo>
                  <a:lnTo>
                    <a:pt x="330509" y="250825"/>
                  </a:lnTo>
                  <a:close/>
                </a:path>
                <a:path w="466725" h="662305">
                  <a:moveTo>
                    <a:pt x="140970" y="0"/>
                  </a:moveTo>
                  <a:lnTo>
                    <a:pt x="131318" y="0"/>
                  </a:lnTo>
                  <a:lnTo>
                    <a:pt x="122844" y="162"/>
                  </a:lnTo>
                  <a:lnTo>
                    <a:pt x="86614" y="13715"/>
                  </a:lnTo>
                  <a:lnTo>
                    <a:pt x="87757" y="16890"/>
                  </a:lnTo>
                  <a:lnTo>
                    <a:pt x="88900" y="19938"/>
                  </a:lnTo>
                  <a:lnTo>
                    <a:pt x="91440" y="23240"/>
                  </a:lnTo>
                  <a:lnTo>
                    <a:pt x="95377" y="26670"/>
                  </a:lnTo>
                  <a:lnTo>
                    <a:pt x="184658" y="107061"/>
                  </a:lnTo>
                  <a:lnTo>
                    <a:pt x="200025" y="115062"/>
                  </a:lnTo>
                  <a:lnTo>
                    <a:pt x="203962" y="116332"/>
                  </a:lnTo>
                  <a:lnTo>
                    <a:pt x="208661" y="117094"/>
                  </a:lnTo>
                  <a:lnTo>
                    <a:pt x="219583" y="118110"/>
                  </a:lnTo>
                  <a:lnTo>
                    <a:pt x="226314" y="118363"/>
                  </a:lnTo>
                  <a:lnTo>
                    <a:pt x="243332" y="118363"/>
                  </a:lnTo>
                  <a:lnTo>
                    <a:pt x="250317" y="117983"/>
                  </a:lnTo>
                  <a:lnTo>
                    <a:pt x="260731" y="116459"/>
                  </a:lnTo>
                  <a:lnTo>
                    <a:pt x="264541" y="115188"/>
                  </a:lnTo>
                  <a:lnTo>
                    <a:pt x="266827" y="113537"/>
                  </a:lnTo>
                  <a:lnTo>
                    <a:pt x="269240" y="111887"/>
                  </a:lnTo>
                  <a:lnTo>
                    <a:pt x="270002" y="109727"/>
                  </a:lnTo>
                  <a:lnTo>
                    <a:pt x="269367" y="107061"/>
                  </a:lnTo>
                  <a:lnTo>
                    <a:pt x="268732" y="104521"/>
                  </a:lnTo>
                  <a:lnTo>
                    <a:pt x="266954" y="101346"/>
                  </a:lnTo>
                  <a:lnTo>
                    <a:pt x="264160" y="97662"/>
                  </a:lnTo>
                  <a:lnTo>
                    <a:pt x="193802" y="18034"/>
                  </a:lnTo>
                  <a:lnTo>
                    <a:pt x="190373" y="14097"/>
                  </a:lnTo>
                  <a:lnTo>
                    <a:pt x="148971" y="253"/>
                  </a:lnTo>
                  <a:lnTo>
                    <a:pt x="14097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09055" y="779144"/>
              <a:ext cx="466725" cy="510540"/>
            </a:xfrm>
            <a:custGeom>
              <a:avLst/>
              <a:gdLst/>
              <a:ahLst/>
              <a:cxnLst/>
              <a:rect l="l" t="t" r="r" b="b"/>
              <a:pathLst>
                <a:path w="466725" h="510540">
                  <a:moveTo>
                    <a:pt x="227457" y="98805"/>
                  </a:moveTo>
                  <a:lnTo>
                    <a:pt x="155956" y="313689"/>
                  </a:lnTo>
                  <a:lnTo>
                    <a:pt x="299339" y="313689"/>
                  </a:lnTo>
                  <a:lnTo>
                    <a:pt x="227838" y="98805"/>
                  </a:lnTo>
                  <a:lnTo>
                    <a:pt x="227457" y="98805"/>
                  </a:lnTo>
                  <a:close/>
                </a:path>
                <a:path w="466725" h="510540">
                  <a:moveTo>
                    <a:pt x="228981" y="0"/>
                  </a:moveTo>
                  <a:lnTo>
                    <a:pt x="274828" y="1015"/>
                  </a:lnTo>
                  <a:lnTo>
                    <a:pt x="287020" y="3301"/>
                  </a:lnTo>
                  <a:lnTo>
                    <a:pt x="292100" y="4699"/>
                  </a:lnTo>
                  <a:lnTo>
                    <a:pt x="303530" y="21462"/>
                  </a:lnTo>
                  <a:lnTo>
                    <a:pt x="459867" y="469645"/>
                  </a:lnTo>
                  <a:lnTo>
                    <a:pt x="463042" y="478916"/>
                  </a:lnTo>
                  <a:lnTo>
                    <a:pt x="464947" y="486409"/>
                  </a:lnTo>
                  <a:lnTo>
                    <a:pt x="465709" y="491870"/>
                  </a:lnTo>
                  <a:lnTo>
                    <a:pt x="466471" y="497331"/>
                  </a:lnTo>
                  <a:lnTo>
                    <a:pt x="426346" y="510216"/>
                  </a:lnTo>
                  <a:lnTo>
                    <a:pt x="417322" y="510285"/>
                  </a:lnTo>
                  <a:lnTo>
                    <a:pt x="407888" y="510240"/>
                  </a:lnTo>
                  <a:lnTo>
                    <a:pt x="369189" y="507238"/>
                  </a:lnTo>
                  <a:lnTo>
                    <a:pt x="365379" y="506094"/>
                  </a:lnTo>
                  <a:lnTo>
                    <a:pt x="362585" y="504443"/>
                  </a:lnTo>
                  <a:lnTo>
                    <a:pt x="361061" y="502412"/>
                  </a:lnTo>
                  <a:lnTo>
                    <a:pt x="359410" y="500379"/>
                  </a:lnTo>
                  <a:lnTo>
                    <a:pt x="358140" y="497585"/>
                  </a:lnTo>
                  <a:lnTo>
                    <a:pt x="357124" y="494156"/>
                  </a:lnTo>
                  <a:lnTo>
                    <a:pt x="323088" y="392683"/>
                  </a:lnTo>
                  <a:lnTo>
                    <a:pt x="133223" y="392683"/>
                  </a:lnTo>
                  <a:lnTo>
                    <a:pt x="101219" y="491489"/>
                  </a:lnTo>
                  <a:lnTo>
                    <a:pt x="100203" y="495172"/>
                  </a:lnTo>
                  <a:lnTo>
                    <a:pt x="98806" y="498220"/>
                  </a:lnTo>
                  <a:lnTo>
                    <a:pt x="97155" y="500633"/>
                  </a:lnTo>
                  <a:lnTo>
                    <a:pt x="95377" y="503174"/>
                  </a:lnTo>
                  <a:lnTo>
                    <a:pt x="92710" y="505078"/>
                  </a:lnTo>
                  <a:lnTo>
                    <a:pt x="88900" y="506475"/>
                  </a:lnTo>
                  <a:lnTo>
                    <a:pt x="85090" y="508000"/>
                  </a:lnTo>
                  <a:lnTo>
                    <a:pt x="45720" y="510285"/>
                  </a:lnTo>
                  <a:lnTo>
                    <a:pt x="37244" y="510194"/>
                  </a:lnTo>
                  <a:lnTo>
                    <a:pt x="3556" y="503427"/>
                  </a:lnTo>
                  <a:lnTo>
                    <a:pt x="889" y="500379"/>
                  </a:lnTo>
                  <a:lnTo>
                    <a:pt x="0" y="496188"/>
                  </a:lnTo>
                  <a:lnTo>
                    <a:pt x="762" y="490727"/>
                  </a:lnTo>
                  <a:lnTo>
                    <a:pt x="1651" y="485266"/>
                  </a:lnTo>
                  <a:lnTo>
                    <a:pt x="3556" y="477900"/>
                  </a:lnTo>
                  <a:lnTo>
                    <a:pt x="6731" y="468756"/>
                  </a:lnTo>
                  <a:lnTo>
                    <a:pt x="162560" y="20319"/>
                  </a:lnTo>
                  <a:lnTo>
                    <a:pt x="164084" y="15875"/>
                  </a:lnTo>
                  <a:lnTo>
                    <a:pt x="203477" y="375"/>
                  </a:lnTo>
                  <a:lnTo>
                    <a:pt x="219479" y="45"/>
                  </a:lnTo>
                  <a:lnTo>
                    <a:pt x="228981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89573" y="621030"/>
              <a:ext cx="195580" cy="1305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43472" y="783336"/>
              <a:ext cx="139446" cy="5463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439408" y="779144"/>
              <a:ext cx="103505" cy="510540"/>
            </a:xfrm>
            <a:custGeom>
              <a:avLst/>
              <a:gdLst/>
              <a:ahLst/>
              <a:cxnLst/>
              <a:rect l="l" t="t" r="r" b="b"/>
              <a:pathLst>
                <a:path w="103504" h="510540">
                  <a:moveTo>
                    <a:pt x="61721" y="0"/>
                  </a:moveTo>
                  <a:lnTo>
                    <a:pt x="51562" y="0"/>
                  </a:lnTo>
                  <a:lnTo>
                    <a:pt x="41655" y="0"/>
                  </a:lnTo>
                  <a:lnTo>
                    <a:pt x="33527" y="380"/>
                  </a:lnTo>
                  <a:lnTo>
                    <a:pt x="0" y="13842"/>
                  </a:lnTo>
                  <a:lnTo>
                    <a:pt x="0" y="496442"/>
                  </a:lnTo>
                  <a:lnTo>
                    <a:pt x="41655" y="510285"/>
                  </a:lnTo>
                  <a:lnTo>
                    <a:pt x="61721" y="510285"/>
                  </a:lnTo>
                  <a:lnTo>
                    <a:pt x="102362" y="498728"/>
                  </a:lnTo>
                  <a:lnTo>
                    <a:pt x="103123" y="496442"/>
                  </a:lnTo>
                  <a:lnTo>
                    <a:pt x="103123" y="13842"/>
                  </a:lnTo>
                  <a:lnTo>
                    <a:pt x="70103" y="380"/>
                  </a:lnTo>
                  <a:lnTo>
                    <a:pt x="61721" y="0"/>
                  </a:lnTo>
                  <a:close/>
                </a:path>
              </a:pathLst>
            </a:custGeom>
            <a:solidFill>
              <a:srgbClr val="99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39408" y="779144"/>
              <a:ext cx="103505" cy="510540"/>
            </a:xfrm>
            <a:custGeom>
              <a:avLst/>
              <a:gdLst/>
              <a:ahLst/>
              <a:cxnLst/>
              <a:rect l="l" t="t" r="r" b="b"/>
              <a:pathLst>
                <a:path w="103504" h="510540">
                  <a:moveTo>
                    <a:pt x="51562" y="0"/>
                  </a:moveTo>
                  <a:lnTo>
                    <a:pt x="61721" y="0"/>
                  </a:lnTo>
                  <a:lnTo>
                    <a:pt x="70103" y="380"/>
                  </a:lnTo>
                  <a:lnTo>
                    <a:pt x="76581" y="1142"/>
                  </a:lnTo>
                  <a:lnTo>
                    <a:pt x="83058" y="1904"/>
                  </a:lnTo>
                  <a:lnTo>
                    <a:pt x="88264" y="3047"/>
                  </a:lnTo>
                  <a:lnTo>
                    <a:pt x="92201" y="4317"/>
                  </a:lnTo>
                  <a:lnTo>
                    <a:pt x="96138" y="5587"/>
                  </a:lnTo>
                  <a:lnTo>
                    <a:pt x="98933" y="7238"/>
                  </a:lnTo>
                  <a:lnTo>
                    <a:pt x="100584" y="9397"/>
                  </a:lnTo>
                  <a:lnTo>
                    <a:pt x="102362" y="11429"/>
                  </a:lnTo>
                  <a:lnTo>
                    <a:pt x="103123" y="13842"/>
                  </a:lnTo>
                  <a:lnTo>
                    <a:pt x="103123" y="16382"/>
                  </a:lnTo>
                  <a:lnTo>
                    <a:pt x="103123" y="493775"/>
                  </a:lnTo>
                  <a:lnTo>
                    <a:pt x="103123" y="496442"/>
                  </a:lnTo>
                  <a:lnTo>
                    <a:pt x="102362" y="498728"/>
                  </a:lnTo>
                  <a:lnTo>
                    <a:pt x="100584" y="500888"/>
                  </a:lnTo>
                  <a:lnTo>
                    <a:pt x="98933" y="502919"/>
                  </a:lnTo>
                  <a:lnTo>
                    <a:pt x="61721" y="510285"/>
                  </a:lnTo>
                  <a:lnTo>
                    <a:pt x="51562" y="510285"/>
                  </a:lnTo>
                  <a:lnTo>
                    <a:pt x="41655" y="510285"/>
                  </a:lnTo>
                  <a:lnTo>
                    <a:pt x="2539" y="500888"/>
                  </a:lnTo>
                  <a:lnTo>
                    <a:pt x="0" y="496442"/>
                  </a:lnTo>
                  <a:lnTo>
                    <a:pt x="0" y="493775"/>
                  </a:lnTo>
                  <a:lnTo>
                    <a:pt x="0" y="16382"/>
                  </a:lnTo>
                  <a:lnTo>
                    <a:pt x="0" y="13842"/>
                  </a:lnTo>
                  <a:lnTo>
                    <a:pt x="888" y="11429"/>
                  </a:lnTo>
                  <a:lnTo>
                    <a:pt x="2539" y="9397"/>
                  </a:lnTo>
                  <a:lnTo>
                    <a:pt x="4317" y="7238"/>
                  </a:lnTo>
                  <a:lnTo>
                    <a:pt x="7112" y="5587"/>
                  </a:lnTo>
                  <a:lnTo>
                    <a:pt x="11175" y="4317"/>
                  </a:lnTo>
                  <a:lnTo>
                    <a:pt x="15239" y="3047"/>
                  </a:lnTo>
                  <a:lnTo>
                    <a:pt x="20446" y="1904"/>
                  </a:lnTo>
                  <a:lnTo>
                    <a:pt x="26924" y="1142"/>
                  </a:lnTo>
                  <a:lnTo>
                    <a:pt x="33527" y="380"/>
                  </a:lnTo>
                  <a:lnTo>
                    <a:pt x="41655" y="0"/>
                  </a:lnTo>
                  <a:lnTo>
                    <a:pt x="5156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29811" y="1744979"/>
              <a:ext cx="422910" cy="54482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825621" y="1741677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373888" y="0"/>
                  </a:moveTo>
                  <a:lnTo>
                    <a:pt x="15239" y="0"/>
                  </a:lnTo>
                  <a:lnTo>
                    <a:pt x="12700" y="0"/>
                  </a:lnTo>
                  <a:lnTo>
                    <a:pt x="10413" y="635"/>
                  </a:lnTo>
                  <a:lnTo>
                    <a:pt x="0" y="34289"/>
                  </a:lnTo>
                  <a:lnTo>
                    <a:pt x="0" y="49657"/>
                  </a:lnTo>
                  <a:lnTo>
                    <a:pt x="12700" y="83947"/>
                  </a:lnTo>
                  <a:lnTo>
                    <a:pt x="141858" y="83947"/>
                  </a:lnTo>
                  <a:lnTo>
                    <a:pt x="141858" y="494030"/>
                  </a:lnTo>
                  <a:lnTo>
                    <a:pt x="183514" y="507873"/>
                  </a:lnTo>
                  <a:lnTo>
                    <a:pt x="203326" y="507873"/>
                  </a:lnTo>
                  <a:lnTo>
                    <a:pt x="240791" y="500507"/>
                  </a:lnTo>
                  <a:lnTo>
                    <a:pt x="244982" y="494030"/>
                  </a:lnTo>
                  <a:lnTo>
                    <a:pt x="244982" y="83947"/>
                  </a:lnTo>
                  <a:lnTo>
                    <a:pt x="373888" y="83947"/>
                  </a:lnTo>
                  <a:lnTo>
                    <a:pt x="386841" y="49657"/>
                  </a:lnTo>
                  <a:lnTo>
                    <a:pt x="386841" y="34289"/>
                  </a:lnTo>
                  <a:lnTo>
                    <a:pt x="376046" y="635"/>
                  </a:lnTo>
                  <a:lnTo>
                    <a:pt x="3738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25621" y="1741677"/>
              <a:ext cx="387350" cy="508000"/>
            </a:xfrm>
            <a:custGeom>
              <a:avLst/>
              <a:gdLst/>
              <a:ahLst/>
              <a:cxnLst/>
              <a:rect l="l" t="t" r="r" b="b"/>
              <a:pathLst>
                <a:path w="387350" h="508000">
                  <a:moveTo>
                    <a:pt x="15239" y="0"/>
                  </a:moveTo>
                  <a:lnTo>
                    <a:pt x="371601" y="0"/>
                  </a:lnTo>
                  <a:lnTo>
                    <a:pt x="373888" y="0"/>
                  </a:lnTo>
                  <a:lnTo>
                    <a:pt x="376046" y="635"/>
                  </a:lnTo>
                  <a:lnTo>
                    <a:pt x="378078" y="2032"/>
                  </a:lnTo>
                  <a:lnTo>
                    <a:pt x="379983" y="3556"/>
                  </a:lnTo>
                  <a:lnTo>
                    <a:pt x="381634" y="5842"/>
                  </a:lnTo>
                  <a:lnTo>
                    <a:pt x="382904" y="9144"/>
                  </a:lnTo>
                  <a:lnTo>
                    <a:pt x="384175" y="12319"/>
                  </a:lnTo>
                  <a:lnTo>
                    <a:pt x="385190" y="16763"/>
                  </a:lnTo>
                  <a:lnTo>
                    <a:pt x="385825" y="22225"/>
                  </a:lnTo>
                  <a:lnTo>
                    <a:pt x="386461" y="27686"/>
                  </a:lnTo>
                  <a:lnTo>
                    <a:pt x="386841" y="34289"/>
                  </a:lnTo>
                  <a:lnTo>
                    <a:pt x="386841" y="42163"/>
                  </a:lnTo>
                  <a:lnTo>
                    <a:pt x="386841" y="49657"/>
                  </a:lnTo>
                  <a:lnTo>
                    <a:pt x="378078" y="81534"/>
                  </a:lnTo>
                  <a:lnTo>
                    <a:pt x="376046" y="83185"/>
                  </a:lnTo>
                  <a:lnTo>
                    <a:pt x="373888" y="83947"/>
                  </a:lnTo>
                  <a:lnTo>
                    <a:pt x="371601" y="83947"/>
                  </a:lnTo>
                  <a:lnTo>
                    <a:pt x="244982" y="83947"/>
                  </a:lnTo>
                  <a:lnTo>
                    <a:pt x="244982" y="491363"/>
                  </a:lnTo>
                  <a:lnTo>
                    <a:pt x="244982" y="494030"/>
                  </a:lnTo>
                  <a:lnTo>
                    <a:pt x="244093" y="496316"/>
                  </a:lnTo>
                  <a:lnTo>
                    <a:pt x="218186" y="506602"/>
                  </a:lnTo>
                  <a:lnTo>
                    <a:pt x="211581" y="507364"/>
                  </a:lnTo>
                  <a:lnTo>
                    <a:pt x="203326" y="507873"/>
                  </a:lnTo>
                  <a:lnTo>
                    <a:pt x="193420" y="507873"/>
                  </a:lnTo>
                  <a:lnTo>
                    <a:pt x="183514" y="507873"/>
                  </a:lnTo>
                  <a:lnTo>
                    <a:pt x="175259" y="507364"/>
                  </a:lnTo>
                  <a:lnTo>
                    <a:pt x="168655" y="506602"/>
                  </a:lnTo>
                  <a:lnTo>
                    <a:pt x="161925" y="505841"/>
                  </a:lnTo>
                  <a:lnTo>
                    <a:pt x="141858" y="494030"/>
                  </a:lnTo>
                  <a:lnTo>
                    <a:pt x="141858" y="491363"/>
                  </a:lnTo>
                  <a:lnTo>
                    <a:pt x="141858" y="83947"/>
                  </a:lnTo>
                  <a:lnTo>
                    <a:pt x="15239" y="83947"/>
                  </a:lnTo>
                  <a:lnTo>
                    <a:pt x="12700" y="83947"/>
                  </a:lnTo>
                  <a:lnTo>
                    <a:pt x="10413" y="83185"/>
                  </a:lnTo>
                  <a:lnTo>
                    <a:pt x="8636" y="81534"/>
                  </a:lnTo>
                  <a:lnTo>
                    <a:pt x="6857" y="80010"/>
                  </a:lnTo>
                  <a:lnTo>
                    <a:pt x="5206" y="77597"/>
                  </a:lnTo>
                  <a:lnTo>
                    <a:pt x="0" y="49657"/>
                  </a:lnTo>
                  <a:lnTo>
                    <a:pt x="0" y="42163"/>
                  </a:lnTo>
                  <a:lnTo>
                    <a:pt x="0" y="34289"/>
                  </a:lnTo>
                  <a:lnTo>
                    <a:pt x="380" y="27686"/>
                  </a:lnTo>
                  <a:lnTo>
                    <a:pt x="1015" y="22225"/>
                  </a:lnTo>
                  <a:lnTo>
                    <a:pt x="1650" y="16763"/>
                  </a:lnTo>
                  <a:lnTo>
                    <a:pt x="2666" y="12319"/>
                  </a:lnTo>
                  <a:lnTo>
                    <a:pt x="3937" y="9144"/>
                  </a:lnTo>
                  <a:lnTo>
                    <a:pt x="5206" y="5842"/>
                  </a:lnTo>
                  <a:lnTo>
                    <a:pt x="6857" y="3556"/>
                  </a:lnTo>
                  <a:lnTo>
                    <a:pt x="8636" y="2032"/>
                  </a:lnTo>
                  <a:lnTo>
                    <a:pt x="10413" y="635"/>
                  </a:lnTo>
                  <a:lnTo>
                    <a:pt x="12700" y="0"/>
                  </a:lnTo>
                  <a:lnTo>
                    <a:pt x="15239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76344" y="1744979"/>
              <a:ext cx="412254" cy="54482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72279" y="1741677"/>
              <a:ext cx="375285" cy="508000"/>
            </a:xfrm>
            <a:custGeom>
              <a:avLst/>
              <a:gdLst/>
              <a:ahLst/>
              <a:cxnLst/>
              <a:rect l="l" t="t" r="r" b="b"/>
              <a:pathLst>
                <a:path w="375285" h="508000">
                  <a:moveTo>
                    <a:pt x="161417" y="0"/>
                  </a:moveTo>
                  <a:lnTo>
                    <a:pt x="21844" y="0"/>
                  </a:lnTo>
                  <a:lnTo>
                    <a:pt x="14732" y="2412"/>
                  </a:lnTo>
                  <a:lnTo>
                    <a:pt x="0" y="32385"/>
                  </a:lnTo>
                  <a:lnTo>
                    <a:pt x="0" y="494030"/>
                  </a:lnTo>
                  <a:lnTo>
                    <a:pt x="41275" y="507873"/>
                  </a:lnTo>
                  <a:lnTo>
                    <a:pt x="61341" y="507873"/>
                  </a:lnTo>
                  <a:lnTo>
                    <a:pt x="101981" y="496316"/>
                  </a:lnTo>
                  <a:lnTo>
                    <a:pt x="102743" y="298831"/>
                  </a:lnTo>
                  <a:lnTo>
                    <a:pt x="287754" y="298831"/>
                  </a:lnTo>
                  <a:lnTo>
                    <a:pt x="258445" y="273938"/>
                  </a:lnTo>
                  <a:lnTo>
                    <a:pt x="250825" y="270256"/>
                  </a:lnTo>
                  <a:lnTo>
                    <a:pt x="262229" y="266253"/>
                  </a:lnTo>
                  <a:lnTo>
                    <a:pt x="301466" y="244413"/>
                  </a:lnTo>
                  <a:lnTo>
                    <a:pt x="323734" y="221869"/>
                  </a:lnTo>
                  <a:lnTo>
                    <a:pt x="102743" y="221869"/>
                  </a:lnTo>
                  <a:lnTo>
                    <a:pt x="102743" y="78486"/>
                  </a:lnTo>
                  <a:lnTo>
                    <a:pt x="336814" y="78486"/>
                  </a:lnTo>
                  <a:lnTo>
                    <a:pt x="334875" y="74106"/>
                  </a:lnTo>
                  <a:lnTo>
                    <a:pt x="304992" y="36992"/>
                  </a:lnTo>
                  <a:lnTo>
                    <a:pt x="259969" y="12668"/>
                  </a:lnTo>
                  <a:lnTo>
                    <a:pt x="217678" y="2667"/>
                  </a:lnTo>
                  <a:lnTo>
                    <a:pt x="179514" y="190"/>
                  </a:lnTo>
                  <a:lnTo>
                    <a:pt x="170894" y="47"/>
                  </a:lnTo>
                  <a:lnTo>
                    <a:pt x="161417" y="0"/>
                  </a:lnTo>
                  <a:close/>
                </a:path>
                <a:path w="375285" h="508000">
                  <a:moveTo>
                    <a:pt x="287754" y="298831"/>
                  </a:moveTo>
                  <a:lnTo>
                    <a:pt x="134747" y="298831"/>
                  </a:lnTo>
                  <a:lnTo>
                    <a:pt x="142753" y="299142"/>
                  </a:lnTo>
                  <a:lnTo>
                    <a:pt x="150225" y="300085"/>
                  </a:lnTo>
                  <a:lnTo>
                    <a:pt x="185800" y="318897"/>
                  </a:lnTo>
                  <a:lnTo>
                    <a:pt x="207129" y="351426"/>
                  </a:lnTo>
                  <a:lnTo>
                    <a:pt x="264541" y="490600"/>
                  </a:lnTo>
                  <a:lnTo>
                    <a:pt x="265557" y="493775"/>
                  </a:lnTo>
                  <a:lnTo>
                    <a:pt x="266827" y="496443"/>
                  </a:lnTo>
                  <a:lnTo>
                    <a:pt x="268478" y="498601"/>
                  </a:lnTo>
                  <a:lnTo>
                    <a:pt x="270002" y="500888"/>
                  </a:lnTo>
                  <a:lnTo>
                    <a:pt x="272669" y="502666"/>
                  </a:lnTo>
                  <a:lnTo>
                    <a:pt x="276479" y="504063"/>
                  </a:lnTo>
                  <a:lnTo>
                    <a:pt x="280162" y="505587"/>
                  </a:lnTo>
                  <a:lnTo>
                    <a:pt x="285369" y="506475"/>
                  </a:lnTo>
                  <a:lnTo>
                    <a:pt x="318008" y="507873"/>
                  </a:lnTo>
                  <a:lnTo>
                    <a:pt x="327294" y="507805"/>
                  </a:lnTo>
                  <a:lnTo>
                    <a:pt x="366141" y="504317"/>
                  </a:lnTo>
                  <a:lnTo>
                    <a:pt x="373507" y="499363"/>
                  </a:lnTo>
                  <a:lnTo>
                    <a:pt x="374523" y="497459"/>
                  </a:lnTo>
                  <a:lnTo>
                    <a:pt x="375031" y="495046"/>
                  </a:lnTo>
                  <a:lnTo>
                    <a:pt x="375031" y="489585"/>
                  </a:lnTo>
                  <a:lnTo>
                    <a:pt x="322707" y="360172"/>
                  </a:lnTo>
                  <a:lnTo>
                    <a:pt x="318968" y="351381"/>
                  </a:lnTo>
                  <a:lnTo>
                    <a:pt x="299317" y="314233"/>
                  </a:lnTo>
                  <a:lnTo>
                    <a:pt x="290830" y="302513"/>
                  </a:lnTo>
                  <a:lnTo>
                    <a:pt x="287754" y="298831"/>
                  </a:lnTo>
                  <a:close/>
                </a:path>
                <a:path w="375285" h="508000">
                  <a:moveTo>
                    <a:pt x="336814" y="78486"/>
                  </a:moveTo>
                  <a:lnTo>
                    <a:pt x="148844" y="78486"/>
                  </a:lnTo>
                  <a:lnTo>
                    <a:pt x="157204" y="78557"/>
                  </a:lnTo>
                  <a:lnTo>
                    <a:pt x="164576" y="78771"/>
                  </a:lnTo>
                  <a:lnTo>
                    <a:pt x="206156" y="86949"/>
                  </a:lnTo>
                  <a:lnTo>
                    <a:pt x="236267" y="116060"/>
                  </a:lnTo>
                  <a:lnTo>
                    <a:pt x="242697" y="149225"/>
                  </a:lnTo>
                  <a:lnTo>
                    <a:pt x="242341" y="157224"/>
                  </a:lnTo>
                  <a:lnTo>
                    <a:pt x="225893" y="196675"/>
                  </a:lnTo>
                  <a:lnTo>
                    <a:pt x="184874" y="218868"/>
                  </a:lnTo>
                  <a:lnTo>
                    <a:pt x="155067" y="221869"/>
                  </a:lnTo>
                  <a:lnTo>
                    <a:pt x="323734" y="221869"/>
                  </a:lnTo>
                  <a:lnTo>
                    <a:pt x="342392" y="184912"/>
                  </a:lnTo>
                  <a:lnTo>
                    <a:pt x="348869" y="138684"/>
                  </a:lnTo>
                  <a:lnTo>
                    <a:pt x="348317" y="124063"/>
                  </a:lnTo>
                  <a:lnTo>
                    <a:pt x="346646" y="110299"/>
                  </a:lnTo>
                  <a:lnTo>
                    <a:pt x="343832" y="97393"/>
                  </a:lnTo>
                  <a:lnTo>
                    <a:pt x="339852" y="85344"/>
                  </a:lnTo>
                  <a:lnTo>
                    <a:pt x="336814" y="78486"/>
                  </a:lnTo>
                  <a:close/>
                </a:path>
              </a:pathLst>
            </a:custGeom>
            <a:solidFill>
              <a:srgbClr val="FF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68927" y="1814067"/>
              <a:ext cx="152146" cy="15557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272279" y="1741677"/>
              <a:ext cx="375285" cy="508000"/>
            </a:xfrm>
            <a:custGeom>
              <a:avLst/>
              <a:gdLst/>
              <a:ahLst/>
              <a:cxnLst/>
              <a:rect l="l" t="t" r="r" b="b"/>
              <a:pathLst>
                <a:path w="375285" h="508000">
                  <a:moveTo>
                    <a:pt x="30480" y="0"/>
                  </a:moveTo>
                  <a:lnTo>
                    <a:pt x="161417" y="0"/>
                  </a:lnTo>
                  <a:lnTo>
                    <a:pt x="170894" y="47"/>
                  </a:lnTo>
                  <a:lnTo>
                    <a:pt x="210566" y="1905"/>
                  </a:lnTo>
                  <a:lnTo>
                    <a:pt x="259969" y="12668"/>
                  </a:lnTo>
                  <a:lnTo>
                    <a:pt x="295100" y="29686"/>
                  </a:lnTo>
                  <a:lnTo>
                    <a:pt x="328898" y="63642"/>
                  </a:lnTo>
                  <a:lnTo>
                    <a:pt x="346646" y="110299"/>
                  </a:lnTo>
                  <a:lnTo>
                    <a:pt x="348869" y="138684"/>
                  </a:lnTo>
                  <a:lnTo>
                    <a:pt x="348464" y="151068"/>
                  </a:lnTo>
                  <a:lnTo>
                    <a:pt x="338845" y="195103"/>
                  </a:lnTo>
                  <a:lnTo>
                    <a:pt x="316896" y="230177"/>
                  </a:lnTo>
                  <a:lnTo>
                    <a:pt x="283132" y="256486"/>
                  </a:lnTo>
                  <a:lnTo>
                    <a:pt x="250825" y="270256"/>
                  </a:lnTo>
                  <a:lnTo>
                    <a:pt x="258445" y="273938"/>
                  </a:lnTo>
                  <a:lnTo>
                    <a:pt x="290830" y="302513"/>
                  </a:lnTo>
                  <a:lnTo>
                    <a:pt x="311348" y="335276"/>
                  </a:lnTo>
                  <a:lnTo>
                    <a:pt x="322707" y="360172"/>
                  </a:lnTo>
                  <a:lnTo>
                    <a:pt x="365252" y="459739"/>
                  </a:lnTo>
                  <a:lnTo>
                    <a:pt x="369189" y="469646"/>
                  </a:lnTo>
                  <a:lnTo>
                    <a:pt x="371856" y="476885"/>
                  </a:lnTo>
                  <a:lnTo>
                    <a:pt x="373125" y="481457"/>
                  </a:lnTo>
                  <a:lnTo>
                    <a:pt x="374396" y="486029"/>
                  </a:lnTo>
                  <a:lnTo>
                    <a:pt x="375031" y="489585"/>
                  </a:lnTo>
                  <a:lnTo>
                    <a:pt x="375031" y="492125"/>
                  </a:lnTo>
                  <a:lnTo>
                    <a:pt x="375031" y="495046"/>
                  </a:lnTo>
                  <a:lnTo>
                    <a:pt x="374523" y="497459"/>
                  </a:lnTo>
                  <a:lnTo>
                    <a:pt x="373507" y="499363"/>
                  </a:lnTo>
                  <a:lnTo>
                    <a:pt x="372491" y="501396"/>
                  </a:lnTo>
                  <a:lnTo>
                    <a:pt x="327294" y="507805"/>
                  </a:lnTo>
                  <a:lnTo>
                    <a:pt x="318008" y="507873"/>
                  </a:lnTo>
                  <a:lnTo>
                    <a:pt x="310223" y="507805"/>
                  </a:lnTo>
                  <a:lnTo>
                    <a:pt x="276479" y="504063"/>
                  </a:lnTo>
                  <a:lnTo>
                    <a:pt x="272669" y="502666"/>
                  </a:lnTo>
                  <a:lnTo>
                    <a:pt x="270002" y="500888"/>
                  </a:lnTo>
                  <a:lnTo>
                    <a:pt x="268478" y="498601"/>
                  </a:lnTo>
                  <a:lnTo>
                    <a:pt x="266827" y="496443"/>
                  </a:lnTo>
                  <a:lnTo>
                    <a:pt x="265557" y="493775"/>
                  </a:lnTo>
                  <a:lnTo>
                    <a:pt x="264541" y="490600"/>
                  </a:lnTo>
                  <a:lnTo>
                    <a:pt x="219202" y="377698"/>
                  </a:lnTo>
                  <a:lnTo>
                    <a:pt x="199177" y="336649"/>
                  </a:lnTo>
                  <a:lnTo>
                    <a:pt x="169799" y="306716"/>
                  </a:lnTo>
                  <a:lnTo>
                    <a:pt x="134747" y="298831"/>
                  </a:lnTo>
                  <a:lnTo>
                    <a:pt x="102743" y="298831"/>
                  </a:lnTo>
                  <a:lnTo>
                    <a:pt x="102743" y="491363"/>
                  </a:lnTo>
                  <a:lnTo>
                    <a:pt x="102743" y="494030"/>
                  </a:lnTo>
                  <a:lnTo>
                    <a:pt x="101981" y="496316"/>
                  </a:lnTo>
                  <a:lnTo>
                    <a:pt x="100203" y="498475"/>
                  </a:lnTo>
                  <a:lnTo>
                    <a:pt x="98552" y="500507"/>
                  </a:lnTo>
                  <a:lnTo>
                    <a:pt x="76200" y="506602"/>
                  </a:lnTo>
                  <a:lnTo>
                    <a:pt x="69723" y="507364"/>
                  </a:lnTo>
                  <a:lnTo>
                    <a:pt x="61341" y="507873"/>
                  </a:lnTo>
                  <a:lnTo>
                    <a:pt x="51181" y="507873"/>
                  </a:lnTo>
                  <a:lnTo>
                    <a:pt x="41275" y="507873"/>
                  </a:lnTo>
                  <a:lnTo>
                    <a:pt x="33020" y="507364"/>
                  </a:lnTo>
                  <a:lnTo>
                    <a:pt x="26416" y="506602"/>
                  </a:lnTo>
                  <a:lnTo>
                    <a:pt x="19812" y="505841"/>
                  </a:lnTo>
                  <a:lnTo>
                    <a:pt x="2412" y="498475"/>
                  </a:lnTo>
                  <a:lnTo>
                    <a:pt x="762" y="496316"/>
                  </a:lnTo>
                  <a:lnTo>
                    <a:pt x="0" y="494030"/>
                  </a:lnTo>
                  <a:lnTo>
                    <a:pt x="0" y="491363"/>
                  </a:lnTo>
                  <a:lnTo>
                    <a:pt x="0" y="32385"/>
                  </a:lnTo>
                  <a:lnTo>
                    <a:pt x="21844" y="0"/>
                  </a:lnTo>
                  <a:lnTo>
                    <a:pt x="3048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27447" y="1591055"/>
              <a:ext cx="218681" cy="69875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722876" y="1587246"/>
              <a:ext cx="183515" cy="662305"/>
            </a:xfrm>
            <a:custGeom>
              <a:avLst/>
              <a:gdLst/>
              <a:ahLst/>
              <a:cxnLst/>
              <a:rect l="l" t="t" r="r" b="b"/>
              <a:pathLst>
                <a:path w="183514" h="662305">
                  <a:moveTo>
                    <a:pt x="62229" y="152018"/>
                  </a:moveTo>
                  <a:lnTo>
                    <a:pt x="42163" y="152018"/>
                  </a:lnTo>
                  <a:lnTo>
                    <a:pt x="34036" y="152400"/>
                  </a:lnTo>
                  <a:lnTo>
                    <a:pt x="508" y="165862"/>
                  </a:lnTo>
                  <a:lnTo>
                    <a:pt x="508" y="648462"/>
                  </a:lnTo>
                  <a:lnTo>
                    <a:pt x="42163" y="662304"/>
                  </a:lnTo>
                  <a:lnTo>
                    <a:pt x="62229" y="662304"/>
                  </a:lnTo>
                  <a:lnTo>
                    <a:pt x="102870" y="650748"/>
                  </a:lnTo>
                  <a:lnTo>
                    <a:pt x="103632" y="648462"/>
                  </a:lnTo>
                  <a:lnTo>
                    <a:pt x="103632" y="165862"/>
                  </a:lnTo>
                  <a:lnTo>
                    <a:pt x="102870" y="163449"/>
                  </a:lnTo>
                  <a:lnTo>
                    <a:pt x="101091" y="161416"/>
                  </a:lnTo>
                  <a:lnTo>
                    <a:pt x="99440" y="159257"/>
                  </a:lnTo>
                  <a:lnTo>
                    <a:pt x="96647" y="157606"/>
                  </a:lnTo>
                  <a:lnTo>
                    <a:pt x="88773" y="155066"/>
                  </a:lnTo>
                  <a:lnTo>
                    <a:pt x="83565" y="153924"/>
                  </a:lnTo>
                  <a:lnTo>
                    <a:pt x="70612" y="152400"/>
                  </a:lnTo>
                  <a:lnTo>
                    <a:pt x="62229" y="152018"/>
                  </a:lnTo>
                  <a:close/>
                </a:path>
                <a:path w="183514" h="662305">
                  <a:moveTo>
                    <a:pt x="138811" y="0"/>
                  </a:moveTo>
                  <a:lnTo>
                    <a:pt x="129159" y="0"/>
                  </a:lnTo>
                  <a:lnTo>
                    <a:pt x="121158" y="253"/>
                  </a:lnTo>
                  <a:lnTo>
                    <a:pt x="83058" y="11049"/>
                  </a:lnTo>
                  <a:lnTo>
                    <a:pt x="76326" y="18033"/>
                  </a:lnTo>
                  <a:lnTo>
                    <a:pt x="5969" y="97662"/>
                  </a:lnTo>
                  <a:lnTo>
                    <a:pt x="2921" y="101345"/>
                  </a:lnTo>
                  <a:lnTo>
                    <a:pt x="1015" y="104520"/>
                  </a:lnTo>
                  <a:lnTo>
                    <a:pt x="0" y="109727"/>
                  </a:lnTo>
                  <a:lnTo>
                    <a:pt x="888" y="111887"/>
                  </a:lnTo>
                  <a:lnTo>
                    <a:pt x="26797" y="118363"/>
                  </a:lnTo>
                  <a:lnTo>
                    <a:pt x="43814" y="118363"/>
                  </a:lnTo>
                  <a:lnTo>
                    <a:pt x="50546" y="118109"/>
                  </a:lnTo>
                  <a:lnTo>
                    <a:pt x="61468" y="117093"/>
                  </a:lnTo>
                  <a:lnTo>
                    <a:pt x="66166" y="116331"/>
                  </a:lnTo>
                  <a:lnTo>
                    <a:pt x="70103" y="115062"/>
                  </a:lnTo>
                  <a:lnTo>
                    <a:pt x="74040" y="113918"/>
                  </a:lnTo>
                  <a:lnTo>
                    <a:pt x="174751" y="26669"/>
                  </a:lnTo>
                  <a:lnTo>
                    <a:pt x="183514" y="13715"/>
                  </a:lnTo>
                  <a:lnTo>
                    <a:pt x="182879" y="10921"/>
                  </a:lnTo>
                  <a:lnTo>
                    <a:pt x="147337" y="162"/>
                  </a:lnTo>
                  <a:lnTo>
                    <a:pt x="138811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723384" y="1739264"/>
              <a:ext cx="103505" cy="510540"/>
            </a:xfrm>
            <a:custGeom>
              <a:avLst/>
              <a:gdLst/>
              <a:ahLst/>
              <a:cxnLst/>
              <a:rect l="l" t="t" r="r" b="b"/>
              <a:pathLst>
                <a:path w="103504" h="510539">
                  <a:moveTo>
                    <a:pt x="51562" y="0"/>
                  </a:moveTo>
                  <a:lnTo>
                    <a:pt x="61721" y="0"/>
                  </a:lnTo>
                  <a:lnTo>
                    <a:pt x="70103" y="381"/>
                  </a:lnTo>
                  <a:lnTo>
                    <a:pt x="76580" y="1143"/>
                  </a:lnTo>
                  <a:lnTo>
                    <a:pt x="83057" y="1905"/>
                  </a:lnTo>
                  <a:lnTo>
                    <a:pt x="88264" y="3048"/>
                  </a:lnTo>
                  <a:lnTo>
                    <a:pt x="92201" y="4318"/>
                  </a:lnTo>
                  <a:lnTo>
                    <a:pt x="96138" y="5587"/>
                  </a:lnTo>
                  <a:lnTo>
                    <a:pt x="98932" y="7238"/>
                  </a:lnTo>
                  <a:lnTo>
                    <a:pt x="100583" y="9398"/>
                  </a:lnTo>
                  <a:lnTo>
                    <a:pt x="102362" y="11430"/>
                  </a:lnTo>
                  <a:lnTo>
                    <a:pt x="103124" y="13843"/>
                  </a:lnTo>
                  <a:lnTo>
                    <a:pt x="103124" y="16383"/>
                  </a:lnTo>
                  <a:lnTo>
                    <a:pt x="103124" y="493775"/>
                  </a:lnTo>
                  <a:lnTo>
                    <a:pt x="103124" y="496443"/>
                  </a:lnTo>
                  <a:lnTo>
                    <a:pt x="102362" y="498729"/>
                  </a:lnTo>
                  <a:lnTo>
                    <a:pt x="100583" y="500888"/>
                  </a:lnTo>
                  <a:lnTo>
                    <a:pt x="98932" y="502920"/>
                  </a:lnTo>
                  <a:lnTo>
                    <a:pt x="76580" y="509015"/>
                  </a:lnTo>
                  <a:lnTo>
                    <a:pt x="70103" y="509777"/>
                  </a:lnTo>
                  <a:lnTo>
                    <a:pt x="61721" y="510286"/>
                  </a:lnTo>
                  <a:lnTo>
                    <a:pt x="51562" y="510286"/>
                  </a:lnTo>
                  <a:lnTo>
                    <a:pt x="41655" y="510286"/>
                  </a:lnTo>
                  <a:lnTo>
                    <a:pt x="33400" y="509777"/>
                  </a:lnTo>
                  <a:lnTo>
                    <a:pt x="26796" y="509015"/>
                  </a:lnTo>
                  <a:lnTo>
                    <a:pt x="20192" y="508254"/>
                  </a:lnTo>
                  <a:lnTo>
                    <a:pt x="0" y="496443"/>
                  </a:lnTo>
                  <a:lnTo>
                    <a:pt x="0" y="493775"/>
                  </a:lnTo>
                  <a:lnTo>
                    <a:pt x="0" y="16383"/>
                  </a:lnTo>
                  <a:lnTo>
                    <a:pt x="0" y="13843"/>
                  </a:lnTo>
                  <a:lnTo>
                    <a:pt x="888" y="11430"/>
                  </a:lnTo>
                  <a:lnTo>
                    <a:pt x="2539" y="9398"/>
                  </a:lnTo>
                  <a:lnTo>
                    <a:pt x="4317" y="7238"/>
                  </a:lnTo>
                  <a:lnTo>
                    <a:pt x="7112" y="5587"/>
                  </a:lnTo>
                  <a:lnTo>
                    <a:pt x="11175" y="4318"/>
                  </a:lnTo>
                  <a:lnTo>
                    <a:pt x="15239" y="3048"/>
                  </a:lnTo>
                  <a:lnTo>
                    <a:pt x="20446" y="1905"/>
                  </a:lnTo>
                  <a:lnTo>
                    <a:pt x="26924" y="1143"/>
                  </a:lnTo>
                  <a:lnTo>
                    <a:pt x="33527" y="381"/>
                  </a:lnTo>
                  <a:lnTo>
                    <a:pt x="41655" y="0"/>
                  </a:lnTo>
                  <a:lnTo>
                    <a:pt x="5156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16779" y="1581150"/>
              <a:ext cx="195707" cy="13055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22164" y="1743455"/>
              <a:ext cx="453402" cy="54635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118099" y="1740026"/>
              <a:ext cx="417195" cy="509905"/>
            </a:xfrm>
            <a:custGeom>
              <a:avLst/>
              <a:gdLst/>
              <a:ahLst/>
              <a:cxnLst/>
              <a:rect l="l" t="t" r="r" b="b"/>
              <a:pathLst>
                <a:path w="417195" h="509905">
                  <a:moveTo>
                    <a:pt x="380746" y="0"/>
                  </a:moveTo>
                  <a:lnTo>
                    <a:pt x="371983" y="0"/>
                  </a:lnTo>
                  <a:lnTo>
                    <a:pt x="362585" y="0"/>
                  </a:lnTo>
                  <a:lnTo>
                    <a:pt x="354838" y="381"/>
                  </a:lnTo>
                  <a:lnTo>
                    <a:pt x="324230" y="14224"/>
                  </a:lnTo>
                  <a:lnTo>
                    <a:pt x="324230" y="254000"/>
                  </a:lnTo>
                  <a:lnTo>
                    <a:pt x="324865" y="310642"/>
                  </a:lnTo>
                  <a:lnTo>
                    <a:pt x="326644" y="367664"/>
                  </a:lnTo>
                  <a:lnTo>
                    <a:pt x="326263" y="367664"/>
                  </a:lnTo>
                  <a:lnTo>
                    <a:pt x="322714" y="359854"/>
                  </a:lnTo>
                  <a:lnTo>
                    <a:pt x="292594" y="296449"/>
                  </a:lnTo>
                  <a:lnTo>
                    <a:pt x="263398" y="239140"/>
                  </a:lnTo>
                  <a:lnTo>
                    <a:pt x="164846" y="54356"/>
                  </a:lnTo>
                  <a:lnTo>
                    <a:pt x="157527" y="40338"/>
                  </a:lnTo>
                  <a:lnTo>
                    <a:pt x="130048" y="8636"/>
                  </a:lnTo>
                  <a:lnTo>
                    <a:pt x="102108" y="1650"/>
                  </a:lnTo>
                  <a:lnTo>
                    <a:pt x="37084" y="1650"/>
                  </a:lnTo>
                  <a:lnTo>
                    <a:pt x="2682" y="22240"/>
                  </a:lnTo>
                  <a:lnTo>
                    <a:pt x="0" y="38353"/>
                  </a:lnTo>
                  <a:lnTo>
                    <a:pt x="0" y="495300"/>
                  </a:lnTo>
                  <a:lnTo>
                    <a:pt x="36575" y="509524"/>
                  </a:lnTo>
                  <a:lnTo>
                    <a:pt x="55117" y="509524"/>
                  </a:lnTo>
                  <a:lnTo>
                    <a:pt x="91948" y="497586"/>
                  </a:lnTo>
                  <a:lnTo>
                    <a:pt x="92583" y="228219"/>
                  </a:lnTo>
                  <a:lnTo>
                    <a:pt x="91392" y="156559"/>
                  </a:lnTo>
                  <a:lnTo>
                    <a:pt x="89535" y="114553"/>
                  </a:lnTo>
                  <a:lnTo>
                    <a:pt x="90297" y="114553"/>
                  </a:lnTo>
                  <a:lnTo>
                    <a:pt x="105066" y="149826"/>
                  </a:lnTo>
                  <a:lnTo>
                    <a:pt x="121824" y="185531"/>
                  </a:lnTo>
                  <a:lnTo>
                    <a:pt x="258699" y="443864"/>
                  </a:lnTo>
                  <a:lnTo>
                    <a:pt x="263437" y="453147"/>
                  </a:lnTo>
                  <a:lnTo>
                    <a:pt x="284210" y="486679"/>
                  </a:lnTo>
                  <a:lnTo>
                    <a:pt x="317500" y="506984"/>
                  </a:lnTo>
                  <a:lnTo>
                    <a:pt x="325374" y="507873"/>
                  </a:lnTo>
                  <a:lnTo>
                    <a:pt x="383159" y="507873"/>
                  </a:lnTo>
                  <a:lnTo>
                    <a:pt x="415798" y="482473"/>
                  </a:lnTo>
                  <a:lnTo>
                    <a:pt x="416813" y="477138"/>
                  </a:lnTo>
                  <a:lnTo>
                    <a:pt x="416813" y="14224"/>
                  </a:lnTo>
                  <a:lnTo>
                    <a:pt x="388238" y="381"/>
                  </a:lnTo>
                  <a:lnTo>
                    <a:pt x="38074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18099" y="1740026"/>
              <a:ext cx="417195" cy="509905"/>
            </a:xfrm>
            <a:custGeom>
              <a:avLst/>
              <a:gdLst/>
              <a:ahLst/>
              <a:cxnLst/>
              <a:rect l="l" t="t" r="r" b="b"/>
              <a:pathLst>
                <a:path w="417195" h="509905">
                  <a:moveTo>
                    <a:pt x="371983" y="0"/>
                  </a:moveTo>
                  <a:lnTo>
                    <a:pt x="380746" y="0"/>
                  </a:lnTo>
                  <a:lnTo>
                    <a:pt x="388238" y="381"/>
                  </a:lnTo>
                  <a:lnTo>
                    <a:pt x="394208" y="1015"/>
                  </a:lnTo>
                  <a:lnTo>
                    <a:pt x="400176" y="1650"/>
                  </a:lnTo>
                  <a:lnTo>
                    <a:pt x="404875" y="2794"/>
                  </a:lnTo>
                  <a:lnTo>
                    <a:pt x="408050" y="4318"/>
                  </a:lnTo>
                  <a:lnTo>
                    <a:pt x="411352" y="5842"/>
                  </a:lnTo>
                  <a:lnTo>
                    <a:pt x="413638" y="7747"/>
                  </a:lnTo>
                  <a:lnTo>
                    <a:pt x="414909" y="9778"/>
                  </a:lnTo>
                  <a:lnTo>
                    <a:pt x="416178" y="11937"/>
                  </a:lnTo>
                  <a:lnTo>
                    <a:pt x="416813" y="14224"/>
                  </a:lnTo>
                  <a:lnTo>
                    <a:pt x="416813" y="16763"/>
                  </a:lnTo>
                  <a:lnTo>
                    <a:pt x="416813" y="471170"/>
                  </a:lnTo>
                  <a:lnTo>
                    <a:pt x="416813" y="477138"/>
                  </a:lnTo>
                  <a:lnTo>
                    <a:pt x="415798" y="482473"/>
                  </a:lnTo>
                  <a:lnTo>
                    <a:pt x="413765" y="487172"/>
                  </a:lnTo>
                  <a:lnTo>
                    <a:pt x="411607" y="491871"/>
                  </a:lnTo>
                  <a:lnTo>
                    <a:pt x="408813" y="495808"/>
                  </a:lnTo>
                  <a:lnTo>
                    <a:pt x="405384" y="498856"/>
                  </a:lnTo>
                  <a:lnTo>
                    <a:pt x="401827" y="502031"/>
                  </a:lnTo>
                  <a:lnTo>
                    <a:pt x="397637" y="504317"/>
                  </a:lnTo>
                  <a:lnTo>
                    <a:pt x="392811" y="505713"/>
                  </a:lnTo>
                  <a:lnTo>
                    <a:pt x="387985" y="507238"/>
                  </a:lnTo>
                  <a:lnTo>
                    <a:pt x="383159" y="507873"/>
                  </a:lnTo>
                  <a:lnTo>
                    <a:pt x="378205" y="507873"/>
                  </a:lnTo>
                  <a:lnTo>
                    <a:pt x="334390" y="507873"/>
                  </a:lnTo>
                  <a:lnTo>
                    <a:pt x="325374" y="507873"/>
                  </a:lnTo>
                  <a:lnTo>
                    <a:pt x="317500" y="506984"/>
                  </a:lnTo>
                  <a:lnTo>
                    <a:pt x="284210" y="486679"/>
                  </a:lnTo>
                  <a:lnTo>
                    <a:pt x="263437" y="453147"/>
                  </a:lnTo>
                  <a:lnTo>
                    <a:pt x="258699" y="443864"/>
                  </a:lnTo>
                  <a:lnTo>
                    <a:pt x="132841" y="207518"/>
                  </a:lnTo>
                  <a:lnTo>
                    <a:pt x="110616" y="161925"/>
                  </a:lnTo>
                  <a:lnTo>
                    <a:pt x="94918" y="126152"/>
                  </a:lnTo>
                  <a:lnTo>
                    <a:pt x="90297" y="114553"/>
                  </a:lnTo>
                  <a:lnTo>
                    <a:pt x="89535" y="114553"/>
                  </a:lnTo>
                  <a:lnTo>
                    <a:pt x="91392" y="156559"/>
                  </a:lnTo>
                  <a:lnTo>
                    <a:pt x="92392" y="198961"/>
                  </a:lnTo>
                  <a:lnTo>
                    <a:pt x="92583" y="228219"/>
                  </a:lnTo>
                  <a:lnTo>
                    <a:pt x="92583" y="492633"/>
                  </a:lnTo>
                  <a:lnTo>
                    <a:pt x="92583" y="495300"/>
                  </a:lnTo>
                  <a:lnTo>
                    <a:pt x="91948" y="497586"/>
                  </a:lnTo>
                  <a:lnTo>
                    <a:pt x="90424" y="499745"/>
                  </a:lnTo>
                  <a:lnTo>
                    <a:pt x="89026" y="501776"/>
                  </a:lnTo>
                  <a:lnTo>
                    <a:pt x="86613" y="503555"/>
                  </a:lnTo>
                  <a:lnTo>
                    <a:pt x="83058" y="504951"/>
                  </a:lnTo>
                  <a:lnTo>
                    <a:pt x="79501" y="506349"/>
                  </a:lnTo>
                  <a:lnTo>
                    <a:pt x="74802" y="507492"/>
                  </a:lnTo>
                  <a:lnTo>
                    <a:pt x="68834" y="508253"/>
                  </a:lnTo>
                  <a:lnTo>
                    <a:pt x="62737" y="509015"/>
                  </a:lnTo>
                  <a:lnTo>
                    <a:pt x="55117" y="509524"/>
                  </a:lnTo>
                  <a:lnTo>
                    <a:pt x="45720" y="509524"/>
                  </a:lnTo>
                  <a:lnTo>
                    <a:pt x="36575" y="509524"/>
                  </a:lnTo>
                  <a:lnTo>
                    <a:pt x="29083" y="509015"/>
                  </a:lnTo>
                  <a:lnTo>
                    <a:pt x="23113" y="508253"/>
                  </a:lnTo>
                  <a:lnTo>
                    <a:pt x="17145" y="507492"/>
                  </a:lnTo>
                  <a:lnTo>
                    <a:pt x="12446" y="506349"/>
                  </a:lnTo>
                  <a:lnTo>
                    <a:pt x="9016" y="504951"/>
                  </a:lnTo>
                  <a:lnTo>
                    <a:pt x="5587" y="503555"/>
                  </a:lnTo>
                  <a:lnTo>
                    <a:pt x="3301" y="501776"/>
                  </a:lnTo>
                  <a:lnTo>
                    <a:pt x="2032" y="499745"/>
                  </a:lnTo>
                  <a:lnTo>
                    <a:pt x="635" y="497586"/>
                  </a:lnTo>
                  <a:lnTo>
                    <a:pt x="0" y="495300"/>
                  </a:lnTo>
                  <a:lnTo>
                    <a:pt x="0" y="492633"/>
                  </a:lnTo>
                  <a:lnTo>
                    <a:pt x="0" y="38353"/>
                  </a:lnTo>
                  <a:lnTo>
                    <a:pt x="22701" y="3937"/>
                  </a:lnTo>
                  <a:lnTo>
                    <a:pt x="37084" y="1650"/>
                  </a:lnTo>
                  <a:lnTo>
                    <a:pt x="92201" y="1650"/>
                  </a:lnTo>
                  <a:lnTo>
                    <a:pt x="102108" y="1650"/>
                  </a:lnTo>
                  <a:lnTo>
                    <a:pt x="135382" y="12573"/>
                  </a:lnTo>
                  <a:lnTo>
                    <a:pt x="140715" y="16383"/>
                  </a:lnTo>
                  <a:lnTo>
                    <a:pt x="164846" y="54356"/>
                  </a:lnTo>
                  <a:lnTo>
                    <a:pt x="263398" y="239140"/>
                  </a:lnTo>
                  <a:lnTo>
                    <a:pt x="267662" y="247497"/>
                  </a:lnTo>
                  <a:lnTo>
                    <a:pt x="271891" y="255793"/>
                  </a:lnTo>
                  <a:lnTo>
                    <a:pt x="276096" y="264019"/>
                  </a:lnTo>
                  <a:lnTo>
                    <a:pt x="296545" y="304546"/>
                  </a:lnTo>
                  <a:lnTo>
                    <a:pt x="315475" y="344233"/>
                  </a:lnTo>
                  <a:lnTo>
                    <a:pt x="326263" y="367664"/>
                  </a:lnTo>
                  <a:lnTo>
                    <a:pt x="326644" y="367664"/>
                  </a:lnTo>
                  <a:lnTo>
                    <a:pt x="325197" y="325338"/>
                  </a:lnTo>
                  <a:lnTo>
                    <a:pt x="324405" y="281606"/>
                  </a:lnTo>
                  <a:lnTo>
                    <a:pt x="324230" y="254000"/>
                  </a:lnTo>
                  <a:lnTo>
                    <a:pt x="324230" y="16763"/>
                  </a:lnTo>
                  <a:lnTo>
                    <a:pt x="324230" y="14224"/>
                  </a:lnTo>
                  <a:lnTo>
                    <a:pt x="362585" y="0"/>
                  </a:lnTo>
                  <a:lnTo>
                    <a:pt x="371983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49467" y="1743455"/>
              <a:ext cx="432053" cy="54635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645403" y="1739264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39">
                  <a:moveTo>
                    <a:pt x="353313" y="0"/>
                  </a:moveTo>
                  <a:lnTo>
                    <a:pt x="333248" y="0"/>
                  </a:lnTo>
                  <a:lnTo>
                    <a:pt x="324866" y="381"/>
                  </a:lnTo>
                  <a:lnTo>
                    <a:pt x="291846" y="13843"/>
                  </a:lnTo>
                  <a:lnTo>
                    <a:pt x="291846" y="201930"/>
                  </a:lnTo>
                  <a:lnTo>
                    <a:pt x="102743" y="201930"/>
                  </a:lnTo>
                  <a:lnTo>
                    <a:pt x="102743" y="13843"/>
                  </a:lnTo>
                  <a:lnTo>
                    <a:pt x="101981" y="11430"/>
                  </a:lnTo>
                  <a:lnTo>
                    <a:pt x="61722" y="0"/>
                  </a:lnTo>
                  <a:lnTo>
                    <a:pt x="51562" y="0"/>
                  </a:lnTo>
                  <a:lnTo>
                    <a:pt x="41656" y="0"/>
                  </a:lnTo>
                  <a:lnTo>
                    <a:pt x="888" y="11430"/>
                  </a:lnTo>
                  <a:lnTo>
                    <a:pt x="0" y="13843"/>
                  </a:lnTo>
                  <a:lnTo>
                    <a:pt x="0" y="496443"/>
                  </a:lnTo>
                  <a:lnTo>
                    <a:pt x="41656" y="510286"/>
                  </a:lnTo>
                  <a:lnTo>
                    <a:pt x="61722" y="510286"/>
                  </a:lnTo>
                  <a:lnTo>
                    <a:pt x="101981" y="498729"/>
                  </a:lnTo>
                  <a:lnTo>
                    <a:pt x="102743" y="496443"/>
                  </a:lnTo>
                  <a:lnTo>
                    <a:pt x="102743" y="289433"/>
                  </a:lnTo>
                  <a:lnTo>
                    <a:pt x="291846" y="289433"/>
                  </a:lnTo>
                  <a:lnTo>
                    <a:pt x="291846" y="496443"/>
                  </a:lnTo>
                  <a:lnTo>
                    <a:pt x="292735" y="498729"/>
                  </a:lnTo>
                  <a:lnTo>
                    <a:pt x="333248" y="510286"/>
                  </a:lnTo>
                  <a:lnTo>
                    <a:pt x="353313" y="510286"/>
                  </a:lnTo>
                  <a:lnTo>
                    <a:pt x="393700" y="498729"/>
                  </a:lnTo>
                  <a:lnTo>
                    <a:pt x="394588" y="496443"/>
                  </a:lnTo>
                  <a:lnTo>
                    <a:pt x="394588" y="13843"/>
                  </a:lnTo>
                  <a:lnTo>
                    <a:pt x="361569" y="381"/>
                  </a:lnTo>
                  <a:lnTo>
                    <a:pt x="353313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45403" y="1739264"/>
              <a:ext cx="394970" cy="510540"/>
            </a:xfrm>
            <a:custGeom>
              <a:avLst/>
              <a:gdLst/>
              <a:ahLst/>
              <a:cxnLst/>
              <a:rect l="l" t="t" r="r" b="b"/>
              <a:pathLst>
                <a:path w="394970" h="510539">
                  <a:moveTo>
                    <a:pt x="51562" y="0"/>
                  </a:moveTo>
                  <a:lnTo>
                    <a:pt x="61722" y="0"/>
                  </a:lnTo>
                  <a:lnTo>
                    <a:pt x="70104" y="381"/>
                  </a:lnTo>
                  <a:lnTo>
                    <a:pt x="76581" y="1143"/>
                  </a:lnTo>
                  <a:lnTo>
                    <a:pt x="83058" y="1905"/>
                  </a:lnTo>
                  <a:lnTo>
                    <a:pt x="88265" y="3048"/>
                  </a:lnTo>
                  <a:lnTo>
                    <a:pt x="92201" y="4318"/>
                  </a:lnTo>
                  <a:lnTo>
                    <a:pt x="96138" y="5587"/>
                  </a:lnTo>
                  <a:lnTo>
                    <a:pt x="98806" y="7238"/>
                  </a:lnTo>
                  <a:lnTo>
                    <a:pt x="100457" y="9398"/>
                  </a:lnTo>
                  <a:lnTo>
                    <a:pt x="101981" y="11430"/>
                  </a:lnTo>
                  <a:lnTo>
                    <a:pt x="102743" y="13843"/>
                  </a:lnTo>
                  <a:lnTo>
                    <a:pt x="102743" y="16383"/>
                  </a:lnTo>
                  <a:lnTo>
                    <a:pt x="102743" y="201930"/>
                  </a:lnTo>
                  <a:lnTo>
                    <a:pt x="291846" y="201930"/>
                  </a:lnTo>
                  <a:lnTo>
                    <a:pt x="291846" y="16383"/>
                  </a:lnTo>
                  <a:lnTo>
                    <a:pt x="291846" y="13843"/>
                  </a:lnTo>
                  <a:lnTo>
                    <a:pt x="292735" y="11430"/>
                  </a:lnTo>
                  <a:lnTo>
                    <a:pt x="294386" y="9398"/>
                  </a:lnTo>
                  <a:lnTo>
                    <a:pt x="296037" y="7238"/>
                  </a:lnTo>
                  <a:lnTo>
                    <a:pt x="298831" y="5587"/>
                  </a:lnTo>
                  <a:lnTo>
                    <a:pt x="302641" y="4318"/>
                  </a:lnTo>
                  <a:lnTo>
                    <a:pt x="306324" y="3048"/>
                  </a:lnTo>
                  <a:lnTo>
                    <a:pt x="311531" y="1905"/>
                  </a:lnTo>
                  <a:lnTo>
                    <a:pt x="318262" y="1143"/>
                  </a:lnTo>
                  <a:lnTo>
                    <a:pt x="324866" y="381"/>
                  </a:lnTo>
                  <a:lnTo>
                    <a:pt x="333248" y="0"/>
                  </a:lnTo>
                  <a:lnTo>
                    <a:pt x="343408" y="0"/>
                  </a:lnTo>
                  <a:lnTo>
                    <a:pt x="353313" y="0"/>
                  </a:lnTo>
                  <a:lnTo>
                    <a:pt x="361569" y="381"/>
                  </a:lnTo>
                  <a:lnTo>
                    <a:pt x="368046" y="1143"/>
                  </a:lnTo>
                  <a:lnTo>
                    <a:pt x="374523" y="1905"/>
                  </a:lnTo>
                  <a:lnTo>
                    <a:pt x="379730" y="3048"/>
                  </a:lnTo>
                  <a:lnTo>
                    <a:pt x="383667" y="4318"/>
                  </a:lnTo>
                  <a:lnTo>
                    <a:pt x="387604" y="5587"/>
                  </a:lnTo>
                  <a:lnTo>
                    <a:pt x="390398" y="7238"/>
                  </a:lnTo>
                  <a:lnTo>
                    <a:pt x="392049" y="9398"/>
                  </a:lnTo>
                  <a:lnTo>
                    <a:pt x="393700" y="11430"/>
                  </a:lnTo>
                  <a:lnTo>
                    <a:pt x="394588" y="13843"/>
                  </a:lnTo>
                  <a:lnTo>
                    <a:pt x="394588" y="16383"/>
                  </a:lnTo>
                  <a:lnTo>
                    <a:pt x="394588" y="493775"/>
                  </a:lnTo>
                  <a:lnTo>
                    <a:pt x="394588" y="496443"/>
                  </a:lnTo>
                  <a:lnTo>
                    <a:pt x="393700" y="498729"/>
                  </a:lnTo>
                  <a:lnTo>
                    <a:pt x="368046" y="509015"/>
                  </a:lnTo>
                  <a:lnTo>
                    <a:pt x="361569" y="509777"/>
                  </a:lnTo>
                  <a:lnTo>
                    <a:pt x="353313" y="510286"/>
                  </a:lnTo>
                  <a:lnTo>
                    <a:pt x="343408" y="510286"/>
                  </a:lnTo>
                  <a:lnTo>
                    <a:pt x="333248" y="510286"/>
                  </a:lnTo>
                  <a:lnTo>
                    <a:pt x="324866" y="509777"/>
                  </a:lnTo>
                  <a:lnTo>
                    <a:pt x="318262" y="509015"/>
                  </a:lnTo>
                  <a:lnTo>
                    <a:pt x="311531" y="508254"/>
                  </a:lnTo>
                  <a:lnTo>
                    <a:pt x="291846" y="496443"/>
                  </a:lnTo>
                  <a:lnTo>
                    <a:pt x="291846" y="493775"/>
                  </a:lnTo>
                  <a:lnTo>
                    <a:pt x="291846" y="289433"/>
                  </a:lnTo>
                  <a:lnTo>
                    <a:pt x="102743" y="289433"/>
                  </a:lnTo>
                  <a:lnTo>
                    <a:pt x="102743" y="493775"/>
                  </a:lnTo>
                  <a:lnTo>
                    <a:pt x="102743" y="496443"/>
                  </a:lnTo>
                  <a:lnTo>
                    <a:pt x="76581" y="509015"/>
                  </a:lnTo>
                  <a:lnTo>
                    <a:pt x="70104" y="509777"/>
                  </a:lnTo>
                  <a:lnTo>
                    <a:pt x="61722" y="510286"/>
                  </a:lnTo>
                  <a:lnTo>
                    <a:pt x="51562" y="510286"/>
                  </a:lnTo>
                  <a:lnTo>
                    <a:pt x="41656" y="510286"/>
                  </a:lnTo>
                  <a:lnTo>
                    <a:pt x="33400" y="509777"/>
                  </a:lnTo>
                  <a:lnTo>
                    <a:pt x="26797" y="509015"/>
                  </a:lnTo>
                  <a:lnTo>
                    <a:pt x="20193" y="508254"/>
                  </a:lnTo>
                  <a:lnTo>
                    <a:pt x="0" y="496443"/>
                  </a:lnTo>
                  <a:lnTo>
                    <a:pt x="0" y="493775"/>
                  </a:lnTo>
                  <a:lnTo>
                    <a:pt x="0" y="16383"/>
                  </a:lnTo>
                  <a:lnTo>
                    <a:pt x="0" y="13843"/>
                  </a:lnTo>
                  <a:lnTo>
                    <a:pt x="888" y="11430"/>
                  </a:lnTo>
                  <a:lnTo>
                    <a:pt x="26797" y="1143"/>
                  </a:lnTo>
                  <a:lnTo>
                    <a:pt x="33400" y="381"/>
                  </a:lnTo>
                  <a:lnTo>
                    <a:pt x="41656" y="0"/>
                  </a:lnTo>
                  <a:lnTo>
                    <a:pt x="5156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29528" y="1591055"/>
              <a:ext cx="611885" cy="70637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126098" y="1587246"/>
              <a:ext cx="574675" cy="669290"/>
            </a:xfrm>
            <a:custGeom>
              <a:avLst/>
              <a:gdLst/>
              <a:ahLst/>
              <a:cxnLst/>
              <a:rect l="l" t="t" r="r" b="b"/>
              <a:pathLst>
                <a:path w="574675" h="669289">
                  <a:moveTo>
                    <a:pt x="244093" y="145414"/>
                  </a:moveTo>
                  <a:lnTo>
                    <a:pt x="187531" y="149987"/>
                  </a:lnTo>
                  <a:lnTo>
                    <a:pt x="138302" y="163702"/>
                  </a:lnTo>
                  <a:lnTo>
                    <a:pt x="96313" y="186118"/>
                  </a:lnTo>
                  <a:lnTo>
                    <a:pt x="61849" y="216534"/>
                  </a:lnTo>
                  <a:lnTo>
                    <a:pt x="34972" y="254523"/>
                  </a:lnTo>
                  <a:lnTo>
                    <a:pt x="15621" y="299846"/>
                  </a:lnTo>
                  <a:lnTo>
                    <a:pt x="3905" y="351980"/>
                  </a:lnTo>
                  <a:lnTo>
                    <a:pt x="0" y="410209"/>
                  </a:lnTo>
                  <a:lnTo>
                    <a:pt x="906" y="442521"/>
                  </a:lnTo>
                  <a:lnTo>
                    <a:pt x="8197" y="500381"/>
                  </a:lnTo>
                  <a:lnTo>
                    <a:pt x="22846" y="549239"/>
                  </a:lnTo>
                  <a:lnTo>
                    <a:pt x="44805" y="589522"/>
                  </a:lnTo>
                  <a:lnTo>
                    <a:pt x="74122" y="621214"/>
                  </a:lnTo>
                  <a:lnTo>
                    <a:pt x="110749" y="644697"/>
                  </a:lnTo>
                  <a:lnTo>
                    <a:pt x="154703" y="660175"/>
                  </a:lnTo>
                  <a:lnTo>
                    <a:pt x="206174" y="667934"/>
                  </a:lnTo>
                  <a:lnTo>
                    <a:pt x="234696" y="668908"/>
                  </a:lnTo>
                  <a:lnTo>
                    <a:pt x="263701" y="667767"/>
                  </a:lnTo>
                  <a:lnTo>
                    <a:pt x="316331" y="658675"/>
                  </a:lnTo>
                  <a:lnTo>
                    <a:pt x="361836" y="640599"/>
                  </a:lnTo>
                  <a:lnTo>
                    <a:pt x="400075" y="614207"/>
                  </a:lnTo>
                  <a:lnTo>
                    <a:pt x="427450" y="584073"/>
                  </a:lnTo>
                  <a:lnTo>
                    <a:pt x="237871" y="584073"/>
                  </a:lnTo>
                  <a:lnTo>
                    <a:pt x="219725" y="583289"/>
                  </a:lnTo>
                  <a:lnTo>
                    <a:pt x="175005" y="571626"/>
                  </a:lnTo>
                  <a:lnTo>
                    <a:pt x="143019" y="546766"/>
                  </a:lnTo>
                  <a:lnTo>
                    <a:pt x="122094" y="510158"/>
                  </a:lnTo>
                  <a:lnTo>
                    <a:pt x="111144" y="462547"/>
                  </a:lnTo>
                  <a:lnTo>
                    <a:pt x="107913" y="410209"/>
                  </a:lnTo>
                  <a:lnTo>
                    <a:pt x="107911" y="401319"/>
                  </a:lnTo>
                  <a:lnTo>
                    <a:pt x="108229" y="387629"/>
                  </a:lnTo>
                  <a:lnTo>
                    <a:pt x="114426" y="337819"/>
                  </a:lnTo>
                  <a:lnTo>
                    <a:pt x="129357" y="294439"/>
                  </a:lnTo>
                  <a:lnTo>
                    <a:pt x="154432" y="260413"/>
                  </a:lnTo>
                  <a:lnTo>
                    <a:pt x="190763" y="237672"/>
                  </a:lnTo>
                  <a:lnTo>
                    <a:pt x="240537" y="229742"/>
                  </a:lnTo>
                  <a:lnTo>
                    <a:pt x="435940" y="229742"/>
                  </a:lnTo>
                  <a:lnTo>
                    <a:pt x="424537" y="214036"/>
                  </a:lnTo>
                  <a:lnTo>
                    <a:pt x="385675" y="179988"/>
                  </a:lnTo>
                  <a:lnTo>
                    <a:pt x="336766" y="157845"/>
                  </a:lnTo>
                  <a:lnTo>
                    <a:pt x="277572" y="146796"/>
                  </a:lnTo>
                  <a:lnTo>
                    <a:pt x="244093" y="145414"/>
                  </a:lnTo>
                  <a:close/>
                </a:path>
                <a:path w="574675" h="669289">
                  <a:moveTo>
                    <a:pt x="435940" y="229742"/>
                  </a:moveTo>
                  <a:lnTo>
                    <a:pt x="240537" y="229742"/>
                  </a:lnTo>
                  <a:lnTo>
                    <a:pt x="258518" y="230548"/>
                  </a:lnTo>
                  <a:lnTo>
                    <a:pt x="274939" y="232949"/>
                  </a:lnTo>
                  <a:lnTo>
                    <a:pt x="315007" y="249469"/>
                  </a:lnTo>
                  <a:lnTo>
                    <a:pt x="343153" y="278383"/>
                  </a:lnTo>
                  <a:lnTo>
                    <a:pt x="360799" y="318549"/>
                  </a:lnTo>
                  <a:lnTo>
                    <a:pt x="369125" y="368712"/>
                  </a:lnTo>
                  <a:lnTo>
                    <a:pt x="370631" y="410209"/>
                  </a:lnTo>
                  <a:lnTo>
                    <a:pt x="370288" y="424640"/>
                  </a:lnTo>
                  <a:lnTo>
                    <a:pt x="364109" y="475361"/>
                  </a:lnTo>
                  <a:lnTo>
                    <a:pt x="349178" y="519152"/>
                  </a:lnTo>
                  <a:lnTo>
                    <a:pt x="324088" y="553450"/>
                  </a:lnTo>
                  <a:lnTo>
                    <a:pt x="287662" y="576197"/>
                  </a:lnTo>
                  <a:lnTo>
                    <a:pt x="237871" y="584073"/>
                  </a:lnTo>
                  <a:lnTo>
                    <a:pt x="427450" y="584073"/>
                  </a:lnTo>
                  <a:lnTo>
                    <a:pt x="454151" y="537676"/>
                  </a:lnTo>
                  <a:lnTo>
                    <a:pt x="469749" y="488170"/>
                  </a:lnTo>
                  <a:lnTo>
                    <a:pt x="477559" y="431921"/>
                  </a:lnTo>
                  <a:lnTo>
                    <a:pt x="478535" y="401319"/>
                  </a:lnTo>
                  <a:lnTo>
                    <a:pt x="477726" y="371792"/>
                  </a:lnTo>
                  <a:lnTo>
                    <a:pt x="475297" y="344169"/>
                  </a:lnTo>
                  <a:lnTo>
                    <a:pt x="471249" y="318452"/>
                  </a:lnTo>
                  <a:lnTo>
                    <a:pt x="465581" y="294639"/>
                  </a:lnTo>
                  <a:lnTo>
                    <a:pt x="491204" y="288950"/>
                  </a:lnTo>
                  <a:lnTo>
                    <a:pt x="513397" y="279320"/>
                  </a:lnTo>
                  <a:lnTo>
                    <a:pt x="532161" y="265761"/>
                  </a:lnTo>
                  <a:lnTo>
                    <a:pt x="547497" y="248284"/>
                  </a:lnTo>
                  <a:lnTo>
                    <a:pt x="554657" y="235584"/>
                  </a:lnTo>
                  <a:lnTo>
                    <a:pt x="440181" y="235584"/>
                  </a:lnTo>
                  <a:lnTo>
                    <a:pt x="435940" y="229742"/>
                  </a:lnTo>
                  <a:close/>
                </a:path>
                <a:path w="574675" h="669289">
                  <a:moveTo>
                    <a:pt x="536575" y="112902"/>
                  </a:moveTo>
                  <a:lnTo>
                    <a:pt x="517017" y="112902"/>
                  </a:lnTo>
                  <a:lnTo>
                    <a:pt x="508889" y="113411"/>
                  </a:lnTo>
                  <a:lnTo>
                    <a:pt x="496189" y="114934"/>
                  </a:lnTo>
                  <a:lnTo>
                    <a:pt x="491108" y="116458"/>
                  </a:lnTo>
                  <a:lnTo>
                    <a:pt x="487299" y="118871"/>
                  </a:lnTo>
                  <a:lnTo>
                    <a:pt x="483489" y="121157"/>
                  </a:lnTo>
                  <a:lnTo>
                    <a:pt x="477001" y="167512"/>
                  </a:lnTo>
                  <a:lnTo>
                    <a:pt x="476418" y="181546"/>
                  </a:lnTo>
                  <a:lnTo>
                    <a:pt x="462399" y="223315"/>
                  </a:lnTo>
                  <a:lnTo>
                    <a:pt x="440181" y="235584"/>
                  </a:lnTo>
                  <a:lnTo>
                    <a:pt x="554657" y="235584"/>
                  </a:lnTo>
                  <a:lnTo>
                    <a:pt x="572964" y="175633"/>
                  </a:lnTo>
                  <a:lnTo>
                    <a:pt x="574675" y="138175"/>
                  </a:lnTo>
                  <a:lnTo>
                    <a:pt x="573912" y="132714"/>
                  </a:lnTo>
                  <a:lnTo>
                    <a:pt x="572643" y="128524"/>
                  </a:lnTo>
                  <a:lnTo>
                    <a:pt x="571373" y="124459"/>
                  </a:lnTo>
                  <a:lnTo>
                    <a:pt x="568959" y="121157"/>
                  </a:lnTo>
                  <a:lnTo>
                    <a:pt x="565403" y="118871"/>
                  </a:lnTo>
                  <a:lnTo>
                    <a:pt x="561975" y="116458"/>
                  </a:lnTo>
                  <a:lnTo>
                    <a:pt x="557022" y="114934"/>
                  </a:lnTo>
                  <a:lnTo>
                    <a:pt x="544576" y="113411"/>
                  </a:lnTo>
                  <a:lnTo>
                    <a:pt x="536575" y="112902"/>
                  </a:lnTo>
                  <a:close/>
                </a:path>
                <a:path w="574675" h="669289">
                  <a:moveTo>
                    <a:pt x="325374" y="0"/>
                  </a:moveTo>
                  <a:lnTo>
                    <a:pt x="315722" y="0"/>
                  </a:lnTo>
                  <a:lnTo>
                    <a:pt x="307721" y="253"/>
                  </a:lnTo>
                  <a:lnTo>
                    <a:pt x="269621" y="11049"/>
                  </a:lnTo>
                  <a:lnTo>
                    <a:pt x="262889" y="18033"/>
                  </a:lnTo>
                  <a:lnTo>
                    <a:pt x="192531" y="97662"/>
                  </a:lnTo>
                  <a:lnTo>
                    <a:pt x="189356" y="101345"/>
                  </a:lnTo>
                  <a:lnTo>
                    <a:pt x="187578" y="104520"/>
                  </a:lnTo>
                  <a:lnTo>
                    <a:pt x="186562" y="109727"/>
                  </a:lnTo>
                  <a:lnTo>
                    <a:pt x="187451" y="111887"/>
                  </a:lnTo>
                  <a:lnTo>
                    <a:pt x="191770" y="115188"/>
                  </a:lnTo>
                  <a:lnTo>
                    <a:pt x="195579" y="116458"/>
                  </a:lnTo>
                  <a:lnTo>
                    <a:pt x="206248" y="117982"/>
                  </a:lnTo>
                  <a:lnTo>
                    <a:pt x="213360" y="118363"/>
                  </a:lnTo>
                  <a:lnTo>
                    <a:pt x="230250" y="118363"/>
                  </a:lnTo>
                  <a:lnTo>
                    <a:pt x="237109" y="118109"/>
                  </a:lnTo>
                  <a:lnTo>
                    <a:pt x="248030" y="117093"/>
                  </a:lnTo>
                  <a:lnTo>
                    <a:pt x="252729" y="116331"/>
                  </a:lnTo>
                  <a:lnTo>
                    <a:pt x="256666" y="115062"/>
                  </a:lnTo>
                  <a:lnTo>
                    <a:pt x="260476" y="113918"/>
                  </a:lnTo>
                  <a:lnTo>
                    <a:pt x="361314" y="26669"/>
                  </a:lnTo>
                  <a:lnTo>
                    <a:pt x="368680" y="16890"/>
                  </a:lnTo>
                  <a:lnTo>
                    <a:pt x="370077" y="13715"/>
                  </a:lnTo>
                  <a:lnTo>
                    <a:pt x="333847" y="162"/>
                  </a:lnTo>
                  <a:lnTo>
                    <a:pt x="325374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126098" y="1700148"/>
              <a:ext cx="574675" cy="556260"/>
            </a:xfrm>
            <a:custGeom>
              <a:avLst/>
              <a:gdLst/>
              <a:ahLst/>
              <a:cxnLst/>
              <a:rect l="l" t="t" r="r" b="b"/>
              <a:pathLst>
                <a:path w="574675" h="556260">
                  <a:moveTo>
                    <a:pt x="240537" y="116839"/>
                  </a:moveTo>
                  <a:lnTo>
                    <a:pt x="190763" y="124769"/>
                  </a:lnTo>
                  <a:lnTo>
                    <a:pt x="154432" y="147510"/>
                  </a:lnTo>
                  <a:lnTo>
                    <a:pt x="129357" y="181536"/>
                  </a:lnTo>
                  <a:lnTo>
                    <a:pt x="114426" y="224916"/>
                  </a:lnTo>
                  <a:lnTo>
                    <a:pt x="108229" y="274726"/>
                  </a:lnTo>
                  <a:lnTo>
                    <a:pt x="107823" y="292226"/>
                  </a:lnTo>
                  <a:lnTo>
                    <a:pt x="108184" y="312445"/>
                  </a:lnTo>
                  <a:lnTo>
                    <a:pt x="113791" y="366649"/>
                  </a:lnTo>
                  <a:lnTo>
                    <a:pt x="127918" y="410690"/>
                  </a:lnTo>
                  <a:lnTo>
                    <a:pt x="152415" y="443484"/>
                  </a:lnTo>
                  <a:lnTo>
                    <a:pt x="188293" y="464151"/>
                  </a:lnTo>
                  <a:lnTo>
                    <a:pt x="237871" y="471170"/>
                  </a:lnTo>
                  <a:lnTo>
                    <a:pt x="256039" y="470290"/>
                  </a:lnTo>
                  <a:lnTo>
                    <a:pt x="301116" y="457200"/>
                  </a:lnTo>
                  <a:lnTo>
                    <a:pt x="333674" y="430321"/>
                  </a:lnTo>
                  <a:lnTo>
                    <a:pt x="355250" y="392652"/>
                  </a:lnTo>
                  <a:lnTo>
                    <a:pt x="366962" y="346027"/>
                  </a:lnTo>
                  <a:lnTo>
                    <a:pt x="370713" y="293877"/>
                  </a:lnTo>
                  <a:lnTo>
                    <a:pt x="370312" y="274403"/>
                  </a:lnTo>
                  <a:lnTo>
                    <a:pt x="364489" y="221361"/>
                  </a:lnTo>
                  <a:lnTo>
                    <a:pt x="350131" y="177694"/>
                  </a:lnTo>
                  <a:lnTo>
                    <a:pt x="325628" y="144891"/>
                  </a:lnTo>
                  <a:lnTo>
                    <a:pt x="289812" y="124019"/>
                  </a:lnTo>
                  <a:lnTo>
                    <a:pt x="240537" y="116839"/>
                  </a:lnTo>
                  <a:close/>
                </a:path>
                <a:path w="574675" h="556260">
                  <a:moveTo>
                    <a:pt x="526923" y="0"/>
                  </a:moveTo>
                  <a:lnTo>
                    <a:pt x="536575" y="0"/>
                  </a:lnTo>
                  <a:lnTo>
                    <a:pt x="544576" y="508"/>
                  </a:lnTo>
                  <a:lnTo>
                    <a:pt x="550799" y="1270"/>
                  </a:lnTo>
                  <a:lnTo>
                    <a:pt x="557022" y="2031"/>
                  </a:lnTo>
                  <a:lnTo>
                    <a:pt x="561975" y="3555"/>
                  </a:lnTo>
                  <a:lnTo>
                    <a:pt x="565403" y="5968"/>
                  </a:lnTo>
                  <a:lnTo>
                    <a:pt x="568959" y="8254"/>
                  </a:lnTo>
                  <a:lnTo>
                    <a:pt x="571373" y="11556"/>
                  </a:lnTo>
                  <a:lnTo>
                    <a:pt x="572643" y="15621"/>
                  </a:lnTo>
                  <a:lnTo>
                    <a:pt x="573912" y="19812"/>
                  </a:lnTo>
                  <a:lnTo>
                    <a:pt x="574675" y="25273"/>
                  </a:lnTo>
                  <a:lnTo>
                    <a:pt x="574675" y="32130"/>
                  </a:lnTo>
                  <a:lnTo>
                    <a:pt x="567848" y="90138"/>
                  </a:lnTo>
                  <a:lnTo>
                    <a:pt x="547497" y="135381"/>
                  </a:lnTo>
                  <a:lnTo>
                    <a:pt x="513397" y="166417"/>
                  </a:lnTo>
                  <a:lnTo>
                    <a:pt x="465581" y="181737"/>
                  </a:lnTo>
                  <a:lnTo>
                    <a:pt x="471249" y="205549"/>
                  </a:lnTo>
                  <a:lnTo>
                    <a:pt x="475297" y="231266"/>
                  </a:lnTo>
                  <a:lnTo>
                    <a:pt x="477726" y="258889"/>
                  </a:lnTo>
                  <a:lnTo>
                    <a:pt x="478535" y="288416"/>
                  </a:lnTo>
                  <a:lnTo>
                    <a:pt x="477559" y="319018"/>
                  </a:lnTo>
                  <a:lnTo>
                    <a:pt x="469749" y="375267"/>
                  </a:lnTo>
                  <a:lnTo>
                    <a:pt x="454151" y="424773"/>
                  </a:lnTo>
                  <a:lnTo>
                    <a:pt x="430910" y="466822"/>
                  </a:lnTo>
                  <a:lnTo>
                    <a:pt x="400075" y="501304"/>
                  </a:lnTo>
                  <a:lnTo>
                    <a:pt x="361836" y="527696"/>
                  </a:lnTo>
                  <a:lnTo>
                    <a:pt x="316331" y="545772"/>
                  </a:lnTo>
                  <a:lnTo>
                    <a:pt x="263701" y="554864"/>
                  </a:lnTo>
                  <a:lnTo>
                    <a:pt x="234696" y="556005"/>
                  </a:lnTo>
                  <a:lnTo>
                    <a:pt x="206174" y="555031"/>
                  </a:lnTo>
                  <a:lnTo>
                    <a:pt x="154703" y="547272"/>
                  </a:lnTo>
                  <a:lnTo>
                    <a:pt x="110749" y="531794"/>
                  </a:lnTo>
                  <a:lnTo>
                    <a:pt x="74122" y="508311"/>
                  </a:lnTo>
                  <a:lnTo>
                    <a:pt x="44805" y="476619"/>
                  </a:lnTo>
                  <a:lnTo>
                    <a:pt x="22846" y="436336"/>
                  </a:lnTo>
                  <a:lnTo>
                    <a:pt x="8197" y="387478"/>
                  </a:lnTo>
                  <a:lnTo>
                    <a:pt x="906" y="329618"/>
                  </a:lnTo>
                  <a:lnTo>
                    <a:pt x="0" y="297306"/>
                  </a:lnTo>
                  <a:lnTo>
                    <a:pt x="976" y="267418"/>
                  </a:lnTo>
                  <a:lnTo>
                    <a:pt x="8786" y="212260"/>
                  </a:lnTo>
                  <a:lnTo>
                    <a:pt x="24362" y="163371"/>
                  </a:lnTo>
                  <a:lnTo>
                    <a:pt x="47464" y="121703"/>
                  </a:lnTo>
                  <a:lnTo>
                    <a:pt x="78134" y="87411"/>
                  </a:lnTo>
                  <a:lnTo>
                    <a:pt x="116373" y="61019"/>
                  </a:lnTo>
                  <a:lnTo>
                    <a:pt x="161994" y="42799"/>
                  </a:lnTo>
                  <a:lnTo>
                    <a:pt x="214901" y="33655"/>
                  </a:lnTo>
                  <a:lnTo>
                    <a:pt x="244093" y="32512"/>
                  </a:lnTo>
                  <a:lnTo>
                    <a:pt x="277572" y="33893"/>
                  </a:lnTo>
                  <a:lnTo>
                    <a:pt x="336766" y="44942"/>
                  </a:lnTo>
                  <a:lnTo>
                    <a:pt x="385675" y="67085"/>
                  </a:lnTo>
                  <a:lnTo>
                    <a:pt x="424537" y="101133"/>
                  </a:lnTo>
                  <a:lnTo>
                    <a:pt x="440181" y="122681"/>
                  </a:lnTo>
                  <a:lnTo>
                    <a:pt x="448683" y="120560"/>
                  </a:lnTo>
                  <a:lnTo>
                    <a:pt x="474646" y="81407"/>
                  </a:lnTo>
                  <a:lnTo>
                    <a:pt x="477011" y="54355"/>
                  </a:lnTo>
                  <a:lnTo>
                    <a:pt x="477011" y="32130"/>
                  </a:lnTo>
                  <a:lnTo>
                    <a:pt x="477011" y="25273"/>
                  </a:lnTo>
                  <a:lnTo>
                    <a:pt x="487299" y="5968"/>
                  </a:lnTo>
                  <a:lnTo>
                    <a:pt x="491108" y="3555"/>
                  </a:lnTo>
                  <a:lnTo>
                    <a:pt x="496189" y="2031"/>
                  </a:lnTo>
                  <a:lnTo>
                    <a:pt x="502539" y="1270"/>
                  </a:lnTo>
                  <a:lnTo>
                    <a:pt x="508889" y="508"/>
                  </a:lnTo>
                  <a:lnTo>
                    <a:pt x="517017" y="0"/>
                  </a:lnTo>
                  <a:lnTo>
                    <a:pt x="526923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06565" y="1581150"/>
              <a:ext cx="195707" cy="130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" y="0"/>
            <a:ext cx="12192000" cy="6854190"/>
            <a:chOff x="122" y="0"/>
            <a:chExt cx="12192000" cy="6854190"/>
          </a:xfrm>
        </p:grpSpPr>
        <p:sp>
          <p:nvSpPr>
            <p:cNvPr id="3" name="object 3"/>
            <p:cNvSpPr/>
            <p:nvPr/>
          </p:nvSpPr>
          <p:spPr>
            <a:xfrm>
              <a:off x="597408" y="390143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10781792" y="0"/>
                  </a:moveTo>
                  <a:lnTo>
                    <a:pt x="300748" y="0"/>
                  </a:lnTo>
                  <a:lnTo>
                    <a:pt x="251964" y="3935"/>
                  </a:lnTo>
                  <a:lnTo>
                    <a:pt x="205687" y="15329"/>
                  </a:lnTo>
                  <a:lnTo>
                    <a:pt x="162535" y="33563"/>
                  </a:lnTo>
                  <a:lnTo>
                    <a:pt x="123128" y="58017"/>
                  </a:lnTo>
                  <a:lnTo>
                    <a:pt x="88085" y="88074"/>
                  </a:lnTo>
                  <a:lnTo>
                    <a:pt x="58025" y="123114"/>
                  </a:lnTo>
                  <a:lnTo>
                    <a:pt x="33568" y="162519"/>
                  </a:lnTo>
                  <a:lnTo>
                    <a:pt x="15331" y="205670"/>
                  </a:lnTo>
                  <a:lnTo>
                    <a:pt x="3936" y="251949"/>
                  </a:lnTo>
                  <a:lnTo>
                    <a:pt x="0" y="300735"/>
                  </a:lnTo>
                  <a:lnTo>
                    <a:pt x="0" y="1503679"/>
                  </a:lnTo>
                  <a:lnTo>
                    <a:pt x="3936" y="1552466"/>
                  </a:lnTo>
                  <a:lnTo>
                    <a:pt x="15331" y="1598745"/>
                  </a:lnTo>
                  <a:lnTo>
                    <a:pt x="33568" y="1641896"/>
                  </a:lnTo>
                  <a:lnTo>
                    <a:pt x="58025" y="1681301"/>
                  </a:lnTo>
                  <a:lnTo>
                    <a:pt x="88085" y="1716341"/>
                  </a:lnTo>
                  <a:lnTo>
                    <a:pt x="123128" y="1746398"/>
                  </a:lnTo>
                  <a:lnTo>
                    <a:pt x="162535" y="1770852"/>
                  </a:lnTo>
                  <a:lnTo>
                    <a:pt x="205687" y="1789086"/>
                  </a:lnTo>
                  <a:lnTo>
                    <a:pt x="251964" y="1800480"/>
                  </a:lnTo>
                  <a:lnTo>
                    <a:pt x="300748" y="1804415"/>
                  </a:lnTo>
                  <a:lnTo>
                    <a:pt x="10781792" y="1804415"/>
                  </a:lnTo>
                  <a:lnTo>
                    <a:pt x="10830578" y="1800480"/>
                  </a:lnTo>
                  <a:lnTo>
                    <a:pt x="10876857" y="1789086"/>
                  </a:lnTo>
                  <a:lnTo>
                    <a:pt x="10920008" y="1770852"/>
                  </a:lnTo>
                  <a:lnTo>
                    <a:pt x="10959413" y="1746398"/>
                  </a:lnTo>
                  <a:lnTo>
                    <a:pt x="10994453" y="1716341"/>
                  </a:lnTo>
                  <a:lnTo>
                    <a:pt x="11024510" y="1681301"/>
                  </a:lnTo>
                  <a:lnTo>
                    <a:pt x="11048964" y="1641896"/>
                  </a:lnTo>
                  <a:lnTo>
                    <a:pt x="11067198" y="1598745"/>
                  </a:lnTo>
                  <a:lnTo>
                    <a:pt x="11078592" y="1552466"/>
                  </a:lnTo>
                  <a:lnTo>
                    <a:pt x="11082528" y="1503679"/>
                  </a:lnTo>
                  <a:lnTo>
                    <a:pt x="11082528" y="300735"/>
                  </a:lnTo>
                  <a:lnTo>
                    <a:pt x="11078592" y="251949"/>
                  </a:lnTo>
                  <a:lnTo>
                    <a:pt x="11067198" y="205670"/>
                  </a:lnTo>
                  <a:lnTo>
                    <a:pt x="11048964" y="162519"/>
                  </a:lnTo>
                  <a:lnTo>
                    <a:pt x="11024510" y="123114"/>
                  </a:lnTo>
                  <a:lnTo>
                    <a:pt x="10994453" y="88074"/>
                  </a:lnTo>
                  <a:lnTo>
                    <a:pt x="10959413" y="58017"/>
                  </a:lnTo>
                  <a:lnTo>
                    <a:pt x="10920008" y="33563"/>
                  </a:lnTo>
                  <a:lnTo>
                    <a:pt x="10876857" y="15329"/>
                  </a:lnTo>
                  <a:lnTo>
                    <a:pt x="10830578" y="3935"/>
                  </a:lnTo>
                  <a:lnTo>
                    <a:pt x="10781792" y="0"/>
                  </a:lnTo>
                  <a:close/>
                </a:path>
              </a:pathLst>
            </a:custGeom>
            <a:solidFill>
              <a:srgbClr val="FFFFFF">
                <a:alpha val="8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7408" y="390143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0" y="300735"/>
                  </a:moveTo>
                  <a:lnTo>
                    <a:pt x="3936" y="251949"/>
                  </a:lnTo>
                  <a:lnTo>
                    <a:pt x="15331" y="205670"/>
                  </a:lnTo>
                  <a:lnTo>
                    <a:pt x="33568" y="162519"/>
                  </a:lnTo>
                  <a:lnTo>
                    <a:pt x="58025" y="123114"/>
                  </a:lnTo>
                  <a:lnTo>
                    <a:pt x="88085" y="88074"/>
                  </a:lnTo>
                  <a:lnTo>
                    <a:pt x="123128" y="58017"/>
                  </a:lnTo>
                  <a:lnTo>
                    <a:pt x="162535" y="33563"/>
                  </a:lnTo>
                  <a:lnTo>
                    <a:pt x="205687" y="15329"/>
                  </a:lnTo>
                  <a:lnTo>
                    <a:pt x="251964" y="3935"/>
                  </a:lnTo>
                  <a:lnTo>
                    <a:pt x="300748" y="0"/>
                  </a:lnTo>
                  <a:lnTo>
                    <a:pt x="10781792" y="0"/>
                  </a:lnTo>
                  <a:lnTo>
                    <a:pt x="10830578" y="3935"/>
                  </a:lnTo>
                  <a:lnTo>
                    <a:pt x="10876857" y="15329"/>
                  </a:lnTo>
                  <a:lnTo>
                    <a:pt x="10920008" y="33563"/>
                  </a:lnTo>
                  <a:lnTo>
                    <a:pt x="10959413" y="58017"/>
                  </a:lnTo>
                  <a:lnTo>
                    <a:pt x="10994453" y="88074"/>
                  </a:lnTo>
                  <a:lnTo>
                    <a:pt x="11024510" y="123114"/>
                  </a:lnTo>
                  <a:lnTo>
                    <a:pt x="11048964" y="162519"/>
                  </a:lnTo>
                  <a:lnTo>
                    <a:pt x="11067198" y="205670"/>
                  </a:lnTo>
                  <a:lnTo>
                    <a:pt x="11078592" y="251949"/>
                  </a:lnTo>
                  <a:lnTo>
                    <a:pt x="11082528" y="300735"/>
                  </a:lnTo>
                  <a:lnTo>
                    <a:pt x="11082528" y="1503679"/>
                  </a:lnTo>
                  <a:lnTo>
                    <a:pt x="11078592" y="1552466"/>
                  </a:lnTo>
                  <a:lnTo>
                    <a:pt x="11067198" y="1598745"/>
                  </a:lnTo>
                  <a:lnTo>
                    <a:pt x="11048964" y="1641896"/>
                  </a:lnTo>
                  <a:lnTo>
                    <a:pt x="11024510" y="1681301"/>
                  </a:lnTo>
                  <a:lnTo>
                    <a:pt x="10994453" y="1716341"/>
                  </a:lnTo>
                  <a:lnTo>
                    <a:pt x="10959413" y="1746398"/>
                  </a:lnTo>
                  <a:lnTo>
                    <a:pt x="10920008" y="1770852"/>
                  </a:lnTo>
                  <a:lnTo>
                    <a:pt x="10876857" y="1789086"/>
                  </a:lnTo>
                  <a:lnTo>
                    <a:pt x="10830578" y="1800480"/>
                  </a:lnTo>
                  <a:lnTo>
                    <a:pt x="10781792" y="1804415"/>
                  </a:lnTo>
                  <a:lnTo>
                    <a:pt x="300748" y="1804415"/>
                  </a:lnTo>
                  <a:lnTo>
                    <a:pt x="251964" y="1800480"/>
                  </a:lnTo>
                  <a:lnTo>
                    <a:pt x="205687" y="1789086"/>
                  </a:lnTo>
                  <a:lnTo>
                    <a:pt x="162535" y="1770852"/>
                  </a:lnTo>
                  <a:lnTo>
                    <a:pt x="123128" y="1746398"/>
                  </a:lnTo>
                  <a:lnTo>
                    <a:pt x="88085" y="1716341"/>
                  </a:lnTo>
                  <a:lnTo>
                    <a:pt x="58025" y="1681301"/>
                  </a:lnTo>
                  <a:lnTo>
                    <a:pt x="33568" y="1641896"/>
                  </a:lnTo>
                  <a:lnTo>
                    <a:pt x="15331" y="1598745"/>
                  </a:lnTo>
                  <a:lnTo>
                    <a:pt x="3936" y="1552466"/>
                  </a:lnTo>
                  <a:lnTo>
                    <a:pt x="0" y="1503679"/>
                  </a:lnTo>
                  <a:lnTo>
                    <a:pt x="0" y="300735"/>
                  </a:lnTo>
                  <a:close/>
                </a:path>
              </a:pathLst>
            </a:custGeom>
            <a:ln w="57149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7408" y="589533"/>
            <a:ext cx="1107338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05125" marR="5080" indent="-2893060">
              <a:lnSpc>
                <a:spcPct val="100000"/>
              </a:lnSpc>
              <a:spcBef>
                <a:spcPts val="105"/>
              </a:spcBef>
            </a:pPr>
            <a:r>
              <a:rPr lang="en-US" sz="4400" b="1" spc="160" dirty="0">
                <a:solidFill>
                  <a:srgbClr val="C00000"/>
                </a:solidFill>
                <a:latin typeface="Tahoma"/>
                <a:cs typeface="Tahoma"/>
              </a:rPr>
              <a:t>   </a:t>
            </a:r>
            <a:r>
              <a:rPr sz="4400" b="1" spc="160" dirty="0" err="1">
                <a:solidFill>
                  <a:srgbClr val="C00000"/>
                </a:solidFill>
                <a:latin typeface="Tahoma"/>
                <a:cs typeface="Tahoma"/>
              </a:rPr>
              <a:t>Lớp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vi-VN" sz="4400" b="1" spc="150" dirty="0">
                <a:solidFill>
                  <a:srgbClr val="C00000"/>
                </a:solidFill>
                <a:latin typeface="Tahoma"/>
                <a:cs typeface="Tahoma"/>
              </a:rPr>
              <a:t>5</a:t>
            </a:r>
            <a:r>
              <a:rPr lang="en-US" sz="4400" b="1" spc="150" dirty="0">
                <a:solidFill>
                  <a:srgbClr val="C00000"/>
                </a:solidFill>
                <a:latin typeface="Tahoma"/>
                <a:cs typeface="Tahoma"/>
              </a:rPr>
              <a:t>A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00" dirty="0">
                <a:solidFill>
                  <a:srgbClr val="C00000"/>
                </a:solidFill>
                <a:latin typeface="Tahoma"/>
                <a:cs typeface="Tahoma"/>
              </a:rPr>
              <a:t>có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60" dirty="0">
                <a:solidFill>
                  <a:srgbClr val="C00000"/>
                </a:solidFill>
                <a:latin typeface="Tahoma"/>
                <a:cs typeface="Tahoma"/>
              </a:rPr>
              <a:t>bao</a:t>
            </a:r>
            <a:r>
              <a:rPr sz="44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45" dirty="0" err="1">
                <a:solidFill>
                  <a:srgbClr val="C00000"/>
                </a:solidFill>
                <a:latin typeface="Tahoma"/>
                <a:cs typeface="Tahoma"/>
              </a:rPr>
              <a:t>nhiêu</a:t>
            </a:r>
            <a:r>
              <a:rPr sz="4400" b="1" spc="-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60" dirty="0" err="1">
                <a:solidFill>
                  <a:srgbClr val="C00000"/>
                </a:solidFill>
                <a:latin typeface="Tahoma"/>
                <a:cs typeface="Tahoma"/>
              </a:rPr>
              <a:t>bạn</a:t>
            </a:r>
            <a:r>
              <a:rPr lang="en-US" sz="4400" b="1" spc="1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25" dirty="0" err="1">
                <a:solidFill>
                  <a:srgbClr val="C00000"/>
                </a:solidFill>
                <a:latin typeface="Tahoma"/>
                <a:cs typeface="Tahoma"/>
              </a:rPr>
              <a:t>nam</a:t>
            </a:r>
            <a:r>
              <a:rPr sz="4400" b="1" spc="125" dirty="0">
                <a:solidFill>
                  <a:srgbClr val="C00000"/>
                </a:solidFill>
                <a:latin typeface="Tahoma"/>
                <a:cs typeface="Tahoma"/>
              </a:rPr>
              <a:t>,</a:t>
            </a:r>
            <a:r>
              <a:rPr lang="en-US" sz="4400" b="1" spc="1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br>
              <a:rPr lang="en-US" sz="4400" b="1" spc="125" dirty="0">
                <a:solidFill>
                  <a:srgbClr val="C00000"/>
                </a:solidFill>
                <a:latin typeface="Tahoma"/>
                <a:cs typeface="Tahoma"/>
              </a:rPr>
            </a:br>
            <a:r>
              <a:rPr sz="4400" b="1" spc="125" dirty="0" err="1">
                <a:solidFill>
                  <a:srgbClr val="C00000"/>
                </a:solidFill>
                <a:latin typeface="Tahoma"/>
                <a:cs typeface="Tahoma"/>
              </a:rPr>
              <a:t>bao</a:t>
            </a:r>
            <a:r>
              <a:rPr sz="4400" b="1" spc="1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45" dirty="0">
                <a:solidFill>
                  <a:srgbClr val="C00000"/>
                </a:solidFill>
                <a:latin typeface="Tahoma"/>
                <a:cs typeface="Tahoma"/>
              </a:rPr>
              <a:t>nhiêu</a:t>
            </a:r>
            <a:r>
              <a:rPr sz="4400" b="1" spc="-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90" dirty="0">
                <a:solidFill>
                  <a:srgbClr val="C00000"/>
                </a:solidFill>
                <a:latin typeface="Tahoma"/>
                <a:cs typeface="Tahoma"/>
              </a:rPr>
              <a:t>bạn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55" dirty="0">
                <a:solidFill>
                  <a:srgbClr val="C00000"/>
                </a:solidFill>
                <a:latin typeface="Tahoma"/>
                <a:cs typeface="Tahoma"/>
              </a:rPr>
              <a:t>nữ?</a:t>
            </a:r>
            <a:endParaRPr sz="44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2633" y="2528697"/>
            <a:ext cx="11162665" cy="3648075"/>
            <a:chOff x="492633" y="2528697"/>
            <a:chExt cx="11162665" cy="3648075"/>
          </a:xfrm>
        </p:grpSpPr>
        <p:sp>
          <p:nvSpPr>
            <p:cNvPr id="7" name="object 7"/>
            <p:cNvSpPr/>
            <p:nvPr/>
          </p:nvSpPr>
          <p:spPr>
            <a:xfrm>
              <a:off x="6661404" y="2557272"/>
              <a:ext cx="4965700" cy="1381125"/>
            </a:xfrm>
            <a:custGeom>
              <a:avLst/>
              <a:gdLst/>
              <a:ahLst/>
              <a:cxnLst/>
              <a:rect l="l" t="t" r="r" b="b"/>
              <a:pathLst>
                <a:path w="4965700" h="1381125">
                  <a:moveTo>
                    <a:pt x="4735068" y="0"/>
                  </a:moveTo>
                  <a:lnTo>
                    <a:pt x="230124" y="0"/>
                  </a:lnTo>
                  <a:lnTo>
                    <a:pt x="183736" y="4673"/>
                  </a:lnTo>
                  <a:lnTo>
                    <a:pt x="140535" y="18079"/>
                  </a:lnTo>
                  <a:lnTo>
                    <a:pt x="101444" y="39292"/>
                  </a:lnTo>
                  <a:lnTo>
                    <a:pt x="67389" y="67389"/>
                  </a:lnTo>
                  <a:lnTo>
                    <a:pt x="39292" y="101444"/>
                  </a:lnTo>
                  <a:lnTo>
                    <a:pt x="18079" y="140535"/>
                  </a:lnTo>
                  <a:lnTo>
                    <a:pt x="4673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3" y="1197007"/>
                  </a:lnTo>
                  <a:lnTo>
                    <a:pt x="18079" y="1240208"/>
                  </a:lnTo>
                  <a:lnTo>
                    <a:pt x="39292" y="1279299"/>
                  </a:lnTo>
                  <a:lnTo>
                    <a:pt x="67389" y="1313354"/>
                  </a:lnTo>
                  <a:lnTo>
                    <a:pt x="101444" y="1341451"/>
                  </a:lnTo>
                  <a:lnTo>
                    <a:pt x="140535" y="1362664"/>
                  </a:lnTo>
                  <a:lnTo>
                    <a:pt x="183736" y="1376070"/>
                  </a:lnTo>
                  <a:lnTo>
                    <a:pt x="230124" y="1380744"/>
                  </a:lnTo>
                  <a:lnTo>
                    <a:pt x="4735068" y="1380744"/>
                  </a:lnTo>
                  <a:lnTo>
                    <a:pt x="4781455" y="1376070"/>
                  </a:lnTo>
                  <a:lnTo>
                    <a:pt x="4824656" y="1362664"/>
                  </a:lnTo>
                  <a:lnTo>
                    <a:pt x="4863747" y="1341451"/>
                  </a:lnTo>
                  <a:lnTo>
                    <a:pt x="4897802" y="1313354"/>
                  </a:lnTo>
                  <a:lnTo>
                    <a:pt x="4925899" y="1279299"/>
                  </a:lnTo>
                  <a:lnTo>
                    <a:pt x="4947112" y="1240208"/>
                  </a:lnTo>
                  <a:lnTo>
                    <a:pt x="4960518" y="1197007"/>
                  </a:lnTo>
                  <a:lnTo>
                    <a:pt x="4965192" y="1150620"/>
                  </a:lnTo>
                  <a:lnTo>
                    <a:pt x="4965192" y="230124"/>
                  </a:lnTo>
                  <a:lnTo>
                    <a:pt x="4960518" y="183736"/>
                  </a:lnTo>
                  <a:lnTo>
                    <a:pt x="4947112" y="140535"/>
                  </a:lnTo>
                  <a:lnTo>
                    <a:pt x="4925899" y="101444"/>
                  </a:lnTo>
                  <a:lnTo>
                    <a:pt x="4897802" y="67389"/>
                  </a:lnTo>
                  <a:lnTo>
                    <a:pt x="4863747" y="39292"/>
                  </a:lnTo>
                  <a:lnTo>
                    <a:pt x="4824656" y="18079"/>
                  </a:lnTo>
                  <a:lnTo>
                    <a:pt x="4781455" y="4673"/>
                  </a:lnTo>
                  <a:lnTo>
                    <a:pt x="473506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61404" y="2557272"/>
              <a:ext cx="4965700" cy="1381125"/>
            </a:xfrm>
            <a:custGeom>
              <a:avLst/>
              <a:gdLst/>
              <a:ahLst/>
              <a:cxnLst/>
              <a:rect l="l" t="t" r="r" b="b"/>
              <a:pathLst>
                <a:path w="4965700" h="1381125">
                  <a:moveTo>
                    <a:pt x="0" y="230124"/>
                  </a:moveTo>
                  <a:lnTo>
                    <a:pt x="4673" y="183736"/>
                  </a:lnTo>
                  <a:lnTo>
                    <a:pt x="18079" y="140535"/>
                  </a:lnTo>
                  <a:lnTo>
                    <a:pt x="39292" y="101444"/>
                  </a:lnTo>
                  <a:lnTo>
                    <a:pt x="67389" y="67389"/>
                  </a:lnTo>
                  <a:lnTo>
                    <a:pt x="101444" y="39292"/>
                  </a:lnTo>
                  <a:lnTo>
                    <a:pt x="140535" y="18079"/>
                  </a:lnTo>
                  <a:lnTo>
                    <a:pt x="183736" y="4673"/>
                  </a:lnTo>
                  <a:lnTo>
                    <a:pt x="230124" y="0"/>
                  </a:lnTo>
                  <a:lnTo>
                    <a:pt x="4735068" y="0"/>
                  </a:lnTo>
                  <a:lnTo>
                    <a:pt x="4781455" y="4673"/>
                  </a:lnTo>
                  <a:lnTo>
                    <a:pt x="4824656" y="18079"/>
                  </a:lnTo>
                  <a:lnTo>
                    <a:pt x="4863747" y="39292"/>
                  </a:lnTo>
                  <a:lnTo>
                    <a:pt x="4897802" y="67389"/>
                  </a:lnTo>
                  <a:lnTo>
                    <a:pt x="4925899" y="101444"/>
                  </a:lnTo>
                  <a:lnTo>
                    <a:pt x="4947112" y="140535"/>
                  </a:lnTo>
                  <a:lnTo>
                    <a:pt x="4960518" y="183736"/>
                  </a:lnTo>
                  <a:lnTo>
                    <a:pt x="4965192" y="230124"/>
                  </a:lnTo>
                  <a:lnTo>
                    <a:pt x="4965192" y="1150620"/>
                  </a:lnTo>
                  <a:lnTo>
                    <a:pt x="4960518" y="1197007"/>
                  </a:lnTo>
                  <a:lnTo>
                    <a:pt x="4947112" y="1240208"/>
                  </a:lnTo>
                  <a:lnTo>
                    <a:pt x="4925899" y="1279299"/>
                  </a:lnTo>
                  <a:lnTo>
                    <a:pt x="4897802" y="1313354"/>
                  </a:lnTo>
                  <a:lnTo>
                    <a:pt x="4863747" y="1341451"/>
                  </a:lnTo>
                  <a:lnTo>
                    <a:pt x="4824656" y="1362664"/>
                  </a:lnTo>
                  <a:lnTo>
                    <a:pt x="4781455" y="1376070"/>
                  </a:lnTo>
                  <a:lnTo>
                    <a:pt x="4735068" y="1380744"/>
                  </a:lnTo>
                  <a:lnTo>
                    <a:pt x="230124" y="1380744"/>
                  </a:lnTo>
                  <a:lnTo>
                    <a:pt x="183736" y="1376070"/>
                  </a:lnTo>
                  <a:lnTo>
                    <a:pt x="140535" y="1362664"/>
                  </a:lnTo>
                  <a:lnTo>
                    <a:pt x="101444" y="1341451"/>
                  </a:lnTo>
                  <a:lnTo>
                    <a:pt x="67389" y="1313354"/>
                  </a:lnTo>
                  <a:lnTo>
                    <a:pt x="39292" y="1279299"/>
                  </a:lnTo>
                  <a:lnTo>
                    <a:pt x="18079" y="1240208"/>
                  </a:lnTo>
                  <a:lnTo>
                    <a:pt x="4673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1208" y="4538472"/>
              <a:ext cx="4963795" cy="1609725"/>
            </a:xfrm>
            <a:custGeom>
              <a:avLst/>
              <a:gdLst/>
              <a:ahLst/>
              <a:cxnLst/>
              <a:rect l="l" t="t" r="r" b="b"/>
              <a:pathLst>
                <a:path w="4963795" h="1609725">
                  <a:moveTo>
                    <a:pt x="4695444" y="0"/>
                  </a:moveTo>
                  <a:lnTo>
                    <a:pt x="268223" y="0"/>
                  </a:lnTo>
                  <a:lnTo>
                    <a:pt x="220011" y="4323"/>
                  </a:lnTo>
                  <a:lnTo>
                    <a:pt x="174633" y="16786"/>
                  </a:lnTo>
                  <a:lnTo>
                    <a:pt x="132847" y="36632"/>
                  </a:lnTo>
                  <a:lnTo>
                    <a:pt x="95412" y="63100"/>
                  </a:lnTo>
                  <a:lnTo>
                    <a:pt x="63083" y="95432"/>
                  </a:lnTo>
                  <a:lnTo>
                    <a:pt x="36621" y="132870"/>
                  </a:lnTo>
                  <a:lnTo>
                    <a:pt x="16781" y="174653"/>
                  </a:lnTo>
                  <a:lnTo>
                    <a:pt x="4321" y="220024"/>
                  </a:lnTo>
                  <a:lnTo>
                    <a:pt x="0" y="268223"/>
                  </a:lnTo>
                  <a:lnTo>
                    <a:pt x="0" y="1341107"/>
                  </a:lnTo>
                  <a:lnTo>
                    <a:pt x="4321" y="1389323"/>
                  </a:lnTo>
                  <a:lnTo>
                    <a:pt x="16781" y="1434704"/>
                  </a:lnTo>
                  <a:lnTo>
                    <a:pt x="36621" y="1476492"/>
                  </a:lnTo>
                  <a:lnTo>
                    <a:pt x="63083" y="1513929"/>
                  </a:lnTo>
                  <a:lnTo>
                    <a:pt x="95412" y="1546258"/>
                  </a:lnTo>
                  <a:lnTo>
                    <a:pt x="132847" y="1572722"/>
                  </a:lnTo>
                  <a:lnTo>
                    <a:pt x="174633" y="1592562"/>
                  </a:lnTo>
                  <a:lnTo>
                    <a:pt x="220011" y="1605022"/>
                  </a:lnTo>
                  <a:lnTo>
                    <a:pt x="268223" y="1609343"/>
                  </a:lnTo>
                  <a:lnTo>
                    <a:pt x="4695444" y="1609343"/>
                  </a:lnTo>
                  <a:lnTo>
                    <a:pt x="4743643" y="1605022"/>
                  </a:lnTo>
                  <a:lnTo>
                    <a:pt x="4789014" y="1592562"/>
                  </a:lnTo>
                  <a:lnTo>
                    <a:pt x="4830797" y="1572722"/>
                  </a:lnTo>
                  <a:lnTo>
                    <a:pt x="4868235" y="1546258"/>
                  </a:lnTo>
                  <a:lnTo>
                    <a:pt x="4900567" y="1513929"/>
                  </a:lnTo>
                  <a:lnTo>
                    <a:pt x="4927035" y="1476492"/>
                  </a:lnTo>
                  <a:lnTo>
                    <a:pt x="4946881" y="1434704"/>
                  </a:lnTo>
                  <a:lnTo>
                    <a:pt x="4959344" y="1389323"/>
                  </a:lnTo>
                  <a:lnTo>
                    <a:pt x="4963668" y="1341107"/>
                  </a:lnTo>
                  <a:lnTo>
                    <a:pt x="4963668" y="268223"/>
                  </a:lnTo>
                  <a:lnTo>
                    <a:pt x="4959344" y="220024"/>
                  </a:lnTo>
                  <a:lnTo>
                    <a:pt x="4946881" y="174653"/>
                  </a:lnTo>
                  <a:lnTo>
                    <a:pt x="4927035" y="132870"/>
                  </a:lnTo>
                  <a:lnTo>
                    <a:pt x="4900567" y="95432"/>
                  </a:lnTo>
                  <a:lnTo>
                    <a:pt x="4868235" y="63100"/>
                  </a:lnTo>
                  <a:lnTo>
                    <a:pt x="4830797" y="36632"/>
                  </a:lnTo>
                  <a:lnTo>
                    <a:pt x="4789014" y="16786"/>
                  </a:lnTo>
                  <a:lnTo>
                    <a:pt x="4743643" y="4323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1208" y="4538472"/>
              <a:ext cx="4963795" cy="1609725"/>
            </a:xfrm>
            <a:custGeom>
              <a:avLst/>
              <a:gdLst/>
              <a:ahLst/>
              <a:cxnLst/>
              <a:rect l="l" t="t" r="r" b="b"/>
              <a:pathLst>
                <a:path w="4963795" h="1609725">
                  <a:moveTo>
                    <a:pt x="0" y="268223"/>
                  </a:moveTo>
                  <a:lnTo>
                    <a:pt x="4321" y="220024"/>
                  </a:lnTo>
                  <a:lnTo>
                    <a:pt x="16781" y="174653"/>
                  </a:lnTo>
                  <a:lnTo>
                    <a:pt x="36621" y="132870"/>
                  </a:lnTo>
                  <a:lnTo>
                    <a:pt x="63083" y="95432"/>
                  </a:lnTo>
                  <a:lnTo>
                    <a:pt x="95412" y="63100"/>
                  </a:lnTo>
                  <a:lnTo>
                    <a:pt x="132847" y="36632"/>
                  </a:lnTo>
                  <a:lnTo>
                    <a:pt x="174633" y="16786"/>
                  </a:lnTo>
                  <a:lnTo>
                    <a:pt x="220011" y="4323"/>
                  </a:lnTo>
                  <a:lnTo>
                    <a:pt x="268223" y="0"/>
                  </a:lnTo>
                  <a:lnTo>
                    <a:pt x="4695444" y="0"/>
                  </a:lnTo>
                  <a:lnTo>
                    <a:pt x="4743643" y="4323"/>
                  </a:lnTo>
                  <a:lnTo>
                    <a:pt x="4789014" y="16786"/>
                  </a:lnTo>
                  <a:lnTo>
                    <a:pt x="4830797" y="36632"/>
                  </a:lnTo>
                  <a:lnTo>
                    <a:pt x="4868235" y="63100"/>
                  </a:lnTo>
                  <a:lnTo>
                    <a:pt x="4900567" y="95432"/>
                  </a:lnTo>
                  <a:lnTo>
                    <a:pt x="4927035" y="132870"/>
                  </a:lnTo>
                  <a:lnTo>
                    <a:pt x="4946881" y="174653"/>
                  </a:lnTo>
                  <a:lnTo>
                    <a:pt x="4959344" y="220024"/>
                  </a:lnTo>
                  <a:lnTo>
                    <a:pt x="4963668" y="268223"/>
                  </a:lnTo>
                  <a:lnTo>
                    <a:pt x="4963668" y="1341107"/>
                  </a:lnTo>
                  <a:lnTo>
                    <a:pt x="4959344" y="1389323"/>
                  </a:lnTo>
                  <a:lnTo>
                    <a:pt x="4946881" y="1434704"/>
                  </a:lnTo>
                  <a:lnTo>
                    <a:pt x="4927035" y="1476492"/>
                  </a:lnTo>
                  <a:lnTo>
                    <a:pt x="4900567" y="1513929"/>
                  </a:lnTo>
                  <a:lnTo>
                    <a:pt x="4868235" y="1546258"/>
                  </a:lnTo>
                  <a:lnTo>
                    <a:pt x="4830797" y="1572722"/>
                  </a:lnTo>
                  <a:lnTo>
                    <a:pt x="4789014" y="1592562"/>
                  </a:lnTo>
                  <a:lnTo>
                    <a:pt x="4743643" y="1605022"/>
                  </a:lnTo>
                  <a:lnTo>
                    <a:pt x="4695444" y="1609343"/>
                  </a:lnTo>
                  <a:lnTo>
                    <a:pt x="268223" y="1609343"/>
                  </a:lnTo>
                  <a:lnTo>
                    <a:pt x="220011" y="1605022"/>
                  </a:lnTo>
                  <a:lnTo>
                    <a:pt x="174633" y="1592562"/>
                  </a:lnTo>
                  <a:lnTo>
                    <a:pt x="132847" y="1572722"/>
                  </a:lnTo>
                  <a:lnTo>
                    <a:pt x="95412" y="1546258"/>
                  </a:lnTo>
                  <a:lnTo>
                    <a:pt x="63083" y="1513929"/>
                  </a:lnTo>
                  <a:lnTo>
                    <a:pt x="36621" y="1476492"/>
                  </a:lnTo>
                  <a:lnTo>
                    <a:pt x="16781" y="1434704"/>
                  </a:lnTo>
                  <a:lnTo>
                    <a:pt x="4321" y="1389323"/>
                  </a:lnTo>
                  <a:lnTo>
                    <a:pt x="0" y="1341107"/>
                  </a:lnTo>
                  <a:lnTo>
                    <a:pt x="0" y="268223"/>
                  </a:lnTo>
                  <a:close/>
                </a:path>
              </a:pathLst>
            </a:custGeom>
            <a:ln w="5714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9882" y="4926583"/>
            <a:ext cx="4407917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C.</a:t>
            </a:r>
            <a:r>
              <a:rPr sz="4800" b="1" spc="-35" dirty="0">
                <a:latin typeface="Calibri"/>
                <a:cs typeface="Calibri"/>
              </a:rPr>
              <a:t> </a:t>
            </a:r>
            <a:r>
              <a:rPr lang="vi-VN" sz="4800" b="1" dirty="0">
                <a:latin typeface="Calibri"/>
                <a:cs typeface="Calibri"/>
              </a:rPr>
              <a:t>19</a:t>
            </a:r>
            <a:r>
              <a:rPr sz="4800" b="1" spc="-2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nam,</a:t>
            </a:r>
            <a:r>
              <a:rPr sz="4800" b="1" spc="-15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13 </a:t>
            </a:r>
            <a:r>
              <a:rPr sz="4800" b="1" spc="-25" dirty="0" err="1">
                <a:latin typeface="Calibri"/>
                <a:cs typeface="Calibri"/>
              </a:rPr>
              <a:t>nữ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331336"/>
            <a:ext cx="1356360" cy="108508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21208" y="2582672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4733544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5" y="1197007"/>
                </a:lnTo>
                <a:lnTo>
                  <a:pt x="18084" y="1240208"/>
                </a:lnTo>
                <a:lnTo>
                  <a:pt x="39302" y="1279299"/>
                </a:lnTo>
                <a:lnTo>
                  <a:pt x="67403" y="1313354"/>
                </a:lnTo>
                <a:lnTo>
                  <a:pt x="101461" y="1341451"/>
                </a:lnTo>
                <a:lnTo>
                  <a:pt x="140551" y="1362664"/>
                </a:lnTo>
                <a:lnTo>
                  <a:pt x="183747" y="1376070"/>
                </a:lnTo>
                <a:lnTo>
                  <a:pt x="230123" y="1380744"/>
                </a:lnTo>
                <a:lnTo>
                  <a:pt x="4733544" y="1380744"/>
                </a:lnTo>
                <a:lnTo>
                  <a:pt x="4779931" y="1376070"/>
                </a:lnTo>
                <a:lnTo>
                  <a:pt x="4823132" y="1362664"/>
                </a:lnTo>
                <a:lnTo>
                  <a:pt x="4862223" y="1341451"/>
                </a:lnTo>
                <a:lnTo>
                  <a:pt x="4896278" y="1313354"/>
                </a:lnTo>
                <a:lnTo>
                  <a:pt x="4924375" y="1279299"/>
                </a:lnTo>
                <a:lnTo>
                  <a:pt x="4945588" y="1240208"/>
                </a:lnTo>
                <a:lnTo>
                  <a:pt x="4958994" y="1197007"/>
                </a:lnTo>
                <a:lnTo>
                  <a:pt x="4963668" y="1150620"/>
                </a:lnTo>
                <a:lnTo>
                  <a:pt x="4963668" y="230124"/>
                </a:lnTo>
                <a:lnTo>
                  <a:pt x="4958994" y="183736"/>
                </a:lnTo>
                <a:lnTo>
                  <a:pt x="4945588" y="140535"/>
                </a:lnTo>
                <a:lnTo>
                  <a:pt x="4924375" y="101444"/>
                </a:lnTo>
                <a:lnTo>
                  <a:pt x="4896278" y="67389"/>
                </a:lnTo>
                <a:lnTo>
                  <a:pt x="4862223" y="39292"/>
                </a:lnTo>
                <a:lnTo>
                  <a:pt x="4823132" y="18079"/>
                </a:lnTo>
                <a:lnTo>
                  <a:pt x="4779931" y="4673"/>
                </a:lnTo>
                <a:lnTo>
                  <a:pt x="473354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208" y="2582672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0" y="230124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4733544" y="0"/>
                </a:lnTo>
                <a:lnTo>
                  <a:pt x="4779931" y="4673"/>
                </a:lnTo>
                <a:lnTo>
                  <a:pt x="4823132" y="18079"/>
                </a:lnTo>
                <a:lnTo>
                  <a:pt x="4862223" y="39292"/>
                </a:lnTo>
                <a:lnTo>
                  <a:pt x="4896278" y="67389"/>
                </a:lnTo>
                <a:lnTo>
                  <a:pt x="4924375" y="101444"/>
                </a:lnTo>
                <a:lnTo>
                  <a:pt x="4945588" y="140535"/>
                </a:lnTo>
                <a:lnTo>
                  <a:pt x="4958994" y="183736"/>
                </a:lnTo>
                <a:lnTo>
                  <a:pt x="4963668" y="230124"/>
                </a:lnTo>
                <a:lnTo>
                  <a:pt x="4963668" y="1150620"/>
                </a:lnTo>
                <a:lnTo>
                  <a:pt x="4958994" y="1197007"/>
                </a:lnTo>
                <a:lnTo>
                  <a:pt x="4945588" y="1240208"/>
                </a:lnTo>
                <a:lnTo>
                  <a:pt x="4924375" y="1279299"/>
                </a:lnTo>
                <a:lnTo>
                  <a:pt x="4896278" y="1313354"/>
                </a:lnTo>
                <a:lnTo>
                  <a:pt x="4862223" y="1341451"/>
                </a:lnTo>
                <a:lnTo>
                  <a:pt x="4823132" y="1362664"/>
                </a:lnTo>
                <a:lnTo>
                  <a:pt x="4779931" y="1376070"/>
                </a:lnTo>
                <a:lnTo>
                  <a:pt x="4733544" y="1380744"/>
                </a:lnTo>
                <a:lnTo>
                  <a:pt x="230123" y="1380744"/>
                </a:lnTo>
                <a:lnTo>
                  <a:pt x="183747" y="1376070"/>
                </a:lnTo>
                <a:lnTo>
                  <a:pt x="140551" y="1362664"/>
                </a:lnTo>
                <a:lnTo>
                  <a:pt x="101461" y="1341451"/>
                </a:lnTo>
                <a:lnTo>
                  <a:pt x="67403" y="1313354"/>
                </a:lnTo>
                <a:lnTo>
                  <a:pt x="39302" y="1279299"/>
                </a:lnTo>
                <a:lnTo>
                  <a:pt x="18084" y="1240208"/>
                </a:lnTo>
                <a:lnTo>
                  <a:pt x="4675" y="1197007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3366" y="2830195"/>
            <a:ext cx="104813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0930" algn="l"/>
              </a:tabLst>
            </a:pPr>
            <a:r>
              <a:rPr sz="4800" b="1" dirty="0">
                <a:latin typeface="Calibri"/>
                <a:cs typeface="Calibri"/>
              </a:rPr>
              <a:t>A.</a:t>
            </a:r>
            <a:r>
              <a:rPr sz="4800" b="1" spc="-1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1</a:t>
            </a:r>
            <a:r>
              <a:rPr lang="en-US" sz="4800" b="1" dirty="0">
                <a:latin typeface="Calibri"/>
                <a:cs typeface="Calibri"/>
              </a:rPr>
              <a:t>7</a:t>
            </a:r>
            <a:r>
              <a:rPr sz="4800" b="1" spc="-2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nam,</a:t>
            </a:r>
            <a:r>
              <a:rPr sz="4800" b="1" spc="-30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14</a:t>
            </a:r>
            <a:r>
              <a:rPr sz="4800" b="1" spc="-15" dirty="0">
                <a:latin typeface="Calibri"/>
                <a:cs typeface="Calibri"/>
              </a:rPr>
              <a:t> </a:t>
            </a:r>
            <a:r>
              <a:rPr sz="4800" b="1" spc="-25" dirty="0">
                <a:latin typeface="Calibri"/>
                <a:cs typeface="Calibri"/>
              </a:rPr>
              <a:t>nữ</a:t>
            </a:r>
            <a:r>
              <a:rPr sz="4800" b="1" dirty="0">
                <a:latin typeface="Calibri"/>
                <a:cs typeface="Calibri"/>
              </a:rPr>
              <a:t>	B.</a:t>
            </a:r>
            <a:r>
              <a:rPr sz="4800" b="1" spc="-40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20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nam,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14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sz="4800" b="1" spc="-25" dirty="0">
                <a:latin typeface="Calibri"/>
                <a:cs typeface="Calibri"/>
              </a:rPr>
              <a:t>nữ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632829" y="4509896"/>
            <a:ext cx="5022850" cy="1666875"/>
            <a:chOff x="6632829" y="4509896"/>
            <a:chExt cx="5022850" cy="1666875"/>
          </a:xfrm>
        </p:grpSpPr>
        <p:sp>
          <p:nvSpPr>
            <p:cNvPr id="18" name="object 18"/>
            <p:cNvSpPr/>
            <p:nvPr/>
          </p:nvSpPr>
          <p:spPr>
            <a:xfrm>
              <a:off x="6661404" y="4538471"/>
              <a:ext cx="4965700" cy="1609725"/>
            </a:xfrm>
            <a:custGeom>
              <a:avLst/>
              <a:gdLst/>
              <a:ahLst/>
              <a:cxnLst/>
              <a:rect l="l" t="t" r="r" b="b"/>
              <a:pathLst>
                <a:path w="4965700" h="1609725">
                  <a:moveTo>
                    <a:pt x="4696968" y="0"/>
                  </a:moveTo>
                  <a:lnTo>
                    <a:pt x="268224" y="0"/>
                  </a:lnTo>
                  <a:lnTo>
                    <a:pt x="220024" y="4323"/>
                  </a:lnTo>
                  <a:lnTo>
                    <a:pt x="174653" y="16786"/>
                  </a:lnTo>
                  <a:lnTo>
                    <a:pt x="132870" y="36632"/>
                  </a:lnTo>
                  <a:lnTo>
                    <a:pt x="95432" y="63100"/>
                  </a:lnTo>
                  <a:lnTo>
                    <a:pt x="63100" y="95432"/>
                  </a:lnTo>
                  <a:lnTo>
                    <a:pt x="36632" y="132870"/>
                  </a:lnTo>
                  <a:lnTo>
                    <a:pt x="16786" y="174653"/>
                  </a:lnTo>
                  <a:lnTo>
                    <a:pt x="4323" y="220024"/>
                  </a:lnTo>
                  <a:lnTo>
                    <a:pt x="0" y="268223"/>
                  </a:lnTo>
                  <a:lnTo>
                    <a:pt x="0" y="1341107"/>
                  </a:lnTo>
                  <a:lnTo>
                    <a:pt x="4323" y="1389323"/>
                  </a:lnTo>
                  <a:lnTo>
                    <a:pt x="16786" y="1434704"/>
                  </a:lnTo>
                  <a:lnTo>
                    <a:pt x="36632" y="1476492"/>
                  </a:lnTo>
                  <a:lnTo>
                    <a:pt x="63100" y="1513929"/>
                  </a:lnTo>
                  <a:lnTo>
                    <a:pt x="95432" y="1546258"/>
                  </a:lnTo>
                  <a:lnTo>
                    <a:pt x="132870" y="1572722"/>
                  </a:lnTo>
                  <a:lnTo>
                    <a:pt x="174653" y="1592562"/>
                  </a:lnTo>
                  <a:lnTo>
                    <a:pt x="220024" y="1605022"/>
                  </a:lnTo>
                  <a:lnTo>
                    <a:pt x="268224" y="1609343"/>
                  </a:lnTo>
                  <a:lnTo>
                    <a:pt x="4696968" y="1609343"/>
                  </a:lnTo>
                  <a:lnTo>
                    <a:pt x="4745167" y="1605022"/>
                  </a:lnTo>
                  <a:lnTo>
                    <a:pt x="4790538" y="1592562"/>
                  </a:lnTo>
                  <a:lnTo>
                    <a:pt x="4832321" y="1572722"/>
                  </a:lnTo>
                  <a:lnTo>
                    <a:pt x="4869759" y="1546258"/>
                  </a:lnTo>
                  <a:lnTo>
                    <a:pt x="4902091" y="1513929"/>
                  </a:lnTo>
                  <a:lnTo>
                    <a:pt x="4928559" y="1476492"/>
                  </a:lnTo>
                  <a:lnTo>
                    <a:pt x="4948405" y="1434704"/>
                  </a:lnTo>
                  <a:lnTo>
                    <a:pt x="4960868" y="1389323"/>
                  </a:lnTo>
                  <a:lnTo>
                    <a:pt x="4965192" y="1341107"/>
                  </a:lnTo>
                  <a:lnTo>
                    <a:pt x="4965192" y="268223"/>
                  </a:lnTo>
                  <a:lnTo>
                    <a:pt x="4960868" y="220024"/>
                  </a:lnTo>
                  <a:lnTo>
                    <a:pt x="4948405" y="174653"/>
                  </a:lnTo>
                  <a:lnTo>
                    <a:pt x="4928559" y="132870"/>
                  </a:lnTo>
                  <a:lnTo>
                    <a:pt x="4902091" y="95432"/>
                  </a:lnTo>
                  <a:lnTo>
                    <a:pt x="4869759" y="63100"/>
                  </a:lnTo>
                  <a:lnTo>
                    <a:pt x="4832321" y="36632"/>
                  </a:lnTo>
                  <a:lnTo>
                    <a:pt x="4790538" y="16786"/>
                  </a:lnTo>
                  <a:lnTo>
                    <a:pt x="4745167" y="4323"/>
                  </a:lnTo>
                  <a:lnTo>
                    <a:pt x="469696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61404" y="4538471"/>
              <a:ext cx="4965700" cy="1609725"/>
            </a:xfrm>
            <a:custGeom>
              <a:avLst/>
              <a:gdLst/>
              <a:ahLst/>
              <a:cxnLst/>
              <a:rect l="l" t="t" r="r" b="b"/>
              <a:pathLst>
                <a:path w="4965700" h="1609725">
                  <a:moveTo>
                    <a:pt x="0" y="268223"/>
                  </a:moveTo>
                  <a:lnTo>
                    <a:pt x="4323" y="220024"/>
                  </a:lnTo>
                  <a:lnTo>
                    <a:pt x="16786" y="174653"/>
                  </a:lnTo>
                  <a:lnTo>
                    <a:pt x="36632" y="132870"/>
                  </a:lnTo>
                  <a:lnTo>
                    <a:pt x="63100" y="95432"/>
                  </a:lnTo>
                  <a:lnTo>
                    <a:pt x="95432" y="63100"/>
                  </a:lnTo>
                  <a:lnTo>
                    <a:pt x="132870" y="36632"/>
                  </a:lnTo>
                  <a:lnTo>
                    <a:pt x="174653" y="16786"/>
                  </a:lnTo>
                  <a:lnTo>
                    <a:pt x="220024" y="4323"/>
                  </a:lnTo>
                  <a:lnTo>
                    <a:pt x="268224" y="0"/>
                  </a:lnTo>
                  <a:lnTo>
                    <a:pt x="4696968" y="0"/>
                  </a:lnTo>
                  <a:lnTo>
                    <a:pt x="4745167" y="4323"/>
                  </a:lnTo>
                  <a:lnTo>
                    <a:pt x="4790538" y="16786"/>
                  </a:lnTo>
                  <a:lnTo>
                    <a:pt x="4832321" y="36632"/>
                  </a:lnTo>
                  <a:lnTo>
                    <a:pt x="4869759" y="63100"/>
                  </a:lnTo>
                  <a:lnTo>
                    <a:pt x="4902091" y="95432"/>
                  </a:lnTo>
                  <a:lnTo>
                    <a:pt x="4928559" y="132870"/>
                  </a:lnTo>
                  <a:lnTo>
                    <a:pt x="4948405" y="174653"/>
                  </a:lnTo>
                  <a:lnTo>
                    <a:pt x="4960868" y="220024"/>
                  </a:lnTo>
                  <a:lnTo>
                    <a:pt x="4965192" y="268223"/>
                  </a:lnTo>
                  <a:lnTo>
                    <a:pt x="4965192" y="1341107"/>
                  </a:lnTo>
                  <a:lnTo>
                    <a:pt x="4960868" y="1389323"/>
                  </a:lnTo>
                  <a:lnTo>
                    <a:pt x="4948405" y="1434704"/>
                  </a:lnTo>
                  <a:lnTo>
                    <a:pt x="4928559" y="1476492"/>
                  </a:lnTo>
                  <a:lnTo>
                    <a:pt x="4902091" y="1513929"/>
                  </a:lnTo>
                  <a:lnTo>
                    <a:pt x="4869759" y="1546258"/>
                  </a:lnTo>
                  <a:lnTo>
                    <a:pt x="4832321" y="1572722"/>
                  </a:lnTo>
                  <a:lnTo>
                    <a:pt x="4790538" y="1592562"/>
                  </a:lnTo>
                  <a:lnTo>
                    <a:pt x="4745167" y="1605022"/>
                  </a:lnTo>
                  <a:lnTo>
                    <a:pt x="4696968" y="1609343"/>
                  </a:lnTo>
                  <a:lnTo>
                    <a:pt x="268224" y="1609343"/>
                  </a:lnTo>
                  <a:lnTo>
                    <a:pt x="220024" y="1605022"/>
                  </a:lnTo>
                  <a:lnTo>
                    <a:pt x="174653" y="1592562"/>
                  </a:lnTo>
                  <a:lnTo>
                    <a:pt x="132870" y="1572722"/>
                  </a:lnTo>
                  <a:lnTo>
                    <a:pt x="95432" y="1546258"/>
                  </a:lnTo>
                  <a:lnTo>
                    <a:pt x="63100" y="1513929"/>
                  </a:lnTo>
                  <a:lnTo>
                    <a:pt x="36632" y="1476492"/>
                  </a:lnTo>
                  <a:lnTo>
                    <a:pt x="16786" y="1434704"/>
                  </a:lnTo>
                  <a:lnTo>
                    <a:pt x="4323" y="1389323"/>
                  </a:lnTo>
                  <a:lnTo>
                    <a:pt x="0" y="1341107"/>
                  </a:lnTo>
                  <a:lnTo>
                    <a:pt x="0" y="268223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67219" y="4926583"/>
            <a:ext cx="43535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D.</a:t>
            </a:r>
            <a:r>
              <a:rPr sz="4800" b="1" spc="-60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13</a:t>
            </a:r>
            <a:r>
              <a:rPr sz="4800" b="1" spc="-4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nam,</a:t>
            </a:r>
            <a:r>
              <a:rPr sz="4800" b="1" spc="-55" dirty="0">
                <a:latin typeface="Calibri"/>
                <a:cs typeface="Calibri"/>
              </a:rPr>
              <a:t> </a:t>
            </a:r>
            <a:r>
              <a:rPr lang="en-US" sz="4800" b="1" dirty="0">
                <a:latin typeface="Calibri"/>
                <a:cs typeface="Calibri"/>
              </a:rPr>
              <a:t>20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sz="4800" b="1" spc="-25" dirty="0">
                <a:latin typeface="Calibri"/>
                <a:cs typeface="Calibri"/>
              </a:rPr>
              <a:t>nữ</a:t>
            </a:r>
            <a:endParaRPr sz="4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" y="0"/>
            <a:ext cx="12192000" cy="6854190"/>
            <a:chOff x="122" y="0"/>
            <a:chExt cx="12192000" cy="6854190"/>
          </a:xfrm>
        </p:grpSpPr>
        <p:sp>
          <p:nvSpPr>
            <p:cNvPr id="3" name="object 3"/>
            <p:cNvSpPr/>
            <p:nvPr/>
          </p:nvSpPr>
          <p:spPr>
            <a:xfrm>
              <a:off x="597408" y="390143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10781792" y="0"/>
                  </a:moveTo>
                  <a:lnTo>
                    <a:pt x="300748" y="0"/>
                  </a:lnTo>
                  <a:lnTo>
                    <a:pt x="251964" y="3935"/>
                  </a:lnTo>
                  <a:lnTo>
                    <a:pt x="205687" y="15329"/>
                  </a:lnTo>
                  <a:lnTo>
                    <a:pt x="162535" y="33563"/>
                  </a:lnTo>
                  <a:lnTo>
                    <a:pt x="123128" y="58017"/>
                  </a:lnTo>
                  <a:lnTo>
                    <a:pt x="88085" y="88074"/>
                  </a:lnTo>
                  <a:lnTo>
                    <a:pt x="58025" y="123114"/>
                  </a:lnTo>
                  <a:lnTo>
                    <a:pt x="33568" y="162519"/>
                  </a:lnTo>
                  <a:lnTo>
                    <a:pt x="15331" y="205670"/>
                  </a:lnTo>
                  <a:lnTo>
                    <a:pt x="3936" y="251949"/>
                  </a:lnTo>
                  <a:lnTo>
                    <a:pt x="0" y="300735"/>
                  </a:lnTo>
                  <a:lnTo>
                    <a:pt x="0" y="1503679"/>
                  </a:lnTo>
                  <a:lnTo>
                    <a:pt x="3936" y="1552466"/>
                  </a:lnTo>
                  <a:lnTo>
                    <a:pt x="15331" y="1598745"/>
                  </a:lnTo>
                  <a:lnTo>
                    <a:pt x="33568" y="1641896"/>
                  </a:lnTo>
                  <a:lnTo>
                    <a:pt x="58025" y="1681301"/>
                  </a:lnTo>
                  <a:lnTo>
                    <a:pt x="88085" y="1716341"/>
                  </a:lnTo>
                  <a:lnTo>
                    <a:pt x="123128" y="1746398"/>
                  </a:lnTo>
                  <a:lnTo>
                    <a:pt x="162535" y="1770852"/>
                  </a:lnTo>
                  <a:lnTo>
                    <a:pt x="205687" y="1789086"/>
                  </a:lnTo>
                  <a:lnTo>
                    <a:pt x="251964" y="1800480"/>
                  </a:lnTo>
                  <a:lnTo>
                    <a:pt x="300748" y="1804415"/>
                  </a:lnTo>
                  <a:lnTo>
                    <a:pt x="10781792" y="1804415"/>
                  </a:lnTo>
                  <a:lnTo>
                    <a:pt x="10830578" y="1800480"/>
                  </a:lnTo>
                  <a:lnTo>
                    <a:pt x="10876857" y="1789086"/>
                  </a:lnTo>
                  <a:lnTo>
                    <a:pt x="10920008" y="1770852"/>
                  </a:lnTo>
                  <a:lnTo>
                    <a:pt x="10959413" y="1746398"/>
                  </a:lnTo>
                  <a:lnTo>
                    <a:pt x="10994453" y="1716341"/>
                  </a:lnTo>
                  <a:lnTo>
                    <a:pt x="11024510" y="1681301"/>
                  </a:lnTo>
                  <a:lnTo>
                    <a:pt x="11048964" y="1641896"/>
                  </a:lnTo>
                  <a:lnTo>
                    <a:pt x="11067198" y="1598745"/>
                  </a:lnTo>
                  <a:lnTo>
                    <a:pt x="11078592" y="1552466"/>
                  </a:lnTo>
                  <a:lnTo>
                    <a:pt x="11082528" y="1503679"/>
                  </a:lnTo>
                  <a:lnTo>
                    <a:pt x="11082528" y="300735"/>
                  </a:lnTo>
                  <a:lnTo>
                    <a:pt x="11078592" y="251949"/>
                  </a:lnTo>
                  <a:lnTo>
                    <a:pt x="11067198" y="205670"/>
                  </a:lnTo>
                  <a:lnTo>
                    <a:pt x="11048964" y="162519"/>
                  </a:lnTo>
                  <a:lnTo>
                    <a:pt x="11024510" y="123114"/>
                  </a:lnTo>
                  <a:lnTo>
                    <a:pt x="10994453" y="88074"/>
                  </a:lnTo>
                  <a:lnTo>
                    <a:pt x="10959413" y="58017"/>
                  </a:lnTo>
                  <a:lnTo>
                    <a:pt x="10920008" y="33563"/>
                  </a:lnTo>
                  <a:lnTo>
                    <a:pt x="10876857" y="15329"/>
                  </a:lnTo>
                  <a:lnTo>
                    <a:pt x="10830578" y="3935"/>
                  </a:lnTo>
                  <a:lnTo>
                    <a:pt x="10781792" y="0"/>
                  </a:lnTo>
                  <a:close/>
                </a:path>
              </a:pathLst>
            </a:custGeom>
            <a:solidFill>
              <a:srgbClr val="FFFFFF">
                <a:alpha val="8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7408" y="390143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0" y="300735"/>
                  </a:moveTo>
                  <a:lnTo>
                    <a:pt x="3936" y="251949"/>
                  </a:lnTo>
                  <a:lnTo>
                    <a:pt x="15331" y="205670"/>
                  </a:lnTo>
                  <a:lnTo>
                    <a:pt x="33568" y="162519"/>
                  </a:lnTo>
                  <a:lnTo>
                    <a:pt x="58025" y="123114"/>
                  </a:lnTo>
                  <a:lnTo>
                    <a:pt x="88085" y="88074"/>
                  </a:lnTo>
                  <a:lnTo>
                    <a:pt x="123128" y="58017"/>
                  </a:lnTo>
                  <a:lnTo>
                    <a:pt x="162535" y="33563"/>
                  </a:lnTo>
                  <a:lnTo>
                    <a:pt x="205687" y="15329"/>
                  </a:lnTo>
                  <a:lnTo>
                    <a:pt x="251964" y="3935"/>
                  </a:lnTo>
                  <a:lnTo>
                    <a:pt x="300748" y="0"/>
                  </a:lnTo>
                  <a:lnTo>
                    <a:pt x="10781792" y="0"/>
                  </a:lnTo>
                  <a:lnTo>
                    <a:pt x="10830578" y="3935"/>
                  </a:lnTo>
                  <a:lnTo>
                    <a:pt x="10876857" y="15329"/>
                  </a:lnTo>
                  <a:lnTo>
                    <a:pt x="10920008" y="33563"/>
                  </a:lnTo>
                  <a:lnTo>
                    <a:pt x="10959413" y="58017"/>
                  </a:lnTo>
                  <a:lnTo>
                    <a:pt x="10994453" y="88074"/>
                  </a:lnTo>
                  <a:lnTo>
                    <a:pt x="11024510" y="123114"/>
                  </a:lnTo>
                  <a:lnTo>
                    <a:pt x="11048964" y="162519"/>
                  </a:lnTo>
                  <a:lnTo>
                    <a:pt x="11067198" y="205670"/>
                  </a:lnTo>
                  <a:lnTo>
                    <a:pt x="11078592" y="251949"/>
                  </a:lnTo>
                  <a:lnTo>
                    <a:pt x="11082528" y="300735"/>
                  </a:lnTo>
                  <a:lnTo>
                    <a:pt x="11082528" y="1503679"/>
                  </a:lnTo>
                  <a:lnTo>
                    <a:pt x="11078592" y="1552466"/>
                  </a:lnTo>
                  <a:lnTo>
                    <a:pt x="11067198" y="1598745"/>
                  </a:lnTo>
                  <a:lnTo>
                    <a:pt x="11048964" y="1641896"/>
                  </a:lnTo>
                  <a:lnTo>
                    <a:pt x="11024510" y="1681301"/>
                  </a:lnTo>
                  <a:lnTo>
                    <a:pt x="10994453" y="1716341"/>
                  </a:lnTo>
                  <a:lnTo>
                    <a:pt x="10959413" y="1746398"/>
                  </a:lnTo>
                  <a:lnTo>
                    <a:pt x="10920008" y="1770852"/>
                  </a:lnTo>
                  <a:lnTo>
                    <a:pt x="10876857" y="1789086"/>
                  </a:lnTo>
                  <a:lnTo>
                    <a:pt x="10830578" y="1800480"/>
                  </a:lnTo>
                  <a:lnTo>
                    <a:pt x="10781792" y="1804415"/>
                  </a:lnTo>
                  <a:lnTo>
                    <a:pt x="300748" y="1804415"/>
                  </a:lnTo>
                  <a:lnTo>
                    <a:pt x="251964" y="1800480"/>
                  </a:lnTo>
                  <a:lnTo>
                    <a:pt x="205687" y="1789086"/>
                  </a:lnTo>
                  <a:lnTo>
                    <a:pt x="162535" y="1770852"/>
                  </a:lnTo>
                  <a:lnTo>
                    <a:pt x="123128" y="1746398"/>
                  </a:lnTo>
                  <a:lnTo>
                    <a:pt x="88085" y="1716341"/>
                  </a:lnTo>
                  <a:lnTo>
                    <a:pt x="58025" y="1681301"/>
                  </a:lnTo>
                  <a:lnTo>
                    <a:pt x="33568" y="1641896"/>
                  </a:lnTo>
                  <a:lnTo>
                    <a:pt x="15331" y="1598745"/>
                  </a:lnTo>
                  <a:lnTo>
                    <a:pt x="3936" y="1552466"/>
                  </a:lnTo>
                  <a:lnTo>
                    <a:pt x="0" y="1503679"/>
                  </a:lnTo>
                  <a:lnTo>
                    <a:pt x="0" y="300735"/>
                  </a:lnTo>
                  <a:close/>
                </a:path>
              </a:pathLst>
            </a:custGeom>
            <a:ln w="57149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7408" y="589533"/>
            <a:ext cx="1107338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05125" marR="5080" indent="-2893060">
              <a:lnSpc>
                <a:spcPct val="100000"/>
              </a:lnSpc>
              <a:spcBef>
                <a:spcPts val="105"/>
              </a:spcBef>
            </a:pPr>
            <a:r>
              <a:rPr lang="en-US" sz="4400" b="1" spc="160" dirty="0">
                <a:solidFill>
                  <a:srgbClr val="C00000"/>
                </a:solidFill>
                <a:latin typeface="Tahoma"/>
                <a:cs typeface="Tahoma"/>
              </a:rPr>
              <a:t>  </a:t>
            </a:r>
            <a:r>
              <a:rPr sz="4400" b="1" spc="160" dirty="0" err="1">
                <a:solidFill>
                  <a:srgbClr val="C00000"/>
                </a:solidFill>
                <a:latin typeface="Tahoma"/>
                <a:cs typeface="Tahoma"/>
              </a:rPr>
              <a:t>Lớp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vi-VN" sz="4400" b="1" spc="150" dirty="0">
                <a:solidFill>
                  <a:srgbClr val="C00000"/>
                </a:solidFill>
                <a:latin typeface="Tahoma"/>
                <a:cs typeface="Tahoma"/>
              </a:rPr>
              <a:t>5A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00" dirty="0" err="1">
                <a:solidFill>
                  <a:srgbClr val="C00000"/>
                </a:solidFill>
                <a:latin typeface="Tahoma"/>
                <a:cs typeface="Tahoma"/>
              </a:rPr>
              <a:t>có</a:t>
            </a:r>
            <a:r>
              <a:rPr lang="en-US"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-40" dirty="0" err="1">
                <a:solidFill>
                  <a:srgbClr val="C00000"/>
                </a:solidFill>
                <a:latin typeface="Tahoma"/>
                <a:cs typeface="Tahoma"/>
              </a:rPr>
              <a:t>mấy</a:t>
            </a:r>
            <a:r>
              <a:rPr lang="en-US"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-40" dirty="0" err="1">
                <a:solidFill>
                  <a:srgbClr val="C00000"/>
                </a:solidFill>
                <a:latin typeface="Tahoma"/>
                <a:cs typeface="Tahoma"/>
              </a:rPr>
              <a:t>bạn</a:t>
            </a:r>
            <a:r>
              <a:rPr lang="en-US"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-40" dirty="0" err="1">
                <a:solidFill>
                  <a:srgbClr val="C00000"/>
                </a:solidFill>
                <a:latin typeface="Tahoma"/>
                <a:cs typeface="Tahoma"/>
              </a:rPr>
              <a:t>tên</a:t>
            </a:r>
            <a:r>
              <a:rPr lang="en-US" sz="4400" b="1" spc="-40" dirty="0">
                <a:solidFill>
                  <a:srgbClr val="C00000"/>
                </a:solidFill>
                <a:latin typeface="Tahoma"/>
                <a:cs typeface="Tahoma"/>
              </a:rPr>
              <a:t> Anh?</a:t>
            </a:r>
            <a:endParaRPr sz="44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2633" y="2528697"/>
            <a:ext cx="11162665" cy="3648075"/>
            <a:chOff x="492633" y="2528697"/>
            <a:chExt cx="11162665" cy="3648075"/>
          </a:xfrm>
        </p:grpSpPr>
        <p:sp>
          <p:nvSpPr>
            <p:cNvPr id="7" name="object 7"/>
            <p:cNvSpPr/>
            <p:nvPr/>
          </p:nvSpPr>
          <p:spPr>
            <a:xfrm>
              <a:off x="6661404" y="2557272"/>
              <a:ext cx="4965700" cy="1381125"/>
            </a:xfrm>
            <a:custGeom>
              <a:avLst/>
              <a:gdLst/>
              <a:ahLst/>
              <a:cxnLst/>
              <a:rect l="l" t="t" r="r" b="b"/>
              <a:pathLst>
                <a:path w="4965700" h="1381125">
                  <a:moveTo>
                    <a:pt x="4735068" y="0"/>
                  </a:moveTo>
                  <a:lnTo>
                    <a:pt x="230124" y="0"/>
                  </a:lnTo>
                  <a:lnTo>
                    <a:pt x="183736" y="4673"/>
                  </a:lnTo>
                  <a:lnTo>
                    <a:pt x="140535" y="18079"/>
                  </a:lnTo>
                  <a:lnTo>
                    <a:pt x="101444" y="39292"/>
                  </a:lnTo>
                  <a:lnTo>
                    <a:pt x="67389" y="67389"/>
                  </a:lnTo>
                  <a:lnTo>
                    <a:pt x="39292" y="101444"/>
                  </a:lnTo>
                  <a:lnTo>
                    <a:pt x="18079" y="140535"/>
                  </a:lnTo>
                  <a:lnTo>
                    <a:pt x="4673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3" y="1197007"/>
                  </a:lnTo>
                  <a:lnTo>
                    <a:pt x="18079" y="1240208"/>
                  </a:lnTo>
                  <a:lnTo>
                    <a:pt x="39292" y="1279299"/>
                  </a:lnTo>
                  <a:lnTo>
                    <a:pt x="67389" y="1313354"/>
                  </a:lnTo>
                  <a:lnTo>
                    <a:pt x="101444" y="1341451"/>
                  </a:lnTo>
                  <a:lnTo>
                    <a:pt x="140535" y="1362664"/>
                  </a:lnTo>
                  <a:lnTo>
                    <a:pt x="183736" y="1376070"/>
                  </a:lnTo>
                  <a:lnTo>
                    <a:pt x="230124" y="1380744"/>
                  </a:lnTo>
                  <a:lnTo>
                    <a:pt x="4735068" y="1380744"/>
                  </a:lnTo>
                  <a:lnTo>
                    <a:pt x="4781455" y="1376070"/>
                  </a:lnTo>
                  <a:lnTo>
                    <a:pt x="4824656" y="1362664"/>
                  </a:lnTo>
                  <a:lnTo>
                    <a:pt x="4863747" y="1341451"/>
                  </a:lnTo>
                  <a:lnTo>
                    <a:pt x="4897802" y="1313354"/>
                  </a:lnTo>
                  <a:lnTo>
                    <a:pt x="4925899" y="1279299"/>
                  </a:lnTo>
                  <a:lnTo>
                    <a:pt x="4947112" y="1240208"/>
                  </a:lnTo>
                  <a:lnTo>
                    <a:pt x="4960518" y="1197007"/>
                  </a:lnTo>
                  <a:lnTo>
                    <a:pt x="4965192" y="1150620"/>
                  </a:lnTo>
                  <a:lnTo>
                    <a:pt x="4965192" y="230124"/>
                  </a:lnTo>
                  <a:lnTo>
                    <a:pt x="4960518" y="183736"/>
                  </a:lnTo>
                  <a:lnTo>
                    <a:pt x="4947112" y="140535"/>
                  </a:lnTo>
                  <a:lnTo>
                    <a:pt x="4925899" y="101444"/>
                  </a:lnTo>
                  <a:lnTo>
                    <a:pt x="4897802" y="67389"/>
                  </a:lnTo>
                  <a:lnTo>
                    <a:pt x="4863747" y="39292"/>
                  </a:lnTo>
                  <a:lnTo>
                    <a:pt x="4824656" y="18079"/>
                  </a:lnTo>
                  <a:lnTo>
                    <a:pt x="4781455" y="4673"/>
                  </a:lnTo>
                  <a:lnTo>
                    <a:pt x="473506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61404" y="2557272"/>
              <a:ext cx="4965700" cy="1381125"/>
            </a:xfrm>
            <a:custGeom>
              <a:avLst/>
              <a:gdLst/>
              <a:ahLst/>
              <a:cxnLst/>
              <a:rect l="l" t="t" r="r" b="b"/>
              <a:pathLst>
                <a:path w="4965700" h="1381125">
                  <a:moveTo>
                    <a:pt x="0" y="230124"/>
                  </a:moveTo>
                  <a:lnTo>
                    <a:pt x="4673" y="183736"/>
                  </a:lnTo>
                  <a:lnTo>
                    <a:pt x="18079" y="140535"/>
                  </a:lnTo>
                  <a:lnTo>
                    <a:pt x="39292" y="101444"/>
                  </a:lnTo>
                  <a:lnTo>
                    <a:pt x="67389" y="67389"/>
                  </a:lnTo>
                  <a:lnTo>
                    <a:pt x="101444" y="39292"/>
                  </a:lnTo>
                  <a:lnTo>
                    <a:pt x="140535" y="18079"/>
                  </a:lnTo>
                  <a:lnTo>
                    <a:pt x="183736" y="4673"/>
                  </a:lnTo>
                  <a:lnTo>
                    <a:pt x="230124" y="0"/>
                  </a:lnTo>
                  <a:lnTo>
                    <a:pt x="4735068" y="0"/>
                  </a:lnTo>
                  <a:lnTo>
                    <a:pt x="4781455" y="4673"/>
                  </a:lnTo>
                  <a:lnTo>
                    <a:pt x="4824656" y="18079"/>
                  </a:lnTo>
                  <a:lnTo>
                    <a:pt x="4863747" y="39292"/>
                  </a:lnTo>
                  <a:lnTo>
                    <a:pt x="4897802" y="67389"/>
                  </a:lnTo>
                  <a:lnTo>
                    <a:pt x="4925899" y="101444"/>
                  </a:lnTo>
                  <a:lnTo>
                    <a:pt x="4947112" y="140535"/>
                  </a:lnTo>
                  <a:lnTo>
                    <a:pt x="4960518" y="183736"/>
                  </a:lnTo>
                  <a:lnTo>
                    <a:pt x="4965192" y="230124"/>
                  </a:lnTo>
                  <a:lnTo>
                    <a:pt x="4965192" y="1150620"/>
                  </a:lnTo>
                  <a:lnTo>
                    <a:pt x="4960518" y="1197007"/>
                  </a:lnTo>
                  <a:lnTo>
                    <a:pt x="4947112" y="1240208"/>
                  </a:lnTo>
                  <a:lnTo>
                    <a:pt x="4925899" y="1279299"/>
                  </a:lnTo>
                  <a:lnTo>
                    <a:pt x="4897802" y="1313354"/>
                  </a:lnTo>
                  <a:lnTo>
                    <a:pt x="4863747" y="1341451"/>
                  </a:lnTo>
                  <a:lnTo>
                    <a:pt x="4824656" y="1362664"/>
                  </a:lnTo>
                  <a:lnTo>
                    <a:pt x="4781455" y="1376070"/>
                  </a:lnTo>
                  <a:lnTo>
                    <a:pt x="4735068" y="1380744"/>
                  </a:lnTo>
                  <a:lnTo>
                    <a:pt x="230124" y="1380744"/>
                  </a:lnTo>
                  <a:lnTo>
                    <a:pt x="183736" y="1376070"/>
                  </a:lnTo>
                  <a:lnTo>
                    <a:pt x="140535" y="1362664"/>
                  </a:lnTo>
                  <a:lnTo>
                    <a:pt x="101444" y="1341451"/>
                  </a:lnTo>
                  <a:lnTo>
                    <a:pt x="67389" y="1313354"/>
                  </a:lnTo>
                  <a:lnTo>
                    <a:pt x="39292" y="1279299"/>
                  </a:lnTo>
                  <a:lnTo>
                    <a:pt x="18079" y="1240208"/>
                  </a:lnTo>
                  <a:lnTo>
                    <a:pt x="4673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1208" y="4538472"/>
              <a:ext cx="4963795" cy="1609725"/>
            </a:xfrm>
            <a:custGeom>
              <a:avLst/>
              <a:gdLst/>
              <a:ahLst/>
              <a:cxnLst/>
              <a:rect l="l" t="t" r="r" b="b"/>
              <a:pathLst>
                <a:path w="4963795" h="1609725">
                  <a:moveTo>
                    <a:pt x="4695444" y="0"/>
                  </a:moveTo>
                  <a:lnTo>
                    <a:pt x="268223" y="0"/>
                  </a:lnTo>
                  <a:lnTo>
                    <a:pt x="220011" y="4323"/>
                  </a:lnTo>
                  <a:lnTo>
                    <a:pt x="174633" y="16786"/>
                  </a:lnTo>
                  <a:lnTo>
                    <a:pt x="132847" y="36632"/>
                  </a:lnTo>
                  <a:lnTo>
                    <a:pt x="95412" y="63100"/>
                  </a:lnTo>
                  <a:lnTo>
                    <a:pt x="63083" y="95432"/>
                  </a:lnTo>
                  <a:lnTo>
                    <a:pt x="36621" y="132870"/>
                  </a:lnTo>
                  <a:lnTo>
                    <a:pt x="16781" y="174653"/>
                  </a:lnTo>
                  <a:lnTo>
                    <a:pt x="4321" y="220024"/>
                  </a:lnTo>
                  <a:lnTo>
                    <a:pt x="0" y="268223"/>
                  </a:lnTo>
                  <a:lnTo>
                    <a:pt x="0" y="1341107"/>
                  </a:lnTo>
                  <a:lnTo>
                    <a:pt x="4321" y="1389323"/>
                  </a:lnTo>
                  <a:lnTo>
                    <a:pt x="16781" y="1434704"/>
                  </a:lnTo>
                  <a:lnTo>
                    <a:pt x="36621" y="1476492"/>
                  </a:lnTo>
                  <a:lnTo>
                    <a:pt x="63083" y="1513929"/>
                  </a:lnTo>
                  <a:lnTo>
                    <a:pt x="95412" y="1546258"/>
                  </a:lnTo>
                  <a:lnTo>
                    <a:pt x="132847" y="1572722"/>
                  </a:lnTo>
                  <a:lnTo>
                    <a:pt x="174633" y="1592562"/>
                  </a:lnTo>
                  <a:lnTo>
                    <a:pt x="220011" y="1605022"/>
                  </a:lnTo>
                  <a:lnTo>
                    <a:pt x="268223" y="1609343"/>
                  </a:lnTo>
                  <a:lnTo>
                    <a:pt x="4695444" y="1609343"/>
                  </a:lnTo>
                  <a:lnTo>
                    <a:pt x="4743643" y="1605022"/>
                  </a:lnTo>
                  <a:lnTo>
                    <a:pt x="4789014" y="1592562"/>
                  </a:lnTo>
                  <a:lnTo>
                    <a:pt x="4830797" y="1572722"/>
                  </a:lnTo>
                  <a:lnTo>
                    <a:pt x="4868235" y="1546258"/>
                  </a:lnTo>
                  <a:lnTo>
                    <a:pt x="4900567" y="1513929"/>
                  </a:lnTo>
                  <a:lnTo>
                    <a:pt x="4927035" y="1476492"/>
                  </a:lnTo>
                  <a:lnTo>
                    <a:pt x="4946881" y="1434704"/>
                  </a:lnTo>
                  <a:lnTo>
                    <a:pt x="4959344" y="1389323"/>
                  </a:lnTo>
                  <a:lnTo>
                    <a:pt x="4963668" y="1341107"/>
                  </a:lnTo>
                  <a:lnTo>
                    <a:pt x="4963668" y="268223"/>
                  </a:lnTo>
                  <a:lnTo>
                    <a:pt x="4959344" y="220024"/>
                  </a:lnTo>
                  <a:lnTo>
                    <a:pt x="4946881" y="174653"/>
                  </a:lnTo>
                  <a:lnTo>
                    <a:pt x="4927035" y="132870"/>
                  </a:lnTo>
                  <a:lnTo>
                    <a:pt x="4900567" y="95432"/>
                  </a:lnTo>
                  <a:lnTo>
                    <a:pt x="4868235" y="63100"/>
                  </a:lnTo>
                  <a:lnTo>
                    <a:pt x="4830797" y="36632"/>
                  </a:lnTo>
                  <a:lnTo>
                    <a:pt x="4789014" y="16786"/>
                  </a:lnTo>
                  <a:lnTo>
                    <a:pt x="4743643" y="4323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1208" y="4538472"/>
              <a:ext cx="4963795" cy="1609725"/>
            </a:xfrm>
            <a:custGeom>
              <a:avLst/>
              <a:gdLst/>
              <a:ahLst/>
              <a:cxnLst/>
              <a:rect l="l" t="t" r="r" b="b"/>
              <a:pathLst>
                <a:path w="4963795" h="1609725">
                  <a:moveTo>
                    <a:pt x="0" y="268223"/>
                  </a:moveTo>
                  <a:lnTo>
                    <a:pt x="4321" y="220024"/>
                  </a:lnTo>
                  <a:lnTo>
                    <a:pt x="16781" y="174653"/>
                  </a:lnTo>
                  <a:lnTo>
                    <a:pt x="36621" y="132870"/>
                  </a:lnTo>
                  <a:lnTo>
                    <a:pt x="63083" y="95432"/>
                  </a:lnTo>
                  <a:lnTo>
                    <a:pt x="95412" y="63100"/>
                  </a:lnTo>
                  <a:lnTo>
                    <a:pt x="132847" y="36632"/>
                  </a:lnTo>
                  <a:lnTo>
                    <a:pt x="174633" y="16786"/>
                  </a:lnTo>
                  <a:lnTo>
                    <a:pt x="220011" y="4323"/>
                  </a:lnTo>
                  <a:lnTo>
                    <a:pt x="268223" y="0"/>
                  </a:lnTo>
                  <a:lnTo>
                    <a:pt x="4695444" y="0"/>
                  </a:lnTo>
                  <a:lnTo>
                    <a:pt x="4743643" y="4323"/>
                  </a:lnTo>
                  <a:lnTo>
                    <a:pt x="4789014" y="16786"/>
                  </a:lnTo>
                  <a:lnTo>
                    <a:pt x="4830797" y="36632"/>
                  </a:lnTo>
                  <a:lnTo>
                    <a:pt x="4868235" y="63100"/>
                  </a:lnTo>
                  <a:lnTo>
                    <a:pt x="4900567" y="95432"/>
                  </a:lnTo>
                  <a:lnTo>
                    <a:pt x="4927035" y="132870"/>
                  </a:lnTo>
                  <a:lnTo>
                    <a:pt x="4946881" y="174653"/>
                  </a:lnTo>
                  <a:lnTo>
                    <a:pt x="4959344" y="220024"/>
                  </a:lnTo>
                  <a:lnTo>
                    <a:pt x="4963668" y="268223"/>
                  </a:lnTo>
                  <a:lnTo>
                    <a:pt x="4963668" y="1341107"/>
                  </a:lnTo>
                  <a:lnTo>
                    <a:pt x="4959344" y="1389323"/>
                  </a:lnTo>
                  <a:lnTo>
                    <a:pt x="4946881" y="1434704"/>
                  </a:lnTo>
                  <a:lnTo>
                    <a:pt x="4927035" y="1476492"/>
                  </a:lnTo>
                  <a:lnTo>
                    <a:pt x="4900567" y="1513929"/>
                  </a:lnTo>
                  <a:lnTo>
                    <a:pt x="4868235" y="1546258"/>
                  </a:lnTo>
                  <a:lnTo>
                    <a:pt x="4830797" y="1572722"/>
                  </a:lnTo>
                  <a:lnTo>
                    <a:pt x="4789014" y="1592562"/>
                  </a:lnTo>
                  <a:lnTo>
                    <a:pt x="4743643" y="1605022"/>
                  </a:lnTo>
                  <a:lnTo>
                    <a:pt x="4695444" y="1609343"/>
                  </a:lnTo>
                  <a:lnTo>
                    <a:pt x="268223" y="1609343"/>
                  </a:lnTo>
                  <a:lnTo>
                    <a:pt x="220011" y="1605022"/>
                  </a:lnTo>
                  <a:lnTo>
                    <a:pt x="174633" y="1592562"/>
                  </a:lnTo>
                  <a:lnTo>
                    <a:pt x="132847" y="1572722"/>
                  </a:lnTo>
                  <a:lnTo>
                    <a:pt x="95412" y="1546258"/>
                  </a:lnTo>
                  <a:lnTo>
                    <a:pt x="63083" y="1513929"/>
                  </a:lnTo>
                  <a:lnTo>
                    <a:pt x="36621" y="1476492"/>
                  </a:lnTo>
                  <a:lnTo>
                    <a:pt x="16781" y="1434704"/>
                  </a:lnTo>
                  <a:lnTo>
                    <a:pt x="4321" y="1389323"/>
                  </a:lnTo>
                  <a:lnTo>
                    <a:pt x="0" y="1341107"/>
                  </a:lnTo>
                  <a:lnTo>
                    <a:pt x="0" y="268223"/>
                  </a:lnTo>
                  <a:close/>
                </a:path>
              </a:pathLst>
            </a:custGeom>
            <a:ln w="5714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9883" y="4926583"/>
            <a:ext cx="43040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C.</a:t>
            </a:r>
            <a:r>
              <a:rPr sz="4800" b="1" spc="-35" dirty="0">
                <a:latin typeface="Calibri"/>
                <a:cs typeface="Calibri"/>
              </a:rPr>
              <a:t> </a:t>
            </a:r>
            <a:r>
              <a:rPr lang="en-US" sz="4800" b="1" spc="-35" dirty="0">
                <a:latin typeface="Calibri"/>
                <a:cs typeface="Calibri"/>
              </a:rPr>
              <a:t>6 </a:t>
            </a:r>
            <a:r>
              <a:rPr lang="en-US" sz="4800" b="1" spc="-35" dirty="0" err="1">
                <a:latin typeface="Calibri"/>
                <a:cs typeface="Calibri"/>
              </a:rPr>
              <a:t>bạn</a:t>
            </a:r>
            <a:r>
              <a:rPr lang="en-US" sz="4800" b="1" spc="-35" dirty="0">
                <a:latin typeface="Calibri"/>
                <a:cs typeface="Calibri"/>
              </a:rPr>
              <a:t> 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331336"/>
            <a:ext cx="1356360" cy="108508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21208" y="2582672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4733544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5" y="1197007"/>
                </a:lnTo>
                <a:lnTo>
                  <a:pt x="18084" y="1240208"/>
                </a:lnTo>
                <a:lnTo>
                  <a:pt x="39302" y="1279299"/>
                </a:lnTo>
                <a:lnTo>
                  <a:pt x="67403" y="1313354"/>
                </a:lnTo>
                <a:lnTo>
                  <a:pt x="101461" y="1341451"/>
                </a:lnTo>
                <a:lnTo>
                  <a:pt x="140551" y="1362664"/>
                </a:lnTo>
                <a:lnTo>
                  <a:pt x="183747" y="1376070"/>
                </a:lnTo>
                <a:lnTo>
                  <a:pt x="230123" y="1380744"/>
                </a:lnTo>
                <a:lnTo>
                  <a:pt x="4733544" y="1380744"/>
                </a:lnTo>
                <a:lnTo>
                  <a:pt x="4779931" y="1376070"/>
                </a:lnTo>
                <a:lnTo>
                  <a:pt x="4823132" y="1362664"/>
                </a:lnTo>
                <a:lnTo>
                  <a:pt x="4862223" y="1341451"/>
                </a:lnTo>
                <a:lnTo>
                  <a:pt x="4896278" y="1313354"/>
                </a:lnTo>
                <a:lnTo>
                  <a:pt x="4924375" y="1279299"/>
                </a:lnTo>
                <a:lnTo>
                  <a:pt x="4945588" y="1240208"/>
                </a:lnTo>
                <a:lnTo>
                  <a:pt x="4958994" y="1197007"/>
                </a:lnTo>
                <a:lnTo>
                  <a:pt x="4963668" y="1150620"/>
                </a:lnTo>
                <a:lnTo>
                  <a:pt x="4963668" y="230124"/>
                </a:lnTo>
                <a:lnTo>
                  <a:pt x="4958994" y="183736"/>
                </a:lnTo>
                <a:lnTo>
                  <a:pt x="4945588" y="140535"/>
                </a:lnTo>
                <a:lnTo>
                  <a:pt x="4924375" y="101444"/>
                </a:lnTo>
                <a:lnTo>
                  <a:pt x="4896278" y="67389"/>
                </a:lnTo>
                <a:lnTo>
                  <a:pt x="4862223" y="39292"/>
                </a:lnTo>
                <a:lnTo>
                  <a:pt x="4823132" y="18079"/>
                </a:lnTo>
                <a:lnTo>
                  <a:pt x="4779931" y="4673"/>
                </a:lnTo>
                <a:lnTo>
                  <a:pt x="473354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208" y="2582672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0" y="230124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4733544" y="0"/>
                </a:lnTo>
                <a:lnTo>
                  <a:pt x="4779931" y="4673"/>
                </a:lnTo>
                <a:lnTo>
                  <a:pt x="4823132" y="18079"/>
                </a:lnTo>
                <a:lnTo>
                  <a:pt x="4862223" y="39292"/>
                </a:lnTo>
                <a:lnTo>
                  <a:pt x="4896278" y="67389"/>
                </a:lnTo>
                <a:lnTo>
                  <a:pt x="4924375" y="101444"/>
                </a:lnTo>
                <a:lnTo>
                  <a:pt x="4945588" y="140535"/>
                </a:lnTo>
                <a:lnTo>
                  <a:pt x="4958994" y="183736"/>
                </a:lnTo>
                <a:lnTo>
                  <a:pt x="4963668" y="230124"/>
                </a:lnTo>
                <a:lnTo>
                  <a:pt x="4963668" y="1150620"/>
                </a:lnTo>
                <a:lnTo>
                  <a:pt x="4958994" y="1197007"/>
                </a:lnTo>
                <a:lnTo>
                  <a:pt x="4945588" y="1240208"/>
                </a:lnTo>
                <a:lnTo>
                  <a:pt x="4924375" y="1279299"/>
                </a:lnTo>
                <a:lnTo>
                  <a:pt x="4896278" y="1313354"/>
                </a:lnTo>
                <a:lnTo>
                  <a:pt x="4862223" y="1341451"/>
                </a:lnTo>
                <a:lnTo>
                  <a:pt x="4823132" y="1362664"/>
                </a:lnTo>
                <a:lnTo>
                  <a:pt x="4779931" y="1376070"/>
                </a:lnTo>
                <a:lnTo>
                  <a:pt x="4733544" y="1380744"/>
                </a:lnTo>
                <a:lnTo>
                  <a:pt x="230123" y="1380744"/>
                </a:lnTo>
                <a:lnTo>
                  <a:pt x="183747" y="1376070"/>
                </a:lnTo>
                <a:lnTo>
                  <a:pt x="140551" y="1362664"/>
                </a:lnTo>
                <a:lnTo>
                  <a:pt x="101461" y="1341451"/>
                </a:lnTo>
                <a:lnTo>
                  <a:pt x="67403" y="1313354"/>
                </a:lnTo>
                <a:lnTo>
                  <a:pt x="39302" y="1279299"/>
                </a:lnTo>
                <a:lnTo>
                  <a:pt x="18084" y="1240208"/>
                </a:lnTo>
                <a:lnTo>
                  <a:pt x="4675" y="1197007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3366" y="2830195"/>
            <a:ext cx="104813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0930" algn="l"/>
              </a:tabLst>
            </a:pPr>
            <a:r>
              <a:rPr sz="4800" b="1" dirty="0">
                <a:latin typeface="Calibri"/>
                <a:cs typeface="Calibri"/>
              </a:rPr>
              <a:t>A.</a:t>
            </a:r>
            <a:r>
              <a:rPr sz="4800" b="1" spc="-10" dirty="0">
                <a:latin typeface="Calibri"/>
                <a:cs typeface="Calibri"/>
              </a:rPr>
              <a:t> </a:t>
            </a:r>
            <a:r>
              <a:rPr lang="en-US" sz="4800" b="1" spc="-10" dirty="0">
                <a:latin typeface="Calibri"/>
                <a:cs typeface="Calibri"/>
              </a:rPr>
              <a:t>2 </a:t>
            </a:r>
            <a:r>
              <a:rPr lang="en-US" sz="4800" b="1" spc="-10" dirty="0" err="1">
                <a:latin typeface="Calibri"/>
                <a:cs typeface="Calibri"/>
              </a:rPr>
              <a:t>bạn</a:t>
            </a:r>
            <a:r>
              <a:rPr lang="en-US" sz="4800" b="1" spc="-1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	B.</a:t>
            </a:r>
            <a:r>
              <a:rPr sz="4800" b="1" spc="-40" dirty="0">
                <a:latin typeface="Calibri"/>
                <a:cs typeface="Calibri"/>
              </a:rPr>
              <a:t> </a:t>
            </a:r>
            <a:r>
              <a:rPr lang="vi-VN" sz="4800" b="1" spc="-40" dirty="0">
                <a:latin typeface="Calibri"/>
                <a:cs typeface="Calibri"/>
              </a:rPr>
              <a:t>3</a:t>
            </a:r>
            <a:r>
              <a:rPr lang="en-US" sz="4800" b="1" spc="-40" dirty="0">
                <a:latin typeface="Calibri"/>
                <a:cs typeface="Calibri"/>
              </a:rPr>
              <a:t> </a:t>
            </a:r>
            <a:r>
              <a:rPr lang="en-US" sz="4800" b="1" spc="-40" dirty="0" err="1">
                <a:latin typeface="Calibri"/>
                <a:cs typeface="Calibri"/>
              </a:rPr>
              <a:t>bạn</a:t>
            </a:r>
            <a:r>
              <a:rPr lang="en-US" sz="4800" b="1" spc="-40" dirty="0">
                <a:latin typeface="Calibri"/>
                <a:cs typeface="Calibri"/>
              </a:rPr>
              <a:t> 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632829" y="4509896"/>
            <a:ext cx="5022850" cy="1666875"/>
            <a:chOff x="6632829" y="4509896"/>
            <a:chExt cx="5022850" cy="1666875"/>
          </a:xfrm>
        </p:grpSpPr>
        <p:sp>
          <p:nvSpPr>
            <p:cNvPr id="18" name="object 18"/>
            <p:cNvSpPr/>
            <p:nvPr/>
          </p:nvSpPr>
          <p:spPr>
            <a:xfrm>
              <a:off x="6661404" y="4538471"/>
              <a:ext cx="4965700" cy="1609725"/>
            </a:xfrm>
            <a:custGeom>
              <a:avLst/>
              <a:gdLst/>
              <a:ahLst/>
              <a:cxnLst/>
              <a:rect l="l" t="t" r="r" b="b"/>
              <a:pathLst>
                <a:path w="4965700" h="1609725">
                  <a:moveTo>
                    <a:pt x="4696968" y="0"/>
                  </a:moveTo>
                  <a:lnTo>
                    <a:pt x="268224" y="0"/>
                  </a:lnTo>
                  <a:lnTo>
                    <a:pt x="220024" y="4323"/>
                  </a:lnTo>
                  <a:lnTo>
                    <a:pt x="174653" y="16786"/>
                  </a:lnTo>
                  <a:lnTo>
                    <a:pt x="132870" y="36632"/>
                  </a:lnTo>
                  <a:lnTo>
                    <a:pt x="95432" y="63100"/>
                  </a:lnTo>
                  <a:lnTo>
                    <a:pt x="63100" y="95432"/>
                  </a:lnTo>
                  <a:lnTo>
                    <a:pt x="36632" y="132870"/>
                  </a:lnTo>
                  <a:lnTo>
                    <a:pt x="16786" y="174653"/>
                  </a:lnTo>
                  <a:lnTo>
                    <a:pt x="4323" y="220024"/>
                  </a:lnTo>
                  <a:lnTo>
                    <a:pt x="0" y="268223"/>
                  </a:lnTo>
                  <a:lnTo>
                    <a:pt x="0" y="1341107"/>
                  </a:lnTo>
                  <a:lnTo>
                    <a:pt x="4323" y="1389323"/>
                  </a:lnTo>
                  <a:lnTo>
                    <a:pt x="16786" y="1434704"/>
                  </a:lnTo>
                  <a:lnTo>
                    <a:pt x="36632" y="1476492"/>
                  </a:lnTo>
                  <a:lnTo>
                    <a:pt x="63100" y="1513929"/>
                  </a:lnTo>
                  <a:lnTo>
                    <a:pt x="95432" y="1546258"/>
                  </a:lnTo>
                  <a:lnTo>
                    <a:pt x="132870" y="1572722"/>
                  </a:lnTo>
                  <a:lnTo>
                    <a:pt x="174653" y="1592562"/>
                  </a:lnTo>
                  <a:lnTo>
                    <a:pt x="220024" y="1605022"/>
                  </a:lnTo>
                  <a:lnTo>
                    <a:pt x="268224" y="1609343"/>
                  </a:lnTo>
                  <a:lnTo>
                    <a:pt x="4696968" y="1609343"/>
                  </a:lnTo>
                  <a:lnTo>
                    <a:pt x="4745167" y="1605022"/>
                  </a:lnTo>
                  <a:lnTo>
                    <a:pt x="4790538" y="1592562"/>
                  </a:lnTo>
                  <a:lnTo>
                    <a:pt x="4832321" y="1572722"/>
                  </a:lnTo>
                  <a:lnTo>
                    <a:pt x="4869759" y="1546258"/>
                  </a:lnTo>
                  <a:lnTo>
                    <a:pt x="4902091" y="1513929"/>
                  </a:lnTo>
                  <a:lnTo>
                    <a:pt x="4928559" y="1476492"/>
                  </a:lnTo>
                  <a:lnTo>
                    <a:pt x="4948405" y="1434704"/>
                  </a:lnTo>
                  <a:lnTo>
                    <a:pt x="4960868" y="1389323"/>
                  </a:lnTo>
                  <a:lnTo>
                    <a:pt x="4965192" y="1341107"/>
                  </a:lnTo>
                  <a:lnTo>
                    <a:pt x="4965192" y="268223"/>
                  </a:lnTo>
                  <a:lnTo>
                    <a:pt x="4960868" y="220024"/>
                  </a:lnTo>
                  <a:lnTo>
                    <a:pt x="4948405" y="174653"/>
                  </a:lnTo>
                  <a:lnTo>
                    <a:pt x="4928559" y="132870"/>
                  </a:lnTo>
                  <a:lnTo>
                    <a:pt x="4902091" y="95432"/>
                  </a:lnTo>
                  <a:lnTo>
                    <a:pt x="4869759" y="63100"/>
                  </a:lnTo>
                  <a:lnTo>
                    <a:pt x="4832321" y="36632"/>
                  </a:lnTo>
                  <a:lnTo>
                    <a:pt x="4790538" y="16786"/>
                  </a:lnTo>
                  <a:lnTo>
                    <a:pt x="4745167" y="4323"/>
                  </a:lnTo>
                  <a:lnTo>
                    <a:pt x="469696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61404" y="4538471"/>
              <a:ext cx="4965700" cy="1609725"/>
            </a:xfrm>
            <a:custGeom>
              <a:avLst/>
              <a:gdLst/>
              <a:ahLst/>
              <a:cxnLst/>
              <a:rect l="l" t="t" r="r" b="b"/>
              <a:pathLst>
                <a:path w="4965700" h="1609725">
                  <a:moveTo>
                    <a:pt x="0" y="268223"/>
                  </a:moveTo>
                  <a:lnTo>
                    <a:pt x="4323" y="220024"/>
                  </a:lnTo>
                  <a:lnTo>
                    <a:pt x="16786" y="174653"/>
                  </a:lnTo>
                  <a:lnTo>
                    <a:pt x="36632" y="132870"/>
                  </a:lnTo>
                  <a:lnTo>
                    <a:pt x="63100" y="95432"/>
                  </a:lnTo>
                  <a:lnTo>
                    <a:pt x="95432" y="63100"/>
                  </a:lnTo>
                  <a:lnTo>
                    <a:pt x="132870" y="36632"/>
                  </a:lnTo>
                  <a:lnTo>
                    <a:pt x="174653" y="16786"/>
                  </a:lnTo>
                  <a:lnTo>
                    <a:pt x="220024" y="4323"/>
                  </a:lnTo>
                  <a:lnTo>
                    <a:pt x="268224" y="0"/>
                  </a:lnTo>
                  <a:lnTo>
                    <a:pt x="4696968" y="0"/>
                  </a:lnTo>
                  <a:lnTo>
                    <a:pt x="4745167" y="4323"/>
                  </a:lnTo>
                  <a:lnTo>
                    <a:pt x="4790538" y="16786"/>
                  </a:lnTo>
                  <a:lnTo>
                    <a:pt x="4832321" y="36632"/>
                  </a:lnTo>
                  <a:lnTo>
                    <a:pt x="4869759" y="63100"/>
                  </a:lnTo>
                  <a:lnTo>
                    <a:pt x="4902091" y="95432"/>
                  </a:lnTo>
                  <a:lnTo>
                    <a:pt x="4928559" y="132870"/>
                  </a:lnTo>
                  <a:lnTo>
                    <a:pt x="4948405" y="174653"/>
                  </a:lnTo>
                  <a:lnTo>
                    <a:pt x="4960868" y="220024"/>
                  </a:lnTo>
                  <a:lnTo>
                    <a:pt x="4965192" y="268223"/>
                  </a:lnTo>
                  <a:lnTo>
                    <a:pt x="4965192" y="1341107"/>
                  </a:lnTo>
                  <a:lnTo>
                    <a:pt x="4960868" y="1389323"/>
                  </a:lnTo>
                  <a:lnTo>
                    <a:pt x="4948405" y="1434704"/>
                  </a:lnTo>
                  <a:lnTo>
                    <a:pt x="4928559" y="1476492"/>
                  </a:lnTo>
                  <a:lnTo>
                    <a:pt x="4902091" y="1513929"/>
                  </a:lnTo>
                  <a:lnTo>
                    <a:pt x="4869759" y="1546258"/>
                  </a:lnTo>
                  <a:lnTo>
                    <a:pt x="4832321" y="1572722"/>
                  </a:lnTo>
                  <a:lnTo>
                    <a:pt x="4790538" y="1592562"/>
                  </a:lnTo>
                  <a:lnTo>
                    <a:pt x="4745167" y="1605022"/>
                  </a:lnTo>
                  <a:lnTo>
                    <a:pt x="4696968" y="1609343"/>
                  </a:lnTo>
                  <a:lnTo>
                    <a:pt x="268224" y="1609343"/>
                  </a:lnTo>
                  <a:lnTo>
                    <a:pt x="220024" y="1605022"/>
                  </a:lnTo>
                  <a:lnTo>
                    <a:pt x="174653" y="1592562"/>
                  </a:lnTo>
                  <a:lnTo>
                    <a:pt x="132870" y="1572722"/>
                  </a:lnTo>
                  <a:lnTo>
                    <a:pt x="95432" y="1546258"/>
                  </a:lnTo>
                  <a:lnTo>
                    <a:pt x="63100" y="1513929"/>
                  </a:lnTo>
                  <a:lnTo>
                    <a:pt x="36632" y="1476492"/>
                  </a:lnTo>
                  <a:lnTo>
                    <a:pt x="16786" y="1434704"/>
                  </a:lnTo>
                  <a:lnTo>
                    <a:pt x="4323" y="1389323"/>
                  </a:lnTo>
                  <a:lnTo>
                    <a:pt x="0" y="1341107"/>
                  </a:lnTo>
                  <a:lnTo>
                    <a:pt x="0" y="268223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67219" y="4926583"/>
            <a:ext cx="43535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D.</a:t>
            </a:r>
            <a:r>
              <a:rPr sz="4800" b="1" spc="-60" dirty="0">
                <a:latin typeface="Calibri"/>
                <a:cs typeface="Calibri"/>
              </a:rPr>
              <a:t> </a:t>
            </a:r>
            <a:r>
              <a:rPr lang="en-US" sz="4800" b="1" spc="-60" dirty="0">
                <a:latin typeface="Calibri"/>
                <a:cs typeface="Calibri"/>
              </a:rPr>
              <a:t>1 </a:t>
            </a:r>
            <a:r>
              <a:rPr lang="en-US" sz="4800" b="1" spc="-60" dirty="0" err="1">
                <a:latin typeface="Calibri"/>
                <a:cs typeface="Calibri"/>
              </a:rPr>
              <a:t>bạn</a:t>
            </a:r>
            <a:r>
              <a:rPr lang="en-US" sz="4800" b="1" spc="-60" dirty="0">
                <a:latin typeface="Calibri"/>
                <a:cs typeface="Calibri"/>
              </a:rPr>
              <a:t> </a:t>
            </a:r>
            <a:endParaRPr sz="4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1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" y="0"/>
            <a:ext cx="12192000" cy="6854190"/>
            <a:chOff x="122" y="0"/>
            <a:chExt cx="12192000" cy="6854190"/>
          </a:xfrm>
        </p:grpSpPr>
        <p:sp>
          <p:nvSpPr>
            <p:cNvPr id="3" name="object 3"/>
            <p:cNvSpPr/>
            <p:nvPr/>
          </p:nvSpPr>
          <p:spPr>
            <a:xfrm>
              <a:off x="597408" y="632459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10781792" y="0"/>
                  </a:moveTo>
                  <a:lnTo>
                    <a:pt x="300748" y="0"/>
                  </a:lnTo>
                  <a:lnTo>
                    <a:pt x="251964" y="3935"/>
                  </a:lnTo>
                  <a:lnTo>
                    <a:pt x="205687" y="15329"/>
                  </a:lnTo>
                  <a:lnTo>
                    <a:pt x="162535" y="33563"/>
                  </a:lnTo>
                  <a:lnTo>
                    <a:pt x="123128" y="58017"/>
                  </a:lnTo>
                  <a:lnTo>
                    <a:pt x="88085" y="88074"/>
                  </a:lnTo>
                  <a:lnTo>
                    <a:pt x="58025" y="123114"/>
                  </a:lnTo>
                  <a:lnTo>
                    <a:pt x="33568" y="162519"/>
                  </a:lnTo>
                  <a:lnTo>
                    <a:pt x="15331" y="205670"/>
                  </a:lnTo>
                  <a:lnTo>
                    <a:pt x="3936" y="251949"/>
                  </a:lnTo>
                  <a:lnTo>
                    <a:pt x="0" y="300736"/>
                  </a:lnTo>
                  <a:lnTo>
                    <a:pt x="0" y="1503679"/>
                  </a:lnTo>
                  <a:lnTo>
                    <a:pt x="3936" y="1552466"/>
                  </a:lnTo>
                  <a:lnTo>
                    <a:pt x="15331" y="1598745"/>
                  </a:lnTo>
                  <a:lnTo>
                    <a:pt x="33568" y="1641896"/>
                  </a:lnTo>
                  <a:lnTo>
                    <a:pt x="58025" y="1681301"/>
                  </a:lnTo>
                  <a:lnTo>
                    <a:pt x="88085" y="1716341"/>
                  </a:lnTo>
                  <a:lnTo>
                    <a:pt x="123128" y="1746398"/>
                  </a:lnTo>
                  <a:lnTo>
                    <a:pt x="162535" y="1770852"/>
                  </a:lnTo>
                  <a:lnTo>
                    <a:pt x="205687" y="1789086"/>
                  </a:lnTo>
                  <a:lnTo>
                    <a:pt x="251964" y="1800480"/>
                  </a:lnTo>
                  <a:lnTo>
                    <a:pt x="300748" y="1804415"/>
                  </a:lnTo>
                  <a:lnTo>
                    <a:pt x="10781792" y="1804415"/>
                  </a:lnTo>
                  <a:lnTo>
                    <a:pt x="10830578" y="1800480"/>
                  </a:lnTo>
                  <a:lnTo>
                    <a:pt x="10876857" y="1789086"/>
                  </a:lnTo>
                  <a:lnTo>
                    <a:pt x="10920008" y="1770852"/>
                  </a:lnTo>
                  <a:lnTo>
                    <a:pt x="10959413" y="1746398"/>
                  </a:lnTo>
                  <a:lnTo>
                    <a:pt x="10994453" y="1716341"/>
                  </a:lnTo>
                  <a:lnTo>
                    <a:pt x="11024510" y="1681301"/>
                  </a:lnTo>
                  <a:lnTo>
                    <a:pt x="11048964" y="1641896"/>
                  </a:lnTo>
                  <a:lnTo>
                    <a:pt x="11067198" y="1598745"/>
                  </a:lnTo>
                  <a:lnTo>
                    <a:pt x="11078592" y="1552466"/>
                  </a:lnTo>
                  <a:lnTo>
                    <a:pt x="11082528" y="1503679"/>
                  </a:lnTo>
                  <a:lnTo>
                    <a:pt x="11082528" y="300736"/>
                  </a:lnTo>
                  <a:lnTo>
                    <a:pt x="11078592" y="251949"/>
                  </a:lnTo>
                  <a:lnTo>
                    <a:pt x="11067198" y="205670"/>
                  </a:lnTo>
                  <a:lnTo>
                    <a:pt x="11048964" y="162519"/>
                  </a:lnTo>
                  <a:lnTo>
                    <a:pt x="11024510" y="123114"/>
                  </a:lnTo>
                  <a:lnTo>
                    <a:pt x="10994453" y="88074"/>
                  </a:lnTo>
                  <a:lnTo>
                    <a:pt x="10959413" y="58017"/>
                  </a:lnTo>
                  <a:lnTo>
                    <a:pt x="10920008" y="33563"/>
                  </a:lnTo>
                  <a:lnTo>
                    <a:pt x="10876857" y="15329"/>
                  </a:lnTo>
                  <a:lnTo>
                    <a:pt x="10830578" y="3935"/>
                  </a:lnTo>
                  <a:lnTo>
                    <a:pt x="10781792" y="0"/>
                  </a:lnTo>
                  <a:close/>
                </a:path>
              </a:pathLst>
            </a:custGeom>
            <a:solidFill>
              <a:srgbClr val="FFFFFF">
                <a:alpha val="8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7408" y="632459"/>
              <a:ext cx="11082655" cy="1804670"/>
            </a:xfrm>
            <a:custGeom>
              <a:avLst/>
              <a:gdLst/>
              <a:ahLst/>
              <a:cxnLst/>
              <a:rect l="l" t="t" r="r" b="b"/>
              <a:pathLst>
                <a:path w="11082655" h="1804670">
                  <a:moveTo>
                    <a:pt x="0" y="300736"/>
                  </a:moveTo>
                  <a:lnTo>
                    <a:pt x="3936" y="251949"/>
                  </a:lnTo>
                  <a:lnTo>
                    <a:pt x="15331" y="205670"/>
                  </a:lnTo>
                  <a:lnTo>
                    <a:pt x="33568" y="162519"/>
                  </a:lnTo>
                  <a:lnTo>
                    <a:pt x="58025" y="123114"/>
                  </a:lnTo>
                  <a:lnTo>
                    <a:pt x="88085" y="88074"/>
                  </a:lnTo>
                  <a:lnTo>
                    <a:pt x="123128" y="58017"/>
                  </a:lnTo>
                  <a:lnTo>
                    <a:pt x="162535" y="33563"/>
                  </a:lnTo>
                  <a:lnTo>
                    <a:pt x="205687" y="15329"/>
                  </a:lnTo>
                  <a:lnTo>
                    <a:pt x="251964" y="3935"/>
                  </a:lnTo>
                  <a:lnTo>
                    <a:pt x="300748" y="0"/>
                  </a:lnTo>
                  <a:lnTo>
                    <a:pt x="10781792" y="0"/>
                  </a:lnTo>
                  <a:lnTo>
                    <a:pt x="10830578" y="3935"/>
                  </a:lnTo>
                  <a:lnTo>
                    <a:pt x="10876857" y="15329"/>
                  </a:lnTo>
                  <a:lnTo>
                    <a:pt x="10920008" y="33563"/>
                  </a:lnTo>
                  <a:lnTo>
                    <a:pt x="10959413" y="58017"/>
                  </a:lnTo>
                  <a:lnTo>
                    <a:pt x="10994453" y="88074"/>
                  </a:lnTo>
                  <a:lnTo>
                    <a:pt x="11024510" y="123114"/>
                  </a:lnTo>
                  <a:lnTo>
                    <a:pt x="11048964" y="162519"/>
                  </a:lnTo>
                  <a:lnTo>
                    <a:pt x="11067198" y="205670"/>
                  </a:lnTo>
                  <a:lnTo>
                    <a:pt x="11078592" y="251949"/>
                  </a:lnTo>
                  <a:lnTo>
                    <a:pt x="11082528" y="300736"/>
                  </a:lnTo>
                  <a:lnTo>
                    <a:pt x="11082528" y="1503679"/>
                  </a:lnTo>
                  <a:lnTo>
                    <a:pt x="11078592" y="1552466"/>
                  </a:lnTo>
                  <a:lnTo>
                    <a:pt x="11067198" y="1598745"/>
                  </a:lnTo>
                  <a:lnTo>
                    <a:pt x="11048964" y="1641896"/>
                  </a:lnTo>
                  <a:lnTo>
                    <a:pt x="11024510" y="1681301"/>
                  </a:lnTo>
                  <a:lnTo>
                    <a:pt x="10994453" y="1716341"/>
                  </a:lnTo>
                  <a:lnTo>
                    <a:pt x="10959413" y="1746398"/>
                  </a:lnTo>
                  <a:lnTo>
                    <a:pt x="10920008" y="1770852"/>
                  </a:lnTo>
                  <a:lnTo>
                    <a:pt x="10876857" y="1789086"/>
                  </a:lnTo>
                  <a:lnTo>
                    <a:pt x="10830578" y="1800480"/>
                  </a:lnTo>
                  <a:lnTo>
                    <a:pt x="10781792" y="1804415"/>
                  </a:lnTo>
                  <a:lnTo>
                    <a:pt x="300748" y="1804415"/>
                  </a:lnTo>
                  <a:lnTo>
                    <a:pt x="251964" y="1800480"/>
                  </a:lnTo>
                  <a:lnTo>
                    <a:pt x="205687" y="1789086"/>
                  </a:lnTo>
                  <a:lnTo>
                    <a:pt x="162535" y="1770852"/>
                  </a:lnTo>
                  <a:lnTo>
                    <a:pt x="123128" y="1746398"/>
                  </a:lnTo>
                  <a:lnTo>
                    <a:pt x="88085" y="1716341"/>
                  </a:lnTo>
                  <a:lnTo>
                    <a:pt x="58025" y="1681301"/>
                  </a:lnTo>
                  <a:lnTo>
                    <a:pt x="33568" y="1641896"/>
                  </a:lnTo>
                  <a:lnTo>
                    <a:pt x="15331" y="1598745"/>
                  </a:lnTo>
                  <a:lnTo>
                    <a:pt x="3936" y="1552466"/>
                  </a:lnTo>
                  <a:lnTo>
                    <a:pt x="0" y="1503679"/>
                  </a:lnTo>
                  <a:lnTo>
                    <a:pt x="0" y="300736"/>
                  </a:lnTo>
                  <a:close/>
                </a:path>
              </a:pathLst>
            </a:custGeom>
            <a:ln w="57149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0358" y="1200658"/>
            <a:ext cx="9998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135" dirty="0">
                <a:solidFill>
                  <a:srgbClr val="C00000"/>
                </a:solidFill>
                <a:latin typeface="Tahoma"/>
                <a:cs typeface="Tahoma"/>
              </a:rPr>
              <a:t>Buổi</a:t>
            </a:r>
            <a:r>
              <a:rPr sz="40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60" dirty="0">
                <a:solidFill>
                  <a:srgbClr val="C00000"/>
                </a:solidFill>
                <a:latin typeface="Tahoma"/>
                <a:cs typeface="Tahoma"/>
              </a:rPr>
              <a:t>sáng,</a:t>
            </a:r>
            <a:r>
              <a:rPr sz="40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170" dirty="0">
                <a:solidFill>
                  <a:srgbClr val="C00000"/>
                </a:solidFill>
                <a:latin typeface="Tahoma"/>
                <a:cs typeface="Tahoma"/>
              </a:rPr>
              <a:t>mấy</a:t>
            </a:r>
            <a:r>
              <a:rPr sz="40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120" dirty="0">
                <a:solidFill>
                  <a:srgbClr val="C00000"/>
                </a:solidFill>
                <a:latin typeface="Tahoma"/>
                <a:cs typeface="Tahoma"/>
              </a:rPr>
              <a:t>giờ</a:t>
            </a:r>
            <a:r>
              <a:rPr sz="40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210" dirty="0">
                <a:solidFill>
                  <a:srgbClr val="C00000"/>
                </a:solidFill>
                <a:latin typeface="Tahoma"/>
                <a:cs typeface="Tahoma"/>
              </a:rPr>
              <a:t>chúng</a:t>
            </a:r>
            <a:r>
              <a:rPr sz="40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60" dirty="0">
                <a:solidFill>
                  <a:srgbClr val="C00000"/>
                </a:solidFill>
                <a:latin typeface="Tahoma"/>
                <a:cs typeface="Tahoma"/>
              </a:rPr>
              <a:t>ta</a:t>
            </a:r>
            <a:r>
              <a:rPr sz="40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70" dirty="0">
                <a:solidFill>
                  <a:srgbClr val="C00000"/>
                </a:solidFill>
                <a:latin typeface="Tahoma"/>
                <a:cs typeface="Tahoma"/>
              </a:rPr>
              <a:t>vào</a:t>
            </a:r>
            <a:r>
              <a:rPr sz="40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000" b="1" spc="85" dirty="0">
                <a:solidFill>
                  <a:srgbClr val="C00000"/>
                </a:solidFill>
                <a:latin typeface="Tahoma"/>
                <a:cs typeface="Tahoma"/>
              </a:rPr>
              <a:t>lớp?</a:t>
            </a:r>
            <a:endParaRPr sz="4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9293" y="2771013"/>
            <a:ext cx="11313795" cy="1438275"/>
            <a:chOff x="439293" y="2771013"/>
            <a:chExt cx="11313795" cy="1438275"/>
          </a:xfrm>
        </p:grpSpPr>
        <p:sp>
          <p:nvSpPr>
            <p:cNvPr id="7" name="object 7"/>
            <p:cNvSpPr/>
            <p:nvPr/>
          </p:nvSpPr>
          <p:spPr>
            <a:xfrm>
              <a:off x="467868" y="2799588"/>
              <a:ext cx="4615180" cy="1381125"/>
            </a:xfrm>
            <a:custGeom>
              <a:avLst/>
              <a:gdLst/>
              <a:ahLst/>
              <a:cxnLst/>
              <a:rect l="l" t="t" r="r" b="b"/>
              <a:pathLst>
                <a:path w="4615180" h="1381125">
                  <a:moveTo>
                    <a:pt x="4384548" y="0"/>
                  </a:moveTo>
                  <a:lnTo>
                    <a:pt x="230123" y="0"/>
                  </a:lnTo>
                  <a:lnTo>
                    <a:pt x="183747" y="4673"/>
                  </a:lnTo>
                  <a:lnTo>
                    <a:pt x="140551" y="18079"/>
                  </a:lnTo>
                  <a:lnTo>
                    <a:pt x="101461" y="39292"/>
                  </a:lnTo>
                  <a:lnTo>
                    <a:pt x="67403" y="67389"/>
                  </a:lnTo>
                  <a:lnTo>
                    <a:pt x="39302" y="101444"/>
                  </a:lnTo>
                  <a:lnTo>
                    <a:pt x="18084" y="140535"/>
                  </a:lnTo>
                  <a:lnTo>
                    <a:pt x="4675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5" y="1197007"/>
                  </a:lnTo>
                  <a:lnTo>
                    <a:pt x="18084" y="1240208"/>
                  </a:lnTo>
                  <a:lnTo>
                    <a:pt x="39302" y="1279299"/>
                  </a:lnTo>
                  <a:lnTo>
                    <a:pt x="67403" y="1313354"/>
                  </a:lnTo>
                  <a:lnTo>
                    <a:pt x="101461" y="1341451"/>
                  </a:lnTo>
                  <a:lnTo>
                    <a:pt x="140551" y="1362664"/>
                  </a:lnTo>
                  <a:lnTo>
                    <a:pt x="183747" y="1376070"/>
                  </a:lnTo>
                  <a:lnTo>
                    <a:pt x="230123" y="1380744"/>
                  </a:lnTo>
                  <a:lnTo>
                    <a:pt x="4384548" y="1380744"/>
                  </a:lnTo>
                  <a:lnTo>
                    <a:pt x="4430935" y="1376070"/>
                  </a:lnTo>
                  <a:lnTo>
                    <a:pt x="4474136" y="1362664"/>
                  </a:lnTo>
                  <a:lnTo>
                    <a:pt x="4513227" y="1341451"/>
                  </a:lnTo>
                  <a:lnTo>
                    <a:pt x="4547282" y="1313354"/>
                  </a:lnTo>
                  <a:lnTo>
                    <a:pt x="4575379" y="1279299"/>
                  </a:lnTo>
                  <a:lnTo>
                    <a:pt x="4596592" y="1240208"/>
                  </a:lnTo>
                  <a:lnTo>
                    <a:pt x="4609998" y="1197007"/>
                  </a:lnTo>
                  <a:lnTo>
                    <a:pt x="4614672" y="1150620"/>
                  </a:lnTo>
                  <a:lnTo>
                    <a:pt x="4614672" y="230124"/>
                  </a:lnTo>
                  <a:lnTo>
                    <a:pt x="4609998" y="183736"/>
                  </a:lnTo>
                  <a:lnTo>
                    <a:pt x="4596592" y="140535"/>
                  </a:lnTo>
                  <a:lnTo>
                    <a:pt x="4575379" y="101444"/>
                  </a:lnTo>
                  <a:lnTo>
                    <a:pt x="4547282" y="67389"/>
                  </a:lnTo>
                  <a:lnTo>
                    <a:pt x="4513227" y="39292"/>
                  </a:lnTo>
                  <a:lnTo>
                    <a:pt x="4474136" y="18079"/>
                  </a:lnTo>
                  <a:lnTo>
                    <a:pt x="4430935" y="4673"/>
                  </a:lnTo>
                  <a:lnTo>
                    <a:pt x="438454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7868" y="2799588"/>
              <a:ext cx="4615180" cy="1381125"/>
            </a:xfrm>
            <a:custGeom>
              <a:avLst/>
              <a:gdLst/>
              <a:ahLst/>
              <a:cxnLst/>
              <a:rect l="l" t="t" r="r" b="b"/>
              <a:pathLst>
                <a:path w="4615180" h="1381125">
                  <a:moveTo>
                    <a:pt x="0" y="230124"/>
                  </a:moveTo>
                  <a:lnTo>
                    <a:pt x="4675" y="183736"/>
                  </a:lnTo>
                  <a:lnTo>
                    <a:pt x="18084" y="140535"/>
                  </a:lnTo>
                  <a:lnTo>
                    <a:pt x="39302" y="101444"/>
                  </a:lnTo>
                  <a:lnTo>
                    <a:pt x="67403" y="67389"/>
                  </a:lnTo>
                  <a:lnTo>
                    <a:pt x="101461" y="39292"/>
                  </a:lnTo>
                  <a:lnTo>
                    <a:pt x="140551" y="18079"/>
                  </a:lnTo>
                  <a:lnTo>
                    <a:pt x="183747" y="4673"/>
                  </a:lnTo>
                  <a:lnTo>
                    <a:pt x="230123" y="0"/>
                  </a:lnTo>
                  <a:lnTo>
                    <a:pt x="4384548" y="0"/>
                  </a:lnTo>
                  <a:lnTo>
                    <a:pt x="4430935" y="4673"/>
                  </a:lnTo>
                  <a:lnTo>
                    <a:pt x="4474136" y="18079"/>
                  </a:lnTo>
                  <a:lnTo>
                    <a:pt x="4513227" y="39292"/>
                  </a:lnTo>
                  <a:lnTo>
                    <a:pt x="4547282" y="67389"/>
                  </a:lnTo>
                  <a:lnTo>
                    <a:pt x="4575379" y="101444"/>
                  </a:lnTo>
                  <a:lnTo>
                    <a:pt x="4596592" y="140535"/>
                  </a:lnTo>
                  <a:lnTo>
                    <a:pt x="4609998" y="183736"/>
                  </a:lnTo>
                  <a:lnTo>
                    <a:pt x="4614672" y="230124"/>
                  </a:lnTo>
                  <a:lnTo>
                    <a:pt x="4614672" y="1150620"/>
                  </a:lnTo>
                  <a:lnTo>
                    <a:pt x="4609998" y="1197007"/>
                  </a:lnTo>
                  <a:lnTo>
                    <a:pt x="4596592" y="1240208"/>
                  </a:lnTo>
                  <a:lnTo>
                    <a:pt x="4575379" y="1279299"/>
                  </a:lnTo>
                  <a:lnTo>
                    <a:pt x="4547282" y="1313354"/>
                  </a:lnTo>
                  <a:lnTo>
                    <a:pt x="4513227" y="1341451"/>
                  </a:lnTo>
                  <a:lnTo>
                    <a:pt x="4474136" y="1362664"/>
                  </a:lnTo>
                  <a:lnTo>
                    <a:pt x="4430935" y="1376070"/>
                  </a:lnTo>
                  <a:lnTo>
                    <a:pt x="4384548" y="1380744"/>
                  </a:lnTo>
                  <a:lnTo>
                    <a:pt x="230123" y="1380744"/>
                  </a:lnTo>
                  <a:lnTo>
                    <a:pt x="183747" y="1376070"/>
                  </a:lnTo>
                  <a:lnTo>
                    <a:pt x="140551" y="1362664"/>
                  </a:lnTo>
                  <a:lnTo>
                    <a:pt x="101461" y="1341451"/>
                  </a:lnTo>
                  <a:lnTo>
                    <a:pt x="67403" y="1313354"/>
                  </a:lnTo>
                  <a:lnTo>
                    <a:pt x="39302" y="1279299"/>
                  </a:lnTo>
                  <a:lnTo>
                    <a:pt x="18084" y="1240208"/>
                  </a:lnTo>
                  <a:lnTo>
                    <a:pt x="4675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86015" y="2799588"/>
              <a:ext cx="4738370" cy="1381125"/>
            </a:xfrm>
            <a:custGeom>
              <a:avLst/>
              <a:gdLst/>
              <a:ahLst/>
              <a:cxnLst/>
              <a:rect l="l" t="t" r="r" b="b"/>
              <a:pathLst>
                <a:path w="4738370" h="1381125">
                  <a:moveTo>
                    <a:pt x="4507991" y="0"/>
                  </a:moveTo>
                  <a:lnTo>
                    <a:pt x="230124" y="0"/>
                  </a:lnTo>
                  <a:lnTo>
                    <a:pt x="183736" y="4673"/>
                  </a:lnTo>
                  <a:lnTo>
                    <a:pt x="140535" y="18079"/>
                  </a:lnTo>
                  <a:lnTo>
                    <a:pt x="101444" y="39292"/>
                  </a:lnTo>
                  <a:lnTo>
                    <a:pt x="67389" y="67389"/>
                  </a:lnTo>
                  <a:lnTo>
                    <a:pt x="39292" y="101444"/>
                  </a:lnTo>
                  <a:lnTo>
                    <a:pt x="18079" y="140535"/>
                  </a:lnTo>
                  <a:lnTo>
                    <a:pt x="4673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3" y="1197007"/>
                  </a:lnTo>
                  <a:lnTo>
                    <a:pt x="18079" y="1240208"/>
                  </a:lnTo>
                  <a:lnTo>
                    <a:pt x="39292" y="1279299"/>
                  </a:lnTo>
                  <a:lnTo>
                    <a:pt x="67389" y="1313354"/>
                  </a:lnTo>
                  <a:lnTo>
                    <a:pt x="101444" y="1341451"/>
                  </a:lnTo>
                  <a:lnTo>
                    <a:pt x="140535" y="1362664"/>
                  </a:lnTo>
                  <a:lnTo>
                    <a:pt x="183736" y="1376070"/>
                  </a:lnTo>
                  <a:lnTo>
                    <a:pt x="230124" y="1380744"/>
                  </a:lnTo>
                  <a:lnTo>
                    <a:pt x="4507991" y="1380744"/>
                  </a:lnTo>
                  <a:lnTo>
                    <a:pt x="4554379" y="1376070"/>
                  </a:lnTo>
                  <a:lnTo>
                    <a:pt x="4597580" y="1362664"/>
                  </a:lnTo>
                  <a:lnTo>
                    <a:pt x="4636671" y="1341451"/>
                  </a:lnTo>
                  <a:lnTo>
                    <a:pt x="4670726" y="1313354"/>
                  </a:lnTo>
                  <a:lnTo>
                    <a:pt x="4698823" y="1279299"/>
                  </a:lnTo>
                  <a:lnTo>
                    <a:pt x="4720036" y="1240208"/>
                  </a:lnTo>
                  <a:lnTo>
                    <a:pt x="4733442" y="1197007"/>
                  </a:lnTo>
                  <a:lnTo>
                    <a:pt x="4738115" y="1150620"/>
                  </a:lnTo>
                  <a:lnTo>
                    <a:pt x="4738115" y="230124"/>
                  </a:lnTo>
                  <a:lnTo>
                    <a:pt x="4733442" y="183736"/>
                  </a:lnTo>
                  <a:lnTo>
                    <a:pt x="4720036" y="140535"/>
                  </a:lnTo>
                  <a:lnTo>
                    <a:pt x="4698823" y="101444"/>
                  </a:lnTo>
                  <a:lnTo>
                    <a:pt x="4670726" y="67389"/>
                  </a:lnTo>
                  <a:lnTo>
                    <a:pt x="4636671" y="39292"/>
                  </a:lnTo>
                  <a:lnTo>
                    <a:pt x="4597580" y="18079"/>
                  </a:lnTo>
                  <a:lnTo>
                    <a:pt x="4554379" y="4673"/>
                  </a:lnTo>
                  <a:lnTo>
                    <a:pt x="4507991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86015" y="2799588"/>
              <a:ext cx="4738370" cy="1381125"/>
            </a:xfrm>
            <a:custGeom>
              <a:avLst/>
              <a:gdLst/>
              <a:ahLst/>
              <a:cxnLst/>
              <a:rect l="l" t="t" r="r" b="b"/>
              <a:pathLst>
                <a:path w="4738370" h="1381125">
                  <a:moveTo>
                    <a:pt x="0" y="230124"/>
                  </a:moveTo>
                  <a:lnTo>
                    <a:pt x="4673" y="183736"/>
                  </a:lnTo>
                  <a:lnTo>
                    <a:pt x="18079" y="140535"/>
                  </a:lnTo>
                  <a:lnTo>
                    <a:pt x="39292" y="101444"/>
                  </a:lnTo>
                  <a:lnTo>
                    <a:pt x="67389" y="67389"/>
                  </a:lnTo>
                  <a:lnTo>
                    <a:pt x="101444" y="39292"/>
                  </a:lnTo>
                  <a:lnTo>
                    <a:pt x="140535" y="18079"/>
                  </a:lnTo>
                  <a:lnTo>
                    <a:pt x="183736" y="4673"/>
                  </a:lnTo>
                  <a:lnTo>
                    <a:pt x="230124" y="0"/>
                  </a:lnTo>
                  <a:lnTo>
                    <a:pt x="4507991" y="0"/>
                  </a:lnTo>
                  <a:lnTo>
                    <a:pt x="4554379" y="4673"/>
                  </a:lnTo>
                  <a:lnTo>
                    <a:pt x="4597580" y="18079"/>
                  </a:lnTo>
                  <a:lnTo>
                    <a:pt x="4636671" y="39292"/>
                  </a:lnTo>
                  <a:lnTo>
                    <a:pt x="4670726" y="67389"/>
                  </a:lnTo>
                  <a:lnTo>
                    <a:pt x="4698823" y="101444"/>
                  </a:lnTo>
                  <a:lnTo>
                    <a:pt x="4720036" y="140535"/>
                  </a:lnTo>
                  <a:lnTo>
                    <a:pt x="4733442" y="183736"/>
                  </a:lnTo>
                  <a:lnTo>
                    <a:pt x="4738115" y="230124"/>
                  </a:lnTo>
                  <a:lnTo>
                    <a:pt x="4738115" y="1150620"/>
                  </a:lnTo>
                  <a:lnTo>
                    <a:pt x="4733442" y="1197007"/>
                  </a:lnTo>
                  <a:lnTo>
                    <a:pt x="4720036" y="1240208"/>
                  </a:lnTo>
                  <a:lnTo>
                    <a:pt x="4698823" y="1279299"/>
                  </a:lnTo>
                  <a:lnTo>
                    <a:pt x="4670726" y="1313354"/>
                  </a:lnTo>
                  <a:lnTo>
                    <a:pt x="4636671" y="1341451"/>
                  </a:lnTo>
                  <a:lnTo>
                    <a:pt x="4597580" y="1362664"/>
                  </a:lnTo>
                  <a:lnTo>
                    <a:pt x="4554379" y="1376070"/>
                  </a:lnTo>
                  <a:lnTo>
                    <a:pt x="4507991" y="1380744"/>
                  </a:lnTo>
                  <a:lnTo>
                    <a:pt x="230124" y="1380744"/>
                  </a:lnTo>
                  <a:lnTo>
                    <a:pt x="183736" y="1376070"/>
                  </a:lnTo>
                  <a:lnTo>
                    <a:pt x="140535" y="1362664"/>
                  </a:lnTo>
                  <a:lnTo>
                    <a:pt x="101444" y="1341451"/>
                  </a:lnTo>
                  <a:lnTo>
                    <a:pt x="67389" y="1313354"/>
                  </a:lnTo>
                  <a:lnTo>
                    <a:pt x="39292" y="1279299"/>
                  </a:lnTo>
                  <a:lnTo>
                    <a:pt x="18079" y="1240208"/>
                  </a:lnTo>
                  <a:lnTo>
                    <a:pt x="4673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62303" y="3021533"/>
            <a:ext cx="97891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11620" algn="l"/>
              </a:tabLst>
            </a:pPr>
            <a:r>
              <a:rPr sz="5400" b="1" dirty="0">
                <a:latin typeface="Calibri"/>
                <a:cs typeface="Calibri"/>
              </a:rPr>
              <a:t>A. 6 giờ </a:t>
            </a:r>
            <a:r>
              <a:rPr sz="5400" b="1" spc="-25" dirty="0">
                <a:latin typeface="Calibri"/>
                <a:cs typeface="Calibri"/>
              </a:rPr>
              <a:t>45'</a:t>
            </a:r>
            <a:r>
              <a:rPr sz="5400" b="1" dirty="0">
                <a:latin typeface="Calibri"/>
                <a:cs typeface="Calibri"/>
              </a:rPr>
              <a:t>	B.</a:t>
            </a:r>
            <a:r>
              <a:rPr sz="5400" b="1" spc="-1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7 </a:t>
            </a:r>
            <a:r>
              <a:rPr sz="5400" b="1" dirty="0" err="1">
                <a:latin typeface="Calibri"/>
                <a:cs typeface="Calibri"/>
              </a:rPr>
              <a:t>giờ</a:t>
            </a:r>
            <a:r>
              <a:rPr sz="5400" b="1" dirty="0">
                <a:latin typeface="Calibri"/>
                <a:cs typeface="Calibri"/>
              </a:rPr>
              <a:t> </a:t>
            </a:r>
            <a:r>
              <a:rPr lang="vi-VN" sz="5400" b="1" spc="-25" dirty="0"/>
              <a:t>5</a:t>
            </a:r>
            <a:r>
              <a:rPr sz="5400" b="1" spc="-25" dirty="0">
                <a:latin typeface="Calibri"/>
                <a:cs typeface="Calibri"/>
              </a:rPr>
              <a:t>'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4347" y="2799588"/>
            <a:ext cx="1485900" cy="118872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67868" y="4780788"/>
            <a:ext cx="4615180" cy="1381125"/>
          </a:xfrm>
          <a:custGeom>
            <a:avLst/>
            <a:gdLst/>
            <a:ahLst/>
            <a:cxnLst/>
            <a:rect l="l" t="t" r="r" b="b"/>
            <a:pathLst>
              <a:path w="4615180" h="1381125">
                <a:moveTo>
                  <a:pt x="4384548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5" y="1196996"/>
                </a:lnTo>
                <a:lnTo>
                  <a:pt x="18084" y="1240192"/>
                </a:lnTo>
                <a:lnTo>
                  <a:pt x="39302" y="1279282"/>
                </a:lnTo>
                <a:lnTo>
                  <a:pt x="67403" y="1313340"/>
                </a:lnTo>
                <a:lnTo>
                  <a:pt x="101461" y="1341441"/>
                </a:lnTo>
                <a:lnTo>
                  <a:pt x="140551" y="1362659"/>
                </a:lnTo>
                <a:lnTo>
                  <a:pt x="183747" y="1376068"/>
                </a:lnTo>
                <a:lnTo>
                  <a:pt x="230123" y="1380744"/>
                </a:lnTo>
                <a:lnTo>
                  <a:pt x="4384548" y="1380744"/>
                </a:lnTo>
                <a:lnTo>
                  <a:pt x="4430935" y="1376068"/>
                </a:lnTo>
                <a:lnTo>
                  <a:pt x="4474136" y="1362659"/>
                </a:lnTo>
                <a:lnTo>
                  <a:pt x="4513227" y="1341441"/>
                </a:lnTo>
                <a:lnTo>
                  <a:pt x="4547282" y="1313340"/>
                </a:lnTo>
                <a:lnTo>
                  <a:pt x="4575379" y="1279282"/>
                </a:lnTo>
                <a:lnTo>
                  <a:pt x="4596592" y="1240192"/>
                </a:lnTo>
                <a:lnTo>
                  <a:pt x="4609998" y="1196996"/>
                </a:lnTo>
                <a:lnTo>
                  <a:pt x="4614672" y="1150620"/>
                </a:lnTo>
                <a:lnTo>
                  <a:pt x="4614672" y="230124"/>
                </a:lnTo>
                <a:lnTo>
                  <a:pt x="4609998" y="183736"/>
                </a:lnTo>
                <a:lnTo>
                  <a:pt x="4596592" y="140535"/>
                </a:lnTo>
                <a:lnTo>
                  <a:pt x="4575379" y="101444"/>
                </a:lnTo>
                <a:lnTo>
                  <a:pt x="4547282" y="67389"/>
                </a:lnTo>
                <a:lnTo>
                  <a:pt x="4513227" y="39292"/>
                </a:lnTo>
                <a:lnTo>
                  <a:pt x="4474136" y="18079"/>
                </a:lnTo>
                <a:lnTo>
                  <a:pt x="4430935" y="4673"/>
                </a:lnTo>
                <a:lnTo>
                  <a:pt x="438454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868" y="4780788"/>
            <a:ext cx="4615180" cy="1381125"/>
          </a:xfrm>
          <a:custGeom>
            <a:avLst/>
            <a:gdLst/>
            <a:ahLst/>
            <a:cxnLst/>
            <a:rect l="l" t="t" r="r" b="b"/>
            <a:pathLst>
              <a:path w="4615180" h="1381125">
                <a:moveTo>
                  <a:pt x="0" y="230124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4384548" y="0"/>
                </a:lnTo>
                <a:lnTo>
                  <a:pt x="4430935" y="4673"/>
                </a:lnTo>
                <a:lnTo>
                  <a:pt x="4474136" y="18079"/>
                </a:lnTo>
                <a:lnTo>
                  <a:pt x="4513227" y="39292"/>
                </a:lnTo>
                <a:lnTo>
                  <a:pt x="4547282" y="67389"/>
                </a:lnTo>
                <a:lnTo>
                  <a:pt x="4575379" y="101444"/>
                </a:lnTo>
                <a:lnTo>
                  <a:pt x="4596592" y="140535"/>
                </a:lnTo>
                <a:lnTo>
                  <a:pt x="4609998" y="183736"/>
                </a:lnTo>
                <a:lnTo>
                  <a:pt x="4614672" y="230124"/>
                </a:lnTo>
                <a:lnTo>
                  <a:pt x="4614672" y="1150620"/>
                </a:lnTo>
                <a:lnTo>
                  <a:pt x="4609998" y="1196996"/>
                </a:lnTo>
                <a:lnTo>
                  <a:pt x="4596592" y="1240192"/>
                </a:lnTo>
                <a:lnTo>
                  <a:pt x="4575379" y="1279282"/>
                </a:lnTo>
                <a:lnTo>
                  <a:pt x="4547282" y="1313340"/>
                </a:lnTo>
                <a:lnTo>
                  <a:pt x="4513227" y="1341441"/>
                </a:lnTo>
                <a:lnTo>
                  <a:pt x="4474136" y="1362659"/>
                </a:lnTo>
                <a:lnTo>
                  <a:pt x="4430935" y="1376068"/>
                </a:lnTo>
                <a:lnTo>
                  <a:pt x="4384548" y="1380744"/>
                </a:lnTo>
                <a:lnTo>
                  <a:pt x="230123" y="1380744"/>
                </a:lnTo>
                <a:lnTo>
                  <a:pt x="183747" y="1376068"/>
                </a:lnTo>
                <a:lnTo>
                  <a:pt x="140551" y="1362659"/>
                </a:lnTo>
                <a:lnTo>
                  <a:pt x="101461" y="1341441"/>
                </a:lnTo>
                <a:lnTo>
                  <a:pt x="67403" y="1313340"/>
                </a:lnTo>
                <a:lnTo>
                  <a:pt x="39302" y="1279282"/>
                </a:lnTo>
                <a:lnTo>
                  <a:pt x="18084" y="1240192"/>
                </a:lnTo>
                <a:lnTo>
                  <a:pt x="4675" y="1196996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6015" y="4780788"/>
            <a:ext cx="4738370" cy="1381125"/>
          </a:xfrm>
          <a:custGeom>
            <a:avLst/>
            <a:gdLst/>
            <a:ahLst/>
            <a:cxnLst/>
            <a:rect l="l" t="t" r="r" b="b"/>
            <a:pathLst>
              <a:path w="4738370" h="1381125">
                <a:moveTo>
                  <a:pt x="4507991" y="0"/>
                </a:moveTo>
                <a:lnTo>
                  <a:pt x="230124" y="0"/>
                </a:ln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3" y="1196996"/>
                </a:lnTo>
                <a:lnTo>
                  <a:pt x="18079" y="1240192"/>
                </a:lnTo>
                <a:lnTo>
                  <a:pt x="39292" y="1279282"/>
                </a:lnTo>
                <a:lnTo>
                  <a:pt x="67389" y="1313340"/>
                </a:lnTo>
                <a:lnTo>
                  <a:pt x="101444" y="1341441"/>
                </a:lnTo>
                <a:lnTo>
                  <a:pt x="140535" y="1362659"/>
                </a:lnTo>
                <a:lnTo>
                  <a:pt x="183736" y="1376068"/>
                </a:lnTo>
                <a:lnTo>
                  <a:pt x="230124" y="1380744"/>
                </a:lnTo>
                <a:lnTo>
                  <a:pt x="4507991" y="1380744"/>
                </a:lnTo>
                <a:lnTo>
                  <a:pt x="4554379" y="1376068"/>
                </a:lnTo>
                <a:lnTo>
                  <a:pt x="4597580" y="1362659"/>
                </a:lnTo>
                <a:lnTo>
                  <a:pt x="4636671" y="1341441"/>
                </a:lnTo>
                <a:lnTo>
                  <a:pt x="4670726" y="1313340"/>
                </a:lnTo>
                <a:lnTo>
                  <a:pt x="4698823" y="1279282"/>
                </a:lnTo>
                <a:lnTo>
                  <a:pt x="4720036" y="1240192"/>
                </a:lnTo>
                <a:lnTo>
                  <a:pt x="4733442" y="1196996"/>
                </a:lnTo>
                <a:lnTo>
                  <a:pt x="4738115" y="1150620"/>
                </a:lnTo>
                <a:lnTo>
                  <a:pt x="4738115" y="230124"/>
                </a:lnTo>
                <a:lnTo>
                  <a:pt x="4733442" y="183736"/>
                </a:lnTo>
                <a:lnTo>
                  <a:pt x="4720036" y="140535"/>
                </a:lnTo>
                <a:lnTo>
                  <a:pt x="4698823" y="101444"/>
                </a:lnTo>
                <a:lnTo>
                  <a:pt x="4670726" y="67389"/>
                </a:lnTo>
                <a:lnTo>
                  <a:pt x="4636671" y="39292"/>
                </a:lnTo>
                <a:lnTo>
                  <a:pt x="4597580" y="18079"/>
                </a:lnTo>
                <a:lnTo>
                  <a:pt x="4554379" y="4673"/>
                </a:lnTo>
                <a:lnTo>
                  <a:pt x="4507991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86015" y="4780788"/>
            <a:ext cx="4738370" cy="1381125"/>
          </a:xfrm>
          <a:custGeom>
            <a:avLst/>
            <a:gdLst/>
            <a:ahLst/>
            <a:cxnLst/>
            <a:rect l="l" t="t" r="r" b="b"/>
            <a:pathLst>
              <a:path w="4738370" h="1381125">
                <a:moveTo>
                  <a:pt x="0" y="230124"/>
                </a:moveTo>
                <a:lnTo>
                  <a:pt x="4673" y="183736"/>
                </a:lnTo>
                <a:lnTo>
                  <a:pt x="18079" y="140535"/>
                </a:lnTo>
                <a:lnTo>
                  <a:pt x="39292" y="101444"/>
                </a:lnTo>
                <a:lnTo>
                  <a:pt x="67389" y="67389"/>
                </a:lnTo>
                <a:lnTo>
                  <a:pt x="101444" y="39292"/>
                </a:lnTo>
                <a:lnTo>
                  <a:pt x="140535" y="18079"/>
                </a:lnTo>
                <a:lnTo>
                  <a:pt x="183736" y="4673"/>
                </a:lnTo>
                <a:lnTo>
                  <a:pt x="230124" y="0"/>
                </a:lnTo>
                <a:lnTo>
                  <a:pt x="4507991" y="0"/>
                </a:lnTo>
                <a:lnTo>
                  <a:pt x="4554379" y="4673"/>
                </a:lnTo>
                <a:lnTo>
                  <a:pt x="4597580" y="18079"/>
                </a:lnTo>
                <a:lnTo>
                  <a:pt x="4636671" y="39292"/>
                </a:lnTo>
                <a:lnTo>
                  <a:pt x="4670726" y="67389"/>
                </a:lnTo>
                <a:lnTo>
                  <a:pt x="4698823" y="101444"/>
                </a:lnTo>
                <a:lnTo>
                  <a:pt x="4720036" y="140535"/>
                </a:lnTo>
                <a:lnTo>
                  <a:pt x="4733442" y="183736"/>
                </a:lnTo>
                <a:lnTo>
                  <a:pt x="4738115" y="230124"/>
                </a:lnTo>
                <a:lnTo>
                  <a:pt x="4738115" y="1150620"/>
                </a:lnTo>
                <a:lnTo>
                  <a:pt x="4733442" y="1196996"/>
                </a:lnTo>
                <a:lnTo>
                  <a:pt x="4720036" y="1240192"/>
                </a:lnTo>
                <a:lnTo>
                  <a:pt x="4698823" y="1279282"/>
                </a:lnTo>
                <a:lnTo>
                  <a:pt x="4670726" y="1313340"/>
                </a:lnTo>
                <a:lnTo>
                  <a:pt x="4636671" y="1341441"/>
                </a:lnTo>
                <a:lnTo>
                  <a:pt x="4597580" y="1362659"/>
                </a:lnTo>
                <a:lnTo>
                  <a:pt x="4554379" y="1376068"/>
                </a:lnTo>
                <a:lnTo>
                  <a:pt x="4507991" y="1380744"/>
                </a:lnTo>
                <a:lnTo>
                  <a:pt x="230124" y="1380744"/>
                </a:lnTo>
                <a:lnTo>
                  <a:pt x="183736" y="1376068"/>
                </a:lnTo>
                <a:lnTo>
                  <a:pt x="140535" y="1362659"/>
                </a:lnTo>
                <a:lnTo>
                  <a:pt x="101444" y="1341441"/>
                </a:lnTo>
                <a:lnTo>
                  <a:pt x="67389" y="1313340"/>
                </a:lnTo>
                <a:lnTo>
                  <a:pt x="39292" y="1279282"/>
                </a:lnTo>
                <a:lnTo>
                  <a:pt x="18079" y="1240192"/>
                </a:lnTo>
                <a:lnTo>
                  <a:pt x="4673" y="1196996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95704" y="5003698"/>
            <a:ext cx="87668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66534" algn="l"/>
              </a:tabLst>
            </a:pPr>
            <a:r>
              <a:rPr sz="5400" b="1" dirty="0">
                <a:latin typeface="Calibri"/>
                <a:cs typeface="Calibri"/>
              </a:rPr>
              <a:t>C.</a:t>
            </a:r>
            <a:r>
              <a:rPr sz="5400" b="1" spc="-2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8</a:t>
            </a:r>
            <a:r>
              <a:rPr sz="5400" b="1" spc="-5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giờ</a:t>
            </a:r>
            <a:r>
              <a:rPr sz="5400" b="1" dirty="0">
                <a:latin typeface="Calibri"/>
                <a:cs typeface="Calibri"/>
              </a:rPr>
              <a:t>	D.</a:t>
            </a:r>
            <a:r>
              <a:rPr sz="5400" b="1" spc="-9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6</a:t>
            </a:r>
            <a:r>
              <a:rPr sz="5400" b="1" spc="-65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giờ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" y="0"/>
            <a:ext cx="12191873" cy="68541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96468" y="632459"/>
            <a:ext cx="11082655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10781791" y="0"/>
                </a:moveTo>
                <a:lnTo>
                  <a:pt x="300748" y="0"/>
                </a:lnTo>
                <a:lnTo>
                  <a:pt x="251964" y="3935"/>
                </a:lnTo>
                <a:lnTo>
                  <a:pt x="205687" y="15329"/>
                </a:lnTo>
                <a:lnTo>
                  <a:pt x="162535" y="33563"/>
                </a:lnTo>
                <a:lnTo>
                  <a:pt x="123128" y="58017"/>
                </a:lnTo>
                <a:lnTo>
                  <a:pt x="88085" y="88074"/>
                </a:lnTo>
                <a:lnTo>
                  <a:pt x="58025" y="123114"/>
                </a:lnTo>
                <a:lnTo>
                  <a:pt x="33568" y="162519"/>
                </a:lnTo>
                <a:lnTo>
                  <a:pt x="15331" y="205670"/>
                </a:lnTo>
                <a:lnTo>
                  <a:pt x="3936" y="251949"/>
                </a:lnTo>
                <a:lnTo>
                  <a:pt x="0" y="300736"/>
                </a:lnTo>
                <a:lnTo>
                  <a:pt x="0" y="1503679"/>
                </a:lnTo>
                <a:lnTo>
                  <a:pt x="3936" y="1552466"/>
                </a:lnTo>
                <a:lnTo>
                  <a:pt x="15331" y="1598745"/>
                </a:lnTo>
                <a:lnTo>
                  <a:pt x="33568" y="1641896"/>
                </a:lnTo>
                <a:lnTo>
                  <a:pt x="58025" y="1681301"/>
                </a:lnTo>
                <a:lnTo>
                  <a:pt x="88085" y="1716341"/>
                </a:lnTo>
                <a:lnTo>
                  <a:pt x="123128" y="1746398"/>
                </a:lnTo>
                <a:lnTo>
                  <a:pt x="162535" y="1770852"/>
                </a:lnTo>
                <a:lnTo>
                  <a:pt x="205687" y="1789086"/>
                </a:lnTo>
                <a:lnTo>
                  <a:pt x="251964" y="1800480"/>
                </a:lnTo>
                <a:lnTo>
                  <a:pt x="300748" y="1804415"/>
                </a:lnTo>
                <a:lnTo>
                  <a:pt x="10781791" y="1804415"/>
                </a:lnTo>
                <a:lnTo>
                  <a:pt x="10830578" y="1800480"/>
                </a:lnTo>
                <a:lnTo>
                  <a:pt x="10876857" y="1789086"/>
                </a:lnTo>
                <a:lnTo>
                  <a:pt x="10920008" y="1770852"/>
                </a:lnTo>
                <a:lnTo>
                  <a:pt x="10959413" y="1746398"/>
                </a:lnTo>
                <a:lnTo>
                  <a:pt x="10994453" y="1716341"/>
                </a:lnTo>
                <a:lnTo>
                  <a:pt x="11024510" y="1681301"/>
                </a:lnTo>
                <a:lnTo>
                  <a:pt x="11048964" y="1641896"/>
                </a:lnTo>
                <a:lnTo>
                  <a:pt x="11067198" y="1598745"/>
                </a:lnTo>
                <a:lnTo>
                  <a:pt x="11078592" y="1552466"/>
                </a:lnTo>
                <a:lnTo>
                  <a:pt x="11082528" y="1503679"/>
                </a:lnTo>
                <a:lnTo>
                  <a:pt x="11082528" y="300736"/>
                </a:lnTo>
                <a:lnTo>
                  <a:pt x="11078592" y="251949"/>
                </a:lnTo>
                <a:lnTo>
                  <a:pt x="11067198" y="205670"/>
                </a:lnTo>
                <a:lnTo>
                  <a:pt x="11048964" y="162519"/>
                </a:lnTo>
                <a:lnTo>
                  <a:pt x="11024510" y="123114"/>
                </a:lnTo>
                <a:lnTo>
                  <a:pt x="10994453" y="88074"/>
                </a:lnTo>
                <a:lnTo>
                  <a:pt x="10959413" y="58017"/>
                </a:lnTo>
                <a:lnTo>
                  <a:pt x="10920008" y="33563"/>
                </a:lnTo>
                <a:lnTo>
                  <a:pt x="10876857" y="15329"/>
                </a:lnTo>
                <a:lnTo>
                  <a:pt x="10830578" y="3935"/>
                </a:lnTo>
                <a:lnTo>
                  <a:pt x="10781791" y="0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468" y="632459"/>
            <a:ext cx="11082655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0" y="300736"/>
                </a:moveTo>
                <a:lnTo>
                  <a:pt x="3936" y="251949"/>
                </a:lnTo>
                <a:lnTo>
                  <a:pt x="15331" y="205670"/>
                </a:lnTo>
                <a:lnTo>
                  <a:pt x="33568" y="162519"/>
                </a:lnTo>
                <a:lnTo>
                  <a:pt x="58025" y="123114"/>
                </a:lnTo>
                <a:lnTo>
                  <a:pt x="88085" y="88074"/>
                </a:lnTo>
                <a:lnTo>
                  <a:pt x="123128" y="58017"/>
                </a:lnTo>
                <a:lnTo>
                  <a:pt x="162535" y="33563"/>
                </a:lnTo>
                <a:lnTo>
                  <a:pt x="205687" y="15329"/>
                </a:lnTo>
                <a:lnTo>
                  <a:pt x="251964" y="3935"/>
                </a:lnTo>
                <a:lnTo>
                  <a:pt x="300748" y="0"/>
                </a:lnTo>
                <a:lnTo>
                  <a:pt x="10781791" y="0"/>
                </a:lnTo>
                <a:lnTo>
                  <a:pt x="10830578" y="3935"/>
                </a:lnTo>
                <a:lnTo>
                  <a:pt x="10876857" y="15329"/>
                </a:lnTo>
                <a:lnTo>
                  <a:pt x="10920008" y="33563"/>
                </a:lnTo>
                <a:lnTo>
                  <a:pt x="10959413" y="58017"/>
                </a:lnTo>
                <a:lnTo>
                  <a:pt x="10994453" y="88074"/>
                </a:lnTo>
                <a:lnTo>
                  <a:pt x="11024510" y="123114"/>
                </a:lnTo>
                <a:lnTo>
                  <a:pt x="11048964" y="162519"/>
                </a:lnTo>
                <a:lnTo>
                  <a:pt x="11067198" y="205670"/>
                </a:lnTo>
                <a:lnTo>
                  <a:pt x="11078592" y="251949"/>
                </a:lnTo>
                <a:lnTo>
                  <a:pt x="11082528" y="300736"/>
                </a:lnTo>
                <a:lnTo>
                  <a:pt x="11082528" y="1503679"/>
                </a:lnTo>
                <a:lnTo>
                  <a:pt x="11078592" y="1552466"/>
                </a:lnTo>
                <a:lnTo>
                  <a:pt x="11067198" y="1598745"/>
                </a:lnTo>
                <a:lnTo>
                  <a:pt x="11048964" y="1641896"/>
                </a:lnTo>
                <a:lnTo>
                  <a:pt x="11024510" y="1681301"/>
                </a:lnTo>
                <a:lnTo>
                  <a:pt x="10994453" y="1716341"/>
                </a:lnTo>
                <a:lnTo>
                  <a:pt x="10959413" y="1746398"/>
                </a:lnTo>
                <a:lnTo>
                  <a:pt x="10920008" y="1770852"/>
                </a:lnTo>
                <a:lnTo>
                  <a:pt x="10876857" y="1789086"/>
                </a:lnTo>
                <a:lnTo>
                  <a:pt x="10830578" y="1800480"/>
                </a:lnTo>
                <a:lnTo>
                  <a:pt x="10781791" y="1804415"/>
                </a:lnTo>
                <a:lnTo>
                  <a:pt x="300748" y="1804415"/>
                </a:lnTo>
                <a:lnTo>
                  <a:pt x="251964" y="1800480"/>
                </a:lnTo>
                <a:lnTo>
                  <a:pt x="205687" y="1789086"/>
                </a:lnTo>
                <a:lnTo>
                  <a:pt x="162535" y="1770852"/>
                </a:lnTo>
                <a:lnTo>
                  <a:pt x="123128" y="1746398"/>
                </a:lnTo>
                <a:lnTo>
                  <a:pt x="88085" y="1716341"/>
                </a:lnTo>
                <a:lnTo>
                  <a:pt x="58025" y="1681301"/>
                </a:lnTo>
                <a:lnTo>
                  <a:pt x="33568" y="1641896"/>
                </a:lnTo>
                <a:lnTo>
                  <a:pt x="15331" y="1598745"/>
                </a:lnTo>
                <a:lnTo>
                  <a:pt x="3936" y="1552466"/>
                </a:lnTo>
                <a:lnTo>
                  <a:pt x="0" y="1503679"/>
                </a:lnTo>
                <a:lnTo>
                  <a:pt x="0" y="300736"/>
                </a:lnTo>
                <a:close/>
              </a:path>
            </a:pathLst>
          </a:custGeom>
          <a:ln w="57149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0844" y="1167130"/>
            <a:ext cx="1065593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180" dirty="0">
                <a:solidFill>
                  <a:srgbClr val="C00000"/>
                </a:solidFill>
                <a:latin typeface="Tahoma"/>
                <a:cs typeface="Tahoma"/>
              </a:rPr>
              <a:t>Họ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45" dirty="0">
                <a:solidFill>
                  <a:srgbClr val="C00000"/>
                </a:solidFill>
                <a:latin typeface="Tahoma"/>
                <a:cs typeface="Tahoma"/>
              </a:rPr>
              <a:t>tên</a:t>
            </a:r>
            <a:r>
              <a:rPr sz="4400" b="1" spc="-4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30" dirty="0">
                <a:solidFill>
                  <a:srgbClr val="C00000"/>
                </a:solidFill>
                <a:latin typeface="Tahoma"/>
                <a:cs typeface="Tahoma"/>
              </a:rPr>
              <a:t>đầy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50" dirty="0">
                <a:solidFill>
                  <a:srgbClr val="C00000"/>
                </a:solidFill>
                <a:latin typeface="Tahoma"/>
                <a:cs typeface="Tahoma"/>
              </a:rPr>
              <a:t>đủ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80" dirty="0">
                <a:solidFill>
                  <a:srgbClr val="C00000"/>
                </a:solidFill>
                <a:latin typeface="Tahoma"/>
                <a:cs typeface="Tahoma"/>
              </a:rPr>
              <a:t>của</a:t>
            </a:r>
            <a:r>
              <a:rPr sz="4400" b="1" spc="-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00" dirty="0" err="1">
                <a:solidFill>
                  <a:srgbClr val="C00000"/>
                </a:solidFill>
                <a:latin typeface="Tahoma"/>
                <a:cs typeface="Tahoma"/>
              </a:rPr>
              <a:t>cô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40" dirty="0" err="1">
                <a:solidFill>
                  <a:srgbClr val="C00000"/>
                </a:solidFill>
                <a:latin typeface="Tahoma"/>
                <a:cs typeface="Tahoma"/>
              </a:rPr>
              <a:t>H</a:t>
            </a:r>
            <a:r>
              <a:rPr sz="4400" b="1" spc="140" dirty="0" err="1">
                <a:solidFill>
                  <a:srgbClr val="C00000"/>
                </a:solidFill>
                <a:latin typeface="Tahoma"/>
                <a:cs typeface="Tahoma"/>
              </a:rPr>
              <a:t>iệu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90" dirty="0">
                <a:solidFill>
                  <a:srgbClr val="C00000"/>
                </a:solidFill>
                <a:latin typeface="Tahoma"/>
                <a:cs typeface="Tahoma"/>
              </a:rPr>
              <a:t>trưởng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-25" dirty="0">
                <a:solidFill>
                  <a:srgbClr val="C00000"/>
                </a:solidFill>
                <a:latin typeface="Tahoma"/>
                <a:cs typeface="Tahoma"/>
              </a:rPr>
              <a:t>là:</a:t>
            </a:r>
            <a:endParaRPr sz="44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37412" y="2771013"/>
            <a:ext cx="11116945" cy="1438275"/>
            <a:chOff x="637412" y="2771013"/>
            <a:chExt cx="11116945" cy="1438275"/>
          </a:xfrm>
        </p:grpSpPr>
        <p:sp>
          <p:nvSpPr>
            <p:cNvPr id="8" name="object 8"/>
            <p:cNvSpPr/>
            <p:nvPr/>
          </p:nvSpPr>
          <p:spPr>
            <a:xfrm>
              <a:off x="6768084" y="2799588"/>
              <a:ext cx="4958080" cy="1381125"/>
            </a:xfrm>
            <a:custGeom>
              <a:avLst/>
              <a:gdLst/>
              <a:ahLst/>
              <a:cxnLst/>
              <a:rect l="l" t="t" r="r" b="b"/>
              <a:pathLst>
                <a:path w="4958080" h="1381125">
                  <a:moveTo>
                    <a:pt x="4727448" y="0"/>
                  </a:moveTo>
                  <a:lnTo>
                    <a:pt x="230124" y="0"/>
                  </a:lnTo>
                  <a:lnTo>
                    <a:pt x="183736" y="4673"/>
                  </a:lnTo>
                  <a:lnTo>
                    <a:pt x="140535" y="18079"/>
                  </a:lnTo>
                  <a:lnTo>
                    <a:pt x="101444" y="39292"/>
                  </a:lnTo>
                  <a:lnTo>
                    <a:pt x="67389" y="67389"/>
                  </a:lnTo>
                  <a:lnTo>
                    <a:pt x="39292" y="101444"/>
                  </a:lnTo>
                  <a:lnTo>
                    <a:pt x="18079" y="140535"/>
                  </a:lnTo>
                  <a:lnTo>
                    <a:pt x="4673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3" y="1197007"/>
                  </a:lnTo>
                  <a:lnTo>
                    <a:pt x="18079" y="1240208"/>
                  </a:lnTo>
                  <a:lnTo>
                    <a:pt x="39292" y="1279299"/>
                  </a:lnTo>
                  <a:lnTo>
                    <a:pt x="67389" y="1313354"/>
                  </a:lnTo>
                  <a:lnTo>
                    <a:pt x="101444" y="1341451"/>
                  </a:lnTo>
                  <a:lnTo>
                    <a:pt x="140535" y="1362664"/>
                  </a:lnTo>
                  <a:lnTo>
                    <a:pt x="183736" y="1376070"/>
                  </a:lnTo>
                  <a:lnTo>
                    <a:pt x="230124" y="1380744"/>
                  </a:lnTo>
                  <a:lnTo>
                    <a:pt x="4727448" y="1380744"/>
                  </a:lnTo>
                  <a:lnTo>
                    <a:pt x="4773835" y="1376070"/>
                  </a:lnTo>
                  <a:lnTo>
                    <a:pt x="4817036" y="1362664"/>
                  </a:lnTo>
                  <a:lnTo>
                    <a:pt x="4856127" y="1341451"/>
                  </a:lnTo>
                  <a:lnTo>
                    <a:pt x="4890182" y="1313354"/>
                  </a:lnTo>
                  <a:lnTo>
                    <a:pt x="4918279" y="1279299"/>
                  </a:lnTo>
                  <a:lnTo>
                    <a:pt x="4939492" y="1240208"/>
                  </a:lnTo>
                  <a:lnTo>
                    <a:pt x="4952898" y="1197007"/>
                  </a:lnTo>
                  <a:lnTo>
                    <a:pt x="4957572" y="1150620"/>
                  </a:lnTo>
                  <a:lnTo>
                    <a:pt x="4957572" y="230124"/>
                  </a:lnTo>
                  <a:lnTo>
                    <a:pt x="4952898" y="183736"/>
                  </a:lnTo>
                  <a:lnTo>
                    <a:pt x="4939492" y="140535"/>
                  </a:lnTo>
                  <a:lnTo>
                    <a:pt x="4918279" y="101444"/>
                  </a:lnTo>
                  <a:lnTo>
                    <a:pt x="4890182" y="67389"/>
                  </a:lnTo>
                  <a:lnTo>
                    <a:pt x="4856127" y="39292"/>
                  </a:lnTo>
                  <a:lnTo>
                    <a:pt x="4817036" y="18079"/>
                  </a:lnTo>
                  <a:lnTo>
                    <a:pt x="4773835" y="4673"/>
                  </a:lnTo>
                  <a:lnTo>
                    <a:pt x="472744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68084" y="2799588"/>
              <a:ext cx="4958080" cy="1381125"/>
            </a:xfrm>
            <a:custGeom>
              <a:avLst/>
              <a:gdLst/>
              <a:ahLst/>
              <a:cxnLst/>
              <a:rect l="l" t="t" r="r" b="b"/>
              <a:pathLst>
                <a:path w="4958080" h="1381125">
                  <a:moveTo>
                    <a:pt x="0" y="230124"/>
                  </a:moveTo>
                  <a:lnTo>
                    <a:pt x="4673" y="183736"/>
                  </a:lnTo>
                  <a:lnTo>
                    <a:pt x="18079" y="140535"/>
                  </a:lnTo>
                  <a:lnTo>
                    <a:pt x="39292" y="101444"/>
                  </a:lnTo>
                  <a:lnTo>
                    <a:pt x="67389" y="67389"/>
                  </a:lnTo>
                  <a:lnTo>
                    <a:pt x="101444" y="39292"/>
                  </a:lnTo>
                  <a:lnTo>
                    <a:pt x="140535" y="18079"/>
                  </a:lnTo>
                  <a:lnTo>
                    <a:pt x="183736" y="4673"/>
                  </a:lnTo>
                  <a:lnTo>
                    <a:pt x="230124" y="0"/>
                  </a:lnTo>
                  <a:lnTo>
                    <a:pt x="4727448" y="0"/>
                  </a:lnTo>
                  <a:lnTo>
                    <a:pt x="4773835" y="4673"/>
                  </a:lnTo>
                  <a:lnTo>
                    <a:pt x="4817036" y="18079"/>
                  </a:lnTo>
                  <a:lnTo>
                    <a:pt x="4856127" y="39292"/>
                  </a:lnTo>
                  <a:lnTo>
                    <a:pt x="4890182" y="67389"/>
                  </a:lnTo>
                  <a:lnTo>
                    <a:pt x="4918279" y="101444"/>
                  </a:lnTo>
                  <a:lnTo>
                    <a:pt x="4939492" y="140535"/>
                  </a:lnTo>
                  <a:lnTo>
                    <a:pt x="4952898" y="183736"/>
                  </a:lnTo>
                  <a:lnTo>
                    <a:pt x="4957572" y="230124"/>
                  </a:lnTo>
                  <a:lnTo>
                    <a:pt x="4957572" y="1150620"/>
                  </a:lnTo>
                  <a:lnTo>
                    <a:pt x="4952898" y="1197007"/>
                  </a:lnTo>
                  <a:lnTo>
                    <a:pt x="4939492" y="1240208"/>
                  </a:lnTo>
                  <a:lnTo>
                    <a:pt x="4918279" y="1279299"/>
                  </a:lnTo>
                  <a:lnTo>
                    <a:pt x="4890182" y="1313354"/>
                  </a:lnTo>
                  <a:lnTo>
                    <a:pt x="4856127" y="1341451"/>
                  </a:lnTo>
                  <a:lnTo>
                    <a:pt x="4817036" y="1362664"/>
                  </a:lnTo>
                  <a:lnTo>
                    <a:pt x="4773835" y="1376070"/>
                  </a:lnTo>
                  <a:lnTo>
                    <a:pt x="4727448" y="1380744"/>
                  </a:lnTo>
                  <a:lnTo>
                    <a:pt x="230124" y="1380744"/>
                  </a:lnTo>
                  <a:lnTo>
                    <a:pt x="183736" y="1376070"/>
                  </a:lnTo>
                  <a:lnTo>
                    <a:pt x="140535" y="1362664"/>
                  </a:lnTo>
                  <a:lnTo>
                    <a:pt x="101444" y="1341451"/>
                  </a:lnTo>
                  <a:lnTo>
                    <a:pt x="67389" y="1313354"/>
                  </a:lnTo>
                  <a:lnTo>
                    <a:pt x="39292" y="1279299"/>
                  </a:lnTo>
                  <a:lnTo>
                    <a:pt x="18079" y="1240208"/>
                  </a:lnTo>
                  <a:lnTo>
                    <a:pt x="4673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5987" y="2799588"/>
              <a:ext cx="4956175" cy="1381125"/>
            </a:xfrm>
            <a:custGeom>
              <a:avLst/>
              <a:gdLst/>
              <a:ahLst/>
              <a:cxnLst/>
              <a:rect l="l" t="t" r="r" b="b"/>
              <a:pathLst>
                <a:path w="4956175" h="1381125">
                  <a:moveTo>
                    <a:pt x="4725924" y="0"/>
                  </a:moveTo>
                  <a:lnTo>
                    <a:pt x="230124" y="0"/>
                  </a:lnTo>
                  <a:lnTo>
                    <a:pt x="183747" y="4673"/>
                  </a:lnTo>
                  <a:lnTo>
                    <a:pt x="140551" y="18079"/>
                  </a:lnTo>
                  <a:lnTo>
                    <a:pt x="101461" y="39292"/>
                  </a:lnTo>
                  <a:lnTo>
                    <a:pt x="67403" y="67389"/>
                  </a:lnTo>
                  <a:lnTo>
                    <a:pt x="39302" y="101444"/>
                  </a:lnTo>
                  <a:lnTo>
                    <a:pt x="18084" y="140535"/>
                  </a:lnTo>
                  <a:lnTo>
                    <a:pt x="4675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5" y="1197007"/>
                  </a:lnTo>
                  <a:lnTo>
                    <a:pt x="18084" y="1240208"/>
                  </a:lnTo>
                  <a:lnTo>
                    <a:pt x="39302" y="1279299"/>
                  </a:lnTo>
                  <a:lnTo>
                    <a:pt x="67403" y="1313354"/>
                  </a:lnTo>
                  <a:lnTo>
                    <a:pt x="101461" y="1341451"/>
                  </a:lnTo>
                  <a:lnTo>
                    <a:pt x="140551" y="1362664"/>
                  </a:lnTo>
                  <a:lnTo>
                    <a:pt x="183747" y="1376070"/>
                  </a:lnTo>
                  <a:lnTo>
                    <a:pt x="230124" y="1380744"/>
                  </a:lnTo>
                  <a:lnTo>
                    <a:pt x="4725924" y="1380744"/>
                  </a:lnTo>
                  <a:lnTo>
                    <a:pt x="4772311" y="1376070"/>
                  </a:lnTo>
                  <a:lnTo>
                    <a:pt x="4815512" y="1362664"/>
                  </a:lnTo>
                  <a:lnTo>
                    <a:pt x="4854603" y="1341451"/>
                  </a:lnTo>
                  <a:lnTo>
                    <a:pt x="4888658" y="1313354"/>
                  </a:lnTo>
                  <a:lnTo>
                    <a:pt x="4916755" y="1279299"/>
                  </a:lnTo>
                  <a:lnTo>
                    <a:pt x="4937968" y="1240208"/>
                  </a:lnTo>
                  <a:lnTo>
                    <a:pt x="4951374" y="1197007"/>
                  </a:lnTo>
                  <a:lnTo>
                    <a:pt x="4956048" y="1150620"/>
                  </a:lnTo>
                  <a:lnTo>
                    <a:pt x="4956048" y="230124"/>
                  </a:lnTo>
                  <a:lnTo>
                    <a:pt x="4951374" y="183736"/>
                  </a:lnTo>
                  <a:lnTo>
                    <a:pt x="4937968" y="140535"/>
                  </a:lnTo>
                  <a:lnTo>
                    <a:pt x="4916755" y="101444"/>
                  </a:lnTo>
                  <a:lnTo>
                    <a:pt x="4888658" y="67389"/>
                  </a:lnTo>
                  <a:lnTo>
                    <a:pt x="4854603" y="39292"/>
                  </a:lnTo>
                  <a:lnTo>
                    <a:pt x="4815512" y="18079"/>
                  </a:lnTo>
                  <a:lnTo>
                    <a:pt x="4772311" y="4673"/>
                  </a:lnTo>
                  <a:lnTo>
                    <a:pt x="472592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987" y="2799588"/>
              <a:ext cx="4956175" cy="1381125"/>
            </a:xfrm>
            <a:custGeom>
              <a:avLst/>
              <a:gdLst/>
              <a:ahLst/>
              <a:cxnLst/>
              <a:rect l="l" t="t" r="r" b="b"/>
              <a:pathLst>
                <a:path w="4956175" h="1381125">
                  <a:moveTo>
                    <a:pt x="0" y="230124"/>
                  </a:moveTo>
                  <a:lnTo>
                    <a:pt x="4675" y="183736"/>
                  </a:lnTo>
                  <a:lnTo>
                    <a:pt x="18084" y="140535"/>
                  </a:lnTo>
                  <a:lnTo>
                    <a:pt x="39302" y="101444"/>
                  </a:lnTo>
                  <a:lnTo>
                    <a:pt x="67403" y="67389"/>
                  </a:lnTo>
                  <a:lnTo>
                    <a:pt x="101461" y="39292"/>
                  </a:lnTo>
                  <a:lnTo>
                    <a:pt x="140551" y="18079"/>
                  </a:lnTo>
                  <a:lnTo>
                    <a:pt x="183747" y="4673"/>
                  </a:lnTo>
                  <a:lnTo>
                    <a:pt x="230124" y="0"/>
                  </a:lnTo>
                  <a:lnTo>
                    <a:pt x="4725924" y="0"/>
                  </a:lnTo>
                  <a:lnTo>
                    <a:pt x="4772311" y="4673"/>
                  </a:lnTo>
                  <a:lnTo>
                    <a:pt x="4815512" y="18079"/>
                  </a:lnTo>
                  <a:lnTo>
                    <a:pt x="4854603" y="39292"/>
                  </a:lnTo>
                  <a:lnTo>
                    <a:pt x="4888658" y="67389"/>
                  </a:lnTo>
                  <a:lnTo>
                    <a:pt x="4916755" y="101444"/>
                  </a:lnTo>
                  <a:lnTo>
                    <a:pt x="4937968" y="140535"/>
                  </a:lnTo>
                  <a:lnTo>
                    <a:pt x="4951374" y="183736"/>
                  </a:lnTo>
                  <a:lnTo>
                    <a:pt x="4956048" y="230124"/>
                  </a:lnTo>
                  <a:lnTo>
                    <a:pt x="4956048" y="1150620"/>
                  </a:lnTo>
                  <a:lnTo>
                    <a:pt x="4951374" y="1197007"/>
                  </a:lnTo>
                  <a:lnTo>
                    <a:pt x="4937968" y="1240208"/>
                  </a:lnTo>
                  <a:lnTo>
                    <a:pt x="4916755" y="1279299"/>
                  </a:lnTo>
                  <a:lnTo>
                    <a:pt x="4888658" y="1313354"/>
                  </a:lnTo>
                  <a:lnTo>
                    <a:pt x="4854603" y="1341451"/>
                  </a:lnTo>
                  <a:lnTo>
                    <a:pt x="4815512" y="1362664"/>
                  </a:lnTo>
                  <a:lnTo>
                    <a:pt x="4772311" y="1376070"/>
                  </a:lnTo>
                  <a:lnTo>
                    <a:pt x="4725924" y="1380744"/>
                  </a:lnTo>
                  <a:lnTo>
                    <a:pt x="230124" y="1380744"/>
                  </a:lnTo>
                  <a:lnTo>
                    <a:pt x="183747" y="1376070"/>
                  </a:lnTo>
                  <a:lnTo>
                    <a:pt x="140551" y="1362664"/>
                  </a:lnTo>
                  <a:lnTo>
                    <a:pt x="101461" y="1341451"/>
                  </a:lnTo>
                  <a:lnTo>
                    <a:pt x="67403" y="1313354"/>
                  </a:lnTo>
                  <a:lnTo>
                    <a:pt x="39302" y="1279299"/>
                  </a:lnTo>
                  <a:lnTo>
                    <a:pt x="18084" y="1240208"/>
                  </a:lnTo>
                  <a:lnTo>
                    <a:pt x="4675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38200" y="3174238"/>
            <a:ext cx="48888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A.</a:t>
            </a:r>
            <a:r>
              <a:rPr lang="vi-VN" sz="3600" b="1" spc="-60" dirty="0">
                <a:latin typeface="Calibri"/>
                <a:cs typeface="Calibri"/>
              </a:rPr>
              <a:t> Cao Thị Tuyết Minh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40" y="2590800"/>
            <a:ext cx="1356360" cy="108508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5987" y="4779263"/>
            <a:ext cx="4956175" cy="1382395"/>
          </a:xfrm>
          <a:custGeom>
            <a:avLst/>
            <a:gdLst/>
            <a:ahLst/>
            <a:cxnLst/>
            <a:rect l="l" t="t" r="r" b="b"/>
            <a:pathLst>
              <a:path w="4956175" h="1382395">
                <a:moveTo>
                  <a:pt x="4725670" y="0"/>
                </a:moveTo>
                <a:lnTo>
                  <a:pt x="230378" y="0"/>
                </a:lnTo>
                <a:lnTo>
                  <a:pt x="183950" y="4679"/>
                </a:lnTo>
                <a:lnTo>
                  <a:pt x="140706" y="18101"/>
                </a:lnTo>
                <a:lnTo>
                  <a:pt x="101573" y="39339"/>
                </a:lnTo>
                <a:lnTo>
                  <a:pt x="67478" y="67468"/>
                </a:lnTo>
                <a:lnTo>
                  <a:pt x="39346" y="101562"/>
                </a:lnTo>
                <a:lnTo>
                  <a:pt x="18105" y="140696"/>
                </a:lnTo>
                <a:lnTo>
                  <a:pt x="4680" y="183943"/>
                </a:lnTo>
                <a:lnTo>
                  <a:pt x="0" y="230378"/>
                </a:lnTo>
                <a:lnTo>
                  <a:pt x="0" y="1151890"/>
                </a:lnTo>
                <a:lnTo>
                  <a:pt x="4680" y="1198317"/>
                </a:lnTo>
                <a:lnTo>
                  <a:pt x="18105" y="1241561"/>
                </a:lnTo>
                <a:lnTo>
                  <a:pt x="39346" y="1280694"/>
                </a:lnTo>
                <a:lnTo>
                  <a:pt x="67478" y="1314789"/>
                </a:lnTo>
                <a:lnTo>
                  <a:pt x="101573" y="1342921"/>
                </a:lnTo>
                <a:lnTo>
                  <a:pt x="140706" y="1364162"/>
                </a:lnTo>
                <a:lnTo>
                  <a:pt x="183950" y="1377587"/>
                </a:lnTo>
                <a:lnTo>
                  <a:pt x="230378" y="1382268"/>
                </a:lnTo>
                <a:lnTo>
                  <a:pt x="4725670" y="1382268"/>
                </a:lnTo>
                <a:lnTo>
                  <a:pt x="4772104" y="1377587"/>
                </a:lnTo>
                <a:lnTo>
                  <a:pt x="4815351" y="1364162"/>
                </a:lnTo>
                <a:lnTo>
                  <a:pt x="4854485" y="1342921"/>
                </a:lnTo>
                <a:lnTo>
                  <a:pt x="4888579" y="1314789"/>
                </a:lnTo>
                <a:lnTo>
                  <a:pt x="4916708" y="1280694"/>
                </a:lnTo>
                <a:lnTo>
                  <a:pt x="4937946" y="1241561"/>
                </a:lnTo>
                <a:lnTo>
                  <a:pt x="4951368" y="1198317"/>
                </a:lnTo>
                <a:lnTo>
                  <a:pt x="4956048" y="1151890"/>
                </a:lnTo>
                <a:lnTo>
                  <a:pt x="4956048" y="230378"/>
                </a:lnTo>
                <a:lnTo>
                  <a:pt x="4951368" y="183943"/>
                </a:lnTo>
                <a:lnTo>
                  <a:pt x="4937946" y="140696"/>
                </a:lnTo>
                <a:lnTo>
                  <a:pt x="4916708" y="101562"/>
                </a:lnTo>
                <a:lnTo>
                  <a:pt x="4888579" y="67468"/>
                </a:lnTo>
                <a:lnTo>
                  <a:pt x="4854485" y="39339"/>
                </a:lnTo>
                <a:lnTo>
                  <a:pt x="4815351" y="18101"/>
                </a:lnTo>
                <a:lnTo>
                  <a:pt x="4772104" y="4679"/>
                </a:lnTo>
                <a:lnTo>
                  <a:pt x="472567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65987" y="4779263"/>
            <a:ext cx="4956175" cy="1382395"/>
          </a:xfrm>
          <a:custGeom>
            <a:avLst/>
            <a:gdLst/>
            <a:ahLst/>
            <a:cxnLst/>
            <a:rect l="l" t="t" r="r" b="b"/>
            <a:pathLst>
              <a:path w="4956175" h="1382395">
                <a:moveTo>
                  <a:pt x="0" y="230378"/>
                </a:moveTo>
                <a:lnTo>
                  <a:pt x="4680" y="183943"/>
                </a:lnTo>
                <a:lnTo>
                  <a:pt x="18105" y="140696"/>
                </a:lnTo>
                <a:lnTo>
                  <a:pt x="39346" y="101562"/>
                </a:lnTo>
                <a:lnTo>
                  <a:pt x="67478" y="67468"/>
                </a:lnTo>
                <a:lnTo>
                  <a:pt x="101573" y="39339"/>
                </a:lnTo>
                <a:lnTo>
                  <a:pt x="140706" y="18101"/>
                </a:lnTo>
                <a:lnTo>
                  <a:pt x="183950" y="4679"/>
                </a:lnTo>
                <a:lnTo>
                  <a:pt x="230378" y="0"/>
                </a:lnTo>
                <a:lnTo>
                  <a:pt x="4725670" y="0"/>
                </a:lnTo>
                <a:lnTo>
                  <a:pt x="4772104" y="4679"/>
                </a:lnTo>
                <a:lnTo>
                  <a:pt x="4815351" y="18101"/>
                </a:lnTo>
                <a:lnTo>
                  <a:pt x="4854485" y="39339"/>
                </a:lnTo>
                <a:lnTo>
                  <a:pt x="4888579" y="67468"/>
                </a:lnTo>
                <a:lnTo>
                  <a:pt x="4916708" y="101562"/>
                </a:lnTo>
                <a:lnTo>
                  <a:pt x="4937946" y="140696"/>
                </a:lnTo>
                <a:lnTo>
                  <a:pt x="4951368" y="183943"/>
                </a:lnTo>
                <a:lnTo>
                  <a:pt x="4956048" y="230378"/>
                </a:lnTo>
                <a:lnTo>
                  <a:pt x="4956048" y="1151890"/>
                </a:lnTo>
                <a:lnTo>
                  <a:pt x="4951368" y="1198317"/>
                </a:lnTo>
                <a:lnTo>
                  <a:pt x="4937946" y="1241561"/>
                </a:lnTo>
                <a:lnTo>
                  <a:pt x="4916708" y="1280694"/>
                </a:lnTo>
                <a:lnTo>
                  <a:pt x="4888579" y="1314789"/>
                </a:lnTo>
                <a:lnTo>
                  <a:pt x="4854485" y="1342921"/>
                </a:lnTo>
                <a:lnTo>
                  <a:pt x="4815351" y="1364162"/>
                </a:lnTo>
                <a:lnTo>
                  <a:pt x="4772104" y="1377587"/>
                </a:lnTo>
                <a:lnTo>
                  <a:pt x="4725670" y="1382268"/>
                </a:lnTo>
                <a:lnTo>
                  <a:pt x="230378" y="1382268"/>
                </a:lnTo>
                <a:lnTo>
                  <a:pt x="183950" y="1377587"/>
                </a:lnTo>
                <a:lnTo>
                  <a:pt x="140706" y="1364162"/>
                </a:lnTo>
                <a:lnTo>
                  <a:pt x="101573" y="1342921"/>
                </a:lnTo>
                <a:lnTo>
                  <a:pt x="67478" y="1314789"/>
                </a:lnTo>
                <a:lnTo>
                  <a:pt x="39346" y="1280694"/>
                </a:lnTo>
                <a:lnTo>
                  <a:pt x="18105" y="1241561"/>
                </a:lnTo>
                <a:lnTo>
                  <a:pt x="4680" y="1198317"/>
                </a:lnTo>
                <a:lnTo>
                  <a:pt x="0" y="1151890"/>
                </a:lnTo>
                <a:lnTo>
                  <a:pt x="0" y="230378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9157" y="5155793"/>
            <a:ext cx="51841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C.</a:t>
            </a:r>
            <a:r>
              <a:rPr sz="3600" b="1" spc="-120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Nguyễn</a:t>
            </a:r>
            <a:r>
              <a:rPr lang="en-US" sz="3600" b="1" dirty="0">
                <a:latin typeface="Calibri"/>
                <a:cs typeface="Calibri"/>
              </a:rPr>
              <a:t>  Thu  </a:t>
            </a:r>
            <a:r>
              <a:rPr lang="en-US" sz="3600" b="1" dirty="0" err="1">
                <a:latin typeface="Calibri"/>
                <a:cs typeface="Calibri"/>
              </a:rPr>
              <a:t>Hương</a:t>
            </a:r>
            <a:r>
              <a:rPr lang="en-US" sz="3600" b="1" dirty="0">
                <a:latin typeface="Calibri"/>
                <a:cs typeface="Calibri"/>
              </a:rPr>
              <a:t>   </a:t>
            </a:r>
            <a:endParaRPr lang="en-US" sz="36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739508" y="4750689"/>
            <a:ext cx="5015230" cy="1439545"/>
            <a:chOff x="6739508" y="4750689"/>
            <a:chExt cx="5015230" cy="1439545"/>
          </a:xfrm>
        </p:grpSpPr>
        <p:sp>
          <p:nvSpPr>
            <p:cNvPr id="19" name="object 19"/>
            <p:cNvSpPr/>
            <p:nvPr/>
          </p:nvSpPr>
          <p:spPr>
            <a:xfrm>
              <a:off x="6768083" y="4779264"/>
              <a:ext cx="4958080" cy="1382395"/>
            </a:xfrm>
            <a:custGeom>
              <a:avLst/>
              <a:gdLst/>
              <a:ahLst/>
              <a:cxnLst/>
              <a:rect l="l" t="t" r="r" b="b"/>
              <a:pathLst>
                <a:path w="4958080" h="1382395">
                  <a:moveTo>
                    <a:pt x="4727194" y="0"/>
                  </a:moveTo>
                  <a:lnTo>
                    <a:pt x="230377" y="0"/>
                  </a:lnTo>
                  <a:lnTo>
                    <a:pt x="183943" y="4679"/>
                  </a:lnTo>
                  <a:lnTo>
                    <a:pt x="140696" y="18101"/>
                  </a:lnTo>
                  <a:lnTo>
                    <a:pt x="101562" y="39339"/>
                  </a:lnTo>
                  <a:lnTo>
                    <a:pt x="67468" y="67468"/>
                  </a:lnTo>
                  <a:lnTo>
                    <a:pt x="39339" y="101562"/>
                  </a:lnTo>
                  <a:lnTo>
                    <a:pt x="18101" y="140696"/>
                  </a:lnTo>
                  <a:lnTo>
                    <a:pt x="4679" y="183943"/>
                  </a:lnTo>
                  <a:lnTo>
                    <a:pt x="0" y="230378"/>
                  </a:lnTo>
                  <a:lnTo>
                    <a:pt x="0" y="1151890"/>
                  </a:lnTo>
                  <a:lnTo>
                    <a:pt x="4679" y="1198317"/>
                  </a:lnTo>
                  <a:lnTo>
                    <a:pt x="18101" y="1241561"/>
                  </a:lnTo>
                  <a:lnTo>
                    <a:pt x="39339" y="1280694"/>
                  </a:lnTo>
                  <a:lnTo>
                    <a:pt x="67468" y="1314789"/>
                  </a:lnTo>
                  <a:lnTo>
                    <a:pt x="101562" y="1342921"/>
                  </a:lnTo>
                  <a:lnTo>
                    <a:pt x="140696" y="1364162"/>
                  </a:lnTo>
                  <a:lnTo>
                    <a:pt x="183943" y="1377587"/>
                  </a:lnTo>
                  <a:lnTo>
                    <a:pt x="230377" y="1382268"/>
                  </a:lnTo>
                  <a:lnTo>
                    <a:pt x="4727194" y="1382268"/>
                  </a:lnTo>
                  <a:lnTo>
                    <a:pt x="4773628" y="1377587"/>
                  </a:lnTo>
                  <a:lnTo>
                    <a:pt x="4816875" y="1364162"/>
                  </a:lnTo>
                  <a:lnTo>
                    <a:pt x="4856009" y="1342921"/>
                  </a:lnTo>
                  <a:lnTo>
                    <a:pt x="4890103" y="1314789"/>
                  </a:lnTo>
                  <a:lnTo>
                    <a:pt x="4918232" y="1280694"/>
                  </a:lnTo>
                  <a:lnTo>
                    <a:pt x="4939470" y="1241561"/>
                  </a:lnTo>
                  <a:lnTo>
                    <a:pt x="4952892" y="1198317"/>
                  </a:lnTo>
                  <a:lnTo>
                    <a:pt x="4957572" y="1151890"/>
                  </a:lnTo>
                  <a:lnTo>
                    <a:pt x="4957572" y="230378"/>
                  </a:lnTo>
                  <a:lnTo>
                    <a:pt x="4952892" y="183943"/>
                  </a:lnTo>
                  <a:lnTo>
                    <a:pt x="4939470" y="140696"/>
                  </a:lnTo>
                  <a:lnTo>
                    <a:pt x="4918232" y="101562"/>
                  </a:lnTo>
                  <a:lnTo>
                    <a:pt x="4890103" y="67468"/>
                  </a:lnTo>
                  <a:lnTo>
                    <a:pt x="4856009" y="39339"/>
                  </a:lnTo>
                  <a:lnTo>
                    <a:pt x="4816875" y="18101"/>
                  </a:lnTo>
                  <a:lnTo>
                    <a:pt x="4773628" y="4679"/>
                  </a:lnTo>
                  <a:lnTo>
                    <a:pt x="472719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68083" y="4779264"/>
              <a:ext cx="4958080" cy="1382395"/>
            </a:xfrm>
            <a:custGeom>
              <a:avLst/>
              <a:gdLst/>
              <a:ahLst/>
              <a:cxnLst/>
              <a:rect l="l" t="t" r="r" b="b"/>
              <a:pathLst>
                <a:path w="4958080" h="1382395">
                  <a:moveTo>
                    <a:pt x="0" y="230378"/>
                  </a:moveTo>
                  <a:lnTo>
                    <a:pt x="4679" y="183943"/>
                  </a:lnTo>
                  <a:lnTo>
                    <a:pt x="18101" y="140696"/>
                  </a:lnTo>
                  <a:lnTo>
                    <a:pt x="39339" y="101562"/>
                  </a:lnTo>
                  <a:lnTo>
                    <a:pt x="67468" y="67468"/>
                  </a:lnTo>
                  <a:lnTo>
                    <a:pt x="101562" y="39339"/>
                  </a:lnTo>
                  <a:lnTo>
                    <a:pt x="140696" y="18101"/>
                  </a:lnTo>
                  <a:lnTo>
                    <a:pt x="183943" y="4679"/>
                  </a:lnTo>
                  <a:lnTo>
                    <a:pt x="230377" y="0"/>
                  </a:lnTo>
                  <a:lnTo>
                    <a:pt x="4727194" y="0"/>
                  </a:lnTo>
                  <a:lnTo>
                    <a:pt x="4773628" y="4679"/>
                  </a:lnTo>
                  <a:lnTo>
                    <a:pt x="4816875" y="18101"/>
                  </a:lnTo>
                  <a:lnTo>
                    <a:pt x="4856009" y="39339"/>
                  </a:lnTo>
                  <a:lnTo>
                    <a:pt x="4890103" y="67468"/>
                  </a:lnTo>
                  <a:lnTo>
                    <a:pt x="4918232" y="101562"/>
                  </a:lnTo>
                  <a:lnTo>
                    <a:pt x="4939470" y="140696"/>
                  </a:lnTo>
                  <a:lnTo>
                    <a:pt x="4952892" y="183943"/>
                  </a:lnTo>
                  <a:lnTo>
                    <a:pt x="4957572" y="230378"/>
                  </a:lnTo>
                  <a:lnTo>
                    <a:pt x="4957572" y="1151890"/>
                  </a:lnTo>
                  <a:lnTo>
                    <a:pt x="4952892" y="1198317"/>
                  </a:lnTo>
                  <a:lnTo>
                    <a:pt x="4939470" y="1241561"/>
                  </a:lnTo>
                  <a:lnTo>
                    <a:pt x="4918232" y="1280694"/>
                  </a:lnTo>
                  <a:lnTo>
                    <a:pt x="4890103" y="1314789"/>
                  </a:lnTo>
                  <a:lnTo>
                    <a:pt x="4856009" y="1342921"/>
                  </a:lnTo>
                  <a:lnTo>
                    <a:pt x="4816875" y="1364162"/>
                  </a:lnTo>
                  <a:lnTo>
                    <a:pt x="4773628" y="1377587"/>
                  </a:lnTo>
                  <a:lnTo>
                    <a:pt x="4727194" y="1382268"/>
                  </a:lnTo>
                  <a:lnTo>
                    <a:pt x="230377" y="1382268"/>
                  </a:lnTo>
                  <a:lnTo>
                    <a:pt x="183943" y="1377587"/>
                  </a:lnTo>
                  <a:lnTo>
                    <a:pt x="140696" y="1364162"/>
                  </a:lnTo>
                  <a:lnTo>
                    <a:pt x="101562" y="1342921"/>
                  </a:lnTo>
                  <a:lnTo>
                    <a:pt x="67468" y="1314789"/>
                  </a:lnTo>
                  <a:lnTo>
                    <a:pt x="39339" y="1280694"/>
                  </a:lnTo>
                  <a:lnTo>
                    <a:pt x="18101" y="1241561"/>
                  </a:lnTo>
                  <a:lnTo>
                    <a:pt x="4679" y="1198317"/>
                  </a:lnTo>
                  <a:lnTo>
                    <a:pt x="0" y="1151890"/>
                  </a:lnTo>
                  <a:lnTo>
                    <a:pt x="0" y="230378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086600" y="3031983"/>
            <a:ext cx="4032123" cy="33881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"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B.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Trịnh</a:t>
            </a:r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Thị</a:t>
            </a:r>
            <a:r>
              <a:rPr lang="en-US" sz="3600" b="1" dirty="0">
                <a:latin typeface="Calibri"/>
                <a:cs typeface="Calibri"/>
              </a:rPr>
              <a:t> Thu</a:t>
            </a:r>
            <a:endParaRPr lang="en-US" sz="3600" dirty="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100"/>
              </a:spcBef>
            </a:pP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3600" dirty="0">
              <a:latin typeface="Calibri"/>
              <a:cs typeface="Calibri"/>
            </a:endParaRPr>
          </a:p>
          <a:p>
            <a:pPr marL="1682750" marR="5080" indent="-1670685"/>
            <a:r>
              <a:rPr sz="3600" b="1" dirty="0">
                <a:latin typeface="Calibri"/>
                <a:cs typeface="Calibri"/>
              </a:rPr>
              <a:t>D.</a:t>
            </a:r>
            <a:r>
              <a:rPr sz="3600" b="1" spc="-100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Phạm</a:t>
            </a:r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Thị</a:t>
            </a:r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 err="1">
                <a:latin typeface="Calibri"/>
                <a:cs typeface="Calibri"/>
              </a:rPr>
              <a:t>Huyên</a:t>
            </a:r>
            <a:endParaRPr lang="en-US" sz="3600" dirty="0">
              <a:latin typeface="Calibri"/>
              <a:cs typeface="Calibri"/>
            </a:endParaRPr>
          </a:p>
          <a:p>
            <a:pPr marL="1682750" marR="5080" indent="-1670685">
              <a:lnSpc>
                <a:spcPct val="100000"/>
              </a:lnSpc>
            </a:pP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3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" y="0"/>
            <a:ext cx="12191873" cy="68541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96180" y="614168"/>
            <a:ext cx="11766699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10781791" y="0"/>
                </a:moveTo>
                <a:lnTo>
                  <a:pt x="300748" y="0"/>
                </a:lnTo>
                <a:lnTo>
                  <a:pt x="251964" y="3935"/>
                </a:lnTo>
                <a:lnTo>
                  <a:pt x="205687" y="15329"/>
                </a:lnTo>
                <a:lnTo>
                  <a:pt x="162535" y="33563"/>
                </a:lnTo>
                <a:lnTo>
                  <a:pt x="123128" y="58017"/>
                </a:lnTo>
                <a:lnTo>
                  <a:pt x="88085" y="88074"/>
                </a:lnTo>
                <a:lnTo>
                  <a:pt x="58025" y="123114"/>
                </a:lnTo>
                <a:lnTo>
                  <a:pt x="33568" y="162519"/>
                </a:lnTo>
                <a:lnTo>
                  <a:pt x="15331" y="205670"/>
                </a:lnTo>
                <a:lnTo>
                  <a:pt x="3936" y="251949"/>
                </a:lnTo>
                <a:lnTo>
                  <a:pt x="0" y="300736"/>
                </a:lnTo>
                <a:lnTo>
                  <a:pt x="0" y="1503679"/>
                </a:lnTo>
                <a:lnTo>
                  <a:pt x="3936" y="1552466"/>
                </a:lnTo>
                <a:lnTo>
                  <a:pt x="15331" y="1598745"/>
                </a:lnTo>
                <a:lnTo>
                  <a:pt x="33568" y="1641896"/>
                </a:lnTo>
                <a:lnTo>
                  <a:pt x="58025" y="1681301"/>
                </a:lnTo>
                <a:lnTo>
                  <a:pt x="88085" y="1716341"/>
                </a:lnTo>
                <a:lnTo>
                  <a:pt x="123128" y="1746398"/>
                </a:lnTo>
                <a:lnTo>
                  <a:pt x="162535" y="1770852"/>
                </a:lnTo>
                <a:lnTo>
                  <a:pt x="205687" y="1789086"/>
                </a:lnTo>
                <a:lnTo>
                  <a:pt x="251964" y="1800480"/>
                </a:lnTo>
                <a:lnTo>
                  <a:pt x="300748" y="1804415"/>
                </a:lnTo>
                <a:lnTo>
                  <a:pt x="10781791" y="1804415"/>
                </a:lnTo>
                <a:lnTo>
                  <a:pt x="10830578" y="1800480"/>
                </a:lnTo>
                <a:lnTo>
                  <a:pt x="10876857" y="1789086"/>
                </a:lnTo>
                <a:lnTo>
                  <a:pt x="10920008" y="1770852"/>
                </a:lnTo>
                <a:lnTo>
                  <a:pt x="10959413" y="1746398"/>
                </a:lnTo>
                <a:lnTo>
                  <a:pt x="10994453" y="1716341"/>
                </a:lnTo>
                <a:lnTo>
                  <a:pt x="11024510" y="1681301"/>
                </a:lnTo>
                <a:lnTo>
                  <a:pt x="11048964" y="1641896"/>
                </a:lnTo>
                <a:lnTo>
                  <a:pt x="11067198" y="1598745"/>
                </a:lnTo>
                <a:lnTo>
                  <a:pt x="11078592" y="1552466"/>
                </a:lnTo>
                <a:lnTo>
                  <a:pt x="11082528" y="1503679"/>
                </a:lnTo>
                <a:lnTo>
                  <a:pt x="11082528" y="300736"/>
                </a:lnTo>
                <a:lnTo>
                  <a:pt x="11078592" y="251949"/>
                </a:lnTo>
                <a:lnTo>
                  <a:pt x="11067198" y="205670"/>
                </a:lnTo>
                <a:lnTo>
                  <a:pt x="11048964" y="162519"/>
                </a:lnTo>
                <a:lnTo>
                  <a:pt x="11024510" y="123114"/>
                </a:lnTo>
                <a:lnTo>
                  <a:pt x="10994453" y="88074"/>
                </a:lnTo>
                <a:lnTo>
                  <a:pt x="10959413" y="58017"/>
                </a:lnTo>
                <a:lnTo>
                  <a:pt x="10920008" y="33563"/>
                </a:lnTo>
                <a:lnTo>
                  <a:pt x="10876857" y="15329"/>
                </a:lnTo>
                <a:lnTo>
                  <a:pt x="10830578" y="3935"/>
                </a:lnTo>
                <a:lnTo>
                  <a:pt x="10781791" y="0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14168"/>
            <a:ext cx="12192000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0" y="300736"/>
                </a:moveTo>
                <a:lnTo>
                  <a:pt x="3936" y="251949"/>
                </a:lnTo>
                <a:lnTo>
                  <a:pt x="15331" y="205670"/>
                </a:lnTo>
                <a:lnTo>
                  <a:pt x="33568" y="162519"/>
                </a:lnTo>
                <a:lnTo>
                  <a:pt x="58025" y="123114"/>
                </a:lnTo>
                <a:lnTo>
                  <a:pt x="88085" y="88074"/>
                </a:lnTo>
                <a:lnTo>
                  <a:pt x="123128" y="58017"/>
                </a:lnTo>
                <a:lnTo>
                  <a:pt x="162535" y="33563"/>
                </a:lnTo>
                <a:lnTo>
                  <a:pt x="205687" y="15329"/>
                </a:lnTo>
                <a:lnTo>
                  <a:pt x="251964" y="3935"/>
                </a:lnTo>
                <a:lnTo>
                  <a:pt x="300748" y="0"/>
                </a:lnTo>
                <a:lnTo>
                  <a:pt x="10781791" y="0"/>
                </a:lnTo>
                <a:lnTo>
                  <a:pt x="10830578" y="3935"/>
                </a:lnTo>
                <a:lnTo>
                  <a:pt x="10876857" y="15329"/>
                </a:lnTo>
                <a:lnTo>
                  <a:pt x="10920008" y="33563"/>
                </a:lnTo>
                <a:lnTo>
                  <a:pt x="10959413" y="58017"/>
                </a:lnTo>
                <a:lnTo>
                  <a:pt x="10994453" y="88074"/>
                </a:lnTo>
                <a:lnTo>
                  <a:pt x="11024510" y="123114"/>
                </a:lnTo>
                <a:lnTo>
                  <a:pt x="11048964" y="162519"/>
                </a:lnTo>
                <a:lnTo>
                  <a:pt x="11067198" y="205670"/>
                </a:lnTo>
                <a:lnTo>
                  <a:pt x="11078592" y="251949"/>
                </a:lnTo>
                <a:lnTo>
                  <a:pt x="11082528" y="300736"/>
                </a:lnTo>
                <a:lnTo>
                  <a:pt x="11082528" y="1503679"/>
                </a:lnTo>
                <a:lnTo>
                  <a:pt x="11078592" y="1552466"/>
                </a:lnTo>
                <a:lnTo>
                  <a:pt x="11067198" y="1598745"/>
                </a:lnTo>
                <a:lnTo>
                  <a:pt x="11048964" y="1641896"/>
                </a:lnTo>
                <a:lnTo>
                  <a:pt x="11024510" y="1681301"/>
                </a:lnTo>
                <a:lnTo>
                  <a:pt x="10994453" y="1716341"/>
                </a:lnTo>
                <a:lnTo>
                  <a:pt x="10959413" y="1746398"/>
                </a:lnTo>
                <a:lnTo>
                  <a:pt x="10920008" y="1770852"/>
                </a:lnTo>
                <a:lnTo>
                  <a:pt x="10876857" y="1789086"/>
                </a:lnTo>
                <a:lnTo>
                  <a:pt x="10830578" y="1800480"/>
                </a:lnTo>
                <a:lnTo>
                  <a:pt x="10781791" y="1804415"/>
                </a:lnTo>
                <a:lnTo>
                  <a:pt x="300748" y="1804415"/>
                </a:lnTo>
                <a:lnTo>
                  <a:pt x="251964" y="1800480"/>
                </a:lnTo>
                <a:lnTo>
                  <a:pt x="205687" y="1789086"/>
                </a:lnTo>
                <a:lnTo>
                  <a:pt x="162535" y="1770852"/>
                </a:lnTo>
                <a:lnTo>
                  <a:pt x="123128" y="1746398"/>
                </a:lnTo>
                <a:lnTo>
                  <a:pt x="88085" y="1716341"/>
                </a:lnTo>
                <a:lnTo>
                  <a:pt x="58025" y="1681301"/>
                </a:lnTo>
                <a:lnTo>
                  <a:pt x="33568" y="1641896"/>
                </a:lnTo>
                <a:lnTo>
                  <a:pt x="15331" y="1598745"/>
                </a:lnTo>
                <a:lnTo>
                  <a:pt x="3936" y="1552466"/>
                </a:lnTo>
                <a:lnTo>
                  <a:pt x="0" y="1503679"/>
                </a:lnTo>
                <a:lnTo>
                  <a:pt x="0" y="300736"/>
                </a:lnTo>
                <a:close/>
              </a:path>
            </a:pathLst>
          </a:custGeom>
          <a:ln w="57149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6181" y="1081177"/>
            <a:ext cx="1205016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Trường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mình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có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mấy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thầy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180" dirty="0" err="1">
                <a:solidFill>
                  <a:srgbClr val="C00000"/>
                </a:solidFill>
                <a:latin typeface="Tahoma"/>
                <a:cs typeface="Tahoma"/>
              </a:rPr>
              <a:t>cô</a:t>
            </a:r>
            <a:r>
              <a:rPr lang="en-US" sz="4400" b="1" spc="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40" dirty="0" err="1">
                <a:solidFill>
                  <a:srgbClr val="C00000"/>
                </a:solidFill>
                <a:latin typeface="Tahoma"/>
                <a:cs typeface="Tahoma"/>
              </a:rPr>
              <a:t>hiệu</a:t>
            </a:r>
            <a:r>
              <a:rPr sz="4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4400" b="1" spc="90" dirty="0" err="1">
                <a:solidFill>
                  <a:srgbClr val="C00000"/>
                </a:solidFill>
                <a:latin typeface="Tahoma"/>
                <a:cs typeface="Tahoma"/>
              </a:rPr>
              <a:t>phó</a:t>
            </a:r>
            <a:r>
              <a:rPr lang="en-US" sz="4400" b="1" spc="90" dirty="0">
                <a:solidFill>
                  <a:srgbClr val="C00000"/>
                </a:solidFill>
                <a:latin typeface="Tahoma"/>
                <a:cs typeface="Tahoma"/>
              </a:rPr>
              <a:t>?</a:t>
            </a:r>
            <a:endParaRPr sz="44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37412" y="2771013"/>
            <a:ext cx="11116945" cy="1438275"/>
            <a:chOff x="637412" y="2771013"/>
            <a:chExt cx="11116945" cy="1438275"/>
          </a:xfrm>
        </p:grpSpPr>
        <p:sp>
          <p:nvSpPr>
            <p:cNvPr id="8" name="object 8"/>
            <p:cNvSpPr/>
            <p:nvPr/>
          </p:nvSpPr>
          <p:spPr>
            <a:xfrm>
              <a:off x="6768084" y="2799588"/>
              <a:ext cx="4958080" cy="1381125"/>
            </a:xfrm>
            <a:custGeom>
              <a:avLst/>
              <a:gdLst/>
              <a:ahLst/>
              <a:cxnLst/>
              <a:rect l="l" t="t" r="r" b="b"/>
              <a:pathLst>
                <a:path w="4958080" h="1381125">
                  <a:moveTo>
                    <a:pt x="4727448" y="0"/>
                  </a:moveTo>
                  <a:lnTo>
                    <a:pt x="230124" y="0"/>
                  </a:lnTo>
                  <a:lnTo>
                    <a:pt x="183736" y="4673"/>
                  </a:lnTo>
                  <a:lnTo>
                    <a:pt x="140535" y="18079"/>
                  </a:lnTo>
                  <a:lnTo>
                    <a:pt x="101444" y="39292"/>
                  </a:lnTo>
                  <a:lnTo>
                    <a:pt x="67389" y="67389"/>
                  </a:lnTo>
                  <a:lnTo>
                    <a:pt x="39292" y="101444"/>
                  </a:lnTo>
                  <a:lnTo>
                    <a:pt x="18079" y="140535"/>
                  </a:lnTo>
                  <a:lnTo>
                    <a:pt x="4673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3" y="1197007"/>
                  </a:lnTo>
                  <a:lnTo>
                    <a:pt x="18079" y="1240208"/>
                  </a:lnTo>
                  <a:lnTo>
                    <a:pt x="39292" y="1279299"/>
                  </a:lnTo>
                  <a:lnTo>
                    <a:pt x="67389" y="1313354"/>
                  </a:lnTo>
                  <a:lnTo>
                    <a:pt x="101444" y="1341451"/>
                  </a:lnTo>
                  <a:lnTo>
                    <a:pt x="140535" y="1362664"/>
                  </a:lnTo>
                  <a:lnTo>
                    <a:pt x="183736" y="1376070"/>
                  </a:lnTo>
                  <a:lnTo>
                    <a:pt x="230124" y="1380744"/>
                  </a:lnTo>
                  <a:lnTo>
                    <a:pt x="4727448" y="1380744"/>
                  </a:lnTo>
                  <a:lnTo>
                    <a:pt x="4773835" y="1376070"/>
                  </a:lnTo>
                  <a:lnTo>
                    <a:pt x="4817036" y="1362664"/>
                  </a:lnTo>
                  <a:lnTo>
                    <a:pt x="4856127" y="1341451"/>
                  </a:lnTo>
                  <a:lnTo>
                    <a:pt x="4890182" y="1313354"/>
                  </a:lnTo>
                  <a:lnTo>
                    <a:pt x="4918279" y="1279299"/>
                  </a:lnTo>
                  <a:lnTo>
                    <a:pt x="4939492" y="1240208"/>
                  </a:lnTo>
                  <a:lnTo>
                    <a:pt x="4952898" y="1197007"/>
                  </a:lnTo>
                  <a:lnTo>
                    <a:pt x="4957572" y="1150620"/>
                  </a:lnTo>
                  <a:lnTo>
                    <a:pt x="4957572" y="230124"/>
                  </a:lnTo>
                  <a:lnTo>
                    <a:pt x="4952898" y="183736"/>
                  </a:lnTo>
                  <a:lnTo>
                    <a:pt x="4939492" y="140535"/>
                  </a:lnTo>
                  <a:lnTo>
                    <a:pt x="4918279" y="101444"/>
                  </a:lnTo>
                  <a:lnTo>
                    <a:pt x="4890182" y="67389"/>
                  </a:lnTo>
                  <a:lnTo>
                    <a:pt x="4856127" y="39292"/>
                  </a:lnTo>
                  <a:lnTo>
                    <a:pt x="4817036" y="18079"/>
                  </a:lnTo>
                  <a:lnTo>
                    <a:pt x="4773835" y="4673"/>
                  </a:lnTo>
                  <a:lnTo>
                    <a:pt x="4727448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68084" y="2799588"/>
              <a:ext cx="4958080" cy="1381125"/>
            </a:xfrm>
            <a:custGeom>
              <a:avLst/>
              <a:gdLst/>
              <a:ahLst/>
              <a:cxnLst/>
              <a:rect l="l" t="t" r="r" b="b"/>
              <a:pathLst>
                <a:path w="4958080" h="1381125">
                  <a:moveTo>
                    <a:pt x="0" y="230124"/>
                  </a:moveTo>
                  <a:lnTo>
                    <a:pt x="4673" y="183736"/>
                  </a:lnTo>
                  <a:lnTo>
                    <a:pt x="18079" y="140535"/>
                  </a:lnTo>
                  <a:lnTo>
                    <a:pt x="39292" y="101444"/>
                  </a:lnTo>
                  <a:lnTo>
                    <a:pt x="67389" y="67389"/>
                  </a:lnTo>
                  <a:lnTo>
                    <a:pt x="101444" y="39292"/>
                  </a:lnTo>
                  <a:lnTo>
                    <a:pt x="140535" y="18079"/>
                  </a:lnTo>
                  <a:lnTo>
                    <a:pt x="183736" y="4673"/>
                  </a:lnTo>
                  <a:lnTo>
                    <a:pt x="230124" y="0"/>
                  </a:lnTo>
                  <a:lnTo>
                    <a:pt x="4727448" y="0"/>
                  </a:lnTo>
                  <a:lnTo>
                    <a:pt x="4773835" y="4673"/>
                  </a:lnTo>
                  <a:lnTo>
                    <a:pt x="4817036" y="18079"/>
                  </a:lnTo>
                  <a:lnTo>
                    <a:pt x="4856127" y="39292"/>
                  </a:lnTo>
                  <a:lnTo>
                    <a:pt x="4890182" y="67389"/>
                  </a:lnTo>
                  <a:lnTo>
                    <a:pt x="4918279" y="101444"/>
                  </a:lnTo>
                  <a:lnTo>
                    <a:pt x="4939492" y="140535"/>
                  </a:lnTo>
                  <a:lnTo>
                    <a:pt x="4952898" y="183736"/>
                  </a:lnTo>
                  <a:lnTo>
                    <a:pt x="4957572" y="230124"/>
                  </a:lnTo>
                  <a:lnTo>
                    <a:pt x="4957572" y="1150620"/>
                  </a:lnTo>
                  <a:lnTo>
                    <a:pt x="4952898" y="1197007"/>
                  </a:lnTo>
                  <a:lnTo>
                    <a:pt x="4939492" y="1240208"/>
                  </a:lnTo>
                  <a:lnTo>
                    <a:pt x="4918279" y="1279299"/>
                  </a:lnTo>
                  <a:lnTo>
                    <a:pt x="4890182" y="1313354"/>
                  </a:lnTo>
                  <a:lnTo>
                    <a:pt x="4856127" y="1341451"/>
                  </a:lnTo>
                  <a:lnTo>
                    <a:pt x="4817036" y="1362664"/>
                  </a:lnTo>
                  <a:lnTo>
                    <a:pt x="4773835" y="1376070"/>
                  </a:lnTo>
                  <a:lnTo>
                    <a:pt x="4727448" y="1380744"/>
                  </a:lnTo>
                  <a:lnTo>
                    <a:pt x="230124" y="1380744"/>
                  </a:lnTo>
                  <a:lnTo>
                    <a:pt x="183736" y="1376070"/>
                  </a:lnTo>
                  <a:lnTo>
                    <a:pt x="140535" y="1362664"/>
                  </a:lnTo>
                  <a:lnTo>
                    <a:pt x="101444" y="1341451"/>
                  </a:lnTo>
                  <a:lnTo>
                    <a:pt x="67389" y="1313354"/>
                  </a:lnTo>
                  <a:lnTo>
                    <a:pt x="39292" y="1279299"/>
                  </a:lnTo>
                  <a:lnTo>
                    <a:pt x="18079" y="1240208"/>
                  </a:lnTo>
                  <a:lnTo>
                    <a:pt x="4673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5987" y="2799588"/>
              <a:ext cx="4956175" cy="1381125"/>
            </a:xfrm>
            <a:custGeom>
              <a:avLst/>
              <a:gdLst/>
              <a:ahLst/>
              <a:cxnLst/>
              <a:rect l="l" t="t" r="r" b="b"/>
              <a:pathLst>
                <a:path w="4956175" h="1381125">
                  <a:moveTo>
                    <a:pt x="4725924" y="0"/>
                  </a:moveTo>
                  <a:lnTo>
                    <a:pt x="230124" y="0"/>
                  </a:lnTo>
                  <a:lnTo>
                    <a:pt x="183747" y="4673"/>
                  </a:lnTo>
                  <a:lnTo>
                    <a:pt x="140551" y="18079"/>
                  </a:lnTo>
                  <a:lnTo>
                    <a:pt x="101461" y="39292"/>
                  </a:lnTo>
                  <a:lnTo>
                    <a:pt x="67403" y="67389"/>
                  </a:lnTo>
                  <a:lnTo>
                    <a:pt x="39302" y="101444"/>
                  </a:lnTo>
                  <a:lnTo>
                    <a:pt x="18084" y="140535"/>
                  </a:lnTo>
                  <a:lnTo>
                    <a:pt x="4675" y="183736"/>
                  </a:lnTo>
                  <a:lnTo>
                    <a:pt x="0" y="230124"/>
                  </a:lnTo>
                  <a:lnTo>
                    <a:pt x="0" y="1150620"/>
                  </a:lnTo>
                  <a:lnTo>
                    <a:pt x="4675" y="1197007"/>
                  </a:lnTo>
                  <a:lnTo>
                    <a:pt x="18084" y="1240208"/>
                  </a:lnTo>
                  <a:lnTo>
                    <a:pt x="39302" y="1279299"/>
                  </a:lnTo>
                  <a:lnTo>
                    <a:pt x="67403" y="1313354"/>
                  </a:lnTo>
                  <a:lnTo>
                    <a:pt x="101461" y="1341451"/>
                  </a:lnTo>
                  <a:lnTo>
                    <a:pt x="140551" y="1362664"/>
                  </a:lnTo>
                  <a:lnTo>
                    <a:pt x="183747" y="1376070"/>
                  </a:lnTo>
                  <a:lnTo>
                    <a:pt x="230124" y="1380744"/>
                  </a:lnTo>
                  <a:lnTo>
                    <a:pt x="4725924" y="1380744"/>
                  </a:lnTo>
                  <a:lnTo>
                    <a:pt x="4772311" y="1376070"/>
                  </a:lnTo>
                  <a:lnTo>
                    <a:pt x="4815512" y="1362664"/>
                  </a:lnTo>
                  <a:lnTo>
                    <a:pt x="4854603" y="1341451"/>
                  </a:lnTo>
                  <a:lnTo>
                    <a:pt x="4888658" y="1313354"/>
                  </a:lnTo>
                  <a:lnTo>
                    <a:pt x="4916755" y="1279299"/>
                  </a:lnTo>
                  <a:lnTo>
                    <a:pt x="4937968" y="1240208"/>
                  </a:lnTo>
                  <a:lnTo>
                    <a:pt x="4951374" y="1197007"/>
                  </a:lnTo>
                  <a:lnTo>
                    <a:pt x="4956048" y="1150620"/>
                  </a:lnTo>
                  <a:lnTo>
                    <a:pt x="4956048" y="230124"/>
                  </a:lnTo>
                  <a:lnTo>
                    <a:pt x="4951374" y="183736"/>
                  </a:lnTo>
                  <a:lnTo>
                    <a:pt x="4937968" y="140535"/>
                  </a:lnTo>
                  <a:lnTo>
                    <a:pt x="4916755" y="101444"/>
                  </a:lnTo>
                  <a:lnTo>
                    <a:pt x="4888658" y="67389"/>
                  </a:lnTo>
                  <a:lnTo>
                    <a:pt x="4854603" y="39292"/>
                  </a:lnTo>
                  <a:lnTo>
                    <a:pt x="4815512" y="18079"/>
                  </a:lnTo>
                  <a:lnTo>
                    <a:pt x="4772311" y="4673"/>
                  </a:lnTo>
                  <a:lnTo>
                    <a:pt x="472592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987" y="2799588"/>
              <a:ext cx="4956175" cy="1381125"/>
            </a:xfrm>
            <a:custGeom>
              <a:avLst/>
              <a:gdLst/>
              <a:ahLst/>
              <a:cxnLst/>
              <a:rect l="l" t="t" r="r" b="b"/>
              <a:pathLst>
                <a:path w="4956175" h="1381125">
                  <a:moveTo>
                    <a:pt x="0" y="230124"/>
                  </a:moveTo>
                  <a:lnTo>
                    <a:pt x="4675" y="183736"/>
                  </a:lnTo>
                  <a:lnTo>
                    <a:pt x="18084" y="140535"/>
                  </a:lnTo>
                  <a:lnTo>
                    <a:pt x="39302" y="101444"/>
                  </a:lnTo>
                  <a:lnTo>
                    <a:pt x="67403" y="67389"/>
                  </a:lnTo>
                  <a:lnTo>
                    <a:pt x="101461" y="39292"/>
                  </a:lnTo>
                  <a:lnTo>
                    <a:pt x="140551" y="18079"/>
                  </a:lnTo>
                  <a:lnTo>
                    <a:pt x="183747" y="4673"/>
                  </a:lnTo>
                  <a:lnTo>
                    <a:pt x="230124" y="0"/>
                  </a:lnTo>
                  <a:lnTo>
                    <a:pt x="4725924" y="0"/>
                  </a:lnTo>
                  <a:lnTo>
                    <a:pt x="4772311" y="4673"/>
                  </a:lnTo>
                  <a:lnTo>
                    <a:pt x="4815512" y="18079"/>
                  </a:lnTo>
                  <a:lnTo>
                    <a:pt x="4854603" y="39292"/>
                  </a:lnTo>
                  <a:lnTo>
                    <a:pt x="4888658" y="67389"/>
                  </a:lnTo>
                  <a:lnTo>
                    <a:pt x="4916755" y="101444"/>
                  </a:lnTo>
                  <a:lnTo>
                    <a:pt x="4937968" y="140535"/>
                  </a:lnTo>
                  <a:lnTo>
                    <a:pt x="4951374" y="183736"/>
                  </a:lnTo>
                  <a:lnTo>
                    <a:pt x="4956048" y="230124"/>
                  </a:lnTo>
                  <a:lnTo>
                    <a:pt x="4956048" y="1150620"/>
                  </a:lnTo>
                  <a:lnTo>
                    <a:pt x="4951374" y="1197007"/>
                  </a:lnTo>
                  <a:lnTo>
                    <a:pt x="4937968" y="1240208"/>
                  </a:lnTo>
                  <a:lnTo>
                    <a:pt x="4916755" y="1279299"/>
                  </a:lnTo>
                  <a:lnTo>
                    <a:pt x="4888658" y="1313354"/>
                  </a:lnTo>
                  <a:lnTo>
                    <a:pt x="4854603" y="1341451"/>
                  </a:lnTo>
                  <a:lnTo>
                    <a:pt x="4815512" y="1362664"/>
                  </a:lnTo>
                  <a:lnTo>
                    <a:pt x="4772311" y="1376070"/>
                  </a:lnTo>
                  <a:lnTo>
                    <a:pt x="4725924" y="1380744"/>
                  </a:lnTo>
                  <a:lnTo>
                    <a:pt x="230124" y="1380744"/>
                  </a:lnTo>
                  <a:lnTo>
                    <a:pt x="183747" y="1376070"/>
                  </a:lnTo>
                  <a:lnTo>
                    <a:pt x="140551" y="1362664"/>
                  </a:lnTo>
                  <a:lnTo>
                    <a:pt x="101461" y="1341451"/>
                  </a:lnTo>
                  <a:lnTo>
                    <a:pt x="67403" y="1313354"/>
                  </a:lnTo>
                  <a:lnTo>
                    <a:pt x="39302" y="1279299"/>
                  </a:lnTo>
                  <a:lnTo>
                    <a:pt x="18084" y="1240208"/>
                  </a:lnTo>
                  <a:lnTo>
                    <a:pt x="4675" y="1197007"/>
                  </a:lnTo>
                  <a:lnTo>
                    <a:pt x="0" y="1150620"/>
                  </a:lnTo>
                  <a:lnTo>
                    <a:pt x="0" y="230124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78509" y="3174238"/>
            <a:ext cx="4330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A.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lang="en-US" sz="3600" b="1" dirty="0">
                <a:latin typeface="Calibri"/>
                <a:cs typeface="Calibri"/>
              </a:rPr>
              <a:t>2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6" y="2852927"/>
            <a:ext cx="1356360" cy="108508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5987" y="4779263"/>
            <a:ext cx="4956175" cy="1382395"/>
          </a:xfrm>
          <a:custGeom>
            <a:avLst/>
            <a:gdLst/>
            <a:ahLst/>
            <a:cxnLst/>
            <a:rect l="l" t="t" r="r" b="b"/>
            <a:pathLst>
              <a:path w="4956175" h="1382395">
                <a:moveTo>
                  <a:pt x="4725670" y="0"/>
                </a:moveTo>
                <a:lnTo>
                  <a:pt x="230378" y="0"/>
                </a:lnTo>
                <a:lnTo>
                  <a:pt x="183950" y="4679"/>
                </a:lnTo>
                <a:lnTo>
                  <a:pt x="140706" y="18101"/>
                </a:lnTo>
                <a:lnTo>
                  <a:pt x="101573" y="39339"/>
                </a:lnTo>
                <a:lnTo>
                  <a:pt x="67478" y="67468"/>
                </a:lnTo>
                <a:lnTo>
                  <a:pt x="39346" y="101562"/>
                </a:lnTo>
                <a:lnTo>
                  <a:pt x="18105" y="140696"/>
                </a:lnTo>
                <a:lnTo>
                  <a:pt x="4680" y="183943"/>
                </a:lnTo>
                <a:lnTo>
                  <a:pt x="0" y="230378"/>
                </a:lnTo>
                <a:lnTo>
                  <a:pt x="0" y="1151890"/>
                </a:lnTo>
                <a:lnTo>
                  <a:pt x="4680" y="1198317"/>
                </a:lnTo>
                <a:lnTo>
                  <a:pt x="18105" y="1241561"/>
                </a:lnTo>
                <a:lnTo>
                  <a:pt x="39346" y="1280694"/>
                </a:lnTo>
                <a:lnTo>
                  <a:pt x="67478" y="1314789"/>
                </a:lnTo>
                <a:lnTo>
                  <a:pt x="101573" y="1342921"/>
                </a:lnTo>
                <a:lnTo>
                  <a:pt x="140706" y="1364162"/>
                </a:lnTo>
                <a:lnTo>
                  <a:pt x="183950" y="1377587"/>
                </a:lnTo>
                <a:lnTo>
                  <a:pt x="230378" y="1382268"/>
                </a:lnTo>
                <a:lnTo>
                  <a:pt x="4725670" y="1382268"/>
                </a:lnTo>
                <a:lnTo>
                  <a:pt x="4772104" y="1377587"/>
                </a:lnTo>
                <a:lnTo>
                  <a:pt x="4815351" y="1364162"/>
                </a:lnTo>
                <a:lnTo>
                  <a:pt x="4854485" y="1342921"/>
                </a:lnTo>
                <a:lnTo>
                  <a:pt x="4888579" y="1314789"/>
                </a:lnTo>
                <a:lnTo>
                  <a:pt x="4916708" y="1280694"/>
                </a:lnTo>
                <a:lnTo>
                  <a:pt x="4937946" y="1241561"/>
                </a:lnTo>
                <a:lnTo>
                  <a:pt x="4951368" y="1198317"/>
                </a:lnTo>
                <a:lnTo>
                  <a:pt x="4956048" y="1151890"/>
                </a:lnTo>
                <a:lnTo>
                  <a:pt x="4956048" y="230378"/>
                </a:lnTo>
                <a:lnTo>
                  <a:pt x="4951368" y="183943"/>
                </a:lnTo>
                <a:lnTo>
                  <a:pt x="4937946" y="140696"/>
                </a:lnTo>
                <a:lnTo>
                  <a:pt x="4916708" y="101562"/>
                </a:lnTo>
                <a:lnTo>
                  <a:pt x="4888579" y="67468"/>
                </a:lnTo>
                <a:lnTo>
                  <a:pt x="4854485" y="39339"/>
                </a:lnTo>
                <a:lnTo>
                  <a:pt x="4815351" y="18101"/>
                </a:lnTo>
                <a:lnTo>
                  <a:pt x="4772104" y="4679"/>
                </a:lnTo>
                <a:lnTo>
                  <a:pt x="472567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5987" y="4779263"/>
            <a:ext cx="4956175" cy="1382395"/>
          </a:xfrm>
          <a:custGeom>
            <a:avLst/>
            <a:gdLst/>
            <a:ahLst/>
            <a:cxnLst/>
            <a:rect l="l" t="t" r="r" b="b"/>
            <a:pathLst>
              <a:path w="4956175" h="1382395">
                <a:moveTo>
                  <a:pt x="0" y="230378"/>
                </a:moveTo>
                <a:lnTo>
                  <a:pt x="4680" y="183943"/>
                </a:lnTo>
                <a:lnTo>
                  <a:pt x="18105" y="140696"/>
                </a:lnTo>
                <a:lnTo>
                  <a:pt x="39346" y="101562"/>
                </a:lnTo>
                <a:lnTo>
                  <a:pt x="67478" y="67468"/>
                </a:lnTo>
                <a:lnTo>
                  <a:pt x="101573" y="39339"/>
                </a:lnTo>
                <a:lnTo>
                  <a:pt x="140706" y="18101"/>
                </a:lnTo>
                <a:lnTo>
                  <a:pt x="183950" y="4679"/>
                </a:lnTo>
                <a:lnTo>
                  <a:pt x="230378" y="0"/>
                </a:lnTo>
                <a:lnTo>
                  <a:pt x="4725670" y="0"/>
                </a:lnTo>
                <a:lnTo>
                  <a:pt x="4772104" y="4679"/>
                </a:lnTo>
                <a:lnTo>
                  <a:pt x="4815351" y="18101"/>
                </a:lnTo>
                <a:lnTo>
                  <a:pt x="4854485" y="39339"/>
                </a:lnTo>
                <a:lnTo>
                  <a:pt x="4888579" y="67468"/>
                </a:lnTo>
                <a:lnTo>
                  <a:pt x="4916708" y="101562"/>
                </a:lnTo>
                <a:lnTo>
                  <a:pt x="4937946" y="140696"/>
                </a:lnTo>
                <a:lnTo>
                  <a:pt x="4951368" y="183943"/>
                </a:lnTo>
                <a:lnTo>
                  <a:pt x="4956048" y="230378"/>
                </a:lnTo>
                <a:lnTo>
                  <a:pt x="4956048" y="1151890"/>
                </a:lnTo>
                <a:lnTo>
                  <a:pt x="4951368" y="1198317"/>
                </a:lnTo>
                <a:lnTo>
                  <a:pt x="4937946" y="1241561"/>
                </a:lnTo>
                <a:lnTo>
                  <a:pt x="4916708" y="1280694"/>
                </a:lnTo>
                <a:lnTo>
                  <a:pt x="4888579" y="1314789"/>
                </a:lnTo>
                <a:lnTo>
                  <a:pt x="4854485" y="1342921"/>
                </a:lnTo>
                <a:lnTo>
                  <a:pt x="4815351" y="1364162"/>
                </a:lnTo>
                <a:lnTo>
                  <a:pt x="4772104" y="1377587"/>
                </a:lnTo>
                <a:lnTo>
                  <a:pt x="4725670" y="1382268"/>
                </a:lnTo>
                <a:lnTo>
                  <a:pt x="230378" y="1382268"/>
                </a:lnTo>
                <a:lnTo>
                  <a:pt x="183950" y="1377587"/>
                </a:lnTo>
                <a:lnTo>
                  <a:pt x="140706" y="1364162"/>
                </a:lnTo>
                <a:lnTo>
                  <a:pt x="101573" y="1342921"/>
                </a:lnTo>
                <a:lnTo>
                  <a:pt x="67478" y="1314789"/>
                </a:lnTo>
                <a:lnTo>
                  <a:pt x="39346" y="1280694"/>
                </a:lnTo>
                <a:lnTo>
                  <a:pt x="18105" y="1241561"/>
                </a:lnTo>
                <a:lnTo>
                  <a:pt x="4680" y="1198317"/>
                </a:lnTo>
                <a:lnTo>
                  <a:pt x="0" y="1151890"/>
                </a:lnTo>
                <a:lnTo>
                  <a:pt x="0" y="230378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9157" y="5155793"/>
            <a:ext cx="4631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C.</a:t>
            </a:r>
            <a:r>
              <a:rPr sz="3600" b="1" spc="-120" dirty="0">
                <a:latin typeface="Calibri"/>
                <a:cs typeface="Calibri"/>
              </a:rPr>
              <a:t> </a:t>
            </a:r>
            <a:r>
              <a:rPr lang="en-US" sz="3600" b="1" dirty="0">
                <a:latin typeface="Calibri"/>
                <a:cs typeface="Calibri"/>
              </a:rPr>
              <a:t>3</a:t>
            </a:r>
            <a:endParaRPr lang="en-US" sz="36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739508" y="4750689"/>
            <a:ext cx="5015230" cy="1439545"/>
            <a:chOff x="6739508" y="4750689"/>
            <a:chExt cx="5015230" cy="1439545"/>
          </a:xfrm>
        </p:grpSpPr>
        <p:sp>
          <p:nvSpPr>
            <p:cNvPr id="19" name="object 19"/>
            <p:cNvSpPr/>
            <p:nvPr/>
          </p:nvSpPr>
          <p:spPr>
            <a:xfrm>
              <a:off x="6768083" y="4779264"/>
              <a:ext cx="4958080" cy="1382395"/>
            </a:xfrm>
            <a:custGeom>
              <a:avLst/>
              <a:gdLst/>
              <a:ahLst/>
              <a:cxnLst/>
              <a:rect l="l" t="t" r="r" b="b"/>
              <a:pathLst>
                <a:path w="4958080" h="1382395">
                  <a:moveTo>
                    <a:pt x="4727194" y="0"/>
                  </a:moveTo>
                  <a:lnTo>
                    <a:pt x="230377" y="0"/>
                  </a:lnTo>
                  <a:lnTo>
                    <a:pt x="183943" y="4679"/>
                  </a:lnTo>
                  <a:lnTo>
                    <a:pt x="140696" y="18101"/>
                  </a:lnTo>
                  <a:lnTo>
                    <a:pt x="101562" y="39339"/>
                  </a:lnTo>
                  <a:lnTo>
                    <a:pt x="67468" y="67468"/>
                  </a:lnTo>
                  <a:lnTo>
                    <a:pt x="39339" y="101562"/>
                  </a:lnTo>
                  <a:lnTo>
                    <a:pt x="18101" y="140696"/>
                  </a:lnTo>
                  <a:lnTo>
                    <a:pt x="4679" y="183943"/>
                  </a:lnTo>
                  <a:lnTo>
                    <a:pt x="0" y="230378"/>
                  </a:lnTo>
                  <a:lnTo>
                    <a:pt x="0" y="1151890"/>
                  </a:lnTo>
                  <a:lnTo>
                    <a:pt x="4679" y="1198317"/>
                  </a:lnTo>
                  <a:lnTo>
                    <a:pt x="18101" y="1241561"/>
                  </a:lnTo>
                  <a:lnTo>
                    <a:pt x="39339" y="1280694"/>
                  </a:lnTo>
                  <a:lnTo>
                    <a:pt x="67468" y="1314789"/>
                  </a:lnTo>
                  <a:lnTo>
                    <a:pt x="101562" y="1342921"/>
                  </a:lnTo>
                  <a:lnTo>
                    <a:pt x="140696" y="1364162"/>
                  </a:lnTo>
                  <a:lnTo>
                    <a:pt x="183943" y="1377587"/>
                  </a:lnTo>
                  <a:lnTo>
                    <a:pt x="230377" y="1382268"/>
                  </a:lnTo>
                  <a:lnTo>
                    <a:pt x="4727194" y="1382268"/>
                  </a:lnTo>
                  <a:lnTo>
                    <a:pt x="4773628" y="1377587"/>
                  </a:lnTo>
                  <a:lnTo>
                    <a:pt x="4816875" y="1364162"/>
                  </a:lnTo>
                  <a:lnTo>
                    <a:pt x="4856009" y="1342921"/>
                  </a:lnTo>
                  <a:lnTo>
                    <a:pt x="4890103" y="1314789"/>
                  </a:lnTo>
                  <a:lnTo>
                    <a:pt x="4918232" y="1280694"/>
                  </a:lnTo>
                  <a:lnTo>
                    <a:pt x="4939470" y="1241561"/>
                  </a:lnTo>
                  <a:lnTo>
                    <a:pt x="4952892" y="1198317"/>
                  </a:lnTo>
                  <a:lnTo>
                    <a:pt x="4957572" y="1151890"/>
                  </a:lnTo>
                  <a:lnTo>
                    <a:pt x="4957572" y="230378"/>
                  </a:lnTo>
                  <a:lnTo>
                    <a:pt x="4952892" y="183943"/>
                  </a:lnTo>
                  <a:lnTo>
                    <a:pt x="4939470" y="140696"/>
                  </a:lnTo>
                  <a:lnTo>
                    <a:pt x="4918232" y="101562"/>
                  </a:lnTo>
                  <a:lnTo>
                    <a:pt x="4890103" y="67468"/>
                  </a:lnTo>
                  <a:lnTo>
                    <a:pt x="4856009" y="39339"/>
                  </a:lnTo>
                  <a:lnTo>
                    <a:pt x="4816875" y="18101"/>
                  </a:lnTo>
                  <a:lnTo>
                    <a:pt x="4773628" y="4679"/>
                  </a:lnTo>
                  <a:lnTo>
                    <a:pt x="4727194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68083" y="4779264"/>
              <a:ext cx="4958080" cy="1382395"/>
            </a:xfrm>
            <a:custGeom>
              <a:avLst/>
              <a:gdLst/>
              <a:ahLst/>
              <a:cxnLst/>
              <a:rect l="l" t="t" r="r" b="b"/>
              <a:pathLst>
                <a:path w="4958080" h="1382395">
                  <a:moveTo>
                    <a:pt x="0" y="230378"/>
                  </a:moveTo>
                  <a:lnTo>
                    <a:pt x="4679" y="183943"/>
                  </a:lnTo>
                  <a:lnTo>
                    <a:pt x="18101" y="140696"/>
                  </a:lnTo>
                  <a:lnTo>
                    <a:pt x="39339" y="101562"/>
                  </a:lnTo>
                  <a:lnTo>
                    <a:pt x="67468" y="67468"/>
                  </a:lnTo>
                  <a:lnTo>
                    <a:pt x="101562" y="39339"/>
                  </a:lnTo>
                  <a:lnTo>
                    <a:pt x="140696" y="18101"/>
                  </a:lnTo>
                  <a:lnTo>
                    <a:pt x="183943" y="4679"/>
                  </a:lnTo>
                  <a:lnTo>
                    <a:pt x="230377" y="0"/>
                  </a:lnTo>
                  <a:lnTo>
                    <a:pt x="4727194" y="0"/>
                  </a:lnTo>
                  <a:lnTo>
                    <a:pt x="4773628" y="4679"/>
                  </a:lnTo>
                  <a:lnTo>
                    <a:pt x="4816875" y="18101"/>
                  </a:lnTo>
                  <a:lnTo>
                    <a:pt x="4856009" y="39339"/>
                  </a:lnTo>
                  <a:lnTo>
                    <a:pt x="4890103" y="67468"/>
                  </a:lnTo>
                  <a:lnTo>
                    <a:pt x="4918232" y="101562"/>
                  </a:lnTo>
                  <a:lnTo>
                    <a:pt x="4939470" y="140696"/>
                  </a:lnTo>
                  <a:lnTo>
                    <a:pt x="4952892" y="183943"/>
                  </a:lnTo>
                  <a:lnTo>
                    <a:pt x="4957572" y="230378"/>
                  </a:lnTo>
                  <a:lnTo>
                    <a:pt x="4957572" y="1151890"/>
                  </a:lnTo>
                  <a:lnTo>
                    <a:pt x="4952892" y="1198317"/>
                  </a:lnTo>
                  <a:lnTo>
                    <a:pt x="4939470" y="1241561"/>
                  </a:lnTo>
                  <a:lnTo>
                    <a:pt x="4918232" y="1280694"/>
                  </a:lnTo>
                  <a:lnTo>
                    <a:pt x="4890103" y="1314789"/>
                  </a:lnTo>
                  <a:lnTo>
                    <a:pt x="4856009" y="1342921"/>
                  </a:lnTo>
                  <a:lnTo>
                    <a:pt x="4816875" y="1364162"/>
                  </a:lnTo>
                  <a:lnTo>
                    <a:pt x="4773628" y="1377587"/>
                  </a:lnTo>
                  <a:lnTo>
                    <a:pt x="4727194" y="1382268"/>
                  </a:lnTo>
                  <a:lnTo>
                    <a:pt x="230377" y="1382268"/>
                  </a:lnTo>
                  <a:lnTo>
                    <a:pt x="183943" y="1377587"/>
                  </a:lnTo>
                  <a:lnTo>
                    <a:pt x="140696" y="1364162"/>
                  </a:lnTo>
                  <a:lnTo>
                    <a:pt x="101562" y="1342921"/>
                  </a:lnTo>
                  <a:lnTo>
                    <a:pt x="67468" y="1314789"/>
                  </a:lnTo>
                  <a:lnTo>
                    <a:pt x="39339" y="1280694"/>
                  </a:lnTo>
                  <a:lnTo>
                    <a:pt x="18101" y="1241561"/>
                  </a:lnTo>
                  <a:lnTo>
                    <a:pt x="4679" y="1198317"/>
                  </a:lnTo>
                  <a:lnTo>
                    <a:pt x="0" y="1151890"/>
                  </a:lnTo>
                  <a:lnTo>
                    <a:pt x="0" y="230378"/>
                  </a:lnTo>
                  <a:close/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086600" y="3031983"/>
            <a:ext cx="4032123" cy="33881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"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B.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lang="en-US" sz="3600" b="1" dirty="0">
                <a:latin typeface="Calibri"/>
                <a:cs typeface="Calibri"/>
              </a:rPr>
              <a:t>1</a:t>
            </a:r>
            <a:endParaRPr lang="en-US" sz="3600" dirty="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100"/>
              </a:spcBef>
            </a:pP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3600" dirty="0">
              <a:latin typeface="Calibri"/>
              <a:cs typeface="Calibri"/>
            </a:endParaRPr>
          </a:p>
          <a:p>
            <a:pPr marL="1682750" marR="5080" indent="-1670685"/>
            <a:r>
              <a:rPr sz="3600" b="1" dirty="0">
                <a:latin typeface="Calibri"/>
                <a:cs typeface="Calibri"/>
              </a:rPr>
              <a:t>D.</a:t>
            </a:r>
            <a:r>
              <a:rPr sz="3600" b="1" spc="-100" dirty="0">
                <a:latin typeface="Calibri"/>
                <a:cs typeface="Calibri"/>
              </a:rPr>
              <a:t> </a:t>
            </a:r>
            <a:r>
              <a:rPr lang="en-US" sz="3600" b="1" dirty="0">
                <a:latin typeface="Calibri"/>
                <a:cs typeface="Calibri"/>
              </a:rPr>
              <a:t>4</a:t>
            </a:r>
            <a:endParaRPr lang="en-US" sz="3600" dirty="0">
              <a:latin typeface="Calibri"/>
              <a:cs typeface="Calibri"/>
            </a:endParaRPr>
          </a:p>
          <a:p>
            <a:pPr marL="1682750" marR="5080" indent="-1670685">
              <a:lnSpc>
                <a:spcPct val="100000"/>
              </a:lnSpc>
            </a:pP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9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" y="0"/>
            <a:ext cx="12191873" cy="68541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4734" y="772668"/>
            <a:ext cx="12018265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10781792" y="0"/>
                </a:moveTo>
                <a:lnTo>
                  <a:pt x="300748" y="0"/>
                </a:lnTo>
                <a:lnTo>
                  <a:pt x="251964" y="3935"/>
                </a:lnTo>
                <a:lnTo>
                  <a:pt x="205687" y="15329"/>
                </a:lnTo>
                <a:lnTo>
                  <a:pt x="162535" y="33563"/>
                </a:lnTo>
                <a:lnTo>
                  <a:pt x="123128" y="58017"/>
                </a:lnTo>
                <a:lnTo>
                  <a:pt x="88085" y="88074"/>
                </a:lnTo>
                <a:lnTo>
                  <a:pt x="58025" y="123114"/>
                </a:lnTo>
                <a:lnTo>
                  <a:pt x="33568" y="162519"/>
                </a:lnTo>
                <a:lnTo>
                  <a:pt x="15331" y="205670"/>
                </a:lnTo>
                <a:lnTo>
                  <a:pt x="3936" y="251949"/>
                </a:lnTo>
                <a:lnTo>
                  <a:pt x="0" y="300736"/>
                </a:lnTo>
                <a:lnTo>
                  <a:pt x="0" y="1503680"/>
                </a:lnTo>
                <a:lnTo>
                  <a:pt x="3936" y="1552466"/>
                </a:lnTo>
                <a:lnTo>
                  <a:pt x="15331" y="1598745"/>
                </a:lnTo>
                <a:lnTo>
                  <a:pt x="33568" y="1641896"/>
                </a:lnTo>
                <a:lnTo>
                  <a:pt x="58025" y="1681301"/>
                </a:lnTo>
                <a:lnTo>
                  <a:pt x="88085" y="1716341"/>
                </a:lnTo>
                <a:lnTo>
                  <a:pt x="123128" y="1746398"/>
                </a:lnTo>
                <a:lnTo>
                  <a:pt x="162535" y="1770852"/>
                </a:lnTo>
                <a:lnTo>
                  <a:pt x="205687" y="1789086"/>
                </a:lnTo>
                <a:lnTo>
                  <a:pt x="251964" y="1800480"/>
                </a:lnTo>
                <a:lnTo>
                  <a:pt x="300748" y="1804416"/>
                </a:lnTo>
                <a:lnTo>
                  <a:pt x="10781792" y="1804416"/>
                </a:lnTo>
                <a:lnTo>
                  <a:pt x="10830578" y="1800480"/>
                </a:lnTo>
                <a:lnTo>
                  <a:pt x="10876857" y="1789086"/>
                </a:lnTo>
                <a:lnTo>
                  <a:pt x="10920008" y="1770852"/>
                </a:lnTo>
                <a:lnTo>
                  <a:pt x="10959413" y="1746398"/>
                </a:lnTo>
                <a:lnTo>
                  <a:pt x="10994453" y="1716341"/>
                </a:lnTo>
                <a:lnTo>
                  <a:pt x="11024510" y="1681301"/>
                </a:lnTo>
                <a:lnTo>
                  <a:pt x="11048964" y="1641896"/>
                </a:lnTo>
                <a:lnTo>
                  <a:pt x="11067198" y="1598745"/>
                </a:lnTo>
                <a:lnTo>
                  <a:pt x="11078592" y="1552466"/>
                </a:lnTo>
                <a:lnTo>
                  <a:pt x="11082528" y="1503680"/>
                </a:lnTo>
                <a:lnTo>
                  <a:pt x="11082528" y="300736"/>
                </a:lnTo>
                <a:lnTo>
                  <a:pt x="11078592" y="251949"/>
                </a:lnTo>
                <a:lnTo>
                  <a:pt x="11067198" y="205670"/>
                </a:lnTo>
                <a:lnTo>
                  <a:pt x="11048964" y="162519"/>
                </a:lnTo>
                <a:lnTo>
                  <a:pt x="11024510" y="123114"/>
                </a:lnTo>
                <a:lnTo>
                  <a:pt x="10994453" y="88074"/>
                </a:lnTo>
                <a:lnTo>
                  <a:pt x="10959413" y="58017"/>
                </a:lnTo>
                <a:lnTo>
                  <a:pt x="10920008" y="33563"/>
                </a:lnTo>
                <a:lnTo>
                  <a:pt x="10876857" y="15329"/>
                </a:lnTo>
                <a:lnTo>
                  <a:pt x="10830578" y="3935"/>
                </a:lnTo>
                <a:lnTo>
                  <a:pt x="10781792" y="0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" y="692404"/>
            <a:ext cx="12420599" cy="1804670"/>
          </a:xfrm>
          <a:custGeom>
            <a:avLst/>
            <a:gdLst/>
            <a:ahLst/>
            <a:cxnLst/>
            <a:rect l="l" t="t" r="r" b="b"/>
            <a:pathLst>
              <a:path w="11082655" h="1804670">
                <a:moveTo>
                  <a:pt x="0" y="300736"/>
                </a:moveTo>
                <a:lnTo>
                  <a:pt x="3936" y="251949"/>
                </a:lnTo>
                <a:lnTo>
                  <a:pt x="15331" y="205670"/>
                </a:lnTo>
                <a:lnTo>
                  <a:pt x="33568" y="162519"/>
                </a:lnTo>
                <a:lnTo>
                  <a:pt x="58025" y="123114"/>
                </a:lnTo>
                <a:lnTo>
                  <a:pt x="88085" y="88074"/>
                </a:lnTo>
                <a:lnTo>
                  <a:pt x="123128" y="58017"/>
                </a:lnTo>
                <a:lnTo>
                  <a:pt x="162535" y="33563"/>
                </a:lnTo>
                <a:lnTo>
                  <a:pt x="205687" y="15329"/>
                </a:lnTo>
                <a:lnTo>
                  <a:pt x="251964" y="3935"/>
                </a:lnTo>
                <a:lnTo>
                  <a:pt x="300748" y="0"/>
                </a:lnTo>
                <a:lnTo>
                  <a:pt x="10781792" y="0"/>
                </a:lnTo>
                <a:lnTo>
                  <a:pt x="10830578" y="3935"/>
                </a:lnTo>
                <a:lnTo>
                  <a:pt x="10876857" y="15329"/>
                </a:lnTo>
                <a:lnTo>
                  <a:pt x="10920008" y="33563"/>
                </a:lnTo>
                <a:lnTo>
                  <a:pt x="10959413" y="58017"/>
                </a:lnTo>
                <a:lnTo>
                  <a:pt x="10994453" y="88074"/>
                </a:lnTo>
                <a:lnTo>
                  <a:pt x="11024510" y="123114"/>
                </a:lnTo>
                <a:lnTo>
                  <a:pt x="11048964" y="162519"/>
                </a:lnTo>
                <a:lnTo>
                  <a:pt x="11067198" y="205670"/>
                </a:lnTo>
                <a:lnTo>
                  <a:pt x="11078592" y="251949"/>
                </a:lnTo>
                <a:lnTo>
                  <a:pt x="11082528" y="300736"/>
                </a:lnTo>
                <a:lnTo>
                  <a:pt x="11082528" y="1503680"/>
                </a:lnTo>
                <a:lnTo>
                  <a:pt x="11078592" y="1552466"/>
                </a:lnTo>
                <a:lnTo>
                  <a:pt x="11067198" y="1598745"/>
                </a:lnTo>
                <a:lnTo>
                  <a:pt x="11048964" y="1641896"/>
                </a:lnTo>
                <a:lnTo>
                  <a:pt x="11024510" y="1681301"/>
                </a:lnTo>
                <a:lnTo>
                  <a:pt x="10994453" y="1716341"/>
                </a:lnTo>
                <a:lnTo>
                  <a:pt x="10959413" y="1746398"/>
                </a:lnTo>
                <a:lnTo>
                  <a:pt x="10920008" y="1770852"/>
                </a:lnTo>
                <a:lnTo>
                  <a:pt x="10876857" y="1789086"/>
                </a:lnTo>
                <a:lnTo>
                  <a:pt x="10830578" y="1800480"/>
                </a:lnTo>
                <a:lnTo>
                  <a:pt x="10781792" y="1804416"/>
                </a:lnTo>
                <a:lnTo>
                  <a:pt x="300748" y="1804416"/>
                </a:lnTo>
                <a:lnTo>
                  <a:pt x="251964" y="1800480"/>
                </a:lnTo>
                <a:lnTo>
                  <a:pt x="205687" y="1789086"/>
                </a:lnTo>
                <a:lnTo>
                  <a:pt x="162535" y="1770852"/>
                </a:lnTo>
                <a:lnTo>
                  <a:pt x="123128" y="1746398"/>
                </a:lnTo>
                <a:lnTo>
                  <a:pt x="88085" y="1716341"/>
                </a:lnTo>
                <a:lnTo>
                  <a:pt x="58025" y="1681301"/>
                </a:lnTo>
                <a:lnTo>
                  <a:pt x="33568" y="1641896"/>
                </a:lnTo>
                <a:lnTo>
                  <a:pt x="15331" y="1598745"/>
                </a:lnTo>
                <a:lnTo>
                  <a:pt x="3936" y="1552466"/>
                </a:lnTo>
                <a:lnTo>
                  <a:pt x="0" y="1503680"/>
                </a:lnTo>
                <a:lnTo>
                  <a:pt x="0" y="300736"/>
                </a:lnTo>
                <a:close/>
              </a:path>
            </a:pathLst>
          </a:custGeom>
          <a:ln w="57149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8731" y="2939795"/>
            <a:ext cx="4965700" cy="1381125"/>
          </a:xfrm>
          <a:custGeom>
            <a:avLst/>
            <a:gdLst/>
            <a:ahLst/>
            <a:cxnLst/>
            <a:rect l="l" t="t" r="r" b="b"/>
            <a:pathLst>
              <a:path w="4965700" h="1381125">
                <a:moveTo>
                  <a:pt x="4735068" y="0"/>
                </a:moveTo>
                <a:lnTo>
                  <a:pt x="230124" y="0"/>
                </a:ln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3" y="1197007"/>
                </a:lnTo>
                <a:lnTo>
                  <a:pt x="18079" y="1240208"/>
                </a:lnTo>
                <a:lnTo>
                  <a:pt x="39292" y="1279299"/>
                </a:lnTo>
                <a:lnTo>
                  <a:pt x="67389" y="1313354"/>
                </a:lnTo>
                <a:lnTo>
                  <a:pt x="101444" y="1341451"/>
                </a:lnTo>
                <a:lnTo>
                  <a:pt x="140535" y="1362664"/>
                </a:lnTo>
                <a:lnTo>
                  <a:pt x="183736" y="1376070"/>
                </a:lnTo>
                <a:lnTo>
                  <a:pt x="230124" y="1380743"/>
                </a:lnTo>
                <a:lnTo>
                  <a:pt x="4735068" y="1380743"/>
                </a:lnTo>
                <a:lnTo>
                  <a:pt x="4781455" y="1376070"/>
                </a:lnTo>
                <a:lnTo>
                  <a:pt x="4824656" y="1362664"/>
                </a:lnTo>
                <a:lnTo>
                  <a:pt x="4863747" y="1341451"/>
                </a:lnTo>
                <a:lnTo>
                  <a:pt x="4897802" y="1313354"/>
                </a:lnTo>
                <a:lnTo>
                  <a:pt x="4925899" y="1279299"/>
                </a:lnTo>
                <a:lnTo>
                  <a:pt x="4947112" y="1240208"/>
                </a:lnTo>
                <a:lnTo>
                  <a:pt x="4960518" y="1197007"/>
                </a:lnTo>
                <a:lnTo>
                  <a:pt x="4965192" y="1150620"/>
                </a:lnTo>
                <a:lnTo>
                  <a:pt x="4965192" y="230124"/>
                </a:lnTo>
                <a:lnTo>
                  <a:pt x="4960518" y="183736"/>
                </a:lnTo>
                <a:lnTo>
                  <a:pt x="4947112" y="140535"/>
                </a:lnTo>
                <a:lnTo>
                  <a:pt x="4925899" y="101444"/>
                </a:lnTo>
                <a:lnTo>
                  <a:pt x="4897802" y="67389"/>
                </a:lnTo>
                <a:lnTo>
                  <a:pt x="4863747" y="39292"/>
                </a:lnTo>
                <a:lnTo>
                  <a:pt x="4824656" y="18079"/>
                </a:lnTo>
                <a:lnTo>
                  <a:pt x="4781455" y="4673"/>
                </a:lnTo>
                <a:lnTo>
                  <a:pt x="473506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18731" y="2939795"/>
            <a:ext cx="4965700" cy="1381125"/>
          </a:xfrm>
          <a:custGeom>
            <a:avLst/>
            <a:gdLst/>
            <a:ahLst/>
            <a:cxnLst/>
            <a:rect l="l" t="t" r="r" b="b"/>
            <a:pathLst>
              <a:path w="4965700" h="1381125">
                <a:moveTo>
                  <a:pt x="0" y="230124"/>
                </a:moveTo>
                <a:lnTo>
                  <a:pt x="4673" y="183736"/>
                </a:lnTo>
                <a:lnTo>
                  <a:pt x="18079" y="140535"/>
                </a:lnTo>
                <a:lnTo>
                  <a:pt x="39292" y="101444"/>
                </a:lnTo>
                <a:lnTo>
                  <a:pt x="67389" y="67389"/>
                </a:lnTo>
                <a:lnTo>
                  <a:pt x="101444" y="39292"/>
                </a:lnTo>
                <a:lnTo>
                  <a:pt x="140535" y="18079"/>
                </a:lnTo>
                <a:lnTo>
                  <a:pt x="183736" y="4673"/>
                </a:lnTo>
                <a:lnTo>
                  <a:pt x="230124" y="0"/>
                </a:lnTo>
                <a:lnTo>
                  <a:pt x="4735068" y="0"/>
                </a:lnTo>
                <a:lnTo>
                  <a:pt x="4781455" y="4673"/>
                </a:lnTo>
                <a:lnTo>
                  <a:pt x="4824656" y="18079"/>
                </a:lnTo>
                <a:lnTo>
                  <a:pt x="4863747" y="39292"/>
                </a:lnTo>
                <a:lnTo>
                  <a:pt x="4897802" y="67389"/>
                </a:lnTo>
                <a:lnTo>
                  <a:pt x="4925899" y="101444"/>
                </a:lnTo>
                <a:lnTo>
                  <a:pt x="4947112" y="140535"/>
                </a:lnTo>
                <a:lnTo>
                  <a:pt x="4960518" y="183736"/>
                </a:lnTo>
                <a:lnTo>
                  <a:pt x="4965192" y="230124"/>
                </a:lnTo>
                <a:lnTo>
                  <a:pt x="4965192" y="1150620"/>
                </a:lnTo>
                <a:lnTo>
                  <a:pt x="4960518" y="1197007"/>
                </a:lnTo>
                <a:lnTo>
                  <a:pt x="4947112" y="1240208"/>
                </a:lnTo>
                <a:lnTo>
                  <a:pt x="4925899" y="1279299"/>
                </a:lnTo>
                <a:lnTo>
                  <a:pt x="4897802" y="1313354"/>
                </a:lnTo>
                <a:lnTo>
                  <a:pt x="4863747" y="1341451"/>
                </a:lnTo>
                <a:lnTo>
                  <a:pt x="4824656" y="1362664"/>
                </a:lnTo>
                <a:lnTo>
                  <a:pt x="4781455" y="1376070"/>
                </a:lnTo>
                <a:lnTo>
                  <a:pt x="4735068" y="1380743"/>
                </a:lnTo>
                <a:lnTo>
                  <a:pt x="230124" y="1380743"/>
                </a:lnTo>
                <a:lnTo>
                  <a:pt x="183736" y="1376070"/>
                </a:lnTo>
                <a:lnTo>
                  <a:pt x="140535" y="1362664"/>
                </a:lnTo>
                <a:lnTo>
                  <a:pt x="101444" y="1341451"/>
                </a:lnTo>
                <a:lnTo>
                  <a:pt x="67389" y="1313354"/>
                </a:lnTo>
                <a:lnTo>
                  <a:pt x="39292" y="1279299"/>
                </a:lnTo>
                <a:lnTo>
                  <a:pt x="18079" y="1240208"/>
                </a:lnTo>
                <a:lnTo>
                  <a:pt x="4673" y="1197007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535" y="4920996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4733544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3"/>
                </a:lnTo>
                <a:lnTo>
                  <a:pt x="0" y="1150619"/>
                </a:lnTo>
                <a:lnTo>
                  <a:pt x="4675" y="1196996"/>
                </a:lnTo>
                <a:lnTo>
                  <a:pt x="18084" y="1240192"/>
                </a:lnTo>
                <a:lnTo>
                  <a:pt x="39302" y="1279282"/>
                </a:lnTo>
                <a:lnTo>
                  <a:pt x="67403" y="1313340"/>
                </a:lnTo>
                <a:lnTo>
                  <a:pt x="101461" y="1341441"/>
                </a:lnTo>
                <a:lnTo>
                  <a:pt x="140551" y="1362659"/>
                </a:lnTo>
                <a:lnTo>
                  <a:pt x="183747" y="1376068"/>
                </a:lnTo>
                <a:lnTo>
                  <a:pt x="230123" y="1380743"/>
                </a:lnTo>
                <a:lnTo>
                  <a:pt x="4733544" y="1380743"/>
                </a:lnTo>
                <a:lnTo>
                  <a:pt x="4779931" y="1376068"/>
                </a:lnTo>
                <a:lnTo>
                  <a:pt x="4823132" y="1362659"/>
                </a:lnTo>
                <a:lnTo>
                  <a:pt x="4862223" y="1341441"/>
                </a:lnTo>
                <a:lnTo>
                  <a:pt x="4896278" y="1313340"/>
                </a:lnTo>
                <a:lnTo>
                  <a:pt x="4924375" y="1279282"/>
                </a:lnTo>
                <a:lnTo>
                  <a:pt x="4945588" y="1240192"/>
                </a:lnTo>
                <a:lnTo>
                  <a:pt x="4958994" y="1196996"/>
                </a:lnTo>
                <a:lnTo>
                  <a:pt x="4963668" y="1150619"/>
                </a:lnTo>
                <a:lnTo>
                  <a:pt x="4963668" y="230123"/>
                </a:lnTo>
                <a:lnTo>
                  <a:pt x="4958994" y="183736"/>
                </a:lnTo>
                <a:lnTo>
                  <a:pt x="4945588" y="140535"/>
                </a:lnTo>
                <a:lnTo>
                  <a:pt x="4924375" y="101444"/>
                </a:lnTo>
                <a:lnTo>
                  <a:pt x="4896278" y="67389"/>
                </a:lnTo>
                <a:lnTo>
                  <a:pt x="4862223" y="39292"/>
                </a:lnTo>
                <a:lnTo>
                  <a:pt x="4823132" y="18079"/>
                </a:lnTo>
                <a:lnTo>
                  <a:pt x="4779931" y="4673"/>
                </a:lnTo>
                <a:lnTo>
                  <a:pt x="473354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535" y="4920996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0" y="230123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4733544" y="0"/>
                </a:lnTo>
                <a:lnTo>
                  <a:pt x="4779931" y="4673"/>
                </a:lnTo>
                <a:lnTo>
                  <a:pt x="4823132" y="18079"/>
                </a:lnTo>
                <a:lnTo>
                  <a:pt x="4862223" y="39292"/>
                </a:lnTo>
                <a:lnTo>
                  <a:pt x="4896278" y="67389"/>
                </a:lnTo>
                <a:lnTo>
                  <a:pt x="4924375" y="101444"/>
                </a:lnTo>
                <a:lnTo>
                  <a:pt x="4945588" y="140535"/>
                </a:lnTo>
                <a:lnTo>
                  <a:pt x="4958994" y="183736"/>
                </a:lnTo>
                <a:lnTo>
                  <a:pt x="4963668" y="230123"/>
                </a:lnTo>
                <a:lnTo>
                  <a:pt x="4963668" y="1150619"/>
                </a:lnTo>
                <a:lnTo>
                  <a:pt x="4958994" y="1196996"/>
                </a:lnTo>
                <a:lnTo>
                  <a:pt x="4945588" y="1240192"/>
                </a:lnTo>
                <a:lnTo>
                  <a:pt x="4924375" y="1279282"/>
                </a:lnTo>
                <a:lnTo>
                  <a:pt x="4896278" y="1313340"/>
                </a:lnTo>
                <a:lnTo>
                  <a:pt x="4862223" y="1341441"/>
                </a:lnTo>
                <a:lnTo>
                  <a:pt x="4823132" y="1362659"/>
                </a:lnTo>
                <a:lnTo>
                  <a:pt x="4779931" y="1376068"/>
                </a:lnTo>
                <a:lnTo>
                  <a:pt x="4733544" y="1380743"/>
                </a:lnTo>
                <a:lnTo>
                  <a:pt x="230123" y="1380743"/>
                </a:lnTo>
                <a:lnTo>
                  <a:pt x="183747" y="1376068"/>
                </a:lnTo>
                <a:lnTo>
                  <a:pt x="140551" y="1362659"/>
                </a:lnTo>
                <a:lnTo>
                  <a:pt x="101461" y="1341441"/>
                </a:lnTo>
                <a:lnTo>
                  <a:pt x="67403" y="1313340"/>
                </a:lnTo>
                <a:lnTo>
                  <a:pt x="39302" y="1279282"/>
                </a:lnTo>
                <a:lnTo>
                  <a:pt x="18084" y="1240192"/>
                </a:lnTo>
                <a:lnTo>
                  <a:pt x="4675" y="1196996"/>
                </a:lnTo>
                <a:lnTo>
                  <a:pt x="0" y="1150619"/>
                </a:lnTo>
                <a:lnTo>
                  <a:pt x="0" y="230123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994147"/>
            <a:ext cx="1335023" cy="1085088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78535" y="2939795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4733544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5" y="1197007"/>
                </a:lnTo>
                <a:lnTo>
                  <a:pt x="18084" y="1240208"/>
                </a:lnTo>
                <a:lnTo>
                  <a:pt x="39302" y="1279299"/>
                </a:lnTo>
                <a:lnTo>
                  <a:pt x="67403" y="1313354"/>
                </a:lnTo>
                <a:lnTo>
                  <a:pt x="101461" y="1341451"/>
                </a:lnTo>
                <a:lnTo>
                  <a:pt x="140551" y="1362664"/>
                </a:lnTo>
                <a:lnTo>
                  <a:pt x="183747" y="1376070"/>
                </a:lnTo>
                <a:lnTo>
                  <a:pt x="230123" y="1380743"/>
                </a:lnTo>
                <a:lnTo>
                  <a:pt x="4733544" y="1380743"/>
                </a:lnTo>
                <a:lnTo>
                  <a:pt x="4779931" y="1376070"/>
                </a:lnTo>
                <a:lnTo>
                  <a:pt x="4823132" y="1362664"/>
                </a:lnTo>
                <a:lnTo>
                  <a:pt x="4862223" y="1341451"/>
                </a:lnTo>
                <a:lnTo>
                  <a:pt x="4896278" y="1313354"/>
                </a:lnTo>
                <a:lnTo>
                  <a:pt x="4924375" y="1279299"/>
                </a:lnTo>
                <a:lnTo>
                  <a:pt x="4945588" y="1240208"/>
                </a:lnTo>
                <a:lnTo>
                  <a:pt x="4958994" y="1197007"/>
                </a:lnTo>
                <a:lnTo>
                  <a:pt x="4963668" y="1150620"/>
                </a:lnTo>
                <a:lnTo>
                  <a:pt x="4963668" y="230124"/>
                </a:lnTo>
                <a:lnTo>
                  <a:pt x="4958994" y="183736"/>
                </a:lnTo>
                <a:lnTo>
                  <a:pt x="4945588" y="140535"/>
                </a:lnTo>
                <a:lnTo>
                  <a:pt x="4924375" y="101444"/>
                </a:lnTo>
                <a:lnTo>
                  <a:pt x="4896278" y="67389"/>
                </a:lnTo>
                <a:lnTo>
                  <a:pt x="4862223" y="39292"/>
                </a:lnTo>
                <a:lnTo>
                  <a:pt x="4823132" y="18079"/>
                </a:lnTo>
                <a:lnTo>
                  <a:pt x="4779931" y="4673"/>
                </a:lnTo>
                <a:lnTo>
                  <a:pt x="473354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535" y="2939795"/>
            <a:ext cx="4963795" cy="1381125"/>
          </a:xfrm>
          <a:custGeom>
            <a:avLst/>
            <a:gdLst/>
            <a:ahLst/>
            <a:cxnLst/>
            <a:rect l="l" t="t" r="r" b="b"/>
            <a:pathLst>
              <a:path w="4963795" h="1381125">
                <a:moveTo>
                  <a:pt x="0" y="230124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4733544" y="0"/>
                </a:lnTo>
                <a:lnTo>
                  <a:pt x="4779931" y="4673"/>
                </a:lnTo>
                <a:lnTo>
                  <a:pt x="4823132" y="18079"/>
                </a:lnTo>
                <a:lnTo>
                  <a:pt x="4862223" y="39292"/>
                </a:lnTo>
                <a:lnTo>
                  <a:pt x="4896278" y="67389"/>
                </a:lnTo>
                <a:lnTo>
                  <a:pt x="4924375" y="101444"/>
                </a:lnTo>
                <a:lnTo>
                  <a:pt x="4945588" y="140535"/>
                </a:lnTo>
                <a:lnTo>
                  <a:pt x="4958994" y="183736"/>
                </a:lnTo>
                <a:lnTo>
                  <a:pt x="4963668" y="230124"/>
                </a:lnTo>
                <a:lnTo>
                  <a:pt x="4963668" y="1150620"/>
                </a:lnTo>
                <a:lnTo>
                  <a:pt x="4958994" y="1197007"/>
                </a:lnTo>
                <a:lnTo>
                  <a:pt x="4945588" y="1240208"/>
                </a:lnTo>
                <a:lnTo>
                  <a:pt x="4924375" y="1279299"/>
                </a:lnTo>
                <a:lnTo>
                  <a:pt x="4896278" y="1313354"/>
                </a:lnTo>
                <a:lnTo>
                  <a:pt x="4862223" y="1341451"/>
                </a:lnTo>
                <a:lnTo>
                  <a:pt x="4823132" y="1362664"/>
                </a:lnTo>
                <a:lnTo>
                  <a:pt x="4779931" y="1376070"/>
                </a:lnTo>
                <a:lnTo>
                  <a:pt x="4733544" y="1380743"/>
                </a:lnTo>
                <a:lnTo>
                  <a:pt x="230123" y="1380743"/>
                </a:lnTo>
                <a:lnTo>
                  <a:pt x="183747" y="1376070"/>
                </a:lnTo>
                <a:lnTo>
                  <a:pt x="140551" y="1362664"/>
                </a:lnTo>
                <a:lnTo>
                  <a:pt x="101461" y="1341451"/>
                </a:lnTo>
                <a:lnTo>
                  <a:pt x="67403" y="1313354"/>
                </a:lnTo>
                <a:lnTo>
                  <a:pt x="39302" y="1279299"/>
                </a:lnTo>
                <a:lnTo>
                  <a:pt x="18084" y="1240208"/>
                </a:lnTo>
                <a:lnTo>
                  <a:pt x="4675" y="1197007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18731" y="4920996"/>
            <a:ext cx="4965700" cy="1381125"/>
          </a:xfrm>
          <a:custGeom>
            <a:avLst/>
            <a:gdLst/>
            <a:ahLst/>
            <a:cxnLst/>
            <a:rect l="l" t="t" r="r" b="b"/>
            <a:pathLst>
              <a:path w="4965700" h="1381125">
                <a:moveTo>
                  <a:pt x="4735068" y="0"/>
                </a:moveTo>
                <a:lnTo>
                  <a:pt x="230124" y="0"/>
                </a:ln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3"/>
                </a:lnTo>
                <a:lnTo>
                  <a:pt x="0" y="1150619"/>
                </a:lnTo>
                <a:lnTo>
                  <a:pt x="4673" y="1196996"/>
                </a:lnTo>
                <a:lnTo>
                  <a:pt x="18079" y="1240192"/>
                </a:lnTo>
                <a:lnTo>
                  <a:pt x="39292" y="1279282"/>
                </a:lnTo>
                <a:lnTo>
                  <a:pt x="67389" y="1313340"/>
                </a:lnTo>
                <a:lnTo>
                  <a:pt x="101444" y="1341441"/>
                </a:lnTo>
                <a:lnTo>
                  <a:pt x="140535" y="1362659"/>
                </a:lnTo>
                <a:lnTo>
                  <a:pt x="183736" y="1376068"/>
                </a:lnTo>
                <a:lnTo>
                  <a:pt x="230124" y="1380743"/>
                </a:lnTo>
                <a:lnTo>
                  <a:pt x="4735068" y="1380743"/>
                </a:lnTo>
                <a:lnTo>
                  <a:pt x="4781455" y="1376068"/>
                </a:lnTo>
                <a:lnTo>
                  <a:pt x="4824656" y="1362659"/>
                </a:lnTo>
                <a:lnTo>
                  <a:pt x="4863747" y="1341441"/>
                </a:lnTo>
                <a:lnTo>
                  <a:pt x="4897802" y="1313340"/>
                </a:lnTo>
                <a:lnTo>
                  <a:pt x="4925899" y="1279282"/>
                </a:lnTo>
                <a:lnTo>
                  <a:pt x="4947112" y="1240192"/>
                </a:lnTo>
                <a:lnTo>
                  <a:pt x="4960518" y="1196996"/>
                </a:lnTo>
                <a:lnTo>
                  <a:pt x="4965192" y="1150619"/>
                </a:lnTo>
                <a:lnTo>
                  <a:pt x="4965192" y="230123"/>
                </a:lnTo>
                <a:lnTo>
                  <a:pt x="4960518" y="183736"/>
                </a:lnTo>
                <a:lnTo>
                  <a:pt x="4947112" y="140535"/>
                </a:lnTo>
                <a:lnTo>
                  <a:pt x="4925899" y="101444"/>
                </a:lnTo>
                <a:lnTo>
                  <a:pt x="4897802" y="67389"/>
                </a:lnTo>
                <a:lnTo>
                  <a:pt x="4863747" y="39292"/>
                </a:lnTo>
                <a:lnTo>
                  <a:pt x="4824656" y="18079"/>
                </a:lnTo>
                <a:lnTo>
                  <a:pt x="4781455" y="4673"/>
                </a:lnTo>
                <a:lnTo>
                  <a:pt x="473506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18731" y="4920996"/>
            <a:ext cx="4965700" cy="1381125"/>
          </a:xfrm>
          <a:custGeom>
            <a:avLst/>
            <a:gdLst/>
            <a:ahLst/>
            <a:cxnLst/>
            <a:rect l="l" t="t" r="r" b="b"/>
            <a:pathLst>
              <a:path w="4965700" h="1381125">
                <a:moveTo>
                  <a:pt x="0" y="230123"/>
                </a:moveTo>
                <a:lnTo>
                  <a:pt x="4673" y="183736"/>
                </a:lnTo>
                <a:lnTo>
                  <a:pt x="18079" y="140535"/>
                </a:lnTo>
                <a:lnTo>
                  <a:pt x="39292" y="101444"/>
                </a:lnTo>
                <a:lnTo>
                  <a:pt x="67389" y="67389"/>
                </a:lnTo>
                <a:lnTo>
                  <a:pt x="101444" y="39292"/>
                </a:lnTo>
                <a:lnTo>
                  <a:pt x="140535" y="18079"/>
                </a:lnTo>
                <a:lnTo>
                  <a:pt x="183736" y="4673"/>
                </a:lnTo>
                <a:lnTo>
                  <a:pt x="230124" y="0"/>
                </a:lnTo>
                <a:lnTo>
                  <a:pt x="4735068" y="0"/>
                </a:lnTo>
                <a:lnTo>
                  <a:pt x="4781455" y="4673"/>
                </a:lnTo>
                <a:lnTo>
                  <a:pt x="4824656" y="18079"/>
                </a:lnTo>
                <a:lnTo>
                  <a:pt x="4863747" y="39292"/>
                </a:lnTo>
                <a:lnTo>
                  <a:pt x="4897802" y="67389"/>
                </a:lnTo>
                <a:lnTo>
                  <a:pt x="4925899" y="101444"/>
                </a:lnTo>
                <a:lnTo>
                  <a:pt x="4947112" y="140535"/>
                </a:lnTo>
                <a:lnTo>
                  <a:pt x="4960518" y="183736"/>
                </a:lnTo>
                <a:lnTo>
                  <a:pt x="4965192" y="230123"/>
                </a:lnTo>
                <a:lnTo>
                  <a:pt x="4965192" y="1150619"/>
                </a:lnTo>
                <a:lnTo>
                  <a:pt x="4960518" y="1196996"/>
                </a:lnTo>
                <a:lnTo>
                  <a:pt x="4947112" y="1240192"/>
                </a:lnTo>
                <a:lnTo>
                  <a:pt x="4925899" y="1279282"/>
                </a:lnTo>
                <a:lnTo>
                  <a:pt x="4897802" y="1313340"/>
                </a:lnTo>
                <a:lnTo>
                  <a:pt x="4863747" y="1341441"/>
                </a:lnTo>
                <a:lnTo>
                  <a:pt x="4824656" y="1362659"/>
                </a:lnTo>
                <a:lnTo>
                  <a:pt x="4781455" y="1376068"/>
                </a:lnTo>
                <a:lnTo>
                  <a:pt x="4735068" y="1380743"/>
                </a:lnTo>
                <a:lnTo>
                  <a:pt x="230124" y="1380743"/>
                </a:lnTo>
                <a:lnTo>
                  <a:pt x="183736" y="1376068"/>
                </a:lnTo>
                <a:lnTo>
                  <a:pt x="140535" y="1362659"/>
                </a:lnTo>
                <a:lnTo>
                  <a:pt x="101444" y="1341441"/>
                </a:lnTo>
                <a:lnTo>
                  <a:pt x="67389" y="1313340"/>
                </a:lnTo>
                <a:lnTo>
                  <a:pt x="39292" y="1279282"/>
                </a:lnTo>
                <a:lnTo>
                  <a:pt x="18079" y="1240192"/>
                </a:lnTo>
                <a:lnTo>
                  <a:pt x="4673" y="1196996"/>
                </a:lnTo>
                <a:lnTo>
                  <a:pt x="0" y="1150619"/>
                </a:lnTo>
                <a:lnTo>
                  <a:pt x="0" y="230123"/>
                </a:lnTo>
                <a:close/>
              </a:path>
            </a:pathLst>
          </a:custGeom>
          <a:ln w="571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4800" y="1219200"/>
            <a:ext cx="11154181" cy="4694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170" dirty="0">
                <a:solidFill>
                  <a:srgbClr val="C00000"/>
                </a:solidFill>
                <a:latin typeface="Tahoma"/>
                <a:cs typeface="Tahoma"/>
              </a:rPr>
              <a:t>Chương</a:t>
            </a:r>
            <a:r>
              <a:rPr sz="4400" b="1" spc="-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05" dirty="0">
                <a:solidFill>
                  <a:srgbClr val="C00000"/>
                </a:solidFill>
                <a:latin typeface="Tahoma"/>
                <a:cs typeface="Tahoma"/>
              </a:rPr>
              <a:t>trình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14" dirty="0" err="1">
                <a:solidFill>
                  <a:srgbClr val="C00000"/>
                </a:solidFill>
                <a:latin typeface="Tahoma"/>
                <a:cs typeface="Tahoma"/>
              </a:rPr>
              <a:t>lớp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vi-VN" sz="4400" b="1" spc="220" dirty="0">
                <a:solidFill>
                  <a:srgbClr val="C00000"/>
                </a:solidFill>
                <a:latin typeface="Tahoma"/>
                <a:cs typeface="Tahoma"/>
              </a:rPr>
              <a:t>5</a:t>
            </a:r>
            <a:r>
              <a:rPr sz="4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00" dirty="0">
                <a:solidFill>
                  <a:srgbClr val="C00000"/>
                </a:solidFill>
                <a:latin typeface="Tahoma"/>
                <a:cs typeface="Tahoma"/>
              </a:rPr>
              <a:t>có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185" dirty="0">
                <a:solidFill>
                  <a:srgbClr val="C00000"/>
                </a:solidFill>
                <a:latin typeface="Tahoma"/>
                <a:cs typeface="Tahoma"/>
              </a:rPr>
              <a:t>mấy</a:t>
            </a:r>
            <a:r>
              <a:rPr sz="4400" b="1" spc="-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254" dirty="0" err="1">
                <a:solidFill>
                  <a:srgbClr val="C00000"/>
                </a:solidFill>
                <a:latin typeface="Tahoma"/>
                <a:cs typeface="Tahoma"/>
              </a:rPr>
              <a:t>môn</a:t>
            </a:r>
            <a:r>
              <a:rPr sz="4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4400" b="1" spc="-20" dirty="0" err="1">
                <a:solidFill>
                  <a:srgbClr val="C00000"/>
                </a:solidFill>
                <a:latin typeface="Tahoma"/>
                <a:cs typeface="Tahoma"/>
              </a:rPr>
              <a:t>học</a:t>
            </a:r>
            <a:r>
              <a:rPr lang="en-US" sz="4400" b="1" spc="-20" dirty="0">
                <a:solidFill>
                  <a:srgbClr val="C00000"/>
                </a:solidFill>
                <a:latin typeface="Tahoma"/>
                <a:cs typeface="Tahoma"/>
              </a:rPr>
              <a:t>?</a:t>
            </a:r>
            <a:endParaRPr sz="4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10"/>
              </a:spcBef>
            </a:pPr>
            <a:endParaRPr sz="4400" dirty="0">
              <a:latin typeface="Tahoma"/>
              <a:cs typeface="Tahoma"/>
            </a:endParaRPr>
          </a:p>
          <a:p>
            <a:pPr marL="775970">
              <a:lnSpc>
                <a:spcPct val="100000"/>
              </a:lnSpc>
              <a:tabLst>
                <a:tab pos="6936105" algn="l"/>
              </a:tabLst>
            </a:pPr>
            <a:r>
              <a:rPr sz="5400" b="1" dirty="0">
                <a:latin typeface="Calibri"/>
                <a:cs typeface="Calibri"/>
              </a:rPr>
              <a:t>A.</a:t>
            </a:r>
            <a:r>
              <a:rPr sz="5400" b="1" spc="-3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10</a:t>
            </a:r>
            <a:r>
              <a:rPr sz="5400" b="1" spc="-25" dirty="0">
                <a:latin typeface="Calibri"/>
                <a:cs typeface="Calibri"/>
              </a:rPr>
              <a:t> môn</a:t>
            </a:r>
            <a:r>
              <a:rPr sz="5400" b="1" dirty="0">
                <a:latin typeface="Calibri"/>
                <a:cs typeface="Calibri"/>
              </a:rPr>
              <a:t>	B.</a:t>
            </a:r>
            <a:r>
              <a:rPr sz="5400" b="1" spc="-3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1</a:t>
            </a:r>
            <a:r>
              <a:rPr lang="en-US" sz="5400" b="1" dirty="0">
                <a:latin typeface="Calibri"/>
                <a:cs typeface="Calibri"/>
              </a:rPr>
              <a:t>2</a:t>
            </a:r>
            <a:r>
              <a:rPr sz="5400" b="1" spc="-30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môn</a:t>
            </a:r>
            <a:endParaRPr sz="5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30"/>
              </a:spcBef>
            </a:pPr>
            <a:endParaRPr sz="5400" dirty="0">
              <a:latin typeface="Calibri"/>
              <a:cs typeface="Calibri"/>
            </a:endParaRPr>
          </a:p>
          <a:p>
            <a:pPr marL="805180">
              <a:lnSpc>
                <a:spcPct val="100000"/>
              </a:lnSpc>
              <a:tabLst>
                <a:tab pos="6919595" algn="l"/>
              </a:tabLst>
            </a:pPr>
            <a:r>
              <a:rPr sz="5400" b="1" dirty="0">
                <a:latin typeface="Calibri"/>
                <a:cs typeface="Calibri"/>
              </a:rPr>
              <a:t>C.</a:t>
            </a:r>
            <a:r>
              <a:rPr sz="5400" b="1" spc="-2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1</a:t>
            </a:r>
            <a:r>
              <a:rPr lang="en-US" sz="5400" b="1" dirty="0">
                <a:latin typeface="Calibri"/>
                <a:cs typeface="Calibri"/>
              </a:rPr>
              <a:t>1</a:t>
            </a:r>
            <a:r>
              <a:rPr sz="5400" b="1" spc="-15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môn</a:t>
            </a:r>
            <a:r>
              <a:rPr sz="5400" b="1" dirty="0">
                <a:latin typeface="Calibri"/>
                <a:cs typeface="Calibri"/>
              </a:rPr>
              <a:t>	D.</a:t>
            </a:r>
            <a:r>
              <a:rPr sz="5400" b="1" spc="-8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13</a:t>
            </a:r>
            <a:r>
              <a:rPr sz="5400" b="1" spc="-60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môn</a:t>
            </a:r>
            <a:endParaRPr sz="5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555" y="5373611"/>
              <a:ext cx="4695443" cy="12702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10773" y="5899952"/>
              <a:ext cx="328295" cy="276225"/>
            </a:xfrm>
            <a:custGeom>
              <a:avLst/>
              <a:gdLst/>
              <a:ahLst/>
              <a:cxnLst/>
              <a:rect l="l" t="t" r="r" b="b"/>
              <a:pathLst>
                <a:path w="328295" h="276225">
                  <a:moveTo>
                    <a:pt x="169460" y="0"/>
                  </a:moveTo>
                  <a:lnTo>
                    <a:pt x="163080" y="272"/>
                  </a:lnTo>
                  <a:lnTo>
                    <a:pt x="156835" y="1973"/>
                  </a:lnTo>
                  <a:lnTo>
                    <a:pt x="114470" y="21441"/>
                  </a:lnTo>
                  <a:lnTo>
                    <a:pt x="83899" y="32990"/>
                  </a:lnTo>
                  <a:lnTo>
                    <a:pt x="54159" y="42722"/>
                  </a:lnTo>
                  <a:lnTo>
                    <a:pt x="26289" y="51234"/>
                  </a:lnTo>
                  <a:lnTo>
                    <a:pt x="0" y="225937"/>
                  </a:lnTo>
                  <a:lnTo>
                    <a:pt x="57270" y="260396"/>
                  </a:lnTo>
                  <a:lnTo>
                    <a:pt x="105176" y="272483"/>
                  </a:lnTo>
                  <a:lnTo>
                    <a:pt x="154493" y="275678"/>
                  </a:lnTo>
                  <a:lnTo>
                    <a:pt x="203535" y="269887"/>
                  </a:lnTo>
                  <a:lnTo>
                    <a:pt x="250613" y="255016"/>
                  </a:lnTo>
                  <a:lnTo>
                    <a:pt x="287410" y="233168"/>
                  </a:lnTo>
                  <a:lnTo>
                    <a:pt x="313047" y="194352"/>
                  </a:lnTo>
                  <a:lnTo>
                    <a:pt x="326103" y="126534"/>
                  </a:lnTo>
                  <a:lnTo>
                    <a:pt x="327899" y="90548"/>
                  </a:lnTo>
                  <a:lnTo>
                    <a:pt x="326631" y="54562"/>
                  </a:lnTo>
                  <a:lnTo>
                    <a:pt x="322325" y="18832"/>
                  </a:lnTo>
                  <a:lnTo>
                    <a:pt x="289786" y="26759"/>
                  </a:lnTo>
                  <a:lnTo>
                    <a:pt x="256565" y="30948"/>
                  </a:lnTo>
                  <a:lnTo>
                    <a:pt x="224586" y="28178"/>
                  </a:lnTo>
                  <a:lnTo>
                    <a:pt x="195772" y="15231"/>
                  </a:lnTo>
                  <a:lnTo>
                    <a:pt x="183343" y="5746"/>
                  </a:lnTo>
                  <a:lnTo>
                    <a:pt x="176726" y="1990"/>
                  </a:lnTo>
                  <a:lnTo>
                    <a:pt x="169460" y="0"/>
                  </a:lnTo>
                  <a:close/>
                </a:path>
              </a:pathLst>
            </a:custGeom>
            <a:solidFill>
              <a:srgbClr val="FFE3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7832" y="1730301"/>
              <a:ext cx="3534834" cy="44143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24345" y="5898014"/>
              <a:ext cx="309245" cy="208279"/>
            </a:xfrm>
            <a:custGeom>
              <a:avLst/>
              <a:gdLst/>
              <a:ahLst/>
              <a:cxnLst/>
              <a:rect l="l" t="t" r="r" b="b"/>
              <a:pathLst>
                <a:path w="309245" h="208279">
                  <a:moveTo>
                    <a:pt x="151180" y="0"/>
                  </a:moveTo>
                  <a:lnTo>
                    <a:pt x="114131" y="13500"/>
                  </a:lnTo>
                  <a:lnTo>
                    <a:pt x="76559" y="25755"/>
                  </a:lnTo>
                  <a:lnTo>
                    <a:pt x="38571" y="36763"/>
                  </a:lnTo>
                  <a:lnTo>
                    <a:pt x="276" y="46526"/>
                  </a:lnTo>
                  <a:lnTo>
                    <a:pt x="4011" y="86729"/>
                  </a:lnTo>
                  <a:lnTo>
                    <a:pt x="5227" y="127095"/>
                  </a:lnTo>
                  <a:lnTo>
                    <a:pt x="3899" y="167466"/>
                  </a:lnTo>
                  <a:lnTo>
                    <a:pt x="0" y="207682"/>
                  </a:lnTo>
                  <a:lnTo>
                    <a:pt x="29737" y="167670"/>
                  </a:lnTo>
                  <a:lnTo>
                    <a:pt x="67136" y="134837"/>
                  </a:lnTo>
                  <a:lnTo>
                    <a:pt x="110212" y="108387"/>
                  </a:lnTo>
                  <a:lnTo>
                    <a:pt x="156983" y="87524"/>
                  </a:lnTo>
                  <a:lnTo>
                    <a:pt x="205466" y="71450"/>
                  </a:lnTo>
                  <a:lnTo>
                    <a:pt x="234073" y="63216"/>
                  </a:lnTo>
                  <a:lnTo>
                    <a:pt x="262130" y="53345"/>
                  </a:lnTo>
                  <a:lnTo>
                    <a:pt x="287746" y="39788"/>
                  </a:lnTo>
                  <a:lnTo>
                    <a:pt x="309031" y="20493"/>
                  </a:lnTo>
                  <a:lnTo>
                    <a:pt x="276011" y="25244"/>
                  </a:lnTo>
                  <a:lnTo>
                    <a:pt x="250437" y="29425"/>
                  </a:lnTo>
                  <a:lnTo>
                    <a:pt x="229792" y="32255"/>
                  </a:lnTo>
                  <a:lnTo>
                    <a:pt x="211560" y="32956"/>
                  </a:lnTo>
                  <a:lnTo>
                    <a:pt x="193712" y="30299"/>
                  </a:lnTo>
                  <a:lnTo>
                    <a:pt x="176800" y="23955"/>
                  </a:lnTo>
                  <a:lnTo>
                    <a:pt x="162172" y="1387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FFB6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5296" y="3730671"/>
              <a:ext cx="469743" cy="4696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0355" y="3714055"/>
              <a:ext cx="469836" cy="4696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5746" y="1696699"/>
              <a:ext cx="3538617" cy="48750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488" y="315468"/>
              <a:ext cx="7472933" cy="12077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664" y="304038"/>
              <a:ext cx="7448435" cy="11830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556" y="1223772"/>
              <a:ext cx="7192518" cy="11788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6592" y="1212850"/>
              <a:ext cx="7168286" cy="1152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884" y="589787"/>
              <a:ext cx="454914" cy="68503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0918" y="584200"/>
              <a:ext cx="417195" cy="647700"/>
            </a:xfrm>
            <a:custGeom>
              <a:avLst/>
              <a:gdLst/>
              <a:ahLst/>
              <a:cxnLst/>
              <a:rect l="l" t="t" r="r" b="b"/>
              <a:pathLst>
                <a:path w="417194" h="647700">
                  <a:moveTo>
                    <a:pt x="239737" y="0"/>
                  </a:moveTo>
                  <a:lnTo>
                    <a:pt x="189805" y="5812"/>
                  </a:lnTo>
                  <a:lnTo>
                    <a:pt x="144478" y="23256"/>
                  </a:lnTo>
                  <a:lnTo>
                    <a:pt x="103756" y="52345"/>
                  </a:lnTo>
                  <a:lnTo>
                    <a:pt x="67640" y="93090"/>
                  </a:lnTo>
                  <a:lnTo>
                    <a:pt x="43288" y="132275"/>
                  </a:lnTo>
                  <a:lnTo>
                    <a:pt x="24348" y="175311"/>
                  </a:lnTo>
                  <a:lnTo>
                    <a:pt x="10821" y="222213"/>
                  </a:lnTo>
                  <a:lnTo>
                    <a:pt x="2705" y="272992"/>
                  </a:lnTo>
                  <a:lnTo>
                    <a:pt x="0" y="327660"/>
                  </a:lnTo>
                  <a:lnTo>
                    <a:pt x="2820" y="381762"/>
                  </a:lnTo>
                  <a:lnTo>
                    <a:pt x="11282" y="432053"/>
                  </a:lnTo>
                  <a:lnTo>
                    <a:pt x="25382" y="478536"/>
                  </a:lnTo>
                  <a:lnTo>
                    <a:pt x="45121" y="521208"/>
                  </a:lnTo>
                  <a:lnTo>
                    <a:pt x="70497" y="560070"/>
                  </a:lnTo>
                  <a:lnTo>
                    <a:pt x="104163" y="598221"/>
                  </a:lnTo>
                  <a:lnTo>
                    <a:pt x="142922" y="625443"/>
                  </a:lnTo>
                  <a:lnTo>
                    <a:pt x="186772" y="641758"/>
                  </a:lnTo>
                  <a:lnTo>
                    <a:pt x="235711" y="647191"/>
                  </a:lnTo>
                  <a:lnTo>
                    <a:pt x="250089" y="646858"/>
                  </a:lnTo>
                  <a:lnTo>
                    <a:pt x="291337" y="641858"/>
                  </a:lnTo>
                  <a:lnTo>
                    <a:pt x="329387" y="631767"/>
                  </a:lnTo>
                  <a:lnTo>
                    <a:pt x="373423" y="612737"/>
                  </a:lnTo>
                  <a:lnTo>
                    <a:pt x="408794" y="587630"/>
                  </a:lnTo>
                  <a:lnTo>
                    <a:pt x="416864" y="580009"/>
                  </a:lnTo>
                  <a:lnTo>
                    <a:pt x="335914" y="337438"/>
                  </a:lnTo>
                  <a:lnTo>
                    <a:pt x="322742" y="343346"/>
                  </a:lnTo>
                  <a:lnTo>
                    <a:pt x="310067" y="348503"/>
                  </a:lnTo>
                  <a:lnTo>
                    <a:pt x="297892" y="352923"/>
                  </a:lnTo>
                  <a:lnTo>
                    <a:pt x="286219" y="356615"/>
                  </a:lnTo>
                  <a:lnTo>
                    <a:pt x="283692" y="358901"/>
                  </a:lnTo>
                  <a:lnTo>
                    <a:pt x="282092" y="359663"/>
                  </a:lnTo>
                  <a:lnTo>
                    <a:pt x="279082" y="362458"/>
                  </a:lnTo>
                  <a:lnTo>
                    <a:pt x="271117" y="368837"/>
                  </a:lnTo>
                  <a:lnTo>
                    <a:pt x="262518" y="375205"/>
                  </a:lnTo>
                  <a:lnTo>
                    <a:pt x="253286" y="381549"/>
                  </a:lnTo>
                  <a:lnTo>
                    <a:pt x="236089" y="392529"/>
                  </a:lnTo>
                  <a:lnTo>
                    <a:pt x="223268" y="401395"/>
                  </a:lnTo>
                  <a:lnTo>
                    <a:pt x="217779" y="405638"/>
                  </a:lnTo>
                  <a:lnTo>
                    <a:pt x="212496" y="410083"/>
                  </a:lnTo>
                  <a:lnTo>
                    <a:pt x="213017" y="402209"/>
                  </a:lnTo>
                  <a:lnTo>
                    <a:pt x="196773" y="356108"/>
                  </a:lnTo>
                  <a:lnTo>
                    <a:pt x="170192" y="327151"/>
                  </a:lnTo>
                  <a:lnTo>
                    <a:pt x="164875" y="318744"/>
                  </a:lnTo>
                  <a:lnTo>
                    <a:pt x="161077" y="310276"/>
                  </a:lnTo>
                  <a:lnTo>
                    <a:pt x="158798" y="301738"/>
                  </a:lnTo>
                  <a:lnTo>
                    <a:pt x="158038" y="293115"/>
                  </a:lnTo>
                  <a:lnTo>
                    <a:pt x="158786" y="284874"/>
                  </a:lnTo>
                  <a:lnTo>
                    <a:pt x="190384" y="254156"/>
                  </a:lnTo>
                  <a:lnTo>
                    <a:pt x="197992" y="253491"/>
                  </a:lnTo>
                  <a:lnTo>
                    <a:pt x="206209" y="253491"/>
                  </a:lnTo>
                  <a:lnTo>
                    <a:pt x="213918" y="256032"/>
                  </a:lnTo>
                  <a:lnTo>
                    <a:pt x="221106" y="260858"/>
                  </a:lnTo>
                  <a:lnTo>
                    <a:pt x="226733" y="264160"/>
                  </a:lnTo>
                  <a:lnTo>
                    <a:pt x="231139" y="271017"/>
                  </a:lnTo>
                  <a:lnTo>
                    <a:pt x="234340" y="281686"/>
                  </a:lnTo>
                  <a:lnTo>
                    <a:pt x="246557" y="281686"/>
                  </a:lnTo>
                  <a:lnTo>
                    <a:pt x="254487" y="269351"/>
                  </a:lnTo>
                  <a:lnTo>
                    <a:pt x="263417" y="260540"/>
                  </a:lnTo>
                  <a:lnTo>
                    <a:pt x="273346" y="255254"/>
                  </a:lnTo>
                  <a:lnTo>
                    <a:pt x="284276" y="253491"/>
                  </a:lnTo>
                  <a:lnTo>
                    <a:pt x="292206" y="254136"/>
                  </a:lnTo>
                  <a:lnTo>
                    <a:pt x="324856" y="284747"/>
                  </a:lnTo>
                  <a:lnTo>
                    <a:pt x="326809" y="294132"/>
                  </a:lnTo>
                  <a:lnTo>
                    <a:pt x="416864" y="71247"/>
                  </a:lnTo>
                  <a:lnTo>
                    <a:pt x="386989" y="46743"/>
                  </a:lnTo>
                  <a:lnTo>
                    <a:pt x="345037" y="23002"/>
                  </a:lnTo>
                  <a:lnTo>
                    <a:pt x="298478" y="7268"/>
                  </a:lnTo>
                  <a:lnTo>
                    <a:pt x="251198" y="287"/>
                  </a:lnTo>
                  <a:lnTo>
                    <a:pt x="239737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0918" y="584200"/>
              <a:ext cx="417195" cy="647700"/>
            </a:xfrm>
            <a:custGeom>
              <a:avLst/>
              <a:gdLst/>
              <a:ahLst/>
              <a:cxnLst/>
              <a:rect l="l" t="t" r="r" b="b"/>
              <a:pathLst>
                <a:path w="417194" h="647700">
                  <a:moveTo>
                    <a:pt x="239737" y="0"/>
                  </a:moveTo>
                  <a:lnTo>
                    <a:pt x="286524" y="4699"/>
                  </a:lnTo>
                  <a:lnTo>
                    <a:pt x="333667" y="18287"/>
                  </a:lnTo>
                  <a:lnTo>
                    <a:pt x="376936" y="40004"/>
                  </a:lnTo>
                  <a:lnTo>
                    <a:pt x="416864" y="71247"/>
                  </a:lnTo>
                  <a:lnTo>
                    <a:pt x="326809" y="294132"/>
                  </a:lnTo>
                  <a:lnTo>
                    <a:pt x="324856" y="284747"/>
                  </a:lnTo>
                  <a:lnTo>
                    <a:pt x="321800" y="276590"/>
                  </a:lnTo>
                  <a:lnTo>
                    <a:pt x="284276" y="253491"/>
                  </a:lnTo>
                  <a:lnTo>
                    <a:pt x="273346" y="255254"/>
                  </a:lnTo>
                  <a:lnTo>
                    <a:pt x="263417" y="260540"/>
                  </a:lnTo>
                  <a:lnTo>
                    <a:pt x="254487" y="269351"/>
                  </a:lnTo>
                  <a:lnTo>
                    <a:pt x="246557" y="281686"/>
                  </a:lnTo>
                  <a:lnTo>
                    <a:pt x="234340" y="281686"/>
                  </a:lnTo>
                  <a:lnTo>
                    <a:pt x="231139" y="271017"/>
                  </a:lnTo>
                  <a:lnTo>
                    <a:pt x="226733" y="264160"/>
                  </a:lnTo>
                  <a:lnTo>
                    <a:pt x="221106" y="260858"/>
                  </a:lnTo>
                  <a:lnTo>
                    <a:pt x="213918" y="256032"/>
                  </a:lnTo>
                  <a:lnTo>
                    <a:pt x="206209" y="253491"/>
                  </a:lnTo>
                  <a:lnTo>
                    <a:pt x="197992" y="253491"/>
                  </a:lnTo>
                  <a:lnTo>
                    <a:pt x="161028" y="277288"/>
                  </a:lnTo>
                  <a:lnTo>
                    <a:pt x="158038" y="293115"/>
                  </a:lnTo>
                  <a:lnTo>
                    <a:pt x="158798" y="301738"/>
                  </a:lnTo>
                  <a:lnTo>
                    <a:pt x="178625" y="336423"/>
                  </a:lnTo>
                  <a:lnTo>
                    <a:pt x="183045" y="341122"/>
                  </a:lnTo>
                  <a:lnTo>
                    <a:pt x="187464" y="345821"/>
                  </a:lnTo>
                  <a:lnTo>
                    <a:pt x="208957" y="377729"/>
                  </a:lnTo>
                  <a:lnTo>
                    <a:pt x="213017" y="401065"/>
                  </a:lnTo>
                  <a:lnTo>
                    <a:pt x="213017" y="402209"/>
                  </a:lnTo>
                  <a:lnTo>
                    <a:pt x="212966" y="403478"/>
                  </a:lnTo>
                  <a:lnTo>
                    <a:pt x="212877" y="405002"/>
                  </a:lnTo>
                  <a:lnTo>
                    <a:pt x="212496" y="410083"/>
                  </a:lnTo>
                  <a:lnTo>
                    <a:pt x="217779" y="405638"/>
                  </a:lnTo>
                  <a:lnTo>
                    <a:pt x="223268" y="401395"/>
                  </a:lnTo>
                  <a:lnTo>
                    <a:pt x="229371" y="397033"/>
                  </a:lnTo>
                  <a:lnTo>
                    <a:pt x="236089" y="392529"/>
                  </a:lnTo>
                  <a:lnTo>
                    <a:pt x="243420" y="387858"/>
                  </a:lnTo>
                  <a:lnTo>
                    <a:pt x="253286" y="381549"/>
                  </a:lnTo>
                  <a:lnTo>
                    <a:pt x="262518" y="375205"/>
                  </a:lnTo>
                  <a:lnTo>
                    <a:pt x="271117" y="368837"/>
                  </a:lnTo>
                  <a:lnTo>
                    <a:pt x="279082" y="362458"/>
                  </a:lnTo>
                  <a:lnTo>
                    <a:pt x="280822" y="360807"/>
                  </a:lnTo>
                  <a:lnTo>
                    <a:pt x="282092" y="359663"/>
                  </a:lnTo>
                  <a:lnTo>
                    <a:pt x="282892" y="359283"/>
                  </a:lnTo>
                  <a:lnTo>
                    <a:pt x="283692" y="358901"/>
                  </a:lnTo>
                  <a:lnTo>
                    <a:pt x="284797" y="358013"/>
                  </a:lnTo>
                  <a:lnTo>
                    <a:pt x="286219" y="356615"/>
                  </a:lnTo>
                  <a:lnTo>
                    <a:pt x="297892" y="352923"/>
                  </a:lnTo>
                  <a:lnTo>
                    <a:pt x="310067" y="348503"/>
                  </a:lnTo>
                  <a:lnTo>
                    <a:pt x="322742" y="343346"/>
                  </a:lnTo>
                  <a:lnTo>
                    <a:pt x="335914" y="337438"/>
                  </a:lnTo>
                  <a:lnTo>
                    <a:pt x="416864" y="580009"/>
                  </a:lnTo>
                  <a:lnTo>
                    <a:pt x="382841" y="607187"/>
                  </a:lnTo>
                  <a:lnTo>
                    <a:pt x="341274" y="627507"/>
                  </a:lnTo>
                  <a:lnTo>
                    <a:pt x="304418" y="638954"/>
                  </a:lnTo>
                  <a:lnTo>
                    <a:pt x="264153" y="645858"/>
                  </a:lnTo>
                  <a:lnTo>
                    <a:pt x="235711" y="647191"/>
                  </a:lnTo>
                  <a:lnTo>
                    <a:pt x="186772" y="641758"/>
                  </a:lnTo>
                  <a:lnTo>
                    <a:pt x="142922" y="625443"/>
                  </a:lnTo>
                  <a:lnTo>
                    <a:pt x="104163" y="598221"/>
                  </a:lnTo>
                  <a:lnTo>
                    <a:pt x="70497" y="560070"/>
                  </a:lnTo>
                  <a:lnTo>
                    <a:pt x="45121" y="521208"/>
                  </a:lnTo>
                  <a:lnTo>
                    <a:pt x="25382" y="478536"/>
                  </a:lnTo>
                  <a:lnTo>
                    <a:pt x="11282" y="432053"/>
                  </a:lnTo>
                  <a:lnTo>
                    <a:pt x="2820" y="381762"/>
                  </a:lnTo>
                  <a:lnTo>
                    <a:pt x="0" y="327660"/>
                  </a:lnTo>
                  <a:lnTo>
                    <a:pt x="2705" y="272992"/>
                  </a:lnTo>
                  <a:lnTo>
                    <a:pt x="10821" y="222213"/>
                  </a:lnTo>
                  <a:lnTo>
                    <a:pt x="24348" y="175311"/>
                  </a:lnTo>
                  <a:lnTo>
                    <a:pt x="43288" y="132275"/>
                  </a:lnTo>
                  <a:lnTo>
                    <a:pt x="67640" y="93090"/>
                  </a:lnTo>
                  <a:lnTo>
                    <a:pt x="103756" y="52345"/>
                  </a:lnTo>
                  <a:lnTo>
                    <a:pt x="144478" y="23256"/>
                  </a:lnTo>
                  <a:lnTo>
                    <a:pt x="189805" y="5812"/>
                  </a:lnTo>
                  <a:lnTo>
                    <a:pt x="239737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4607" y="600455"/>
              <a:ext cx="517410" cy="66522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9489" y="594359"/>
              <a:ext cx="480059" cy="628650"/>
            </a:xfrm>
            <a:custGeom>
              <a:avLst/>
              <a:gdLst/>
              <a:ahLst/>
              <a:cxnLst/>
              <a:rect l="l" t="t" r="r" b="b"/>
              <a:pathLst>
                <a:path w="480059" h="628650">
                  <a:moveTo>
                    <a:pt x="479463" y="0"/>
                  </a:moveTo>
                  <a:lnTo>
                    <a:pt x="278930" y="0"/>
                  </a:lnTo>
                  <a:lnTo>
                    <a:pt x="278930" y="224790"/>
                  </a:lnTo>
                  <a:lnTo>
                    <a:pt x="200977" y="224790"/>
                  </a:lnTo>
                  <a:lnTo>
                    <a:pt x="200977" y="0"/>
                  </a:lnTo>
                  <a:lnTo>
                    <a:pt x="0" y="0"/>
                  </a:lnTo>
                  <a:lnTo>
                    <a:pt x="0" y="224790"/>
                  </a:lnTo>
                  <a:lnTo>
                    <a:pt x="0" y="401320"/>
                  </a:lnTo>
                  <a:lnTo>
                    <a:pt x="0" y="628650"/>
                  </a:lnTo>
                  <a:lnTo>
                    <a:pt x="200977" y="628650"/>
                  </a:lnTo>
                  <a:lnTo>
                    <a:pt x="200977" y="401320"/>
                  </a:lnTo>
                  <a:lnTo>
                    <a:pt x="278930" y="401320"/>
                  </a:lnTo>
                  <a:lnTo>
                    <a:pt x="278930" y="628650"/>
                  </a:lnTo>
                  <a:lnTo>
                    <a:pt x="479463" y="628650"/>
                  </a:lnTo>
                  <a:lnTo>
                    <a:pt x="479463" y="401320"/>
                  </a:lnTo>
                  <a:lnTo>
                    <a:pt x="479463" y="224790"/>
                  </a:lnTo>
                  <a:lnTo>
                    <a:pt x="479463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9489" y="594613"/>
              <a:ext cx="480059" cy="629285"/>
            </a:xfrm>
            <a:custGeom>
              <a:avLst/>
              <a:gdLst/>
              <a:ahLst/>
              <a:cxnLst/>
              <a:rect l="l" t="t" r="r" b="b"/>
              <a:pathLst>
                <a:path w="480059" h="629285">
                  <a:moveTo>
                    <a:pt x="0" y="0"/>
                  </a:moveTo>
                  <a:lnTo>
                    <a:pt x="200977" y="0"/>
                  </a:lnTo>
                  <a:lnTo>
                    <a:pt x="200977" y="224409"/>
                  </a:lnTo>
                  <a:lnTo>
                    <a:pt x="278930" y="224409"/>
                  </a:lnTo>
                  <a:lnTo>
                    <a:pt x="278930" y="0"/>
                  </a:lnTo>
                  <a:lnTo>
                    <a:pt x="479463" y="0"/>
                  </a:lnTo>
                  <a:lnTo>
                    <a:pt x="479463" y="628776"/>
                  </a:lnTo>
                  <a:lnTo>
                    <a:pt x="278930" y="628776"/>
                  </a:lnTo>
                  <a:lnTo>
                    <a:pt x="278930" y="401193"/>
                  </a:lnTo>
                  <a:lnTo>
                    <a:pt x="200977" y="401193"/>
                  </a:lnTo>
                  <a:lnTo>
                    <a:pt x="200977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13916" y="600455"/>
              <a:ext cx="238518" cy="66522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08074" y="594652"/>
              <a:ext cx="201295" cy="629285"/>
            </a:xfrm>
            <a:custGeom>
              <a:avLst/>
              <a:gdLst/>
              <a:ahLst/>
              <a:cxnLst/>
              <a:rect l="l" t="t" r="r" b="b"/>
              <a:pathLst>
                <a:path w="201294" h="629285">
                  <a:moveTo>
                    <a:pt x="200964" y="0"/>
                  </a:moveTo>
                  <a:lnTo>
                    <a:pt x="0" y="0"/>
                  </a:lnTo>
                  <a:lnTo>
                    <a:pt x="0" y="628738"/>
                  </a:lnTo>
                  <a:lnTo>
                    <a:pt x="200964" y="628738"/>
                  </a:lnTo>
                  <a:lnTo>
                    <a:pt x="200964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8074" y="594652"/>
              <a:ext cx="201295" cy="629285"/>
            </a:xfrm>
            <a:custGeom>
              <a:avLst/>
              <a:gdLst/>
              <a:ahLst/>
              <a:cxnLst/>
              <a:rect l="l" t="t" r="r" b="b"/>
              <a:pathLst>
                <a:path w="201294" h="629285">
                  <a:moveTo>
                    <a:pt x="0" y="628738"/>
                  </a:moveTo>
                  <a:lnTo>
                    <a:pt x="200964" y="628738"/>
                  </a:lnTo>
                  <a:lnTo>
                    <a:pt x="200964" y="0"/>
                  </a:lnTo>
                  <a:lnTo>
                    <a:pt x="0" y="0"/>
                  </a:lnTo>
                  <a:lnTo>
                    <a:pt x="0" y="628738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47088" y="600455"/>
              <a:ext cx="607313" cy="66522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42261" y="59461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30" h="629285">
                  <a:moveTo>
                    <a:pt x="426719" y="0"/>
                  </a:moveTo>
                  <a:lnTo>
                    <a:pt x="150494" y="0"/>
                  </a:lnTo>
                  <a:lnTo>
                    <a:pt x="0" y="628776"/>
                  </a:lnTo>
                  <a:lnTo>
                    <a:pt x="201675" y="628776"/>
                  </a:lnTo>
                  <a:lnTo>
                    <a:pt x="225425" y="524383"/>
                  </a:lnTo>
                  <a:lnTo>
                    <a:pt x="545979" y="524383"/>
                  </a:lnTo>
                  <a:lnTo>
                    <a:pt x="513861" y="383159"/>
                  </a:lnTo>
                  <a:lnTo>
                    <a:pt x="261874" y="383159"/>
                  </a:lnTo>
                  <a:lnTo>
                    <a:pt x="262381" y="376555"/>
                  </a:lnTo>
                  <a:lnTo>
                    <a:pt x="262381" y="374141"/>
                  </a:lnTo>
                  <a:lnTo>
                    <a:pt x="261336" y="362283"/>
                  </a:lnTo>
                  <a:lnTo>
                    <a:pt x="258206" y="350710"/>
                  </a:lnTo>
                  <a:lnTo>
                    <a:pt x="253005" y="339423"/>
                  </a:lnTo>
                  <a:lnTo>
                    <a:pt x="245744" y="328422"/>
                  </a:lnTo>
                  <a:lnTo>
                    <a:pt x="241045" y="323469"/>
                  </a:lnTo>
                  <a:lnTo>
                    <a:pt x="236600" y="318643"/>
                  </a:lnTo>
                  <a:lnTo>
                    <a:pt x="210438" y="283400"/>
                  </a:lnTo>
                  <a:lnTo>
                    <a:pt x="207390" y="266191"/>
                  </a:lnTo>
                  <a:lnTo>
                    <a:pt x="208127" y="258026"/>
                  </a:lnTo>
                  <a:lnTo>
                    <a:pt x="239702" y="227718"/>
                  </a:lnTo>
                  <a:lnTo>
                    <a:pt x="247395" y="227075"/>
                  </a:lnTo>
                  <a:lnTo>
                    <a:pt x="478363" y="227075"/>
                  </a:lnTo>
                  <a:lnTo>
                    <a:pt x="426719" y="0"/>
                  </a:lnTo>
                  <a:close/>
                </a:path>
                <a:path w="570230" h="629285">
                  <a:moveTo>
                    <a:pt x="545979" y="524383"/>
                  </a:moveTo>
                  <a:lnTo>
                    <a:pt x="345948" y="524383"/>
                  </a:lnTo>
                  <a:lnTo>
                    <a:pt x="369950" y="628776"/>
                  </a:lnTo>
                  <a:lnTo>
                    <a:pt x="569721" y="628776"/>
                  </a:lnTo>
                  <a:lnTo>
                    <a:pt x="545979" y="524383"/>
                  </a:lnTo>
                  <a:close/>
                </a:path>
                <a:path w="570230" h="629285">
                  <a:moveTo>
                    <a:pt x="478363" y="227075"/>
                  </a:moveTo>
                  <a:lnTo>
                    <a:pt x="333629" y="227075"/>
                  </a:lnTo>
                  <a:lnTo>
                    <a:pt x="342012" y="227836"/>
                  </a:lnTo>
                  <a:lnTo>
                    <a:pt x="350599" y="230108"/>
                  </a:lnTo>
                  <a:lnTo>
                    <a:pt x="359400" y="233880"/>
                  </a:lnTo>
                  <a:lnTo>
                    <a:pt x="368426" y="239140"/>
                  </a:lnTo>
                  <a:lnTo>
                    <a:pt x="372110" y="244601"/>
                  </a:lnTo>
                  <a:lnTo>
                    <a:pt x="374014" y="252602"/>
                  </a:lnTo>
                  <a:lnTo>
                    <a:pt x="374014" y="263016"/>
                  </a:lnTo>
                  <a:lnTo>
                    <a:pt x="348779" y="316523"/>
                  </a:lnTo>
                  <a:lnTo>
                    <a:pt x="312324" y="347980"/>
                  </a:lnTo>
                  <a:lnTo>
                    <a:pt x="285583" y="365696"/>
                  </a:lnTo>
                  <a:lnTo>
                    <a:pt x="278796" y="370268"/>
                  </a:lnTo>
                  <a:lnTo>
                    <a:pt x="272629" y="374650"/>
                  </a:lnTo>
                  <a:lnTo>
                    <a:pt x="267081" y="378840"/>
                  </a:lnTo>
                  <a:lnTo>
                    <a:pt x="261874" y="383159"/>
                  </a:lnTo>
                  <a:lnTo>
                    <a:pt x="513861" y="383159"/>
                  </a:lnTo>
                  <a:lnTo>
                    <a:pt x="478363" y="227075"/>
                  </a:lnTo>
                  <a:close/>
                </a:path>
                <a:path w="570230" h="629285">
                  <a:moveTo>
                    <a:pt x="333629" y="227075"/>
                  </a:moveTo>
                  <a:lnTo>
                    <a:pt x="255650" y="227075"/>
                  </a:lnTo>
                  <a:lnTo>
                    <a:pt x="262889" y="229108"/>
                  </a:lnTo>
                  <a:lnTo>
                    <a:pt x="269239" y="232918"/>
                  </a:lnTo>
                  <a:lnTo>
                    <a:pt x="274433" y="236557"/>
                  </a:lnTo>
                  <a:lnTo>
                    <a:pt x="279542" y="241554"/>
                  </a:lnTo>
                  <a:lnTo>
                    <a:pt x="284581" y="247884"/>
                  </a:lnTo>
                  <a:lnTo>
                    <a:pt x="289560" y="255524"/>
                  </a:lnTo>
                  <a:lnTo>
                    <a:pt x="300035" y="243095"/>
                  </a:lnTo>
                  <a:lnTo>
                    <a:pt x="310880" y="234203"/>
                  </a:lnTo>
                  <a:lnTo>
                    <a:pt x="322081" y="228859"/>
                  </a:lnTo>
                  <a:lnTo>
                    <a:pt x="333629" y="227075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43557" y="815594"/>
              <a:ext cx="178815" cy="1682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42261" y="59461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30" h="629285">
                  <a:moveTo>
                    <a:pt x="150494" y="0"/>
                  </a:moveTo>
                  <a:lnTo>
                    <a:pt x="426719" y="0"/>
                  </a:lnTo>
                  <a:lnTo>
                    <a:pt x="569721" y="628776"/>
                  </a:lnTo>
                  <a:lnTo>
                    <a:pt x="369950" y="628776"/>
                  </a:lnTo>
                  <a:lnTo>
                    <a:pt x="345948" y="524383"/>
                  </a:lnTo>
                  <a:lnTo>
                    <a:pt x="225425" y="524383"/>
                  </a:lnTo>
                  <a:lnTo>
                    <a:pt x="201675" y="628776"/>
                  </a:lnTo>
                  <a:lnTo>
                    <a:pt x="0" y="628776"/>
                  </a:lnTo>
                  <a:lnTo>
                    <a:pt x="150494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94432" y="589787"/>
              <a:ext cx="444258" cy="685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88336" y="584200"/>
              <a:ext cx="407670" cy="648970"/>
            </a:xfrm>
            <a:custGeom>
              <a:avLst/>
              <a:gdLst/>
              <a:ahLst/>
              <a:cxnLst/>
              <a:rect l="l" t="t" r="r" b="b"/>
              <a:pathLst>
                <a:path w="407669" h="648969">
                  <a:moveTo>
                    <a:pt x="225297" y="0"/>
                  </a:moveTo>
                  <a:lnTo>
                    <a:pt x="176541" y="3375"/>
                  </a:lnTo>
                  <a:lnTo>
                    <a:pt x="134286" y="13501"/>
                  </a:lnTo>
                  <a:lnTo>
                    <a:pt x="98532" y="30378"/>
                  </a:lnTo>
                  <a:lnTo>
                    <a:pt x="46525" y="84385"/>
                  </a:lnTo>
                  <a:lnTo>
                    <a:pt x="30273" y="121515"/>
                  </a:lnTo>
                  <a:lnTo>
                    <a:pt x="20522" y="165395"/>
                  </a:lnTo>
                  <a:lnTo>
                    <a:pt x="17271" y="216026"/>
                  </a:lnTo>
                  <a:lnTo>
                    <a:pt x="18700" y="244695"/>
                  </a:lnTo>
                  <a:lnTo>
                    <a:pt x="30130" y="295126"/>
                  </a:lnTo>
                  <a:lnTo>
                    <a:pt x="53040" y="336629"/>
                  </a:lnTo>
                  <a:lnTo>
                    <a:pt x="87762" y="371300"/>
                  </a:lnTo>
                  <a:lnTo>
                    <a:pt x="154686" y="414909"/>
                  </a:lnTo>
                  <a:lnTo>
                    <a:pt x="161520" y="419439"/>
                  </a:lnTo>
                  <a:lnTo>
                    <a:pt x="180212" y="445642"/>
                  </a:lnTo>
                  <a:lnTo>
                    <a:pt x="180212" y="461772"/>
                  </a:lnTo>
                  <a:lnTo>
                    <a:pt x="178053" y="468122"/>
                  </a:lnTo>
                  <a:lnTo>
                    <a:pt x="169544" y="477647"/>
                  </a:lnTo>
                  <a:lnTo>
                    <a:pt x="163956" y="479933"/>
                  </a:lnTo>
                  <a:lnTo>
                    <a:pt x="157099" y="479933"/>
                  </a:lnTo>
                  <a:lnTo>
                    <a:pt x="120719" y="465788"/>
                  </a:lnTo>
                  <a:lnTo>
                    <a:pt x="79517" y="423973"/>
                  </a:lnTo>
                  <a:lnTo>
                    <a:pt x="51053" y="382015"/>
                  </a:lnTo>
                  <a:lnTo>
                    <a:pt x="0" y="599313"/>
                  </a:lnTo>
                  <a:lnTo>
                    <a:pt x="47152" y="620815"/>
                  </a:lnTo>
                  <a:lnTo>
                    <a:pt x="95853" y="636174"/>
                  </a:lnTo>
                  <a:lnTo>
                    <a:pt x="146125" y="645390"/>
                  </a:lnTo>
                  <a:lnTo>
                    <a:pt x="197993" y="648462"/>
                  </a:lnTo>
                  <a:lnTo>
                    <a:pt x="247022" y="645104"/>
                  </a:lnTo>
                  <a:lnTo>
                    <a:pt x="289524" y="635031"/>
                  </a:lnTo>
                  <a:lnTo>
                    <a:pt x="325495" y="618243"/>
                  </a:lnTo>
                  <a:lnTo>
                    <a:pt x="377834" y="564522"/>
                  </a:lnTo>
                  <a:lnTo>
                    <a:pt x="394196" y="527589"/>
                  </a:lnTo>
                  <a:lnTo>
                    <a:pt x="404015" y="483941"/>
                  </a:lnTo>
                  <a:lnTo>
                    <a:pt x="407288" y="433577"/>
                  </a:lnTo>
                  <a:lnTo>
                    <a:pt x="406336" y="410245"/>
                  </a:lnTo>
                  <a:lnTo>
                    <a:pt x="398716" y="368248"/>
                  </a:lnTo>
                  <a:lnTo>
                    <a:pt x="383807" y="332603"/>
                  </a:lnTo>
                  <a:lnTo>
                    <a:pt x="351536" y="290829"/>
                  </a:lnTo>
                  <a:lnTo>
                    <a:pt x="304101" y="255754"/>
                  </a:lnTo>
                  <a:lnTo>
                    <a:pt x="263499" y="231796"/>
                  </a:lnTo>
                  <a:lnTo>
                    <a:pt x="247411" y="221757"/>
                  </a:lnTo>
                  <a:lnTo>
                    <a:pt x="219672" y="190470"/>
                  </a:lnTo>
                  <a:lnTo>
                    <a:pt x="219075" y="183134"/>
                  </a:lnTo>
                  <a:lnTo>
                    <a:pt x="219075" y="176022"/>
                  </a:lnTo>
                  <a:lnTo>
                    <a:pt x="221106" y="170307"/>
                  </a:lnTo>
                  <a:lnTo>
                    <a:pt x="229488" y="162051"/>
                  </a:lnTo>
                  <a:lnTo>
                    <a:pt x="235331" y="160020"/>
                  </a:lnTo>
                  <a:lnTo>
                    <a:pt x="242569" y="160020"/>
                  </a:lnTo>
                  <a:lnTo>
                    <a:pt x="280271" y="172503"/>
                  </a:lnTo>
                  <a:lnTo>
                    <a:pt x="319738" y="210534"/>
                  </a:lnTo>
                  <a:lnTo>
                    <a:pt x="348869" y="251205"/>
                  </a:lnTo>
                  <a:lnTo>
                    <a:pt x="400812" y="45847"/>
                  </a:lnTo>
                  <a:lnTo>
                    <a:pt x="358546" y="25824"/>
                  </a:lnTo>
                  <a:lnTo>
                    <a:pt x="315198" y="11493"/>
                  </a:lnTo>
                  <a:lnTo>
                    <a:pt x="270777" y="2877"/>
                  </a:lnTo>
                  <a:lnTo>
                    <a:pt x="225297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88336" y="584200"/>
              <a:ext cx="407670" cy="648970"/>
            </a:xfrm>
            <a:custGeom>
              <a:avLst/>
              <a:gdLst/>
              <a:ahLst/>
              <a:cxnLst/>
              <a:rect l="l" t="t" r="r" b="b"/>
              <a:pathLst>
                <a:path w="407669" h="648969">
                  <a:moveTo>
                    <a:pt x="225297" y="0"/>
                  </a:moveTo>
                  <a:lnTo>
                    <a:pt x="270777" y="2877"/>
                  </a:lnTo>
                  <a:lnTo>
                    <a:pt x="315198" y="11493"/>
                  </a:lnTo>
                  <a:lnTo>
                    <a:pt x="358546" y="25824"/>
                  </a:lnTo>
                  <a:lnTo>
                    <a:pt x="400812" y="45847"/>
                  </a:lnTo>
                  <a:lnTo>
                    <a:pt x="348869" y="251205"/>
                  </a:lnTo>
                  <a:lnTo>
                    <a:pt x="334011" y="229322"/>
                  </a:lnTo>
                  <a:lnTo>
                    <a:pt x="319738" y="210534"/>
                  </a:lnTo>
                  <a:lnTo>
                    <a:pt x="292988" y="182245"/>
                  </a:lnTo>
                  <a:lnTo>
                    <a:pt x="255073" y="161403"/>
                  </a:lnTo>
                  <a:lnTo>
                    <a:pt x="242569" y="160020"/>
                  </a:lnTo>
                  <a:lnTo>
                    <a:pt x="235331" y="160020"/>
                  </a:lnTo>
                  <a:lnTo>
                    <a:pt x="229488" y="162051"/>
                  </a:lnTo>
                  <a:lnTo>
                    <a:pt x="225297" y="166242"/>
                  </a:lnTo>
                  <a:lnTo>
                    <a:pt x="221106" y="170307"/>
                  </a:lnTo>
                  <a:lnTo>
                    <a:pt x="219075" y="176022"/>
                  </a:lnTo>
                  <a:lnTo>
                    <a:pt x="219075" y="183134"/>
                  </a:lnTo>
                  <a:lnTo>
                    <a:pt x="247411" y="221757"/>
                  </a:lnTo>
                  <a:lnTo>
                    <a:pt x="284099" y="243966"/>
                  </a:lnTo>
                  <a:lnTo>
                    <a:pt x="304101" y="255754"/>
                  </a:lnTo>
                  <a:lnTo>
                    <a:pt x="322008" y="267493"/>
                  </a:lnTo>
                  <a:lnTo>
                    <a:pt x="363563" y="303214"/>
                  </a:lnTo>
                  <a:lnTo>
                    <a:pt x="392049" y="349630"/>
                  </a:lnTo>
                  <a:lnTo>
                    <a:pt x="403478" y="388461"/>
                  </a:lnTo>
                  <a:lnTo>
                    <a:pt x="407288" y="433577"/>
                  </a:lnTo>
                  <a:lnTo>
                    <a:pt x="404015" y="483941"/>
                  </a:lnTo>
                  <a:lnTo>
                    <a:pt x="394196" y="527589"/>
                  </a:lnTo>
                  <a:lnTo>
                    <a:pt x="377834" y="564522"/>
                  </a:lnTo>
                  <a:lnTo>
                    <a:pt x="325495" y="618243"/>
                  </a:lnTo>
                  <a:lnTo>
                    <a:pt x="289524" y="635031"/>
                  </a:lnTo>
                  <a:lnTo>
                    <a:pt x="247022" y="645104"/>
                  </a:lnTo>
                  <a:lnTo>
                    <a:pt x="197993" y="648462"/>
                  </a:lnTo>
                  <a:lnTo>
                    <a:pt x="146125" y="645390"/>
                  </a:lnTo>
                  <a:lnTo>
                    <a:pt x="95853" y="636174"/>
                  </a:lnTo>
                  <a:lnTo>
                    <a:pt x="47152" y="620815"/>
                  </a:lnTo>
                  <a:lnTo>
                    <a:pt x="0" y="599313"/>
                  </a:lnTo>
                  <a:lnTo>
                    <a:pt x="51053" y="382015"/>
                  </a:lnTo>
                  <a:lnTo>
                    <a:pt x="65363" y="404405"/>
                  </a:lnTo>
                  <a:lnTo>
                    <a:pt x="79517" y="423973"/>
                  </a:lnTo>
                  <a:lnTo>
                    <a:pt x="107314" y="454787"/>
                  </a:lnTo>
                  <a:lnTo>
                    <a:pt x="145623" y="478361"/>
                  </a:lnTo>
                  <a:lnTo>
                    <a:pt x="157099" y="479933"/>
                  </a:lnTo>
                  <a:lnTo>
                    <a:pt x="163956" y="479933"/>
                  </a:lnTo>
                  <a:lnTo>
                    <a:pt x="169544" y="477647"/>
                  </a:lnTo>
                  <a:lnTo>
                    <a:pt x="173862" y="472821"/>
                  </a:lnTo>
                  <a:lnTo>
                    <a:pt x="178053" y="468122"/>
                  </a:lnTo>
                  <a:lnTo>
                    <a:pt x="180212" y="461772"/>
                  </a:lnTo>
                  <a:lnTo>
                    <a:pt x="180212" y="453644"/>
                  </a:lnTo>
                  <a:lnTo>
                    <a:pt x="180212" y="445642"/>
                  </a:lnTo>
                  <a:lnTo>
                    <a:pt x="154686" y="414909"/>
                  </a:lnTo>
                  <a:lnTo>
                    <a:pt x="109600" y="386207"/>
                  </a:lnTo>
                  <a:lnTo>
                    <a:pt x="87762" y="371300"/>
                  </a:lnTo>
                  <a:lnTo>
                    <a:pt x="53040" y="336629"/>
                  </a:lnTo>
                  <a:lnTo>
                    <a:pt x="30130" y="295126"/>
                  </a:lnTo>
                  <a:lnTo>
                    <a:pt x="18700" y="244695"/>
                  </a:lnTo>
                  <a:lnTo>
                    <a:pt x="17271" y="216026"/>
                  </a:lnTo>
                  <a:lnTo>
                    <a:pt x="20522" y="165395"/>
                  </a:lnTo>
                  <a:lnTo>
                    <a:pt x="30273" y="121515"/>
                  </a:lnTo>
                  <a:lnTo>
                    <a:pt x="46525" y="84385"/>
                  </a:lnTo>
                  <a:lnTo>
                    <a:pt x="98532" y="30378"/>
                  </a:lnTo>
                  <a:lnTo>
                    <a:pt x="134286" y="13501"/>
                  </a:lnTo>
                  <a:lnTo>
                    <a:pt x="176541" y="3375"/>
                  </a:lnTo>
                  <a:lnTo>
                    <a:pt x="225297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45536" y="441959"/>
              <a:ext cx="400050" cy="82372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140455" y="437006"/>
              <a:ext cx="362585" cy="786765"/>
            </a:xfrm>
            <a:custGeom>
              <a:avLst/>
              <a:gdLst/>
              <a:ahLst/>
              <a:cxnLst/>
              <a:rect l="l" t="t" r="r" b="b"/>
              <a:pathLst>
                <a:path w="362585" h="786765">
                  <a:moveTo>
                    <a:pt x="362204" y="157606"/>
                  </a:moveTo>
                  <a:lnTo>
                    <a:pt x="0" y="157606"/>
                  </a:lnTo>
                  <a:lnTo>
                    <a:pt x="0" y="786383"/>
                  </a:lnTo>
                  <a:lnTo>
                    <a:pt x="362204" y="786383"/>
                  </a:lnTo>
                  <a:lnTo>
                    <a:pt x="362204" y="616330"/>
                  </a:lnTo>
                  <a:lnTo>
                    <a:pt x="200914" y="616330"/>
                  </a:lnTo>
                  <a:lnTo>
                    <a:pt x="200914" y="557276"/>
                  </a:lnTo>
                  <a:lnTo>
                    <a:pt x="313690" y="557276"/>
                  </a:lnTo>
                  <a:lnTo>
                    <a:pt x="313690" y="387222"/>
                  </a:lnTo>
                  <a:lnTo>
                    <a:pt x="200914" y="387222"/>
                  </a:lnTo>
                  <a:lnTo>
                    <a:pt x="200914" y="327659"/>
                  </a:lnTo>
                  <a:lnTo>
                    <a:pt x="362204" y="327659"/>
                  </a:lnTo>
                  <a:lnTo>
                    <a:pt x="362204" y="157606"/>
                  </a:lnTo>
                  <a:close/>
                </a:path>
                <a:path w="362585" h="786765">
                  <a:moveTo>
                    <a:pt x="241609" y="83692"/>
                  </a:moveTo>
                  <a:lnTo>
                    <a:pt x="151765" y="83692"/>
                  </a:lnTo>
                  <a:lnTo>
                    <a:pt x="157606" y="86105"/>
                  </a:lnTo>
                  <a:lnTo>
                    <a:pt x="162179" y="90804"/>
                  </a:lnTo>
                  <a:lnTo>
                    <a:pt x="166623" y="95503"/>
                  </a:lnTo>
                  <a:lnTo>
                    <a:pt x="168909" y="102107"/>
                  </a:lnTo>
                  <a:lnTo>
                    <a:pt x="168909" y="115823"/>
                  </a:lnTo>
                  <a:lnTo>
                    <a:pt x="167894" y="120141"/>
                  </a:lnTo>
                  <a:lnTo>
                    <a:pt x="165989" y="123189"/>
                  </a:lnTo>
                  <a:lnTo>
                    <a:pt x="163895" y="127357"/>
                  </a:lnTo>
                  <a:lnTo>
                    <a:pt x="160670" y="132429"/>
                  </a:lnTo>
                  <a:lnTo>
                    <a:pt x="156327" y="138406"/>
                  </a:lnTo>
                  <a:lnTo>
                    <a:pt x="150976" y="145160"/>
                  </a:lnTo>
                  <a:lnTo>
                    <a:pt x="150876" y="157606"/>
                  </a:lnTo>
                  <a:lnTo>
                    <a:pt x="164465" y="157606"/>
                  </a:lnTo>
                  <a:lnTo>
                    <a:pt x="171577" y="157352"/>
                  </a:lnTo>
                  <a:lnTo>
                    <a:pt x="174117" y="157352"/>
                  </a:lnTo>
                  <a:lnTo>
                    <a:pt x="179323" y="157225"/>
                  </a:lnTo>
                  <a:lnTo>
                    <a:pt x="186435" y="155701"/>
                  </a:lnTo>
                  <a:lnTo>
                    <a:pt x="195706" y="152907"/>
                  </a:lnTo>
                  <a:lnTo>
                    <a:pt x="192913" y="145160"/>
                  </a:lnTo>
                  <a:lnTo>
                    <a:pt x="192531" y="143509"/>
                  </a:lnTo>
                  <a:lnTo>
                    <a:pt x="202722" y="143509"/>
                  </a:lnTo>
                  <a:lnTo>
                    <a:pt x="204089" y="142493"/>
                  </a:lnTo>
                  <a:lnTo>
                    <a:pt x="234041" y="104350"/>
                  </a:lnTo>
                  <a:lnTo>
                    <a:pt x="239712" y="91249"/>
                  </a:lnTo>
                  <a:lnTo>
                    <a:pt x="241609" y="83692"/>
                  </a:lnTo>
                  <a:close/>
                </a:path>
                <a:path w="362585" h="786765">
                  <a:moveTo>
                    <a:pt x="202722" y="143509"/>
                  </a:moveTo>
                  <a:lnTo>
                    <a:pt x="192531" y="143509"/>
                  </a:lnTo>
                  <a:lnTo>
                    <a:pt x="194564" y="147954"/>
                  </a:lnTo>
                  <a:lnTo>
                    <a:pt x="199135" y="146176"/>
                  </a:lnTo>
                  <a:lnTo>
                    <a:pt x="202722" y="143509"/>
                  </a:lnTo>
                  <a:close/>
                </a:path>
                <a:path w="362585" h="786765">
                  <a:moveTo>
                    <a:pt x="184277" y="0"/>
                  </a:moveTo>
                  <a:lnTo>
                    <a:pt x="140860" y="15484"/>
                  </a:lnTo>
                  <a:lnTo>
                    <a:pt x="111331" y="58419"/>
                  </a:lnTo>
                  <a:lnTo>
                    <a:pt x="100711" y="95757"/>
                  </a:lnTo>
                  <a:lnTo>
                    <a:pt x="115381" y="90497"/>
                  </a:lnTo>
                  <a:lnTo>
                    <a:pt x="127587" y="86725"/>
                  </a:lnTo>
                  <a:lnTo>
                    <a:pt x="137340" y="84453"/>
                  </a:lnTo>
                  <a:lnTo>
                    <a:pt x="144653" y="83692"/>
                  </a:lnTo>
                  <a:lnTo>
                    <a:pt x="241609" y="83692"/>
                  </a:lnTo>
                  <a:lnTo>
                    <a:pt x="243097" y="77767"/>
                  </a:lnTo>
                  <a:lnTo>
                    <a:pt x="238871" y="38941"/>
                  </a:lnTo>
                  <a:lnTo>
                    <a:pt x="206184" y="4095"/>
                  </a:lnTo>
                  <a:lnTo>
                    <a:pt x="195897" y="1023"/>
                  </a:lnTo>
                  <a:lnTo>
                    <a:pt x="184277" y="0"/>
                  </a:lnTo>
                  <a:close/>
                </a:path>
              </a:pathLst>
            </a:custGeom>
            <a:solidFill>
              <a:srgbClr val="99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140455" y="437006"/>
              <a:ext cx="362585" cy="786765"/>
            </a:xfrm>
            <a:custGeom>
              <a:avLst/>
              <a:gdLst/>
              <a:ahLst/>
              <a:cxnLst/>
              <a:rect l="l" t="t" r="r" b="b"/>
              <a:pathLst>
                <a:path w="362585" h="786765">
                  <a:moveTo>
                    <a:pt x="184277" y="0"/>
                  </a:moveTo>
                  <a:lnTo>
                    <a:pt x="222757" y="16382"/>
                  </a:lnTo>
                  <a:lnTo>
                    <a:pt x="242885" y="51119"/>
                  </a:lnTo>
                  <a:lnTo>
                    <a:pt x="244220" y="63880"/>
                  </a:lnTo>
                  <a:lnTo>
                    <a:pt x="243097" y="77767"/>
                  </a:lnTo>
                  <a:lnTo>
                    <a:pt x="226059" y="117093"/>
                  </a:lnTo>
                  <a:lnTo>
                    <a:pt x="199135" y="146176"/>
                  </a:lnTo>
                  <a:lnTo>
                    <a:pt x="194564" y="147954"/>
                  </a:lnTo>
                  <a:lnTo>
                    <a:pt x="192531" y="143509"/>
                  </a:lnTo>
                  <a:lnTo>
                    <a:pt x="192913" y="145160"/>
                  </a:lnTo>
                  <a:lnTo>
                    <a:pt x="195706" y="152907"/>
                  </a:lnTo>
                  <a:lnTo>
                    <a:pt x="186435" y="155701"/>
                  </a:lnTo>
                  <a:lnTo>
                    <a:pt x="179323" y="157225"/>
                  </a:lnTo>
                  <a:lnTo>
                    <a:pt x="174117" y="157352"/>
                  </a:lnTo>
                  <a:lnTo>
                    <a:pt x="171577" y="157352"/>
                  </a:lnTo>
                  <a:lnTo>
                    <a:pt x="168402" y="157479"/>
                  </a:lnTo>
                  <a:lnTo>
                    <a:pt x="164465" y="157606"/>
                  </a:lnTo>
                  <a:lnTo>
                    <a:pt x="162941" y="157606"/>
                  </a:lnTo>
                  <a:lnTo>
                    <a:pt x="362204" y="157606"/>
                  </a:lnTo>
                  <a:lnTo>
                    <a:pt x="362204" y="327659"/>
                  </a:lnTo>
                  <a:lnTo>
                    <a:pt x="200914" y="327659"/>
                  </a:lnTo>
                  <a:lnTo>
                    <a:pt x="200914" y="387222"/>
                  </a:lnTo>
                  <a:lnTo>
                    <a:pt x="313690" y="387222"/>
                  </a:lnTo>
                  <a:lnTo>
                    <a:pt x="313690" y="557276"/>
                  </a:lnTo>
                  <a:lnTo>
                    <a:pt x="200914" y="557276"/>
                  </a:lnTo>
                  <a:lnTo>
                    <a:pt x="200914" y="616330"/>
                  </a:lnTo>
                  <a:lnTo>
                    <a:pt x="362204" y="616330"/>
                  </a:lnTo>
                  <a:lnTo>
                    <a:pt x="362204" y="786383"/>
                  </a:lnTo>
                  <a:lnTo>
                    <a:pt x="0" y="786383"/>
                  </a:lnTo>
                  <a:lnTo>
                    <a:pt x="0" y="157606"/>
                  </a:lnTo>
                  <a:lnTo>
                    <a:pt x="150876" y="157606"/>
                  </a:lnTo>
                  <a:lnTo>
                    <a:pt x="150876" y="154177"/>
                  </a:lnTo>
                  <a:lnTo>
                    <a:pt x="150876" y="145287"/>
                  </a:lnTo>
                  <a:lnTo>
                    <a:pt x="156327" y="138406"/>
                  </a:lnTo>
                  <a:lnTo>
                    <a:pt x="160670" y="132429"/>
                  </a:lnTo>
                  <a:lnTo>
                    <a:pt x="163895" y="127357"/>
                  </a:lnTo>
                  <a:lnTo>
                    <a:pt x="165989" y="123189"/>
                  </a:lnTo>
                  <a:lnTo>
                    <a:pt x="167894" y="120141"/>
                  </a:lnTo>
                  <a:lnTo>
                    <a:pt x="168909" y="115823"/>
                  </a:lnTo>
                  <a:lnTo>
                    <a:pt x="168909" y="110489"/>
                  </a:lnTo>
                  <a:lnTo>
                    <a:pt x="168909" y="102107"/>
                  </a:lnTo>
                  <a:lnTo>
                    <a:pt x="166623" y="95503"/>
                  </a:lnTo>
                  <a:lnTo>
                    <a:pt x="162179" y="90804"/>
                  </a:lnTo>
                  <a:lnTo>
                    <a:pt x="157606" y="86105"/>
                  </a:lnTo>
                  <a:lnTo>
                    <a:pt x="151765" y="83692"/>
                  </a:lnTo>
                  <a:lnTo>
                    <a:pt x="144653" y="83692"/>
                  </a:lnTo>
                  <a:lnTo>
                    <a:pt x="137340" y="84453"/>
                  </a:lnTo>
                  <a:lnTo>
                    <a:pt x="127587" y="86725"/>
                  </a:lnTo>
                  <a:lnTo>
                    <a:pt x="115381" y="90497"/>
                  </a:lnTo>
                  <a:lnTo>
                    <a:pt x="100711" y="95757"/>
                  </a:lnTo>
                  <a:lnTo>
                    <a:pt x="105086" y="76279"/>
                  </a:lnTo>
                  <a:lnTo>
                    <a:pt x="129285" y="27558"/>
                  </a:lnTo>
                  <a:lnTo>
                    <a:pt x="168344" y="1716"/>
                  </a:lnTo>
                  <a:lnTo>
                    <a:pt x="184277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20668" y="589787"/>
              <a:ext cx="454913" cy="6850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815714" y="584200"/>
              <a:ext cx="417195" cy="647700"/>
            </a:xfrm>
            <a:custGeom>
              <a:avLst/>
              <a:gdLst/>
              <a:ahLst/>
              <a:cxnLst/>
              <a:rect l="l" t="t" r="r" b="b"/>
              <a:pathLst>
                <a:path w="417195" h="647700">
                  <a:moveTo>
                    <a:pt x="239775" y="0"/>
                  </a:moveTo>
                  <a:lnTo>
                    <a:pt x="189793" y="5812"/>
                  </a:lnTo>
                  <a:lnTo>
                    <a:pt x="144430" y="23256"/>
                  </a:lnTo>
                  <a:lnTo>
                    <a:pt x="103687" y="52345"/>
                  </a:lnTo>
                  <a:lnTo>
                    <a:pt x="67563" y="93090"/>
                  </a:lnTo>
                  <a:lnTo>
                    <a:pt x="43224" y="132275"/>
                  </a:lnTo>
                  <a:lnTo>
                    <a:pt x="24304" y="175311"/>
                  </a:lnTo>
                  <a:lnTo>
                    <a:pt x="10798" y="222213"/>
                  </a:lnTo>
                  <a:lnTo>
                    <a:pt x="2698" y="272992"/>
                  </a:lnTo>
                  <a:lnTo>
                    <a:pt x="0" y="327660"/>
                  </a:lnTo>
                  <a:lnTo>
                    <a:pt x="2819" y="381762"/>
                  </a:lnTo>
                  <a:lnTo>
                    <a:pt x="11277" y="432053"/>
                  </a:lnTo>
                  <a:lnTo>
                    <a:pt x="25374" y="478536"/>
                  </a:lnTo>
                  <a:lnTo>
                    <a:pt x="45110" y="521208"/>
                  </a:lnTo>
                  <a:lnTo>
                    <a:pt x="70485" y="560070"/>
                  </a:lnTo>
                  <a:lnTo>
                    <a:pt x="104159" y="598221"/>
                  </a:lnTo>
                  <a:lnTo>
                    <a:pt x="142906" y="625443"/>
                  </a:lnTo>
                  <a:lnTo>
                    <a:pt x="186749" y="641758"/>
                  </a:lnTo>
                  <a:lnTo>
                    <a:pt x="235712" y="647191"/>
                  </a:lnTo>
                  <a:lnTo>
                    <a:pt x="250118" y="646858"/>
                  </a:lnTo>
                  <a:lnTo>
                    <a:pt x="291338" y="641858"/>
                  </a:lnTo>
                  <a:lnTo>
                    <a:pt x="329342" y="631767"/>
                  </a:lnTo>
                  <a:lnTo>
                    <a:pt x="373395" y="612737"/>
                  </a:lnTo>
                  <a:lnTo>
                    <a:pt x="408763" y="587630"/>
                  </a:lnTo>
                  <a:lnTo>
                    <a:pt x="416813" y="580009"/>
                  </a:lnTo>
                  <a:lnTo>
                    <a:pt x="335914" y="337438"/>
                  </a:lnTo>
                  <a:lnTo>
                    <a:pt x="322744" y="343346"/>
                  </a:lnTo>
                  <a:lnTo>
                    <a:pt x="310086" y="348503"/>
                  </a:lnTo>
                  <a:lnTo>
                    <a:pt x="297928" y="352923"/>
                  </a:lnTo>
                  <a:lnTo>
                    <a:pt x="286258" y="356615"/>
                  </a:lnTo>
                  <a:lnTo>
                    <a:pt x="283718" y="358901"/>
                  </a:lnTo>
                  <a:lnTo>
                    <a:pt x="282067" y="359663"/>
                  </a:lnTo>
                  <a:lnTo>
                    <a:pt x="279019" y="362458"/>
                  </a:lnTo>
                  <a:lnTo>
                    <a:pt x="271069" y="368837"/>
                  </a:lnTo>
                  <a:lnTo>
                    <a:pt x="262477" y="375205"/>
                  </a:lnTo>
                  <a:lnTo>
                    <a:pt x="253265" y="381549"/>
                  </a:lnTo>
                  <a:lnTo>
                    <a:pt x="236075" y="392529"/>
                  </a:lnTo>
                  <a:lnTo>
                    <a:pt x="223260" y="401395"/>
                  </a:lnTo>
                  <a:lnTo>
                    <a:pt x="212471" y="410083"/>
                  </a:lnTo>
                  <a:lnTo>
                    <a:pt x="212979" y="403478"/>
                  </a:lnTo>
                  <a:lnTo>
                    <a:pt x="211974" y="389183"/>
                  </a:lnTo>
                  <a:lnTo>
                    <a:pt x="192024" y="350774"/>
                  </a:lnTo>
                  <a:lnTo>
                    <a:pt x="170180" y="327151"/>
                  </a:lnTo>
                  <a:lnTo>
                    <a:pt x="164846" y="318744"/>
                  </a:lnTo>
                  <a:lnTo>
                    <a:pt x="161036" y="310276"/>
                  </a:lnTo>
                  <a:lnTo>
                    <a:pt x="158750" y="301738"/>
                  </a:lnTo>
                  <a:lnTo>
                    <a:pt x="157987" y="293115"/>
                  </a:lnTo>
                  <a:lnTo>
                    <a:pt x="158746" y="284874"/>
                  </a:lnTo>
                  <a:lnTo>
                    <a:pt x="190374" y="254156"/>
                  </a:lnTo>
                  <a:lnTo>
                    <a:pt x="197993" y="253491"/>
                  </a:lnTo>
                  <a:lnTo>
                    <a:pt x="206248" y="253491"/>
                  </a:lnTo>
                  <a:lnTo>
                    <a:pt x="213868" y="256032"/>
                  </a:lnTo>
                  <a:lnTo>
                    <a:pt x="221107" y="260858"/>
                  </a:lnTo>
                  <a:lnTo>
                    <a:pt x="226695" y="264160"/>
                  </a:lnTo>
                  <a:lnTo>
                    <a:pt x="231139" y="271017"/>
                  </a:lnTo>
                  <a:lnTo>
                    <a:pt x="234314" y="281686"/>
                  </a:lnTo>
                  <a:lnTo>
                    <a:pt x="246507" y="281686"/>
                  </a:lnTo>
                  <a:lnTo>
                    <a:pt x="254436" y="269351"/>
                  </a:lnTo>
                  <a:lnTo>
                    <a:pt x="263366" y="260540"/>
                  </a:lnTo>
                  <a:lnTo>
                    <a:pt x="273296" y="255254"/>
                  </a:lnTo>
                  <a:lnTo>
                    <a:pt x="284225" y="253491"/>
                  </a:lnTo>
                  <a:lnTo>
                    <a:pt x="292203" y="254136"/>
                  </a:lnTo>
                  <a:lnTo>
                    <a:pt x="324867" y="284747"/>
                  </a:lnTo>
                  <a:lnTo>
                    <a:pt x="326771" y="294132"/>
                  </a:lnTo>
                  <a:lnTo>
                    <a:pt x="416813" y="71247"/>
                  </a:lnTo>
                  <a:lnTo>
                    <a:pt x="386988" y="46743"/>
                  </a:lnTo>
                  <a:lnTo>
                    <a:pt x="345039" y="23002"/>
                  </a:lnTo>
                  <a:lnTo>
                    <a:pt x="298463" y="7268"/>
                  </a:lnTo>
                  <a:lnTo>
                    <a:pt x="251204" y="287"/>
                  </a:lnTo>
                  <a:lnTo>
                    <a:pt x="23977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15714" y="584200"/>
              <a:ext cx="417195" cy="647700"/>
            </a:xfrm>
            <a:custGeom>
              <a:avLst/>
              <a:gdLst/>
              <a:ahLst/>
              <a:cxnLst/>
              <a:rect l="l" t="t" r="r" b="b"/>
              <a:pathLst>
                <a:path w="417195" h="647700">
                  <a:moveTo>
                    <a:pt x="239775" y="0"/>
                  </a:moveTo>
                  <a:lnTo>
                    <a:pt x="286512" y="4699"/>
                  </a:lnTo>
                  <a:lnTo>
                    <a:pt x="333629" y="18287"/>
                  </a:lnTo>
                  <a:lnTo>
                    <a:pt x="376936" y="40004"/>
                  </a:lnTo>
                  <a:lnTo>
                    <a:pt x="416813" y="71247"/>
                  </a:lnTo>
                  <a:lnTo>
                    <a:pt x="326771" y="294132"/>
                  </a:lnTo>
                  <a:lnTo>
                    <a:pt x="324867" y="284747"/>
                  </a:lnTo>
                  <a:lnTo>
                    <a:pt x="321833" y="276590"/>
                  </a:lnTo>
                  <a:lnTo>
                    <a:pt x="284225" y="253491"/>
                  </a:lnTo>
                  <a:lnTo>
                    <a:pt x="273296" y="255254"/>
                  </a:lnTo>
                  <a:lnTo>
                    <a:pt x="263366" y="260540"/>
                  </a:lnTo>
                  <a:lnTo>
                    <a:pt x="254436" y="269351"/>
                  </a:lnTo>
                  <a:lnTo>
                    <a:pt x="246507" y="281686"/>
                  </a:lnTo>
                  <a:lnTo>
                    <a:pt x="234314" y="281686"/>
                  </a:lnTo>
                  <a:lnTo>
                    <a:pt x="231139" y="271017"/>
                  </a:lnTo>
                  <a:lnTo>
                    <a:pt x="226695" y="264160"/>
                  </a:lnTo>
                  <a:lnTo>
                    <a:pt x="221107" y="260858"/>
                  </a:lnTo>
                  <a:lnTo>
                    <a:pt x="213868" y="256032"/>
                  </a:lnTo>
                  <a:lnTo>
                    <a:pt x="206248" y="253491"/>
                  </a:lnTo>
                  <a:lnTo>
                    <a:pt x="197993" y="253491"/>
                  </a:lnTo>
                  <a:lnTo>
                    <a:pt x="161004" y="277288"/>
                  </a:lnTo>
                  <a:lnTo>
                    <a:pt x="157987" y="293115"/>
                  </a:lnTo>
                  <a:lnTo>
                    <a:pt x="158750" y="301738"/>
                  </a:lnTo>
                  <a:lnTo>
                    <a:pt x="161036" y="310276"/>
                  </a:lnTo>
                  <a:lnTo>
                    <a:pt x="164846" y="318744"/>
                  </a:lnTo>
                  <a:lnTo>
                    <a:pt x="170180" y="327151"/>
                  </a:lnTo>
                  <a:lnTo>
                    <a:pt x="174371" y="331724"/>
                  </a:lnTo>
                  <a:lnTo>
                    <a:pt x="178562" y="336423"/>
                  </a:lnTo>
                  <a:lnTo>
                    <a:pt x="203870" y="366704"/>
                  </a:lnTo>
                  <a:lnTo>
                    <a:pt x="212979" y="401065"/>
                  </a:lnTo>
                  <a:lnTo>
                    <a:pt x="212979" y="402209"/>
                  </a:lnTo>
                  <a:lnTo>
                    <a:pt x="212979" y="403478"/>
                  </a:lnTo>
                  <a:lnTo>
                    <a:pt x="212851" y="405002"/>
                  </a:lnTo>
                  <a:lnTo>
                    <a:pt x="212471" y="410083"/>
                  </a:lnTo>
                  <a:lnTo>
                    <a:pt x="217805" y="405638"/>
                  </a:lnTo>
                  <a:lnTo>
                    <a:pt x="223260" y="401395"/>
                  </a:lnTo>
                  <a:lnTo>
                    <a:pt x="229346" y="397033"/>
                  </a:lnTo>
                  <a:lnTo>
                    <a:pt x="236075" y="392529"/>
                  </a:lnTo>
                  <a:lnTo>
                    <a:pt x="243459" y="387858"/>
                  </a:lnTo>
                  <a:lnTo>
                    <a:pt x="253265" y="381549"/>
                  </a:lnTo>
                  <a:lnTo>
                    <a:pt x="262477" y="375205"/>
                  </a:lnTo>
                  <a:lnTo>
                    <a:pt x="271069" y="368837"/>
                  </a:lnTo>
                  <a:lnTo>
                    <a:pt x="279019" y="362458"/>
                  </a:lnTo>
                  <a:lnTo>
                    <a:pt x="280797" y="360807"/>
                  </a:lnTo>
                  <a:lnTo>
                    <a:pt x="282067" y="359663"/>
                  </a:lnTo>
                  <a:lnTo>
                    <a:pt x="282829" y="359283"/>
                  </a:lnTo>
                  <a:lnTo>
                    <a:pt x="283718" y="358901"/>
                  </a:lnTo>
                  <a:lnTo>
                    <a:pt x="284734" y="358013"/>
                  </a:lnTo>
                  <a:lnTo>
                    <a:pt x="286258" y="356615"/>
                  </a:lnTo>
                  <a:lnTo>
                    <a:pt x="297928" y="352923"/>
                  </a:lnTo>
                  <a:lnTo>
                    <a:pt x="310086" y="348503"/>
                  </a:lnTo>
                  <a:lnTo>
                    <a:pt x="322744" y="343346"/>
                  </a:lnTo>
                  <a:lnTo>
                    <a:pt x="335914" y="337438"/>
                  </a:lnTo>
                  <a:lnTo>
                    <a:pt x="416813" y="580009"/>
                  </a:lnTo>
                  <a:lnTo>
                    <a:pt x="382777" y="607187"/>
                  </a:lnTo>
                  <a:lnTo>
                    <a:pt x="341249" y="627507"/>
                  </a:lnTo>
                  <a:lnTo>
                    <a:pt x="304387" y="638954"/>
                  </a:lnTo>
                  <a:lnTo>
                    <a:pt x="264191" y="645858"/>
                  </a:lnTo>
                  <a:lnTo>
                    <a:pt x="235712" y="647191"/>
                  </a:lnTo>
                  <a:lnTo>
                    <a:pt x="186749" y="641758"/>
                  </a:lnTo>
                  <a:lnTo>
                    <a:pt x="142906" y="625443"/>
                  </a:lnTo>
                  <a:lnTo>
                    <a:pt x="104159" y="598221"/>
                  </a:lnTo>
                  <a:lnTo>
                    <a:pt x="70485" y="560070"/>
                  </a:lnTo>
                  <a:lnTo>
                    <a:pt x="45110" y="521208"/>
                  </a:lnTo>
                  <a:lnTo>
                    <a:pt x="25374" y="478536"/>
                  </a:lnTo>
                  <a:lnTo>
                    <a:pt x="11277" y="432053"/>
                  </a:lnTo>
                  <a:lnTo>
                    <a:pt x="2819" y="381762"/>
                  </a:lnTo>
                  <a:lnTo>
                    <a:pt x="0" y="327660"/>
                  </a:lnTo>
                  <a:lnTo>
                    <a:pt x="2698" y="272992"/>
                  </a:lnTo>
                  <a:lnTo>
                    <a:pt x="10798" y="222213"/>
                  </a:lnTo>
                  <a:lnTo>
                    <a:pt x="24304" y="175311"/>
                  </a:lnTo>
                  <a:lnTo>
                    <a:pt x="43224" y="132275"/>
                  </a:lnTo>
                  <a:lnTo>
                    <a:pt x="67563" y="93090"/>
                  </a:lnTo>
                  <a:lnTo>
                    <a:pt x="103687" y="52345"/>
                  </a:lnTo>
                  <a:lnTo>
                    <a:pt x="144430" y="23256"/>
                  </a:lnTo>
                  <a:lnTo>
                    <a:pt x="189793" y="5812"/>
                  </a:lnTo>
                  <a:lnTo>
                    <a:pt x="23977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39768" y="437387"/>
              <a:ext cx="607313" cy="82829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234942" y="431291"/>
              <a:ext cx="570230" cy="792480"/>
            </a:xfrm>
            <a:custGeom>
              <a:avLst/>
              <a:gdLst/>
              <a:ahLst/>
              <a:cxnLst/>
              <a:rect l="l" t="t" r="r" b="b"/>
              <a:pathLst>
                <a:path w="570229" h="792480">
                  <a:moveTo>
                    <a:pt x="426720" y="163322"/>
                  </a:moveTo>
                  <a:lnTo>
                    <a:pt x="150495" y="163322"/>
                  </a:lnTo>
                  <a:lnTo>
                    <a:pt x="0" y="792099"/>
                  </a:lnTo>
                  <a:lnTo>
                    <a:pt x="201675" y="792099"/>
                  </a:lnTo>
                  <a:lnTo>
                    <a:pt x="225425" y="687705"/>
                  </a:lnTo>
                  <a:lnTo>
                    <a:pt x="545979" y="687705"/>
                  </a:lnTo>
                  <a:lnTo>
                    <a:pt x="513861" y="546481"/>
                  </a:lnTo>
                  <a:lnTo>
                    <a:pt x="261874" y="546481"/>
                  </a:lnTo>
                  <a:lnTo>
                    <a:pt x="262382" y="539877"/>
                  </a:lnTo>
                  <a:lnTo>
                    <a:pt x="262382" y="537463"/>
                  </a:lnTo>
                  <a:lnTo>
                    <a:pt x="261336" y="525605"/>
                  </a:lnTo>
                  <a:lnTo>
                    <a:pt x="258206" y="514032"/>
                  </a:lnTo>
                  <a:lnTo>
                    <a:pt x="253005" y="502745"/>
                  </a:lnTo>
                  <a:lnTo>
                    <a:pt x="245745" y="491744"/>
                  </a:lnTo>
                  <a:lnTo>
                    <a:pt x="236474" y="481965"/>
                  </a:lnTo>
                  <a:lnTo>
                    <a:pt x="232283" y="477393"/>
                  </a:lnTo>
                  <a:lnTo>
                    <a:pt x="208153" y="438153"/>
                  </a:lnTo>
                  <a:lnTo>
                    <a:pt x="207391" y="429513"/>
                  </a:lnTo>
                  <a:lnTo>
                    <a:pt x="208127" y="421348"/>
                  </a:lnTo>
                  <a:lnTo>
                    <a:pt x="239702" y="391040"/>
                  </a:lnTo>
                  <a:lnTo>
                    <a:pt x="247396" y="390398"/>
                  </a:lnTo>
                  <a:lnTo>
                    <a:pt x="478363" y="390398"/>
                  </a:lnTo>
                  <a:lnTo>
                    <a:pt x="426720" y="163322"/>
                  </a:lnTo>
                  <a:close/>
                </a:path>
                <a:path w="570229" h="792480">
                  <a:moveTo>
                    <a:pt x="545979" y="687705"/>
                  </a:moveTo>
                  <a:lnTo>
                    <a:pt x="345948" y="687705"/>
                  </a:lnTo>
                  <a:lnTo>
                    <a:pt x="369950" y="792099"/>
                  </a:lnTo>
                  <a:lnTo>
                    <a:pt x="569722" y="792099"/>
                  </a:lnTo>
                  <a:lnTo>
                    <a:pt x="545979" y="687705"/>
                  </a:lnTo>
                  <a:close/>
                </a:path>
                <a:path w="570229" h="792480">
                  <a:moveTo>
                    <a:pt x="478363" y="390398"/>
                  </a:moveTo>
                  <a:lnTo>
                    <a:pt x="333629" y="390398"/>
                  </a:lnTo>
                  <a:lnTo>
                    <a:pt x="342011" y="391158"/>
                  </a:lnTo>
                  <a:lnTo>
                    <a:pt x="350583" y="393430"/>
                  </a:lnTo>
                  <a:lnTo>
                    <a:pt x="359346" y="397202"/>
                  </a:lnTo>
                  <a:lnTo>
                    <a:pt x="368300" y="402463"/>
                  </a:lnTo>
                  <a:lnTo>
                    <a:pt x="372110" y="407924"/>
                  </a:lnTo>
                  <a:lnTo>
                    <a:pt x="374015" y="415925"/>
                  </a:lnTo>
                  <a:lnTo>
                    <a:pt x="374015" y="426338"/>
                  </a:lnTo>
                  <a:lnTo>
                    <a:pt x="348779" y="479845"/>
                  </a:lnTo>
                  <a:lnTo>
                    <a:pt x="312324" y="511302"/>
                  </a:lnTo>
                  <a:lnTo>
                    <a:pt x="285583" y="529018"/>
                  </a:lnTo>
                  <a:lnTo>
                    <a:pt x="278796" y="533590"/>
                  </a:lnTo>
                  <a:lnTo>
                    <a:pt x="272629" y="537972"/>
                  </a:lnTo>
                  <a:lnTo>
                    <a:pt x="267081" y="542163"/>
                  </a:lnTo>
                  <a:lnTo>
                    <a:pt x="261874" y="546481"/>
                  </a:lnTo>
                  <a:lnTo>
                    <a:pt x="513861" y="546481"/>
                  </a:lnTo>
                  <a:lnTo>
                    <a:pt x="478363" y="390398"/>
                  </a:lnTo>
                  <a:close/>
                </a:path>
                <a:path w="570229" h="792480">
                  <a:moveTo>
                    <a:pt x="333629" y="390398"/>
                  </a:moveTo>
                  <a:lnTo>
                    <a:pt x="255650" y="390398"/>
                  </a:lnTo>
                  <a:lnTo>
                    <a:pt x="262890" y="392430"/>
                  </a:lnTo>
                  <a:lnTo>
                    <a:pt x="269240" y="396367"/>
                  </a:lnTo>
                  <a:lnTo>
                    <a:pt x="274433" y="399986"/>
                  </a:lnTo>
                  <a:lnTo>
                    <a:pt x="279542" y="404939"/>
                  </a:lnTo>
                  <a:lnTo>
                    <a:pt x="284581" y="411225"/>
                  </a:lnTo>
                  <a:lnTo>
                    <a:pt x="289560" y="418846"/>
                  </a:lnTo>
                  <a:lnTo>
                    <a:pt x="300035" y="406417"/>
                  </a:lnTo>
                  <a:lnTo>
                    <a:pt x="310880" y="397525"/>
                  </a:lnTo>
                  <a:lnTo>
                    <a:pt x="322081" y="392181"/>
                  </a:lnTo>
                  <a:lnTo>
                    <a:pt x="333629" y="390398"/>
                  </a:lnTo>
                  <a:close/>
                </a:path>
                <a:path w="570229" h="792480">
                  <a:moveTo>
                    <a:pt x="357267" y="83820"/>
                  </a:moveTo>
                  <a:lnTo>
                    <a:pt x="267335" y="83820"/>
                  </a:lnTo>
                  <a:lnTo>
                    <a:pt x="273177" y="86233"/>
                  </a:lnTo>
                  <a:lnTo>
                    <a:pt x="282321" y="95631"/>
                  </a:lnTo>
                  <a:lnTo>
                    <a:pt x="284480" y="102108"/>
                  </a:lnTo>
                  <a:lnTo>
                    <a:pt x="284480" y="115950"/>
                  </a:lnTo>
                  <a:lnTo>
                    <a:pt x="283591" y="120142"/>
                  </a:lnTo>
                  <a:lnTo>
                    <a:pt x="281559" y="123317"/>
                  </a:lnTo>
                  <a:lnTo>
                    <a:pt x="279465" y="127410"/>
                  </a:lnTo>
                  <a:lnTo>
                    <a:pt x="276240" y="132445"/>
                  </a:lnTo>
                  <a:lnTo>
                    <a:pt x="271897" y="138408"/>
                  </a:lnTo>
                  <a:lnTo>
                    <a:pt x="266446" y="145287"/>
                  </a:lnTo>
                  <a:lnTo>
                    <a:pt x="266446" y="158115"/>
                  </a:lnTo>
                  <a:lnTo>
                    <a:pt x="276860" y="157734"/>
                  </a:lnTo>
                  <a:lnTo>
                    <a:pt x="294894" y="157353"/>
                  </a:lnTo>
                  <a:lnTo>
                    <a:pt x="302133" y="155829"/>
                  </a:lnTo>
                  <a:lnTo>
                    <a:pt x="311277" y="153035"/>
                  </a:lnTo>
                  <a:lnTo>
                    <a:pt x="308610" y="145287"/>
                  </a:lnTo>
                  <a:lnTo>
                    <a:pt x="308229" y="143510"/>
                  </a:lnTo>
                  <a:lnTo>
                    <a:pt x="318494" y="143510"/>
                  </a:lnTo>
                  <a:lnTo>
                    <a:pt x="319659" y="142621"/>
                  </a:lnTo>
                  <a:lnTo>
                    <a:pt x="349631" y="104477"/>
                  </a:lnTo>
                  <a:lnTo>
                    <a:pt x="355346" y="91376"/>
                  </a:lnTo>
                  <a:lnTo>
                    <a:pt x="357267" y="83820"/>
                  </a:lnTo>
                  <a:close/>
                </a:path>
                <a:path w="570229" h="792480">
                  <a:moveTo>
                    <a:pt x="318494" y="143510"/>
                  </a:moveTo>
                  <a:lnTo>
                    <a:pt x="308229" y="143510"/>
                  </a:lnTo>
                  <a:lnTo>
                    <a:pt x="310134" y="148082"/>
                  </a:lnTo>
                  <a:lnTo>
                    <a:pt x="314833" y="146304"/>
                  </a:lnTo>
                  <a:lnTo>
                    <a:pt x="318494" y="143510"/>
                  </a:lnTo>
                  <a:close/>
                </a:path>
                <a:path w="570229" h="792480">
                  <a:moveTo>
                    <a:pt x="299974" y="0"/>
                  </a:moveTo>
                  <a:lnTo>
                    <a:pt x="256557" y="15537"/>
                  </a:lnTo>
                  <a:lnTo>
                    <a:pt x="226964" y="58435"/>
                  </a:lnTo>
                  <a:lnTo>
                    <a:pt x="216281" y="95885"/>
                  </a:lnTo>
                  <a:lnTo>
                    <a:pt x="230951" y="90624"/>
                  </a:lnTo>
                  <a:lnTo>
                    <a:pt x="243157" y="86852"/>
                  </a:lnTo>
                  <a:lnTo>
                    <a:pt x="252910" y="84580"/>
                  </a:lnTo>
                  <a:lnTo>
                    <a:pt x="260223" y="83820"/>
                  </a:lnTo>
                  <a:lnTo>
                    <a:pt x="357267" y="83820"/>
                  </a:lnTo>
                  <a:lnTo>
                    <a:pt x="358775" y="77894"/>
                  </a:lnTo>
                  <a:lnTo>
                    <a:pt x="354520" y="39068"/>
                  </a:lnTo>
                  <a:lnTo>
                    <a:pt x="321881" y="4111"/>
                  </a:lnTo>
                  <a:lnTo>
                    <a:pt x="311594" y="1025"/>
                  </a:lnTo>
                  <a:lnTo>
                    <a:pt x="299974" y="0"/>
                  </a:lnTo>
                  <a:close/>
                </a:path>
              </a:pathLst>
            </a:custGeom>
            <a:solidFill>
              <a:srgbClr val="FF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36237" y="815594"/>
              <a:ext cx="178816" cy="16827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34942" y="59461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5">
                  <a:moveTo>
                    <a:pt x="150495" y="0"/>
                  </a:moveTo>
                  <a:lnTo>
                    <a:pt x="426720" y="0"/>
                  </a:lnTo>
                  <a:lnTo>
                    <a:pt x="569722" y="628776"/>
                  </a:lnTo>
                  <a:lnTo>
                    <a:pt x="369950" y="628776"/>
                  </a:lnTo>
                  <a:lnTo>
                    <a:pt x="345948" y="524383"/>
                  </a:lnTo>
                  <a:lnTo>
                    <a:pt x="225425" y="524383"/>
                  </a:lnTo>
                  <a:lnTo>
                    <a:pt x="201675" y="628776"/>
                  </a:lnTo>
                  <a:lnTo>
                    <a:pt x="0" y="628776"/>
                  </a:lnTo>
                  <a:lnTo>
                    <a:pt x="150495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45126" y="425195"/>
              <a:ext cx="155829" cy="1703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44795" y="600455"/>
              <a:ext cx="563118" cy="66522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839716" y="594613"/>
              <a:ext cx="525145" cy="629285"/>
            </a:xfrm>
            <a:custGeom>
              <a:avLst/>
              <a:gdLst/>
              <a:ahLst/>
              <a:cxnLst/>
              <a:rect l="l" t="t" r="r" b="b"/>
              <a:pathLst>
                <a:path w="525145" h="629285">
                  <a:moveTo>
                    <a:pt x="524763" y="0"/>
                  </a:moveTo>
                  <a:lnTo>
                    <a:pt x="331597" y="0"/>
                  </a:lnTo>
                  <a:lnTo>
                    <a:pt x="261493" y="127635"/>
                  </a:lnTo>
                  <a:lnTo>
                    <a:pt x="191770" y="0"/>
                  </a:lnTo>
                  <a:lnTo>
                    <a:pt x="0" y="0"/>
                  </a:lnTo>
                  <a:lnTo>
                    <a:pt x="0" y="628776"/>
                  </a:lnTo>
                  <a:lnTo>
                    <a:pt x="200913" y="628776"/>
                  </a:lnTo>
                  <a:lnTo>
                    <a:pt x="200913" y="322199"/>
                  </a:lnTo>
                  <a:lnTo>
                    <a:pt x="261366" y="440563"/>
                  </a:lnTo>
                  <a:lnTo>
                    <a:pt x="323850" y="322199"/>
                  </a:lnTo>
                  <a:lnTo>
                    <a:pt x="323850" y="628776"/>
                  </a:lnTo>
                  <a:lnTo>
                    <a:pt x="524763" y="628776"/>
                  </a:lnTo>
                  <a:lnTo>
                    <a:pt x="524763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39716" y="594613"/>
              <a:ext cx="525145" cy="629285"/>
            </a:xfrm>
            <a:custGeom>
              <a:avLst/>
              <a:gdLst/>
              <a:ahLst/>
              <a:cxnLst/>
              <a:rect l="l" t="t" r="r" b="b"/>
              <a:pathLst>
                <a:path w="525145" h="629285">
                  <a:moveTo>
                    <a:pt x="0" y="0"/>
                  </a:moveTo>
                  <a:lnTo>
                    <a:pt x="191770" y="0"/>
                  </a:lnTo>
                  <a:lnTo>
                    <a:pt x="261493" y="127635"/>
                  </a:lnTo>
                  <a:lnTo>
                    <a:pt x="331597" y="0"/>
                  </a:lnTo>
                  <a:lnTo>
                    <a:pt x="524763" y="0"/>
                  </a:lnTo>
                  <a:lnTo>
                    <a:pt x="524763" y="628776"/>
                  </a:lnTo>
                  <a:lnTo>
                    <a:pt x="323850" y="628776"/>
                  </a:lnTo>
                  <a:lnTo>
                    <a:pt x="323850" y="322199"/>
                  </a:lnTo>
                  <a:lnTo>
                    <a:pt x="261366" y="440563"/>
                  </a:lnTo>
                  <a:lnTo>
                    <a:pt x="200913" y="322199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28716" y="600455"/>
              <a:ext cx="468629" cy="66979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723636" y="59461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430529" y="0"/>
                  </a:moveTo>
                  <a:lnTo>
                    <a:pt x="229488" y="0"/>
                  </a:lnTo>
                  <a:lnTo>
                    <a:pt x="229488" y="204724"/>
                  </a:lnTo>
                  <a:lnTo>
                    <a:pt x="145161" y="0"/>
                  </a:lnTo>
                  <a:lnTo>
                    <a:pt x="0" y="0"/>
                  </a:lnTo>
                  <a:lnTo>
                    <a:pt x="0" y="628776"/>
                  </a:lnTo>
                  <a:lnTo>
                    <a:pt x="200913" y="628776"/>
                  </a:lnTo>
                  <a:lnTo>
                    <a:pt x="200913" y="442975"/>
                  </a:lnTo>
                  <a:lnTo>
                    <a:pt x="276605" y="632840"/>
                  </a:lnTo>
                  <a:lnTo>
                    <a:pt x="430529" y="632840"/>
                  </a:lnTo>
                  <a:lnTo>
                    <a:pt x="430529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23636" y="59461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0" y="0"/>
                  </a:moveTo>
                  <a:lnTo>
                    <a:pt x="145161" y="0"/>
                  </a:lnTo>
                  <a:lnTo>
                    <a:pt x="229488" y="204724"/>
                  </a:lnTo>
                  <a:lnTo>
                    <a:pt x="229488" y="0"/>
                  </a:lnTo>
                  <a:lnTo>
                    <a:pt x="430529" y="0"/>
                  </a:lnTo>
                  <a:lnTo>
                    <a:pt x="430529" y="632840"/>
                  </a:lnTo>
                  <a:lnTo>
                    <a:pt x="276605" y="632840"/>
                  </a:lnTo>
                  <a:lnTo>
                    <a:pt x="200913" y="442975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36207" y="600455"/>
              <a:ext cx="517410" cy="66522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231128" y="594359"/>
              <a:ext cx="479425" cy="628650"/>
            </a:xfrm>
            <a:custGeom>
              <a:avLst/>
              <a:gdLst/>
              <a:ahLst/>
              <a:cxnLst/>
              <a:rect l="l" t="t" r="r" b="b"/>
              <a:pathLst>
                <a:path w="479425" h="628650">
                  <a:moveTo>
                    <a:pt x="479425" y="0"/>
                  </a:moveTo>
                  <a:lnTo>
                    <a:pt x="278892" y="0"/>
                  </a:lnTo>
                  <a:lnTo>
                    <a:pt x="278892" y="224790"/>
                  </a:lnTo>
                  <a:lnTo>
                    <a:pt x="200914" y="224790"/>
                  </a:lnTo>
                  <a:lnTo>
                    <a:pt x="200914" y="0"/>
                  </a:lnTo>
                  <a:lnTo>
                    <a:pt x="0" y="0"/>
                  </a:lnTo>
                  <a:lnTo>
                    <a:pt x="0" y="224790"/>
                  </a:lnTo>
                  <a:lnTo>
                    <a:pt x="0" y="401320"/>
                  </a:lnTo>
                  <a:lnTo>
                    <a:pt x="0" y="628650"/>
                  </a:lnTo>
                  <a:lnTo>
                    <a:pt x="200914" y="628650"/>
                  </a:lnTo>
                  <a:lnTo>
                    <a:pt x="200914" y="401320"/>
                  </a:lnTo>
                  <a:lnTo>
                    <a:pt x="278892" y="401320"/>
                  </a:lnTo>
                  <a:lnTo>
                    <a:pt x="278892" y="628650"/>
                  </a:lnTo>
                  <a:lnTo>
                    <a:pt x="479425" y="628650"/>
                  </a:lnTo>
                  <a:lnTo>
                    <a:pt x="479425" y="401320"/>
                  </a:lnTo>
                  <a:lnTo>
                    <a:pt x="479425" y="224790"/>
                  </a:lnTo>
                  <a:lnTo>
                    <a:pt x="479425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31127" y="594613"/>
              <a:ext cx="479425" cy="629285"/>
            </a:xfrm>
            <a:custGeom>
              <a:avLst/>
              <a:gdLst/>
              <a:ahLst/>
              <a:cxnLst/>
              <a:rect l="l" t="t" r="r" b="b"/>
              <a:pathLst>
                <a:path w="479425" h="629285">
                  <a:moveTo>
                    <a:pt x="0" y="0"/>
                  </a:moveTo>
                  <a:lnTo>
                    <a:pt x="200913" y="0"/>
                  </a:lnTo>
                  <a:lnTo>
                    <a:pt x="200913" y="224409"/>
                  </a:lnTo>
                  <a:lnTo>
                    <a:pt x="278892" y="224409"/>
                  </a:lnTo>
                  <a:lnTo>
                    <a:pt x="278892" y="0"/>
                  </a:lnTo>
                  <a:lnTo>
                    <a:pt x="479425" y="0"/>
                  </a:lnTo>
                  <a:lnTo>
                    <a:pt x="479425" y="628776"/>
                  </a:lnTo>
                  <a:lnTo>
                    <a:pt x="278892" y="628776"/>
                  </a:lnTo>
                  <a:lnTo>
                    <a:pt x="278892" y="401193"/>
                  </a:lnTo>
                  <a:lnTo>
                    <a:pt x="200913" y="401193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54367" y="477012"/>
              <a:ext cx="607301" cy="9258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749541" y="471805"/>
              <a:ext cx="570230" cy="888365"/>
            </a:xfrm>
            <a:custGeom>
              <a:avLst/>
              <a:gdLst/>
              <a:ahLst/>
              <a:cxnLst/>
              <a:rect l="l" t="t" r="r" b="b"/>
              <a:pathLst>
                <a:path w="570229" h="888365">
                  <a:moveTo>
                    <a:pt x="268985" y="759333"/>
                  </a:moveTo>
                  <a:lnTo>
                    <a:pt x="260984" y="759333"/>
                  </a:lnTo>
                  <a:lnTo>
                    <a:pt x="253381" y="760001"/>
                  </a:lnTo>
                  <a:lnTo>
                    <a:pt x="221867" y="790271"/>
                  </a:lnTo>
                  <a:lnTo>
                    <a:pt x="221106" y="798322"/>
                  </a:lnTo>
                  <a:lnTo>
                    <a:pt x="221847" y="806186"/>
                  </a:lnTo>
                  <a:lnTo>
                    <a:pt x="244093" y="841756"/>
                  </a:lnTo>
                  <a:lnTo>
                    <a:pt x="246506" y="844423"/>
                  </a:lnTo>
                  <a:lnTo>
                    <a:pt x="248411" y="846709"/>
                  </a:lnTo>
                  <a:lnTo>
                    <a:pt x="254000" y="853948"/>
                  </a:lnTo>
                  <a:lnTo>
                    <a:pt x="256793" y="861060"/>
                  </a:lnTo>
                  <a:lnTo>
                    <a:pt x="256793" y="871220"/>
                  </a:lnTo>
                  <a:lnTo>
                    <a:pt x="256539" y="874395"/>
                  </a:lnTo>
                  <a:lnTo>
                    <a:pt x="256276" y="879776"/>
                  </a:lnTo>
                  <a:lnTo>
                    <a:pt x="256031" y="887984"/>
                  </a:lnTo>
                  <a:lnTo>
                    <a:pt x="269150" y="883933"/>
                  </a:lnTo>
                  <a:lnTo>
                    <a:pt x="280495" y="879776"/>
                  </a:lnTo>
                  <a:lnTo>
                    <a:pt x="316692" y="857716"/>
                  </a:lnTo>
                  <a:lnTo>
                    <a:pt x="348011" y="824912"/>
                  </a:lnTo>
                  <a:lnTo>
                    <a:pt x="356615" y="796417"/>
                  </a:lnTo>
                  <a:lnTo>
                    <a:pt x="355897" y="788344"/>
                  </a:lnTo>
                  <a:lnTo>
                    <a:pt x="353726" y="781272"/>
                  </a:lnTo>
                  <a:lnTo>
                    <a:pt x="350079" y="775200"/>
                  </a:lnTo>
                  <a:lnTo>
                    <a:pt x="349829" y="774954"/>
                  </a:lnTo>
                  <a:lnTo>
                    <a:pt x="291083" y="774954"/>
                  </a:lnTo>
                  <a:lnTo>
                    <a:pt x="290829" y="771652"/>
                  </a:lnTo>
                  <a:lnTo>
                    <a:pt x="287908" y="768477"/>
                  </a:lnTo>
                  <a:lnTo>
                    <a:pt x="282321" y="764921"/>
                  </a:lnTo>
                  <a:lnTo>
                    <a:pt x="276098" y="761238"/>
                  </a:lnTo>
                  <a:lnTo>
                    <a:pt x="268985" y="759333"/>
                  </a:lnTo>
                  <a:close/>
                </a:path>
                <a:path w="570229" h="888365">
                  <a:moveTo>
                    <a:pt x="316737" y="759333"/>
                  </a:moveTo>
                  <a:lnTo>
                    <a:pt x="291083" y="774954"/>
                  </a:lnTo>
                  <a:lnTo>
                    <a:pt x="349829" y="774954"/>
                  </a:lnTo>
                  <a:lnTo>
                    <a:pt x="316737" y="759333"/>
                  </a:lnTo>
                  <a:close/>
                </a:path>
                <a:path w="570229" h="888365">
                  <a:moveTo>
                    <a:pt x="426719" y="122809"/>
                  </a:moveTo>
                  <a:lnTo>
                    <a:pt x="150494" y="122809"/>
                  </a:lnTo>
                  <a:lnTo>
                    <a:pt x="0" y="751586"/>
                  </a:lnTo>
                  <a:lnTo>
                    <a:pt x="201675" y="751586"/>
                  </a:lnTo>
                  <a:lnTo>
                    <a:pt x="225425" y="647192"/>
                  </a:lnTo>
                  <a:lnTo>
                    <a:pt x="545979" y="647192"/>
                  </a:lnTo>
                  <a:lnTo>
                    <a:pt x="513861" y="505968"/>
                  </a:lnTo>
                  <a:lnTo>
                    <a:pt x="261874" y="505968"/>
                  </a:lnTo>
                  <a:lnTo>
                    <a:pt x="262381" y="499364"/>
                  </a:lnTo>
                  <a:lnTo>
                    <a:pt x="262381" y="496950"/>
                  </a:lnTo>
                  <a:lnTo>
                    <a:pt x="261336" y="485092"/>
                  </a:lnTo>
                  <a:lnTo>
                    <a:pt x="258206" y="473519"/>
                  </a:lnTo>
                  <a:lnTo>
                    <a:pt x="253005" y="462232"/>
                  </a:lnTo>
                  <a:lnTo>
                    <a:pt x="245744" y="451231"/>
                  </a:lnTo>
                  <a:lnTo>
                    <a:pt x="241046" y="446278"/>
                  </a:lnTo>
                  <a:lnTo>
                    <a:pt x="236600" y="441452"/>
                  </a:lnTo>
                  <a:lnTo>
                    <a:pt x="210439" y="406209"/>
                  </a:lnTo>
                  <a:lnTo>
                    <a:pt x="207390" y="389000"/>
                  </a:lnTo>
                  <a:lnTo>
                    <a:pt x="208127" y="380835"/>
                  </a:lnTo>
                  <a:lnTo>
                    <a:pt x="239702" y="350527"/>
                  </a:lnTo>
                  <a:lnTo>
                    <a:pt x="247396" y="349885"/>
                  </a:lnTo>
                  <a:lnTo>
                    <a:pt x="478363" y="349885"/>
                  </a:lnTo>
                  <a:lnTo>
                    <a:pt x="426719" y="122809"/>
                  </a:lnTo>
                  <a:close/>
                </a:path>
                <a:path w="570229" h="888365">
                  <a:moveTo>
                    <a:pt x="545979" y="647192"/>
                  </a:moveTo>
                  <a:lnTo>
                    <a:pt x="345948" y="647192"/>
                  </a:lnTo>
                  <a:lnTo>
                    <a:pt x="369950" y="751586"/>
                  </a:lnTo>
                  <a:lnTo>
                    <a:pt x="569722" y="751586"/>
                  </a:lnTo>
                  <a:lnTo>
                    <a:pt x="545979" y="647192"/>
                  </a:lnTo>
                  <a:close/>
                </a:path>
                <a:path w="570229" h="888365">
                  <a:moveTo>
                    <a:pt x="478363" y="349885"/>
                  </a:moveTo>
                  <a:lnTo>
                    <a:pt x="333628" y="349885"/>
                  </a:lnTo>
                  <a:lnTo>
                    <a:pt x="342012" y="350645"/>
                  </a:lnTo>
                  <a:lnTo>
                    <a:pt x="350599" y="352917"/>
                  </a:lnTo>
                  <a:lnTo>
                    <a:pt x="359400" y="356689"/>
                  </a:lnTo>
                  <a:lnTo>
                    <a:pt x="368426" y="361950"/>
                  </a:lnTo>
                  <a:lnTo>
                    <a:pt x="372109" y="367411"/>
                  </a:lnTo>
                  <a:lnTo>
                    <a:pt x="374014" y="375412"/>
                  </a:lnTo>
                  <a:lnTo>
                    <a:pt x="374014" y="385825"/>
                  </a:lnTo>
                  <a:lnTo>
                    <a:pt x="348779" y="439332"/>
                  </a:lnTo>
                  <a:lnTo>
                    <a:pt x="312324" y="470789"/>
                  </a:lnTo>
                  <a:lnTo>
                    <a:pt x="285583" y="488505"/>
                  </a:lnTo>
                  <a:lnTo>
                    <a:pt x="278796" y="493077"/>
                  </a:lnTo>
                  <a:lnTo>
                    <a:pt x="272629" y="497459"/>
                  </a:lnTo>
                  <a:lnTo>
                    <a:pt x="267080" y="501650"/>
                  </a:lnTo>
                  <a:lnTo>
                    <a:pt x="261874" y="505968"/>
                  </a:lnTo>
                  <a:lnTo>
                    <a:pt x="513861" y="505968"/>
                  </a:lnTo>
                  <a:lnTo>
                    <a:pt x="478363" y="349885"/>
                  </a:lnTo>
                  <a:close/>
                </a:path>
                <a:path w="570229" h="888365">
                  <a:moveTo>
                    <a:pt x="333628" y="349885"/>
                  </a:moveTo>
                  <a:lnTo>
                    <a:pt x="255650" y="349885"/>
                  </a:lnTo>
                  <a:lnTo>
                    <a:pt x="262889" y="351917"/>
                  </a:lnTo>
                  <a:lnTo>
                    <a:pt x="269239" y="355727"/>
                  </a:lnTo>
                  <a:lnTo>
                    <a:pt x="274433" y="359366"/>
                  </a:lnTo>
                  <a:lnTo>
                    <a:pt x="279542" y="364363"/>
                  </a:lnTo>
                  <a:lnTo>
                    <a:pt x="284581" y="370693"/>
                  </a:lnTo>
                  <a:lnTo>
                    <a:pt x="289559" y="378333"/>
                  </a:lnTo>
                  <a:lnTo>
                    <a:pt x="300035" y="365904"/>
                  </a:lnTo>
                  <a:lnTo>
                    <a:pt x="310880" y="357012"/>
                  </a:lnTo>
                  <a:lnTo>
                    <a:pt x="322081" y="351668"/>
                  </a:lnTo>
                  <a:lnTo>
                    <a:pt x="333628" y="349885"/>
                  </a:lnTo>
                  <a:close/>
                </a:path>
                <a:path w="570229" h="888365">
                  <a:moveTo>
                    <a:pt x="350647" y="0"/>
                  </a:moveTo>
                  <a:lnTo>
                    <a:pt x="231393" y="0"/>
                  </a:lnTo>
                  <a:lnTo>
                    <a:pt x="177418" y="122428"/>
                  </a:lnTo>
                  <a:lnTo>
                    <a:pt x="249935" y="122428"/>
                  </a:lnTo>
                  <a:lnTo>
                    <a:pt x="285750" y="73787"/>
                  </a:lnTo>
                  <a:lnTo>
                    <a:pt x="383789" y="73787"/>
                  </a:lnTo>
                  <a:lnTo>
                    <a:pt x="350647" y="0"/>
                  </a:lnTo>
                  <a:close/>
                </a:path>
                <a:path w="570229" h="888365">
                  <a:moveTo>
                    <a:pt x="383789" y="73787"/>
                  </a:moveTo>
                  <a:lnTo>
                    <a:pt x="285750" y="73787"/>
                  </a:lnTo>
                  <a:lnTo>
                    <a:pt x="328422" y="122428"/>
                  </a:lnTo>
                  <a:lnTo>
                    <a:pt x="405637" y="122428"/>
                  </a:lnTo>
                  <a:lnTo>
                    <a:pt x="383789" y="73787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64553" y="1225041"/>
              <a:ext cx="147700" cy="14084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50837" y="815594"/>
              <a:ext cx="178816" cy="1682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749541" y="59461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5">
                  <a:moveTo>
                    <a:pt x="150494" y="0"/>
                  </a:moveTo>
                  <a:lnTo>
                    <a:pt x="426719" y="0"/>
                  </a:lnTo>
                  <a:lnTo>
                    <a:pt x="569722" y="628776"/>
                  </a:lnTo>
                  <a:lnTo>
                    <a:pt x="369950" y="628776"/>
                  </a:lnTo>
                  <a:lnTo>
                    <a:pt x="345948" y="524383"/>
                  </a:lnTo>
                  <a:lnTo>
                    <a:pt x="225425" y="524383"/>
                  </a:lnTo>
                  <a:lnTo>
                    <a:pt x="201675" y="628776"/>
                  </a:lnTo>
                  <a:lnTo>
                    <a:pt x="0" y="628776"/>
                  </a:lnTo>
                  <a:lnTo>
                    <a:pt x="150494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20865" y="465708"/>
              <a:ext cx="240411" cy="13462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359395" y="600455"/>
              <a:ext cx="468629" cy="66979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354315" y="59461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430529" y="0"/>
                  </a:moveTo>
                  <a:lnTo>
                    <a:pt x="229488" y="0"/>
                  </a:lnTo>
                  <a:lnTo>
                    <a:pt x="229488" y="204724"/>
                  </a:lnTo>
                  <a:lnTo>
                    <a:pt x="145160" y="0"/>
                  </a:lnTo>
                  <a:lnTo>
                    <a:pt x="0" y="0"/>
                  </a:lnTo>
                  <a:lnTo>
                    <a:pt x="0" y="628776"/>
                  </a:lnTo>
                  <a:lnTo>
                    <a:pt x="200913" y="628776"/>
                  </a:lnTo>
                  <a:lnTo>
                    <a:pt x="200913" y="442975"/>
                  </a:lnTo>
                  <a:lnTo>
                    <a:pt x="276605" y="632840"/>
                  </a:lnTo>
                  <a:lnTo>
                    <a:pt x="430529" y="632840"/>
                  </a:lnTo>
                  <a:lnTo>
                    <a:pt x="430529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54315" y="59461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0" y="0"/>
                  </a:moveTo>
                  <a:lnTo>
                    <a:pt x="145160" y="0"/>
                  </a:lnTo>
                  <a:lnTo>
                    <a:pt x="229488" y="204724"/>
                  </a:lnTo>
                  <a:lnTo>
                    <a:pt x="229488" y="0"/>
                  </a:lnTo>
                  <a:lnTo>
                    <a:pt x="430529" y="0"/>
                  </a:lnTo>
                  <a:lnTo>
                    <a:pt x="430529" y="632840"/>
                  </a:lnTo>
                  <a:lnTo>
                    <a:pt x="276605" y="632840"/>
                  </a:lnTo>
                  <a:lnTo>
                    <a:pt x="200913" y="442975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8952" y="1606296"/>
              <a:ext cx="488429" cy="66522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53833" y="1600453"/>
              <a:ext cx="450215" cy="629285"/>
            </a:xfrm>
            <a:custGeom>
              <a:avLst/>
              <a:gdLst/>
              <a:ahLst/>
              <a:cxnLst/>
              <a:rect l="l" t="t" r="r" b="b"/>
              <a:pathLst>
                <a:path w="450215" h="629285">
                  <a:moveTo>
                    <a:pt x="230898" y="0"/>
                  </a:moveTo>
                  <a:lnTo>
                    <a:pt x="0" y="0"/>
                  </a:lnTo>
                  <a:lnTo>
                    <a:pt x="0" y="628776"/>
                  </a:lnTo>
                  <a:lnTo>
                    <a:pt x="300723" y="628776"/>
                  </a:lnTo>
                  <a:lnTo>
                    <a:pt x="317401" y="627991"/>
                  </a:lnTo>
                  <a:lnTo>
                    <a:pt x="362407" y="616204"/>
                  </a:lnTo>
                  <a:lnTo>
                    <a:pt x="399315" y="591343"/>
                  </a:lnTo>
                  <a:lnTo>
                    <a:pt x="427132" y="554863"/>
                  </a:lnTo>
                  <a:lnTo>
                    <a:pt x="444358" y="508115"/>
                  </a:lnTo>
                  <a:lnTo>
                    <a:pt x="445748" y="500634"/>
                  </a:lnTo>
                  <a:lnTo>
                    <a:pt x="193243" y="500634"/>
                  </a:lnTo>
                  <a:lnTo>
                    <a:pt x="193611" y="495554"/>
                  </a:lnTo>
                  <a:lnTo>
                    <a:pt x="193700" y="494030"/>
                  </a:lnTo>
                  <a:lnTo>
                    <a:pt x="193695" y="490727"/>
                  </a:lnTo>
                  <a:lnTo>
                    <a:pt x="192722" y="479625"/>
                  </a:lnTo>
                  <a:lnTo>
                    <a:pt x="189634" y="468233"/>
                  </a:lnTo>
                  <a:lnTo>
                    <a:pt x="184487" y="457198"/>
                  </a:lnTo>
                  <a:lnTo>
                    <a:pt x="177279" y="446532"/>
                  </a:lnTo>
                  <a:lnTo>
                    <a:pt x="173812" y="444119"/>
                  </a:lnTo>
                  <a:lnTo>
                    <a:pt x="168681" y="439293"/>
                  </a:lnTo>
                  <a:lnTo>
                    <a:pt x="155105" y="425323"/>
                  </a:lnTo>
                  <a:lnTo>
                    <a:pt x="151320" y="420370"/>
                  </a:lnTo>
                  <a:lnTo>
                    <a:pt x="150533" y="417449"/>
                  </a:lnTo>
                  <a:lnTo>
                    <a:pt x="145389" y="409207"/>
                  </a:lnTo>
                  <a:lnTo>
                    <a:pt x="141714" y="400859"/>
                  </a:lnTo>
                  <a:lnTo>
                    <a:pt x="139508" y="392392"/>
                  </a:lnTo>
                  <a:lnTo>
                    <a:pt x="138772" y="383794"/>
                  </a:lnTo>
                  <a:lnTo>
                    <a:pt x="139446" y="375527"/>
                  </a:lnTo>
                  <a:lnTo>
                    <a:pt x="170677" y="344987"/>
                  </a:lnTo>
                  <a:lnTo>
                    <a:pt x="178333" y="344297"/>
                  </a:lnTo>
                  <a:lnTo>
                    <a:pt x="419207" y="344297"/>
                  </a:lnTo>
                  <a:lnTo>
                    <a:pt x="418063" y="342711"/>
                  </a:lnTo>
                  <a:lnTo>
                    <a:pt x="391657" y="315166"/>
                  </a:lnTo>
                  <a:lnTo>
                    <a:pt x="384365" y="310261"/>
                  </a:lnTo>
                  <a:lnTo>
                    <a:pt x="397879" y="297759"/>
                  </a:lnTo>
                  <a:lnTo>
                    <a:pt x="409101" y="285019"/>
                  </a:lnTo>
                  <a:lnTo>
                    <a:pt x="413756" y="278257"/>
                  </a:lnTo>
                  <a:lnTo>
                    <a:pt x="245618" y="278257"/>
                  </a:lnTo>
                  <a:lnTo>
                    <a:pt x="228269" y="267588"/>
                  </a:lnTo>
                  <a:lnTo>
                    <a:pt x="189541" y="239656"/>
                  </a:lnTo>
                  <a:lnTo>
                    <a:pt x="156890" y="210728"/>
                  </a:lnTo>
                  <a:lnTo>
                    <a:pt x="133300" y="173303"/>
                  </a:lnTo>
                  <a:lnTo>
                    <a:pt x="130352" y="154686"/>
                  </a:lnTo>
                  <a:lnTo>
                    <a:pt x="130972" y="147732"/>
                  </a:lnTo>
                  <a:lnTo>
                    <a:pt x="163566" y="118211"/>
                  </a:lnTo>
                  <a:lnTo>
                    <a:pt x="171919" y="117475"/>
                  </a:lnTo>
                  <a:lnTo>
                    <a:pt x="431045" y="117475"/>
                  </a:lnTo>
                  <a:lnTo>
                    <a:pt x="424086" y="95916"/>
                  </a:lnTo>
                  <a:lnTo>
                    <a:pt x="399471" y="53361"/>
                  </a:lnTo>
                  <a:lnTo>
                    <a:pt x="368781" y="24735"/>
                  </a:lnTo>
                  <a:lnTo>
                    <a:pt x="327926" y="8947"/>
                  </a:lnTo>
                  <a:lnTo>
                    <a:pt x="267638" y="998"/>
                  </a:lnTo>
                  <a:lnTo>
                    <a:pt x="230898" y="0"/>
                  </a:lnTo>
                  <a:close/>
                </a:path>
                <a:path w="450215" h="629285">
                  <a:moveTo>
                    <a:pt x="419207" y="344297"/>
                  </a:moveTo>
                  <a:lnTo>
                    <a:pt x="264604" y="344297"/>
                  </a:lnTo>
                  <a:lnTo>
                    <a:pt x="272650" y="344965"/>
                  </a:lnTo>
                  <a:lnTo>
                    <a:pt x="280101" y="346979"/>
                  </a:lnTo>
                  <a:lnTo>
                    <a:pt x="304977" y="380619"/>
                  </a:lnTo>
                  <a:lnTo>
                    <a:pt x="302177" y="398121"/>
                  </a:lnTo>
                  <a:lnTo>
                    <a:pt x="279774" y="434125"/>
                  </a:lnTo>
                  <a:lnTo>
                    <a:pt x="243268" y="465582"/>
                  </a:lnTo>
                  <a:lnTo>
                    <a:pt x="215315" y="484036"/>
                  </a:lnTo>
                  <a:lnTo>
                    <a:pt x="207656" y="489299"/>
                  </a:lnTo>
                  <a:lnTo>
                    <a:pt x="200908" y="494323"/>
                  </a:lnTo>
                  <a:lnTo>
                    <a:pt x="195072" y="499110"/>
                  </a:lnTo>
                  <a:lnTo>
                    <a:pt x="193243" y="500634"/>
                  </a:lnTo>
                  <a:lnTo>
                    <a:pt x="445748" y="500634"/>
                  </a:lnTo>
                  <a:lnTo>
                    <a:pt x="447589" y="490727"/>
                  </a:lnTo>
                  <a:lnTo>
                    <a:pt x="449529" y="472578"/>
                  </a:lnTo>
                  <a:lnTo>
                    <a:pt x="450055" y="457198"/>
                  </a:lnTo>
                  <a:lnTo>
                    <a:pt x="450132" y="452628"/>
                  </a:lnTo>
                  <a:lnTo>
                    <a:pt x="449039" y="427739"/>
                  </a:lnTo>
                  <a:lnTo>
                    <a:pt x="439943" y="382885"/>
                  </a:lnTo>
                  <a:lnTo>
                    <a:pt x="423411" y="350123"/>
                  </a:lnTo>
                  <a:lnTo>
                    <a:pt x="419207" y="344297"/>
                  </a:lnTo>
                  <a:close/>
                </a:path>
                <a:path w="450215" h="629285">
                  <a:moveTo>
                    <a:pt x="264604" y="344297"/>
                  </a:moveTo>
                  <a:lnTo>
                    <a:pt x="186461" y="344297"/>
                  </a:lnTo>
                  <a:lnTo>
                    <a:pt x="193852" y="346456"/>
                  </a:lnTo>
                  <a:lnTo>
                    <a:pt x="200507" y="350774"/>
                  </a:lnTo>
                  <a:lnTo>
                    <a:pt x="205705" y="354320"/>
                  </a:lnTo>
                  <a:lnTo>
                    <a:pt x="210708" y="359235"/>
                  </a:lnTo>
                  <a:lnTo>
                    <a:pt x="215516" y="365507"/>
                  </a:lnTo>
                  <a:lnTo>
                    <a:pt x="220129" y="373125"/>
                  </a:lnTo>
                  <a:lnTo>
                    <a:pt x="230937" y="360531"/>
                  </a:lnTo>
                  <a:lnTo>
                    <a:pt x="241952" y="351520"/>
                  </a:lnTo>
                  <a:lnTo>
                    <a:pt x="253174" y="346104"/>
                  </a:lnTo>
                  <a:lnTo>
                    <a:pt x="264604" y="344297"/>
                  </a:lnTo>
                  <a:close/>
                </a:path>
                <a:path w="450215" h="629285">
                  <a:moveTo>
                    <a:pt x="431045" y="117475"/>
                  </a:moveTo>
                  <a:lnTo>
                    <a:pt x="259791" y="117475"/>
                  </a:lnTo>
                  <a:lnTo>
                    <a:pt x="267818" y="118141"/>
                  </a:lnTo>
                  <a:lnTo>
                    <a:pt x="275345" y="120142"/>
                  </a:lnTo>
                  <a:lnTo>
                    <a:pt x="300972" y="150199"/>
                  </a:lnTo>
                  <a:lnTo>
                    <a:pt x="301777" y="158750"/>
                  </a:lnTo>
                  <a:lnTo>
                    <a:pt x="300913" y="167227"/>
                  </a:lnTo>
                  <a:lnTo>
                    <a:pt x="280187" y="202819"/>
                  </a:lnTo>
                  <a:lnTo>
                    <a:pt x="275958" y="207263"/>
                  </a:lnTo>
                  <a:lnTo>
                    <a:pt x="271716" y="211836"/>
                  </a:lnTo>
                  <a:lnTo>
                    <a:pt x="249834" y="243840"/>
                  </a:lnTo>
                  <a:lnTo>
                    <a:pt x="245186" y="268605"/>
                  </a:lnTo>
                  <a:lnTo>
                    <a:pt x="245618" y="278257"/>
                  </a:lnTo>
                  <a:lnTo>
                    <a:pt x="413756" y="278257"/>
                  </a:lnTo>
                  <a:lnTo>
                    <a:pt x="418033" y="272041"/>
                  </a:lnTo>
                  <a:lnTo>
                    <a:pt x="435070" y="224472"/>
                  </a:lnTo>
                  <a:lnTo>
                    <a:pt x="438531" y="176784"/>
                  </a:lnTo>
                  <a:lnTo>
                    <a:pt x="436926" y="147732"/>
                  </a:lnTo>
                  <a:lnTo>
                    <a:pt x="432111" y="120776"/>
                  </a:lnTo>
                  <a:lnTo>
                    <a:pt x="431045" y="117475"/>
                  </a:lnTo>
                  <a:close/>
                </a:path>
                <a:path w="450215" h="629285">
                  <a:moveTo>
                    <a:pt x="251726" y="117475"/>
                  </a:moveTo>
                  <a:lnTo>
                    <a:pt x="171919" y="117475"/>
                  </a:lnTo>
                  <a:lnTo>
                    <a:pt x="183859" y="119332"/>
                  </a:lnTo>
                  <a:lnTo>
                    <a:pt x="195367" y="124904"/>
                  </a:lnTo>
                  <a:lnTo>
                    <a:pt x="206442" y="134191"/>
                  </a:lnTo>
                  <a:lnTo>
                    <a:pt x="217081" y="147193"/>
                  </a:lnTo>
                  <a:lnTo>
                    <a:pt x="222074" y="139164"/>
                  </a:lnTo>
                  <a:lnTo>
                    <a:pt x="227204" y="132587"/>
                  </a:lnTo>
                  <a:lnTo>
                    <a:pt x="232470" y="127440"/>
                  </a:lnTo>
                  <a:lnTo>
                    <a:pt x="237871" y="123698"/>
                  </a:lnTo>
                  <a:lnTo>
                    <a:pt x="244424" y="119634"/>
                  </a:lnTo>
                  <a:lnTo>
                    <a:pt x="251726" y="117475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6510" y="1938654"/>
              <a:ext cx="178396" cy="16852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8090" y="1711832"/>
              <a:ext cx="183616" cy="17297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53833" y="1600453"/>
              <a:ext cx="450215" cy="629285"/>
            </a:xfrm>
            <a:custGeom>
              <a:avLst/>
              <a:gdLst/>
              <a:ahLst/>
              <a:cxnLst/>
              <a:rect l="l" t="t" r="r" b="b"/>
              <a:pathLst>
                <a:path w="450215" h="629285">
                  <a:moveTo>
                    <a:pt x="0" y="0"/>
                  </a:moveTo>
                  <a:lnTo>
                    <a:pt x="230898" y="0"/>
                  </a:lnTo>
                  <a:lnTo>
                    <a:pt x="267638" y="998"/>
                  </a:lnTo>
                  <a:lnTo>
                    <a:pt x="327926" y="8947"/>
                  </a:lnTo>
                  <a:lnTo>
                    <a:pt x="368781" y="24735"/>
                  </a:lnTo>
                  <a:lnTo>
                    <a:pt x="399471" y="53361"/>
                  </a:lnTo>
                  <a:lnTo>
                    <a:pt x="424086" y="95916"/>
                  </a:lnTo>
                  <a:lnTo>
                    <a:pt x="436926" y="147732"/>
                  </a:lnTo>
                  <a:lnTo>
                    <a:pt x="438531" y="176784"/>
                  </a:lnTo>
                  <a:lnTo>
                    <a:pt x="437666" y="202283"/>
                  </a:lnTo>
                  <a:lnTo>
                    <a:pt x="430740" y="243328"/>
                  </a:lnTo>
                  <a:lnTo>
                    <a:pt x="409101" y="285019"/>
                  </a:lnTo>
                  <a:lnTo>
                    <a:pt x="384365" y="310261"/>
                  </a:lnTo>
                  <a:lnTo>
                    <a:pt x="391657" y="315166"/>
                  </a:lnTo>
                  <a:lnTo>
                    <a:pt x="418063" y="342711"/>
                  </a:lnTo>
                  <a:lnTo>
                    <a:pt x="439943" y="382885"/>
                  </a:lnTo>
                  <a:lnTo>
                    <a:pt x="449039" y="427739"/>
                  </a:lnTo>
                  <a:lnTo>
                    <a:pt x="450176" y="453644"/>
                  </a:lnTo>
                  <a:lnTo>
                    <a:pt x="449529" y="472578"/>
                  </a:lnTo>
                  <a:lnTo>
                    <a:pt x="439839" y="524763"/>
                  </a:lnTo>
                  <a:lnTo>
                    <a:pt x="419007" y="568198"/>
                  </a:lnTo>
                  <a:lnTo>
                    <a:pt x="387969" y="600963"/>
                  </a:lnTo>
                  <a:lnTo>
                    <a:pt x="348243" y="621704"/>
                  </a:lnTo>
                  <a:lnTo>
                    <a:pt x="30072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45107" y="1606296"/>
              <a:ext cx="468629" cy="6743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239672" y="1600453"/>
              <a:ext cx="431165" cy="638175"/>
            </a:xfrm>
            <a:custGeom>
              <a:avLst/>
              <a:gdLst/>
              <a:ahLst/>
              <a:cxnLst/>
              <a:rect l="l" t="t" r="r" b="b"/>
              <a:pathLst>
                <a:path w="431164" h="638175">
                  <a:moveTo>
                    <a:pt x="430885" y="0"/>
                  </a:moveTo>
                  <a:lnTo>
                    <a:pt x="229971" y="0"/>
                  </a:lnTo>
                  <a:lnTo>
                    <a:pt x="229971" y="266192"/>
                  </a:lnTo>
                  <a:lnTo>
                    <a:pt x="229713" y="292219"/>
                  </a:lnTo>
                  <a:lnTo>
                    <a:pt x="226034" y="338582"/>
                  </a:lnTo>
                  <a:lnTo>
                    <a:pt x="219303" y="353568"/>
                  </a:lnTo>
                  <a:lnTo>
                    <a:pt x="209651" y="353568"/>
                  </a:lnTo>
                  <a:lnTo>
                    <a:pt x="201210" y="308832"/>
                  </a:lnTo>
                  <a:lnTo>
                    <a:pt x="201015" y="291973"/>
                  </a:lnTo>
                  <a:lnTo>
                    <a:pt x="201015" y="0"/>
                  </a:lnTo>
                  <a:lnTo>
                    <a:pt x="0" y="0"/>
                  </a:lnTo>
                  <a:lnTo>
                    <a:pt x="0" y="237744"/>
                  </a:lnTo>
                  <a:lnTo>
                    <a:pt x="581" y="292937"/>
                  </a:lnTo>
                  <a:lnTo>
                    <a:pt x="2325" y="340772"/>
                  </a:lnTo>
                  <a:lnTo>
                    <a:pt x="5234" y="381226"/>
                  </a:lnTo>
                  <a:lnTo>
                    <a:pt x="15038" y="443160"/>
                  </a:lnTo>
                  <a:lnTo>
                    <a:pt x="32978" y="498266"/>
                  </a:lnTo>
                  <a:lnTo>
                    <a:pt x="59712" y="549088"/>
                  </a:lnTo>
                  <a:lnTo>
                    <a:pt x="96478" y="590339"/>
                  </a:lnTo>
                  <a:lnTo>
                    <a:pt x="142385" y="620635"/>
                  </a:lnTo>
                  <a:lnTo>
                    <a:pt x="191050" y="636117"/>
                  </a:lnTo>
                  <a:lnTo>
                    <a:pt x="216001" y="638048"/>
                  </a:lnTo>
                  <a:lnTo>
                    <a:pt x="235746" y="636785"/>
                  </a:lnTo>
                  <a:lnTo>
                    <a:pt x="274330" y="626689"/>
                  </a:lnTo>
                  <a:lnTo>
                    <a:pt x="311457" y="606780"/>
                  </a:lnTo>
                  <a:lnTo>
                    <a:pt x="344795" y="578725"/>
                  </a:lnTo>
                  <a:lnTo>
                    <a:pt x="373680" y="542859"/>
                  </a:lnTo>
                  <a:lnTo>
                    <a:pt x="396540" y="499945"/>
                  </a:lnTo>
                  <a:lnTo>
                    <a:pt x="413190" y="451248"/>
                  </a:lnTo>
                  <a:lnTo>
                    <a:pt x="423632" y="403484"/>
                  </a:lnTo>
                  <a:lnTo>
                    <a:pt x="428474" y="354268"/>
                  </a:lnTo>
                  <a:lnTo>
                    <a:pt x="430621" y="282120"/>
                  </a:lnTo>
                  <a:lnTo>
                    <a:pt x="430885" y="236093"/>
                  </a:lnTo>
                  <a:lnTo>
                    <a:pt x="430885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39672" y="1600453"/>
              <a:ext cx="431165" cy="638175"/>
            </a:xfrm>
            <a:custGeom>
              <a:avLst/>
              <a:gdLst/>
              <a:ahLst/>
              <a:cxnLst/>
              <a:rect l="l" t="t" r="r" b="b"/>
              <a:pathLst>
                <a:path w="431164" h="638175">
                  <a:moveTo>
                    <a:pt x="0" y="0"/>
                  </a:moveTo>
                  <a:lnTo>
                    <a:pt x="201015" y="0"/>
                  </a:lnTo>
                  <a:lnTo>
                    <a:pt x="201015" y="291973"/>
                  </a:lnTo>
                  <a:lnTo>
                    <a:pt x="201210" y="308832"/>
                  </a:lnTo>
                  <a:lnTo>
                    <a:pt x="206603" y="349376"/>
                  </a:lnTo>
                  <a:lnTo>
                    <a:pt x="209651" y="353568"/>
                  </a:lnTo>
                  <a:lnTo>
                    <a:pt x="213588" y="353568"/>
                  </a:lnTo>
                  <a:lnTo>
                    <a:pt x="219303" y="353568"/>
                  </a:lnTo>
                  <a:lnTo>
                    <a:pt x="228955" y="312959"/>
                  </a:lnTo>
                  <a:lnTo>
                    <a:pt x="229971" y="266192"/>
                  </a:lnTo>
                  <a:lnTo>
                    <a:pt x="229971" y="0"/>
                  </a:lnTo>
                  <a:lnTo>
                    <a:pt x="430885" y="0"/>
                  </a:lnTo>
                  <a:lnTo>
                    <a:pt x="430885" y="236093"/>
                  </a:lnTo>
                  <a:lnTo>
                    <a:pt x="430621" y="282120"/>
                  </a:lnTo>
                  <a:lnTo>
                    <a:pt x="429821" y="321516"/>
                  </a:lnTo>
                  <a:lnTo>
                    <a:pt x="426567" y="380365"/>
                  </a:lnTo>
                  <a:lnTo>
                    <a:pt x="419185" y="427116"/>
                  </a:lnTo>
                  <a:lnTo>
                    <a:pt x="405612" y="475869"/>
                  </a:lnTo>
                  <a:lnTo>
                    <a:pt x="385895" y="522271"/>
                  </a:lnTo>
                  <a:lnTo>
                    <a:pt x="359892" y="561721"/>
                  </a:lnTo>
                  <a:lnTo>
                    <a:pt x="328650" y="593740"/>
                  </a:lnTo>
                  <a:lnTo>
                    <a:pt x="293217" y="617855"/>
                  </a:lnTo>
                  <a:lnTo>
                    <a:pt x="255181" y="632999"/>
                  </a:lnTo>
                  <a:lnTo>
                    <a:pt x="216001" y="638048"/>
                  </a:lnTo>
                  <a:lnTo>
                    <a:pt x="191050" y="636117"/>
                  </a:lnTo>
                  <a:lnTo>
                    <a:pt x="142385" y="620635"/>
                  </a:lnTo>
                  <a:lnTo>
                    <a:pt x="96478" y="590339"/>
                  </a:lnTo>
                  <a:lnTo>
                    <a:pt x="59712" y="549088"/>
                  </a:lnTo>
                  <a:lnTo>
                    <a:pt x="32978" y="498266"/>
                  </a:lnTo>
                  <a:lnTo>
                    <a:pt x="15038" y="443160"/>
                  </a:lnTo>
                  <a:lnTo>
                    <a:pt x="5234" y="381226"/>
                  </a:lnTo>
                  <a:lnTo>
                    <a:pt x="2325" y="340772"/>
                  </a:lnTo>
                  <a:lnTo>
                    <a:pt x="581" y="292937"/>
                  </a:lnTo>
                  <a:lnTo>
                    <a:pt x="0" y="237744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29739" y="1345691"/>
              <a:ext cx="480834" cy="93497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724151" y="1340103"/>
              <a:ext cx="443865" cy="897255"/>
            </a:xfrm>
            <a:custGeom>
              <a:avLst/>
              <a:gdLst/>
              <a:ahLst/>
              <a:cxnLst/>
              <a:rect l="l" t="t" r="r" b="b"/>
              <a:pathLst>
                <a:path w="443864" h="897255">
                  <a:moveTo>
                    <a:pt x="220472" y="249936"/>
                  </a:moveTo>
                  <a:lnTo>
                    <a:pt x="175895" y="256286"/>
                  </a:lnTo>
                  <a:lnTo>
                    <a:pt x="132842" y="276733"/>
                  </a:lnTo>
                  <a:lnTo>
                    <a:pt x="93741" y="308467"/>
                  </a:lnTo>
                  <a:lnTo>
                    <a:pt x="61214" y="348869"/>
                  </a:lnTo>
                  <a:lnTo>
                    <a:pt x="35321" y="396367"/>
                  </a:lnTo>
                  <a:lnTo>
                    <a:pt x="16002" y="449580"/>
                  </a:lnTo>
                  <a:lnTo>
                    <a:pt x="4000" y="505682"/>
                  </a:lnTo>
                  <a:lnTo>
                    <a:pt x="0" y="561975"/>
                  </a:lnTo>
                  <a:lnTo>
                    <a:pt x="2726" y="622250"/>
                  </a:lnTo>
                  <a:lnTo>
                    <a:pt x="10903" y="677349"/>
                  </a:lnTo>
                  <a:lnTo>
                    <a:pt x="24524" y="727280"/>
                  </a:lnTo>
                  <a:lnTo>
                    <a:pt x="43582" y="772047"/>
                  </a:lnTo>
                  <a:lnTo>
                    <a:pt x="68072" y="811657"/>
                  </a:lnTo>
                  <a:lnTo>
                    <a:pt x="101193" y="849068"/>
                  </a:lnTo>
                  <a:lnTo>
                    <a:pt x="137112" y="875776"/>
                  </a:lnTo>
                  <a:lnTo>
                    <a:pt x="175817" y="891792"/>
                  </a:lnTo>
                  <a:lnTo>
                    <a:pt x="217297" y="897128"/>
                  </a:lnTo>
                  <a:lnTo>
                    <a:pt x="265021" y="891629"/>
                  </a:lnTo>
                  <a:lnTo>
                    <a:pt x="307625" y="875141"/>
                  </a:lnTo>
                  <a:lnTo>
                    <a:pt x="345134" y="847675"/>
                  </a:lnTo>
                  <a:lnTo>
                    <a:pt x="377571" y="809244"/>
                  </a:lnTo>
                  <a:lnTo>
                    <a:pt x="401286" y="769117"/>
                  </a:lnTo>
                  <a:lnTo>
                    <a:pt x="419710" y="725088"/>
                  </a:lnTo>
                  <a:lnTo>
                    <a:pt x="432855" y="677158"/>
                  </a:lnTo>
                  <a:lnTo>
                    <a:pt x="438510" y="639953"/>
                  </a:lnTo>
                  <a:lnTo>
                    <a:pt x="194945" y="639953"/>
                  </a:lnTo>
                  <a:lnTo>
                    <a:pt x="195295" y="635508"/>
                  </a:lnTo>
                  <a:lnTo>
                    <a:pt x="195325" y="633603"/>
                  </a:lnTo>
                  <a:lnTo>
                    <a:pt x="195453" y="632206"/>
                  </a:lnTo>
                  <a:lnTo>
                    <a:pt x="195453" y="630936"/>
                  </a:lnTo>
                  <a:lnTo>
                    <a:pt x="179197" y="586486"/>
                  </a:lnTo>
                  <a:lnTo>
                    <a:pt x="165481" y="571500"/>
                  </a:lnTo>
                  <a:lnTo>
                    <a:pt x="161162" y="566928"/>
                  </a:lnTo>
                  <a:lnTo>
                    <a:pt x="141269" y="531961"/>
                  </a:lnTo>
                  <a:lnTo>
                    <a:pt x="140462" y="523367"/>
                  </a:lnTo>
                  <a:lnTo>
                    <a:pt x="141222" y="515106"/>
                  </a:lnTo>
                  <a:lnTo>
                    <a:pt x="172672" y="484512"/>
                  </a:lnTo>
                  <a:lnTo>
                    <a:pt x="180340" y="483870"/>
                  </a:lnTo>
                  <a:lnTo>
                    <a:pt x="435175" y="483870"/>
                  </a:lnTo>
                  <a:lnTo>
                    <a:pt x="433176" y="471388"/>
                  </a:lnTo>
                  <a:lnTo>
                    <a:pt x="420451" y="426582"/>
                  </a:lnTo>
                  <a:lnTo>
                    <a:pt x="402635" y="384642"/>
                  </a:lnTo>
                  <a:lnTo>
                    <a:pt x="379730" y="345567"/>
                  </a:lnTo>
                  <a:lnTo>
                    <a:pt x="345684" y="303728"/>
                  </a:lnTo>
                  <a:lnTo>
                    <a:pt x="307768" y="273843"/>
                  </a:lnTo>
                  <a:lnTo>
                    <a:pt x="266019" y="255912"/>
                  </a:lnTo>
                  <a:lnTo>
                    <a:pt x="220472" y="249936"/>
                  </a:lnTo>
                  <a:close/>
                </a:path>
                <a:path w="443864" h="897255">
                  <a:moveTo>
                    <a:pt x="435175" y="483870"/>
                  </a:moveTo>
                  <a:lnTo>
                    <a:pt x="266700" y="483870"/>
                  </a:lnTo>
                  <a:lnTo>
                    <a:pt x="274653" y="484560"/>
                  </a:lnTo>
                  <a:lnTo>
                    <a:pt x="282130" y="486632"/>
                  </a:lnTo>
                  <a:lnTo>
                    <a:pt x="306705" y="520192"/>
                  </a:lnTo>
                  <a:lnTo>
                    <a:pt x="303968" y="537622"/>
                  </a:lnTo>
                  <a:lnTo>
                    <a:pt x="282112" y="573055"/>
                  </a:lnTo>
                  <a:lnTo>
                    <a:pt x="245395" y="604948"/>
                  </a:lnTo>
                  <a:lnTo>
                    <a:pt x="218819" y="622577"/>
                  </a:lnTo>
                  <a:lnTo>
                    <a:pt x="212137" y="627030"/>
                  </a:lnTo>
                  <a:lnTo>
                    <a:pt x="206003" y="631340"/>
                  </a:lnTo>
                  <a:lnTo>
                    <a:pt x="200406" y="635508"/>
                  </a:lnTo>
                  <a:lnTo>
                    <a:pt x="194945" y="639953"/>
                  </a:lnTo>
                  <a:lnTo>
                    <a:pt x="438510" y="639953"/>
                  </a:lnTo>
                  <a:lnTo>
                    <a:pt x="440733" y="625327"/>
                  </a:lnTo>
                  <a:lnTo>
                    <a:pt x="443356" y="569595"/>
                  </a:lnTo>
                  <a:lnTo>
                    <a:pt x="440811" y="519059"/>
                  </a:lnTo>
                  <a:lnTo>
                    <a:pt x="435175" y="483870"/>
                  </a:lnTo>
                  <a:close/>
                </a:path>
                <a:path w="443864" h="897255">
                  <a:moveTo>
                    <a:pt x="266700" y="483870"/>
                  </a:moveTo>
                  <a:lnTo>
                    <a:pt x="188214" y="483870"/>
                  </a:lnTo>
                  <a:lnTo>
                    <a:pt x="195580" y="486029"/>
                  </a:lnTo>
                  <a:lnTo>
                    <a:pt x="202184" y="490347"/>
                  </a:lnTo>
                  <a:lnTo>
                    <a:pt x="207349" y="493893"/>
                  </a:lnTo>
                  <a:lnTo>
                    <a:pt x="212359" y="498808"/>
                  </a:lnTo>
                  <a:lnTo>
                    <a:pt x="217203" y="505080"/>
                  </a:lnTo>
                  <a:lnTo>
                    <a:pt x="221869" y="512699"/>
                  </a:lnTo>
                  <a:lnTo>
                    <a:pt x="232726" y="500010"/>
                  </a:lnTo>
                  <a:lnTo>
                    <a:pt x="243760" y="491045"/>
                  </a:lnTo>
                  <a:lnTo>
                    <a:pt x="255105" y="485659"/>
                  </a:lnTo>
                  <a:lnTo>
                    <a:pt x="266700" y="483870"/>
                  </a:lnTo>
                  <a:close/>
                </a:path>
                <a:path w="443864" h="897255">
                  <a:moveTo>
                    <a:pt x="280924" y="129159"/>
                  </a:moveTo>
                  <a:lnTo>
                    <a:pt x="161671" y="129159"/>
                  </a:lnTo>
                  <a:lnTo>
                    <a:pt x="107568" y="251460"/>
                  </a:lnTo>
                  <a:lnTo>
                    <a:pt x="180212" y="251460"/>
                  </a:lnTo>
                  <a:lnTo>
                    <a:pt x="215900" y="202946"/>
                  </a:lnTo>
                  <a:lnTo>
                    <a:pt x="314101" y="202946"/>
                  </a:lnTo>
                  <a:lnTo>
                    <a:pt x="280924" y="129159"/>
                  </a:lnTo>
                  <a:close/>
                </a:path>
                <a:path w="443864" h="897255">
                  <a:moveTo>
                    <a:pt x="314101" y="202946"/>
                  </a:moveTo>
                  <a:lnTo>
                    <a:pt x="215900" y="202946"/>
                  </a:lnTo>
                  <a:lnTo>
                    <a:pt x="258572" y="251460"/>
                  </a:lnTo>
                  <a:lnTo>
                    <a:pt x="335915" y="251460"/>
                  </a:lnTo>
                  <a:lnTo>
                    <a:pt x="314101" y="202946"/>
                  </a:lnTo>
                  <a:close/>
                </a:path>
                <a:path w="443864" h="897255">
                  <a:moveTo>
                    <a:pt x="389033" y="83693"/>
                  </a:moveTo>
                  <a:lnTo>
                    <a:pt x="299085" y="83693"/>
                  </a:lnTo>
                  <a:lnTo>
                    <a:pt x="304927" y="86106"/>
                  </a:lnTo>
                  <a:lnTo>
                    <a:pt x="314071" y="95504"/>
                  </a:lnTo>
                  <a:lnTo>
                    <a:pt x="316230" y="102108"/>
                  </a:lnTo>
                  <a:lnTo>
                    <a:pt x="316230" y="115824"/>
                  </a:lnTo>
                  <a:lnTo>
                    <a:pt x="315341" y="120142"/>
                  </a:lnTo>
                  <a:lnTo>
                    <a:pt x="313309" y="123190"/>
                  </a:lnTo>
                  <a:lnTo>
                    <a:pt x="311215" y="127357"/>
                  </a:lnTo>
                  <a:lnTo>
                    <a:pt x="307990" y="132429"/>
                  </a:lnTo>
                  <a:lnTo>
                    <a:pt x="303647" y="138406"/>
                  </a:lnTo>
                  <a:lnTo>
                    <a:pt x="298296" y="145161"/>
                  </a:lnTo>
                  <a:lnTo>
                    <a:pt x="298196" y="157987"/>
                  </a:lnTo>
                  <a:lnTo>
                    <a:pt x="326644" y="157225"/>
                  </a:lnTo>
                  <a:lnTo>
                    <a:pt x="333883" y="155701"/>
                  </a:lnTo>
                  <a:lnTo>
                    <a:pt x="343027" y="152908"/>
                  </a:lnTo>
                  <a:lnTo>
                    <a:pt x="340360" y="145161"/>
                  </a:lnTo>
                  <a:lnTo>
                    <a:pt x="339979" y="143510"/>
                  </a:lnTo>
                  <a:lnTo>
                    <a:pt x="350169" y="143510"/>
                  </a:lnTo>
                  <a:lnTo>
                    <a:pt x="351536" y="142494"/>
                  </a:lnTo>
                  <a:lnTo>
                    <a:pt x="381434" y="104403"/>
                  </a:lnTo>
                  <a:lnTo>
                    <a:pt x="387111" y="91297"/>
                  </a:lnTo>
                  <a:lnTo>
                    <a:pt x="389033" y="83693"/>
                  </a:lnTo>
                  <a:close/>
                </a:path>
                <a:path w="443864" h="897255">
                  <a:moveTo>
                    <a:pt x="350169" y="143510"/>
                  </a:moveTo>
                  <a:lnTo>
                    <a:pt x="339979" y="143510"/>
                  </a:lnTo>
                  <a:lnTo>
                    <a:pt x="341884" y="147955"/>
                  </a:lnTo>
                  <a:lnTo>
                    <a:pt x="346583" y="146176"/>
                  </a:lnTo>
                  <a:lnTo>
                    <a:pt x="350169" y="143510"/>
                  </a:lnTo>
                  <a:close/>
                </a:path>
                <a:path w="443864" h="897255">
                  <a:moveTo>
                    <a:pt x="331724" y="0"/>
                  </a:moveTo>
                  <a:lnTo>
                    <a:pt x="288307" y="15484"/>
                  </a:lnTo>
                  <a:lnTo>
                    <a:pt x="258714" y="58420"/>
                  </a:lnTo>
                  <a:lnTo>
                    <a:pt x="248031" y="95758"/>
                  </a:lnTo>
                  <a:lnTo>
                    <a:pt x="262701" y="90497"/>
                  </a:lnTo>
                  <a:lnTo>
                    <a:pt x="274907" y="86725"/>
                  </a:lnTo>
                  <a:lnTo>
                    <a:pt x="284660" y="84453"/>
                  </a:lnTo>
                  <a:lnTo>
                    <a:pt x="291973" y="83693"/>
                  </a:lnTo>
                  <a:lnTo>
                    <a:pt x="389033" y="83693"/>
                  </a:lnTo>
                  <a:lnTo>
                    <a:pt x="390526" y="77785"/>
                  </a:lnTo>
                  <a:lnTo>
                    <a:pt x="386254" y="38941"/>
                  </a:lnTo>
                  <a:lnTo>
                    <a:pt x="353615" y="4095"/>
                  </a:lnTo>
                  <a:lnTo>
                    <a:pt x="343342" y="1023"/>
                  </a:lnTo>
                  <a:lnTo>
                    <a:pt x="331724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58517" y="1817877"/>
              <a:ext cx="178434" cy="16827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724151" y="1590039"/>
              <a:ext cx="443865" cy="647700"/>
            </a:xfrm>
            <a:custGeom>
              <a:avLst/>
              <a:gdLst/>
              <a:ahLst/>
              <a:cxnLst/>
              <a:rect l="l" t="t" r="r" b="b"/>
              <a:pathLst>
                <a:path w="443864" h="647700">
                  <a:moveTo>
                    <a:pt x="220472" y="0"/>
                  </a:moveTo>
                  <a:lnTo>
                    <a:pt x="266019" y="5976"/>
                  </a:lnTo>
                  <a:lnTo>
                    <a:pt x="307768" y="23907"/>
                  </a:lnTo>
                  <a:lnTo>
                    <a:pt x="345684" y="53792"/>
                  </a:lnTo>
                  <a:lnTo>
                    <a:pt x="379730" y="95631"/>
                  </a:lnTo>
                  <a:lnTo>
                    <a:pt x="402635" y="134706"/>
                  </a:lnTo>
                  <a:lnTo>
                    <a:pt x="420451" y="176646"/>
                  </a:lnTo>
                  <a:lnTo>
                    <a:pt x="433176" y="221452"/>
                  </a:lnTo>
                  <a:lnTo>
                    <a:pt x="440811" y="269123"/>
                  </a:lnTo>
                  <a:lnTo>
                    <a:pt x="443356" y="319659"/>
                  </a:lnTo>
                  <a:lnTo>
                    <a:pt x="440733" y="375391"/>
                  </a:lnTo>
                  <a:lnTo>
                    <a:pt x="432855" y="427222"/>
                  </a:lnTo>
                  <a:lnTo>
                    <a:pt x="419710" y="475152"/>
                  </a:lnTo>
                  <a:lnTo>
                    <a:pt x="401286" y="519181"/>
                  </a:lnTo>
                  <a:lnTo>
                    <a:pt x="377571" y="559308"/>
                  </a:lnTo>
                  <a:lnTo>
                    <a:pt x="345134" y="597739"/>
                  </a:lnTo>
                  <a:lnTo>
                    <a:pt x="307625" y="625205"/>
                  </a:lnTo>
                  <a:lnTo>
                    <a:pt x="265021" y="641693"/>
                  </a:lnTo>
                  <a:lnTo>
                    <a:pt x="217297" y="647192"/>
                  </a:lnTo>
                  <a:lnTo>
                    <a:pt x="175817" y="641856"/>
                  </a:lnTo>
                  <a:lnTo>
                    <a:pt x="137112" y="625840"/>
                  </a:lnTo>
                  <a:lnTo>
                    <a:pt x="101193" y="599132"/>
                  </a:lnTo>
                  <a:lnTo>
                    <a:pt x="68072" y="561721"/>
                  </a:lnTo>
                  <a:lnTo>
                    <a:pt x="43582" y="522111"/>
                  </a:lnTo>
                  <a:lnTo>
                    <a:pt x="24524" y="477344"/>
                  </a:lnTo>
                  <a:lnTo>
                    <a:pt x="10903" y="427413"/>
                  </a:lnTo>
                  <a:lnTo>
                    <a:pt x="2726" y="372314"/>
                  </a:lnTo>
                  <a:lnTo>
                    <a:pt x="0" y="312038"/>
                  </a:lnTo>
                  <a:lnTo>
                    <a:pt x="1000" y="283868"/>
                  </a:lnTo>
                  <a:lnTo>
                    <a:pt x="9001" y="227671"/>
                  </a:lnTo>
                  <a:lnTo>
                    <a:pt x="24834" y="172335"/>
                  </a:lnTo>
                  <a:lnTo>
                    <a:pt x="47452" y="121955"/>
                  </a:lnTo>
                  <a:lnTo>
                    <a:pt x="76674" y="77642"/>
                  </a:lnTo>
                  <a:lnTo>
                    <a:pt x="112452" y="41586"/>
                  </a:lnTo>
                  <a:lnTo>
                    <a:pt x="154178" y="14823"/>
                  </a:lnTo>
                  <a:lnTo>
                    <a:pt x="197993" y="1400"/>
                  </a:lnTo>
                  <a:lnTo>
                    <a:pt x="22047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25624" y="1334008"/>
              <a:ext cx="296290" cy="26365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5708" y="1606296"/>
              <a:ext cx="238518" cy="66522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229866" y="1600492"/>
              <a:ext cx="201295" cy="629285"/>
            </a:xfrm>
            <a:custGeom>
              <a:avLst/>
              <a:gdLst/>
              <a:ahLst/>
              <a:cxnLst/>
              <a:rect l="l" t="t" r="r" b="b"/>
              <a:pathLst>
                <a:path w="201294" h="629285">
                  <a:moveTo>
                    <a:pt x="200964" y="0"/>
                  </a:moveTo>
                  <a:lnTo>
                    <a:pt x="0" y="0"/>
                  </a:lnTo>
                  <a:lnTo>
                    <a:pt x="0" y="628738"/>
                  </a:lnTo>
                  <a:lnTo>
                    <a:pt x="200964" y="628738"/>
                  </a:lnTo>
                  <a:lnTo>
                    <a:pt x="200964" y="0"/>
                  </a:lnTo>
                  <a:close/>
                </a:path>
              </a:pathLst>
            </a:custGeom>
            <a:solidFill>
              <a:srgbClr val="99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229866" y="1600492"/>
              <a:ext cx="201295" cy="629285"/>
            </a:xfrm>
            <a:custGeom>
              <a:avLst/>
              <a:gdLst/>
              <a:ahLst/>
              <a:cxnLst/>
              <a:rect l="l" t="t" r="r" b="b"/>
              <a:pathLst>
                <a:path w="201294" h="629285">
                  <a:moveTo>
                    <a:pt x="0" y="628738"/>
                  </a:moveTo>
                  <a:lnTo>
                    <a:pt x="200964" y="628738"/>
                  </a:lnTo>
                  <a:lnTo>
                    <a:pt x="200964" y="0"/>
                  </a:lnTo>
                  <a:lnTo>
                    <a:pt x="0" y="0"/>
                  </a:lnTo>
                  <a:lnTo>
                    <a:pt x="0" y="628738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27960" y="1606296"/>
              <a:ext cx="546353" cy="66522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2722626" y="1600453"/>
              <a:ext cx="509270" cy="629285"/>
            </a:xfrm>
            <a:custGeom>
              <a:avLst/>
              <a:gdLst/>
              <a:ahLst/>
              <a:cxnLst/>
              <a:rect l="l" t="t" r="r" b="b"/>
              <a:pathLst>
                <a:path w="509269" h="629285">
                  <a:moveTo>
                    <a:pt x="240156" y="0"/>
                  </a:moveTo>
                  <a:lnTo>
                    <a:pt x="56642" y="0"/>
                  </a:lnTo>
                  <a:lnTo>
                    <a:pt x="56642" y="249174"/>
                  </a:lnTo>
                  <a:lnTo>
                    <a:pt x="0" y="249174"/>
                  </a:lnTo>
                  <a:lnTo>
                    <a:pt x="0" y="380746"/>
                  </a:lnTo>
                  <a:lnTo>
                    <a:pt x="56642" y="380746"/>
                  </a:lnTo>
                  <a:lnTo>
                    <a:pt x="56642" y="628776"/>
                  </a:lnTo>
                  <a:lnTo>
                    <a:pt x="210438" y="628776"/>
                  </a:lnTo>
                  <a:lnTo>
                    <a:pt x="227683" y="628703"/>
                  </a:lnTo>
                  <a:lnTo>
                    <a:pt x="283767" y="626889"/>
                  </a:lnTo>
                  <a:lnTo>
                    <a:pt x="329495" y="621083"/>
                  </a:lnTo>
                  <a:lnTo>
                    <a:pt x="378841" y="600456"/>
                  </a:lnTo>
                  <a:lnTo>
                    <a:pt x="418292" y="571863"/>
                  </a:lnTo>
                  <a:lnTo>
                    <a:pt x="452929" y="527907"/>
                  </a:lnTo>
                  <a:lnTo>
                    <a:pt x="472186" y="492379"/>
                  </a:lnTo>
                  <a:lnTo>
                    <a:pt x="487981" y="452882"/>
                  </a:lnTo>
                  <a:lnTo>
                    <a:pt x="499872" y="410337"/>
                  </a:lnTo>
                  <a:lnTo>
                    <a:pt x="503247" y="393446"/>
                  </a:lnTo>
                  <a:lnTo>
                    <a:pt x="246506" y="393446"/>
                  </a:lnTo>
                  <a:lnTo>
                    <a:pt x="247000" y="389255"/>
                  </a:lnTo>
                  <a:lnTo>
                    <a:pt x="247061" y="388522"/>
                  </a:lnTo>
                  <a:lnTo>
                    <a:pt x="247142" y="384683"/>
                  </a:lnTo>
                  <a:lnTo>
                    <a:pt x="246120" y="372895"/>
                  </a:lnTo>
                  <a:lnTo>
                    <a:pt x="225932" y="334518"/>
                  </a:lnTo>
                  <a:lnTo>
                    <a:pt x="212725" y="320421"/>
                  </a:lnTo>
                  <a:lnTo>
                    <a:pt x="208534" y="315849"/>
                  </a:lnTo>
                  <a:lnTo>
                    <a:pt x="191769" y="277113"/>
                  </a:lnTo>
                  <a:lnTo>
                    <a:pt x="192510" y="268855"/>
                  </a:lnTo>
                  <a:lnTo>
                    <a:pt x="224156" y="238154"/>
                  </a:lnTo>
                  <a:lnTo>
                    <a:pt x="231775" y="237490"/>
                  </a:lnTo>
                  <a:lnTo>
                    <a:pt x="501942" y="237490"/>
                  </a:lnTo>
                  <a:lnTo>
                    <a:pt x="500059" y="223916"/>
                  </a:lnTo>
                  <a:lnTo>
                    <a:pt x="488706" y="179034"/>
                  </a:lnTo>
                  <a:lnTo>
                    <a:pt x="472810" y="138389"/>
                  </a:lnTo>
                  <a:lnTo>
                    <a:pt x="452374" y="101981"/>
                  </a:lnTo>
                  <a:lnTo>
                    <a:pt x="422402" y="62436"/>
                  </a:lnTo>
                  <a:lnTo>
                    <a:pt x="390906" y="35941"/>
                  </a:lnTo>
                  <a:lnTo>
                    <a:pt x="344614" y="12420"/>
                  </a:lnTo>
                  <a:lnTo>
                    <a:pt x="289956" y="2079"/>
                  </a:lnTo>
                  <a:lnTo>
                    <a:pt x="266372" y="521"/>
                  </a:lnTo>
                  <a:lnTo>
                    <a:pt x="240156" y="0"/>
                  </a:lnTo>
                  <a:close/>
                </a:path>
                <a:path w="509269" h="629285">
                  <a:moveTo>
                    <a:pt x="501942" y="237490"/>
                  </a:moveTo>
                  <a:lnTo>
                    <a:pt x="318007" y="237490"/>
                  </a:lnTo>
                  <a:lnTo>
                    <a:pt x="326104" y="238273"/>
                  </a:lnTo>
                  <a:lnTo>
                    <a:pt x="334010" y="240617"/>
                  </a:lnTo>
                  <a:lnTo>
                    <a:pt x="358394" y="273812"/>
                  </a:lnTo>
                  <a:lnTo>
                    <a:pt x="355631" y="291318"/>
                  </a:lnTo>
                  <a:lnTo>
                    <a:pt x="333533" y="326854"/>
                  </a:lnTo>
                  <a:lnTo>
                    <a:pt x="296862" y="358552"/>
                  </a:lnTo>
                  <a:lnTo>
                    <a:pt x="270287" y="376289"/>
                  </a:lnTo>
                  <a:lnTo>
                    <a:pt x="263525" y="380809"/>
                  </a:lnTo>
                  <a:lnTo>
                    <a:pt x="257333" y="385139"/>
                  </a:lnTo>
                  <a:lnTo>
                    <a:pt x="251713" y="389255"/>
                  </a:lnTo>
                  <a:lnTo>
                    <a:pt x="246506" y="393446"/>
                  </a:lnTo>
                  <a:lnTo>
                    <a:pt x="503247" y="393446"/>
                  </a:lnTo>
                  <a:lnTo>
                    <a:pt x="504231" y="388522"/>
                  </a:lnTo>
                  <a:lnTo>
                    <a:pt x="507222" y="367268"/>
                  </a:lnTo>
                  <a:lnTo>
                    <a:pt x="508855" y="346561"/>
                  </a:lnTo>
                  <a:lnTo>
                    <a:pt x="509143" y="326390"/>
                  </a:lnTo>
                  <a:lnTo>
                    <a:pt x="506872" y="273034"/>
                  </a:lnTo>
                  <a:lnTo>
                    <a:pt x="501942" y="237490"/>
                  </a:lnTo>
                  <a:close/>
                </a:path>
                <a:path w="509269" h="629285">
                  <a:moveTo>
                    <a:pt x="318007" y="237490"/>
                  </a:moveTo>
                  <a:lnTo>
                    <a:pt x="239903" y="237490"/>
                  </a:lnTo>
                  <a:lnTo>
                    <a:pt x="247015" y="239522"/>
                  </a:lnTo>
                  <a:lnTo>
                    <a:pt x="253237" y="243586"/>
                  </a:lnTo>
                  <a:lnTo>
                    <a:pt x="258595" y="247300"/>
                  </a:lnTo>
                  <a:lnTo>
                    <a:pt x="263810" y="252349"/>
                  </a:lnTo>
                  <a:lnTo>
                    <a:pt x="268882" y="258730"/>
                  </a:lnTo>
                  <a:lnTo>
                    <a:pt x="273812" y="266446"/>
                  </a:lnTo>
                  <a:lnTo>
                    <a:pt x="284503" y="253777"/>
                  </a:lnTo>
                  <a:lnTo>
                    <a:pt x="295433" y="244729"/>
                  </a:lnTo>
                  <a:lnTo>
                    <a:pt x="306601" y="239299"/>
                  </a:lnTo>
                  <a:lnTo>
                    <a:pt x="318007" y="23749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08299" y="1831848"/>
              <a:ext cx="178815" cy="168148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722626" y="1600453"/>
              <a:ext cx="509270" cy="629285"/>
            </a:xfrm>
            <a:custGeom>
              <a:avLst/>
              <a:gdLst/>
              <a:ahLst/>
              <a:cxnLst/>
              <a:rect l="l" t="t" r="r" b="b"/>
              <a:pathLst>
                <a:path w="509269" h="629285">
                  <a:moveTo>
                    <a:pt x="56642" y="0"/>
                  </a:moveTo>
                  <a:lnTo>
                    <a:pt x="240156" y="0"/>
                  </a:lnTo>
                  <a:lnTo>
                    <a:pt x="266372" y="521"/>
                  </a:lnTo>
                  <a:lnTo>
                    <a:pt x="310897" y="4661"/>
                  </a:lnTo>
                  <a:lnTo>
                    <a:pt x="360044" y="18430"/>
                  </a:lnTo>
                  <a:lnTo>
                    <a:pt x="406832" y="47563"/>
                  </a:lnTo>
                  <a:lnTo>
                    <a:pt x="437590" y="80571"/>
                  </a:lnTo>
                  <a:lnTo>
                    <a:pt x="472810" y="138389"/>
                  </a:lnTo>
                  <a:lnTo>
                    <a:pt x="488706" y="179034"/>
                  </a:lnTo>
                  <a:lnTo>
                    <a:pt x="500059" y="223916"/>
                  </a:lnTo>
                  <a:lnTo>
                    <a:pt x="506872" y="273034"/>
                  </a:lnTo>
                  <a:lnTo>
                    <a:pt x="509143" y="326390"/>
                  </a:lnTo>
                  <a:lnTo>
                    <a:pt x="508855" y="346561"/>
                  </a:lnTo>
                  <a:lnTo>
                    <a:pt x="504231" y="388522"/>
                  </a:lnTo>
                  <a:lnTo>
                    <a:pt x="494420" y="431978"/>
                  </a:lnTo>
                  <a:lnTo>
                    <a:pt x="480566" y="473023"/>
                  </a:lnTo>
                  <a:lnTo>
                    <a:pt x="462944" y="510738"/>
                  </a:lnTo>
                  <a:lnTo>
                    <a:pt x="442128" y="543885"/>
                  </a:lnTo>
                  <a:lnTo>
                    <a:pt x="405590" y="583231"/>
                  </a:lnTo>
                  <a:lnTo>
                    <a:pt x="362313" y="609030"/>
                  </a:lnTo>
                  <a:lnTo>
                    <a:pt x="313181" y="624586"/>
                  </a:lnTo>
                  <a:lnTo>
                    <a:pt x="271653" y="627507"/>
                  </a:lnTo>
                  <a:lnTo>
                    <a:pt x="227683" y="628703"/>
                  </a:lnTo>
                  <a:lnTo>
                    <a:pt x="210438" y="628776"/>
                  </a:lnTo>
                  <a:lnTo>
                    <a:pt x="56642" y="628776"/>
                  </a:lnTo>
                  <a:lnTo>
                    <a:pt x="56642" y="380746"/>
                  </a:lnTo>
                  <a:lnTo>
                    <a:pt x="0" y="380746"/>
                  </a:lnTo>
                  <a:lnTo>
                    <a:pt x="0" y="249174"/>
                  </a:lnTo>
                  <a:lnTo>
                    <a:pt x="56642" y="249174"/>
                  </a:lnTo>
                  <a:lnTo>
                    <a:pt x="5664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50692" y="1394460"/>
              <a:ext cx="607314" cy="87706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245866" y="1388999"/>
              <a:ext cx="570230" cy="840740"/>
            </a:xfrm>
            <a:custGeom>
              <a:avLst/>
              <a:gdLst/>
              <a:ahLst/>
              <a:cxnLst/>
              <a:rect l="l" t="t" r="r" b="b"/>
              <a:pathLst>
                <a:path w="570229" h="840739">
                  <a:moveTo>
                    <a:pt x="426719" y="211454"/>
                  </a:moveTo>
                  <a:lnTo>
                    <a:pt x="150494" y="211454"/>
                  </a:lnTo>
                  <a:lnTo>
                    <a:pt x="0" y="840231"/>
                  </a:lnTo>
                  <a:lnTo>
                    <a:pt x="201675" y="840231"/>
                  </a:lnTo>
                  <a:lnTo>
                    <a:pt x="225424" y="735838"/>
                  </a:lnTo>
                  <a:lnTo>
                    <a:pt x="545979" y="735838"/>
                  </a:lnTo>
                  <a:lnTo>
                    <a:pt x="513861" y="594613"/>
                  </a:lnTo>
                  <a:lnTo>
                    <a:pt x="261873" y="594613"/>
                  </a:lnTo>
                  <a:lnTo>
                    <a:pt x="262381" y="588010"/>
                  </a:lnTo>
                  <a:lnTo>
                    <a:pt x="262381" y="585597"/>
                  </a:lnTo>
                  <a:lnTo>
                    <a:pt x="261336" y="573738"/>
                  </a:lnTo>
                  <a:lnTo>
                    <a:pt x="258206" y="562165"/>
                  </a:lnTo>
                  <a:lnTo>
                    <a:pt x="253005" y="550878"/>
                  </a:lnTo>
                  <a:lnTo>
                    <a:pt x="245744" y="539876"/>
                  </a:lnTo>
                  <a:lnTo>
                    <a:pt x="241045" y="534924"/>
                  </a:lnTo>
                  <a:lnTo>
                    <a:pt x="236600" y="530098"/>
                  </a:lnTo>
                  <a:lnTo>
                    <a:pt x="210439" y="494855"/>
                  </a:lnTo>
                  <a:lnTo>
                    <a:pt x="207391" y="477647"/>
                  </a:lnTo>
                  <a:lnTo>
                    <a:pt x="208127" y="469481"/>
                  </a:lnTo>
                  <a:lnTo>
                    <a:pt x="239702" y="439173"/>
                  </a:lnTo>
                  <a:lnTo>
                    <a:pt x="247395" y="438530"/>
                  </a:lnTo>
                  <a:lnTo>
                    <a:pt x="478363" y="438530"/>
                  </a:lnTo>
                  <a:lnTo>
                    <a:pt x="426719" y="211454"/>
                  </a:lnTo>
                  <a:close/>
                </a:path>
                <a:path w="570229" h="840739">
                  <a:moveTo>
                    <a:pt x="545979" y="735838"/>
                  </a:moveTo>
                  <a:lnTo>
                    <a:pt x="345947" y="735838"/>
                  </a:lnTo>
                  <a:lnTo>
                    <a:pt x="369950" y="840231"/>
                  </a:lnTo>
                  <a:lnTo>
                    <a:pt x="569721" y="840231"/>
                  </a:lnTo>
                  <a:lnTo>
                    <a:pt x="545979" y="735838"/>
                  </a:lnTo>
                  <a:close/>
                </a:path>
                <a:path w="570229" h="840739">
                  <a:moveTo>
                    <a:pt x="478363" y="438530"/>
                  </a:moveTo>
                  <a:lnTo>
                    <a:pt x="333629" y="438530"/>
                  </a:lnTo>
                  <a:lnTo>
                    <a:pt x="342012" y="439291"/>
                  </a:lnTo>
                  <a:lnTo>
                    <a:pt x="350599" y="441563"/>
                  </a:lnTo>
                  <a:lnTo>
                    <a:pt x="359400" y="445335"/>
                  </a:lnTo>
                  <a:lnTo>
                    <a:pt x="368426" y="450596"/>
                  </a:lnTo>
                  <a:lnTo>
                    <a:pt x="372109" y="456056"/>
                  </a:lnTo>
                  <a:lnTo>
                    <a:pt x="374014" y="464058"/>
                  </a:lnTo>
                  <a:lnTo>
                    <a:pt x="374014" y="474472"/>
                  </a:lnTo>
                  <a:lnTo>
                    <a:pt x="348779" y="527978"/>
                  </a:lnTo>
                  <a:lnTo>
                    <a:pt x="312324" y="559435"/>
                  </a:lnTo>
                  <a:lnTo>
                    <a:pt x="285583" y="577151"/>
                  </a:lnTo>
                  <a:lnTo>
                    <a:pt x="278796" y="581723"/>
                  </a:lnTo>
                  <a:lnTo>
                    <a:pt x="272629" y="586105"/>
                  </a:lnTo>
                  <a:lnTo>
                    <a:pt x="267081" y="590296"/>
                  </a:lnTo>
                  <a:lnTo>
                    <a:pt x="261873" y="594613"/>
                  </a:lnTo>
                  <a:lnTo>
                    <a:pt x="513861" y="594613"/>
                  </a:lnTo>
                  <a:lnTo>
                    <a:pt x="478363" y="438530"/>
                  </a:lnTo>
                  <a:close/>
                </a:path>
                <a:path w="570229" h="840739">
                  <a:moveTo>
                    <a:pt x="333629" y="438530"/>
                  </a:moveTo>
                  <a:lnTo>
                    <a:pt x="255650" y="438530"/>
                  </a:lnTo>
                  <a:lnTo>
                    <a:pt x="262889" y="440563"/>
                  </a:lnTo>
                  <a:lnTo>
                    <a:pt x="269239" y="444373"/>
                  </a:lnTo>
                  <a:lnTo>
                    <a:pt x="274433" y="448012"/>
                  </a:lnTo>
                  <a:lnTo>
                    <a:pt x="279542" y="453009"/>
                  </a:lnTo>
                  <a:lnTo>
                    <a:pt x="284581" y="459339"/>
                  </a:lnTo>
                  <a:lnTo>
                    <a:pt x="289559" y="466978"/>
                  </a:lnTo>
                  <a:lnTo>
                    <a:pt x="300035" y="454550"/>
                  </a:lnTo>
                  <a:lnTo>
                    <a:pt x="310880" y="445658"/>
                  </a:lnTo>
                  <a:lnTo>
                    <a:pt x="322081" y="440314"/>
                  </a:lnTo>
                  <a:lnTo>
                    <a:pt x="333629" y="438530"/>
                  </a:lnTo>
                  <a:close/>
                </a:path>
                <a:path w="570229" h="840739">
                  <a:moveTo>
                    <a:pt x="350646" y="88646"/>
                  </a:moveTo>
                  <a:lnTo>
                    <a:pt x="231394" y="88646"/>
                  </a:lnTo>
                  <a:lnTo>
                    <a:pt x="177419" y="211074"/>
                  </a:lnTo>
                  <a:lnTo>
                    <a:pt x="249935" y="211074"/>
                  </a:lnTo>
                  <a:lnTo>
                    <a:pt x="285749" y="162433"/>
                  </a:lnTo>
                  <a:lnTo>
                    <a:pt x="383789" y="162433"/>
                  </a:lnTo>
                  <a:lnTo>
                    <a:pt x="350646" y="88646"/>
                  </a:lnTo>
                  <a:close/>
                </a:path>
                <a:path w="570229" h="840739">
                  <a:moveTo>
                    <a:pt x="383789" y="162433"/>
                  </a:moveTo>
                  <a:lnTo>
                    <a:pt x="285749" y="162433"/>
                  </a:lnTo>
                  <a:lnTo>
                    <a:pt x="328421" y="211074"/>
                  </a:lnTo>
                  <a:lnTo>
                    <a:pt x="405637" y="211074"/>
                  </a:lnTo>
                  <a:lnTo>
                    <a:pt x="383789" y="162433"/>
                  </a:lnTo>
                  <a:close/>
                </a:path>
                <a:path w="570229" h="840739">
                  <a:moveTo>
                    <a:pt x="420369" y="0"/>
                  </a:moveTo>
                  <a:lnTo>
                    <a:pt x="294131" y="0"/>
                  </a:lnTo>
                  <a:lnTo>
                    <a:pt x="390779" y="123951"/>
                  </a:lnTo>
                  <a:lnTo>
                    <a:pt x="459867" y="123951"/>
                  </a:lnTo>
                  <a:lnTo>
                    <a:pt x="420369" y="0"/>
                  </a:lnTo>
                  <a:close/>
                </a:path>
              </a:pathLst>
            </a:custGeom>
            <a:solidFill>
              <a:srgbClr val="66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47161" y="1821433"/>
              <a:ext cx="178815" cy="16827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245866" y="160045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5">
                  <a:moveTo>
                    <a:pt x="150494" y="0"/>
                  </a:moveTo>
                  <a:lnTo>
                    <a:pt x="426719" y="0"/>
                  </a:lnTo>
                  <a:lnTo>
                    <a:pt x="569721" y="628776"/>
                  </a:lnTo>
                  <a:lnTo>
                    <a:pt x="369950" y="628776"/>
                  </a:lnTo>
                  <a:lnTo>
                    <a:pt x="345947" y="524383"/>
                  </a:lnTo>
                  <a:lnTo>
                    <a:pt x="225424" y="524383"/>
                  </a:lnTo>
                  <a:lnTo>
                    <a:pt x="201675" y="628776"/>
                  </a:lnTo>
                  <a:lnTo>
                    <a:pt x="0" y="628776"/>
                  </a:lnTo>
                  <a:lnTo>
                    <a:pt x="150494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17188" y="1382902"/>
              <a:ext cx="294640" cy="22326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49624" y="1606296"/>
              <a:ext cx="468629" cy="674370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844162" y="1600453"/>
              <a:ext cx="431165" cy="638175"/>
            </a:xfrm>
            <a:custGeom>
              <a:avLst/>
              <a:gdLst/>
              <a:ahLst/>
              <a:cxnLst/>
              <a:rect l="l" t="t" r="r" b="b"/>
              <a:pathLst>
                <a:path w="431164" h="638175">
                  <a:moveTo>
                    <a:pt x="430911" y="0"/>
                  </a:moveTo>
                  <a:lnTo>
                    <a:pt x="229997" y="0"/>
                  </a:lnTo>
                  <a:lnTo>
                    <a:pt x="229997" y="266192"/>
                  </a:lnTo>
                  <a:lnTo>
                    <a:pt x="229739" y="292219"/>
                  </a:lnTo>
                  <a:lnTo>
                    <a:pt x="226060" y="338582"/>
                  </a:lnTo>
                  <a:lnTo>
                    <a:pt x="219328" y="353568"/>
                  </a:lnTo>
                  <a:lnTo>
                    <a:pt x="209676" y="353568"/>
                  </a:lnTo>
                  <a:lnTo>
                    <a:pt x="201235" y="308832"/>
                  </a:lnTo>
                  <a:lnTo>
                    <a:pt x="201040" y="291973"/>
                  </a:lnTo>
                  <a:lnTo>
                    <a:pt x="201040" y="0"/>
                  </a:lnTo>
                  <a:lnTo>
                    <a:pt x="0" y="0"/>
                  </a:lnTo>
                  <a:lnTo>
                    <a:pt x="0" y="237744"/>
                  </a:lnTo>
                  <a:lnTo>
                    <a:pt x="591" y="292937"/>
                  </a:lnTo>
                  <a:lnTo>
                    <a:pt x="2349" y="340772"/>
                  </a:lnTo>
                  <a:lnTo>
                    <a:pt x="5250" y="381226"/>
                  </a:lnTo>
                  <a:lnTo>
                    <a:pt x="15011" y="443160"/>
                  </a:lnTo>
                  <a:lnTo>
                    <a:pt x="32970" y="498266"/>
                  </a:lnTo>
                  <a:lnTo>
                    <a:pt x="59737" y="549088"/>
                  </a:lnTo>
                  <a:lnTo>
                    <a:pt x="96504" y="590339"/>
                  </a:lnTo>
                  <a:lnTo>
                    <a:pt x="142410" y="620635"/>
                  </a:lnTo>
                  <a:lnTo>
                    <a:pt x="191075" y="636117"/>
                  </a:lnTo>
                  <a:lnTo>
                    <a:pt x="216026" y="638048"/>
                  </a:lnTo>
                  <a:lnTo>
                    <a:pt x="235771" y="636785"/>
                  </a:lnTo>
                  <a:lnTo>
                    <a:pt x="274355" y="626689"/>
                  </a:lnTo>
                  <a:lnTo>
                    <a:pt x="311483" y="606780"/>
                  </a:lnTo>
                  <a:lnTo>
                    <a:pt x="344820" y="578725"/>
                  </a:lnTo>
                  <a:lnTo>
                    <a:pt x="373705" y="542859"/>
                  </a:lnTo>
                  <a:lnTo>
                    <a:pt x="396565" y="499945"/>
                  </a:lnTo>
                  <a:lnTo>
                    <a:pt x="413216" y="451248"/>
                  </a:lnTo>
                  <a:lnTo>
                    <a:pt x="423658" y="403484"/>
                  </a:lnTo>
                  <a:lnTo>
                    <a:pt x="428499" y="354268"/>
                  </a:lnTo>
                  <a:lnTo>
                    <a:pt x="430647" y="282120"/>
                  </a:lnTo>
                  <a:lnTo>
                    <a:pt x="430911" y="236093"/>
                  </a:lnTo>
                  <a:lnTo>
                    <a:pt x="4309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844162" y="1600453"/>
              <a:ext cx="431165" cy="638175"/>
            </a:xfrm>
            <a:custGeom>
              <a:avLst/>
              <a:gdLst/>
              <a:ahLst/>
              <a:cxnLst/>
              <a:rect l="l" t="t" r="r" b="b"/>
              <a:pathLst>
                <a:path w="431164" h="638175">
                  <a:moveTo>
                    <a:pt x="0" y="0"/>
                  </a:moveTo>
                  <a:lnTo>
                    <a:pt x="201040" y="0"/>
                  </a:lnTo>
                  <a:lnTo>
                    <a:pt x="201040" y="291973"/>
                  </a:lnTo>
                  <a:lnTo>
                    <a:pt x="201235" y="308832"/>
                  </a:lnTo>
                  <a:lnTo>
                    <a:pt x="206628" y="349376"/>
                  </a:lnTo>
                  <a:lnTo>
                    <a:pt x="209676" y="353568"/>
                  </a:lnTo>
                  <a:lnTo>
                    <a:pt x="213613" y="353568"/>
                  </a:lnTo>
                  <a:lnTo>
                    <a:pt x="219328" y="353568"/>
                  </a:lnTo>
                  <a:lnTo>
                    <a:pt x="228981" y="312959"/>
                  </a:lnTo>
                  <a:lnTo>
                    <a:pt x="229997" y="266192"/>
                  </a:lnTo>
                  <a:lnTo>
                    <a:pt x="229997" y="0"/>
                  </a:lnTo>
                  <a:lnTo>
                    <a:pt x="430911" y="0"/>
                  </a:lnTo>
                  <a:lnTo>
                    <a:pt x="430911" y="236093"/>
                  </a:lnTo>
                  <a:lnTo>
                    <a:pt x="430647" y="282120"/>
                  </a:lnTo>
                  <a:lnTo>
                    <a:pt x="429847" y="321516"/>
                  </a:lnTo>
                  <a:lnTo>
                    <a:pt x="426592" y="380365"/>
                  </a:lnTo>
                  <a:lnTo>
                    <a:pt x="419211" y="427116"/>
                  </a:lnTo>
                  <a:lnTo>
                    <a:pt x="405638" y="475869"/>
                  </a:lnTo>
                  <a:lnTo>
                    <a:pt x="385921" y="522271"/>
                  </a:lnTo>
                  <a:lnTo>
                    <a:pt x="359917" y="561721"/>
                  </a:lnTo>
                  <a:lnTo>
                    <a:pt x="328675" y="593740"/>
                  </a:lnTo>
                  <a:lnTo>
                    <a:pt x="293242" y="617855"/>
                  </a:lnTo>
                  <a:lnTo>
                    <a:pt x="255206" y="632999"/>
                  </a:lnTo>
                  <a:lnTo>
                    <a:pt x="216026" y="638048"/>
                  </a:lnTo>
                  <a:lnTo>
                    <a:pt x="191075" y="636117"/>
                  </a:lnTo>
                  <a:lnTo>
                    <a:pt x="142410" y="620635"/>
                  </a:lnTo>
                  <a:lnTo>
                    <a:pt x="96504" y="590339"/>
                  </a:lnTo>
                  <a:lnTo>
                    <a:pt x="59737" y="549088"/>
                  </a:lnTo>
                  <a:lnTo>
                    <a:pt x="32970" y="498266"/>
                  </a:lnTo>
                  <a:lnTo>
                    <a:pt x="15011" y="443160"/>
                  </a:lnTo>
                  <a:lnTo>
                    <a:pt x="5250" y="381226"/>
                  </a:lnTo>
                  <a:lnTo>
                    <a:pt x="2349" y="340772"/>
                  </a:lnTo>
                  <a:lnTo>
                    <a:pt x="591" y="292937"/>
                  </a:lnTo>
                  <a:lnTo>
                    <a:pt x="0" y="237744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70475" y="1606296"/>
              <a:ext cx="546353" cy="665226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565142" y="1600453"/>
              <a:ext cx="509270" cy="629285"/>
            </a:xfrm>
            <a:custGeom>
              <a:avLst/>
              <a:gdLst/>
              <a:ahLst/>
              <a:cxnLst/>
              <a:rect l="l" t="t" r="r" b="b"/>
              <a:pathLst>
                <a:path w="509270" h="629285">
                  <a:moveTo>
                    <a:pt x="240157" y="0"/>
                  </a:moveTo>
                  <a:lnTo>
                    <a:pt x="56642" y="0"/>
                  </a:lnTo>
                  <a:lnTo>
                    <a:pt x="56642" y="249174"/>
                  </a:lnTo>
                  <a:lnTo>
                    <a:pt x="0" y="249174"/>
                  </a:lnTo>
                  <a:lnTo>
                    <a:pt x="0" y="380746"/>
                  </a:lnTo>
                  <a:lnTo>
                    <a:pt x="56642" y="380746"/>
                  </a:lnTo>
                  <a:lnTo>
                    <a:pt x="56642" y="628776"/>
                  </a:lnTo>
                  <a:lnTo>
                    <a:pt x="210438" y="628776"/>
                  </a:lnTo>
                  <a:lnTo>
                    <a:pt x="227683" y="628703"/>
                  </a:lnTo>
                  <a:lnTo>
                    <a:pt x="283767" y="626889"/>
                  </a:lnTo>
                  <a:lnTo>
                    <a:pt x="329495" y="621083"/>
                  </a:lnTo>
                  <a:lnTo>
                    <a:pt x="378841" y="600456"/>
                  </a:lnTo>
                  <a:lnTo>
                    <a:pt x="418292" y="571863"/>
                  </a:lnTo>
                  <a:lnTo>
                    <a:pt x="452929" y="527907"/>
                  </a:lnTo>
                  <a:lnTo>
                    <a:pt x="472186" y="492379"/>
                  </a:lnTo>
                  <a:lnTo>
                    <a:pt x="487981" y="452882"/>
                  </a:lnTo>
                  <a:lnTo>
                    <a:pt x="499872" y="410337"/>
                  </a:lnTo>
                  <a:lnTo>
                    <a:pt x="503247" y="393446"/>
                  </a:lnTo>
                  <a:lnTo>
                    <a:pt x="246507" y="393446"/>
                  </a:lnTo>
                  <a:lnTo>
                    <a:pt x="247000" y="389255"/>
                  </a:lnTo>
                  <a:lnTo>
                    <a:pt x="247061" y="388522"/>
                  </a:lnTo>
                  <a:lnTo>
                    <a:pt x="247142" y="384683"/>
                  </a:lnTo>
                  <a:lnTo>
                    <a:pt x="246120" y="372895"/>
                  </a:lnTo>
                  <a:lnTo>
                    <a:pt x="225933" y="334518"/>
                  </a:lnTo>
                  <a:lnTo>
                    <a:pt x="212725" y="320421"/>
                  </a:lnTo>
                  <a:lnTo>
                    <a:pt x="208534" y="315849"/>
                  </a:lnTo>
                  <a:lnTo>
                    <a:pt x="191770" y="277113"/>
                  </a:lnTo>
                  <a:lnTo>
                    <a:pt x="192510" y="268855"/>
                  </a:lnTo>
                  <a:lnTo>
                    <a:pt x="224156" y="238154"/>
                  </a:lnTo>
                  <a:lnTo>
                    <a:pt x="231775" y="237490"/>
                  </a:lnTo>
                  <a:lnTo>
                    <a:pt x="501942" y="237490"/>
                  </a:lnTo>
                  <a:lnTo>
                    <a:pt x="500059" y="223916"/>
                  </a:lnTo>
                  <a:lnTo>
                    <a:pt x="488706" y="179034"/>
                  </a:lnTo>
                  <a:lnTo>
                    <a:pt x="472810" y="138389"/>
                  </a:lnTo>
                  <a:lnTo>
                    <a:pt x="452374" y="101981"/>
                  </a:lnTo>
                  <a:lnTo>
                    <a:pt x="422401" y="62436"/>
                  </a:lnTo>
                  <a:lnTo>
                    <a:pt x="390906" y="35941"/>
                  </a:lnTo>
                  <a:lnTo>
                    <a:pt x="344614" y="12420"/>
                  </a:lnTo>
                  <a:lnTo>
                    <a:pt x="289956" y="2079"/>
                  </a:lnTo>
                  <a:lnTo>
                    <a:pt x="266372" y="521"/>
                  </a:lnTo>
                  <a:lnTo>
                    <a:pt x="240157" y="0"/>
                  </a:lnTo>
                  <a:close/>
                </a:path>
                <a:path w="509270" h="629285">
                  <a:moveTo>
                    <a:pt x="501942" y="237490"/>
                  </a:moveTo>
                  <a:lnTo>
                    <a:pt x="318008" y="237490"/>
                  </a:lnTo>
                  <a:lnTo>
                    <a:pt x="326104" y="238273"/>
                  </a:lnTo>
                  <a:lnTo>
                    <a:pt x="334010" y="240617"/>
                  </a:lnTo>
                  <a:lnTo>
                    <a:pt x="358394" y="273812"/>
                  </a:lnTo>
                  <a:lnTo>
                    <a:pt x="355631" y="291318"/>
                  </a:lnTo>
                  <a:lnTo>
                    <a:pt x="333533" y="326854"/>
                  </a:lnTo>
                  <a:lnTo>
                    <a:pt x="296862" y="358552"/>
                  </a:lnTo>
                  <a:lnTo>
                    <a:pt x="270287" y="376289"/>
                  </a:lnTo>
                  <a:lnTo>
                    <a:pt x="263525" y="380809"/>
                  </a:lnTo>
                  <a:lnTo>
                    <a:pt x="257333" y="385139"/>
                  </a:lnTo>
                  <a:lnTo>
                    <a:pt x="251713" y="389255"/>
                  </a:lnTo>
                  <a:lnTo>
                    <a:pt x="246507" y="393446"/>
                  </a:lnTo>
                  <a:lnTo>
                    <a:pt x="503247" y="393446"/>
                  </a:lnTo>
                  <a:lnTo>
                    <a:pt x="504231" y="388522"/>
                  </a:lnTo>
                  <a:lnTo>
                    <a:pt x="507222" y="367268"/>
                  </a:lnTo>
                  <a:lnTo>
                    <a:pt x="508855" y="346561"/>
                  </a:lnTo>
                  <a:lnTo>
                    <a:pt x="509143" y="326390"/>
                  </a:lnTo>
                  <a:lnTo>
                    <a:pt x="506872" y="273034"/>
                  </a:lnTo>
                  <a:lnTo>
                    <a:pt x="501942" y="237490"/>
                  </a:lnTo>
                  <a:close/>
                </a:path>
                <a:path w="509270" h="629285">
                  <a:moveTo>
                    <a:pt x="318008" y="237490"/>
                  </a:moveTo>
                  <a:lnTo>
                    <a:pt x="239903" y="237490"/>
                  </a:lnTo>
                  <a:lnTo>
                    <a:pt x="247015" y="239522"/>
                  </a:lnTo>
                  <a:lnTo>
                    <a:pt x="253237" y="243586"/>
                  </a:lnTo>
                  <a:lnTo>
                    <a:pt x="258595" y="247300"/>
                  </a:lnTo>
                  <a:lnTo>
                    <a:pt x="263810" y="252349"/>
                  </a:lnTo>
                  <a:lnTo>
                    <a:pt x="268882" y="258730"/>
                  </a:lnTo>
                  <a:lnTo>
                    <a:pt x="273812" y="266446"/>
                  </a:lnTo>
                  <a:lnTo>
                    <a:pt x="284503" y="253777"/>
                  </a:lnTo>
                  <a:lnTo>
                    <a:pt x="295433" y="244729"/>
                  </a:lnTo>
                  <a:lnTo>
                    <a:pt x="306601" y="239299"/>
                  </a:lnTo>
                  <a:lnTo>
                    <a:pt x="318008" y="23749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750816" y="1831848"/>
              <a:ext cx="178816" cy="16814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4565142" y="1600453"/>
              <a:ext cx="509270" cy="629285"/>
            </a:xfrm>
            <a:custGeom>
              <a:avLst/>
              <a:gdLst/>
              <a:ahLst/>
              <a:cxnLst/>
              <a:rect l="l" t="t" r="r" b="b"/>
              <a:pathLst>
                <a:path w="509270" h="629285">
                  <a:moveTo>
                    <a:pt x="56642" y="0"/>
                  </a:moveTo>
                  <a:lnTo>
                    <a:pt x="240157" y="0"/>
                  </a:lnTo>
                  <a:lnTo>
                    <a:pt x="266372" y="521"/>
                  </a:lnTo>
                  <a:lnTo>
                    <a:pt x="310897" y="4661"/>
                  </a:lnTo>
                  <a:lnTo>
                    <a:pt x="360045" y="18430"/>
                  </a:lnTo>
                  <a:lnTo>
                    <a:pt x="406832" y="47563"/>
                  </a:lnTo>
                  <a:lnTo>
                    <a:pt x="437590" y="80571"/>
                  </a:lnTo>
                  <a:lnTo>
                    <a:pt x="472810" y="138389"/>
                  </a:lnTo>
                  <a:lnTo>
                    <a:pt x="488706" y="179034"/>
                  </a:lnTo>
                  <a:lnTo>
                    <a:pt x="500059" y="223916"/>
                  </a:lnTo>
                  <a:lnTo>
                    <a:pt x="506872" y="273034"/>
                  </a:lnTo>
                  <a:lnTo>
                    <a:pt x="509143" y="326390"/>
                  </a:lnTo>
                  <a:lnTo>
                    <a:pt x="508855" y="346561"/>
                  </a:lnTo>
                  <a:lnTo>
                    <a:pt x="504231" y="388522"/>
                  </a:lnTo>
                  <a:lnTo>
                    <a:pt x="494420" y="431978"/>
                  </a:lnTo>
                  <a:lnTo>
                    <a:pt x="480566" y="473023"/>
                  </a:lnTo>
                  <a:lnTo>
                    <a:pt x="462944" y="510738"/>
                  </a:lnTo>
                  <a:lnTo>
                    <a:pt x="442128" y="543885"/>
                  </a:lnTo>
                  <a:lnTo>
                    <a:pt x="405590" y="583231"/>
                  </a:lnTo>
                  <a:lnTo>
                    <a:pt x="362313" y="609030"/>
                  </a:lnTo>
                  <a:lnTo>
                    <a:pt x="313182" y="624586"/>
                  </a:lnTo>
                  <a:lnTo>
                    <a:pt x="271653" y="627507"/>
                  </a:lnTo>
                  <a:lnTo>
                    <a:pt x="227683" y="628703"/>
                  </a:lnTo>
                  <a:lnTo>
                    <a:pt x="210438" y="628776"/>
                  </a:lnTo>
                  <a:lnTo>
                    <a:pt x="56642" y="628776"/>
                  </a:lnTo>
                  <a:lnTo>
                    <a:pt x="56642" y="380746"/>
                  </a:lnTo>
                  <a:lnTo>
                    <a:pt x="0" y="380746"/>
                  </a:lnTo>
                  <a:lnTo>
                    <a:pt x="0" y="249174"/>
                  </a:lnTo>
                  <a:lnTo>
                    <a:pt x="56642" y="249174"/>
                  </a:lnTo>
                  <a:lnTo>
                    <a:pt x="56642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32831" y="1394460"/>
              <a:ext cx="451853" cy="877062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127751" y="1388999"/>
              <a:ext cx="414655" cy="840740"/>
            </a:xfrm>
            <a:custGeom>
              <a:avLst/>
              <a:gdLst/>
              <a:ahLst/>
              <a:cxnLst/>
              <a:rect l="l" t="t" r="r" b="b"/>
              <a:pathLst>
                <a:path w="414654" h="840739">
                  <a:moveTo>
                    <a:pt x="362203" y="211454"/>
                  </a:moveTo>
                  <a:lnTo>
                    <a:pt x="0" y="211454"/>
                  </a:lnTo>
                  <a:lnTo>
                    <a:pt x="0" y="840231"/>
                  </a:lnTo>
                  <a:lnTo>
                    <a:pt x="362203" y="840231"/>
                  </a:lnTo>
                  <a:lnTo>
                    <a:pt x="362203" y="670178"/>
                  </a:lnTo>
                  <a:lnTo>
                    <a:pt x="200913" y="670178"/>
                  </a:lnTo>
                  <a:lnTo>
                    <a:pt x="200913" y="611124"/>
                  </a:lnTo>
                  <a:lnTo>
                    <a:pt x="313689" y="611124"/>
                  </a:lnTo>
                  <a:lnTo>
                    <a:pt x="313689" y="441071"/>
                  </a:lnTo>
                  <a:lnTo>
                    <a:pt x="200913" y="441071"/>
                  </a:lnTo>
                  <a:lnTo>
                    <a:pt x="200913" y="381508"/>
                  </a:lnTo>
                  <a:lnTo>
                    <a:pt x="362203" y="381508"/>
                  </a:lnTo>
                  <a:lnTo>
                    <a:pt x="362203" y="211454"/>
                  </a:lnTo>
                  <a:close/>
                </a:path>
                <a:path w="414654" h="840739">
                  <a:moveTo>
                    <a:pt x="239902" y="88646"/>
                  </a:moveTo>
                  <a:lnTo>
                    <a:pt x="120523" y="88646"/>
                  </a:lnTo>
                  <a:lnTo>
                    <a:pt x="66548" y="211074"/>
                  </a:lnTo>
                  <a:lnTo>
                    <a:pt x="139192" y="211074"/>
                  </a:lnTo>
                  <a:lnTo>
                    <a:pt x="174878" y="162433"/>
                  </a:lnTo>
                  <a:lnTo>
                    <a:pt x="272984" y="162433"/>
                  </a:lnTo>
                  <a:lnTo>
                    <a:pt x="255650" y="123951"/>
                  </a:lnTo>
                  <a:lnTo>
                    <a:pt x="316738" y="123951"/>
                  </a:lnTo>
                  <a:lnTo>
                    <a:pt x="325443" y="112902"/>
                  </a:lnTo>
                  <a:lnTo>
                    <a:pt x="250698" y="112902"/>
                  </a:lnTo>
                  <a:lnTo>
                    <a:pt x="239902" y="88646"/>
                  </a:lnTo>
                  <a:close/>
                </a:path>
                <a:path w="414654" h="840739">
                  <a:moveTo>
                    <a:pt x="272984" y="162433"/>
                  </a:moveTo>
                  <a:lnTo>
                    <a:pt x="174878" y="162433"/>
                  </a:lnTo>
                  <a:lnTo>
                    <a:pt x="217550" y="211074"/>
                  </a:lnTo>
                  <a:lnTo>
                    <a:pt x="294894" y="211074"/>
                  </a:lnTo>
                  <a:lnTo>
                    <a:pt x="272984" y="162433"/>
                  </a:lnTo>
                  <a:close/>
                </a:path>
                <a:path w="414654" h="840739">
                  <a:moveTo>
                    <a:pt x="414400" y="0"/>
                  </a:moveTo>
                  <a:lnTo>
                    <a:pt x="287147" y="0"/>
                  </a:lnTo>
                  <a:lnTo>
                    <a:pt x="250698" y="112902"/>
                  </a:lnTo>
                  <a:lnTo>
                    <a:pt x="325443" y="112902"/>
                  </a:lnTo>
                  <a:lnTo>
                    <a:pt x="414400" y="0"/>
                  </a:lnTo>
                  <a:close/>
                </a:path>
              </a:pathLst>
            </a:custGeom>
            <a:solidFill>
              <a:srgbClr val="FF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127751" y="1388999"/>
              <a:ext cx="414655" cy="840740"/>
            </a:xfrm>
            <a:custGeom>
              <a:avLst/>
              <a:gdLst/>
              <a:ahLst/>
              <a:cxnLst/>
              <a:rect l="l" t="t" r="r" b="b"/>
              <a:pathLst>
                <a:path w="414654" h="840739">
                  <a:moveTo>
                    <a:pt x="0" y="211454"/>
                  </a:moveTo>
                  <a:lnTo>
                    <a:pt x="362203" y="211454"/>
                  </a:lnTo>
                  <a:lnTo>
                    <a:pt x="362203" y="381508"/>
                  </a:lnTo>
                  <a:lnTo>
                    <a:pt x="200913" y="381508"/>
                  </a:lnTo>
                  <a:lnTo>
                    <a:pt x="200913" y="441071"/>
                  </a:lnTo>
                  <a:lnTo>
                    <a:pt x="313689" y="441071"/>
                  </a:lnTo>
                  <a:lnTo>
                    <a:pt x="313689" y="611124"/>
                  </a:lnTo>
                  <a:lnTo>
                    <a:pt x="200913" y="611124"/>
                  </a:lnTo>
                  <a:lnTo>
                    <a:pt x="200913" y="670178"/>
                  </a:lnTo>
                  <a:lnTo>
                    <a:pt x="362203" y="670178"/>
                  </a:lnTo>
                  <a:lnTo>
                    <a:pt x="362203" y="840231"/>
                  </a:lnTo>
                  <a:lnTo>
                    <a:pt x="0" y="840231"/>
                  </a:lnTo>
                  <a:lnTo>
                    <a:pt x="0" y="211454"/>
                  </a:lnTo>
                  <a:close/>
                </a:path>
                <a:path w="414654" h="840739">
                  <a:moveTo>
                    <a:pt x="287147" y="0"/>
                  </a:moveTo>
                  <a:lnTo>
                    <a:pt x="414400" y="0"/>
                  </a:lnTo>
                  <a:lnTo>
                    <a:pt x="316738" y="123951"/>
                  </a:lnTo>
                  <a:lnTo>
                    <a:pt x="255650" y="123951"/>
                  </a:lnTo>
                  <a:lnTo>
                    <a:pt x="294894" y="211074"/>
                  </a:lnTo>
                  <a:lnTo>
                    <a:pt x="217550" y="211074"/>
                  </a:lnTo>
                  <a:lnTo>
                    <a:pt x="174878" y="162433"/>
                  </a:lnTo>
                  <a:lnTo>
                    <a:pt x="139192" y="211074"/>
                  </a:lnTo>
                  <a:lnTo>
                    <a:pt x="66548" y="211074"/>
                  </a:lnTo>
                  <a:lnTo>
                    <a:pt x="120523" y="88646"/>
                  </a:lnTo>
                  <a:lnTo>
                    <a:pt x="239902" y="88646"/>
                  </a:lnTo>
                  <a:lnTo>
                    <a:pt x="250698" y="112902"/>
                  </a:lnTo>
                  <a:lnTo>
                    <a:pt x="287147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44312" y="1606296"/>
              <a:ext cx="468629" cy="66979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5539231" y="160045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430529" y="0"/>
                  </a:moveTo>
                  <a:lnTo>
                    <a:pt x="229488" y="0"/>
                  </a:lnTo>
                  <a:lnTo>
                    <a:pt x="229488" y="204724"/>
                  </a:lnTo>
                  <a:lnTo>
                    <a:pt x="145160" y="0"/>
                  </a:lnTo>
                  <a:lnTo>
                    <a:pt x="0" y="0"/>
                  </a:lnTo>
                  <a:lnTo>
                    <a:pt x="0" y="628776"/>
                  </a:lnTo>
                  <a:lnTo>
                    <a:pt x="200913" y="628776"/>
                  </a:lnTo>
                  <a:lnTo>
                    <a:pt x="200913" y="442975"/>
                  </a:lnTo>
                  <a:lnTo>
                    <a:pt x="276605" y="632841"/>
                  </a:lnTo>
                  <a:lnTo>
                    <a:pt x="430529" y="632841"/>
                  </a:lnTo>
                  <a:lnTo>
                    <a:pt x="430529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539231" y="1600453"/>
              <a:ext cx="430530" cy="633095"/>
            </a:xfrm>
            <a:custGeom>
              <a:avLst/>
              <a:gdLst/>
              <a:ahLst/>
              <a:cxnLst/>
              <a:rect l="l" t="t" r="r" b="b"/>
              <a:pathLst>
                <a:path w="430529" h="633094">
                  <a:moveTo>
                    <a:pt x="0" y="0"/>
                  </a:moveTo>
                  <a:lnTo>
                    <a:pt x="145160" y="0"/>
                  </a:lnTo>
                  <a:lnTo>
                    <a:pt x="229488" y="204724"/>
                  </a:lnTo>
                  <a:lnTo>
                    <a:pt x="229488" y="0"/>
                  </a:lnTo>
                  <a:lnTo>
                    <a:pt x="430529" y="0"/>
                  </a:lnTo>
                  <a:lnTo>
                    <a:pt x="430529" y="632841"/>
                  </a:lnTo>
                  <a:lnTo>
                    <a:pt x="276605" y="632841"/>
                  </a:lnTo>
                  <a:lnTo>
                    <a:pt x="200913" y="442975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327648" y="1606296"/>
              <a:ext cx="400050" cy="66522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6322568" y="1600199"/>
              <a:ext cx="363220" cy="628650"/>
            </a:xfrm>
            <a:custGeom>
              <a:avLst/>
              <a:gdLst/>
              <a:ahLst/>
              <a:cxnLst/>
              <a:rect l="l" t="t" r="r" b="b"/>
              <a:pathLst>
                <a:path w="363220" h="628650">
                  <a:moveTo>
                    <a:pt x="363093" y="458470"/>
                  </a:moveTo>
                  <a:lnTo>
                    <a:pt x="200901" y="458470"/>
                  </a:lnTo>
                  <a:lnTo>
                    <a:pt x="200901" y="0"/>
                  </a:lnTo>
                  <a:lnTo>
                    <a:pt x="0" y="0"/>
                  </a:lnTo>
                  <a:lnTo>
                    <a:pt x="0" y="458470"/>
                  </a:lnTo>
                  <a:lnTo>
                    <a:pt x="0" y="628650"/>
                  </a:lnTo>
                  <a:lnTo>
                    <a:pt x="363093" y="628650"/>
                  </a:lnTo>
                  <a:lnTo>
                    <a:pt x="363093" y="45847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22568" y="1600453"/>
              <a:ext cx="363220" cy="629285"/>
            </a:xfrm>
            <a:custGeom>
              <a:avLst/>
              <a:gdLst/>
              <a:ahLst/>
              <a:cxnLst/>
              <a:rect l="l" t="t" r="r" b="b"/>
              <a:pathLst>
                <a:path w="363220" h="629285">
                  <a:moveTo>
                    <a:pt x="0" y="0"/>
                  </a:moveTo>
                  <a:lnTo>
                    <a:pt x="200913" y="0"/>
                  </a:lnTo>
                  <a:lnTo>
                    <a:pt x="200913" y="458724"/>
                  </a:lnTo>
                  <a:lnTo>
                    <a:pt x="363092" y="458724"/>
                  </a:lnTo>
                  <a:lnTo>
                    <a:pt x="363092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13219" y="1472183"/>
              <a:ext cx="528066" cy="80848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6707631" y="1466850"/>
              <a:ext cx="490855" cy="770890"/>
            </a:xfrm>
            <a:custGeom>
              <a:avLst/>
              <a:gdLst/>
              <a:ahLst/>
              <a:cxnLst/>
              <a:rect l="l" t="t" r="r" b="b"/>
              <a:pathLst>
                <a:path w="490854" h="770889">
                  <a:moveTo>
                    <a:pt x="226187" y="123444"/>
                  </a:moveTo>
                  <a:lnTo>
                    <a:pt x="225678" y="123951"/>
                  </a:lnTo>
                  <a:lnTo>
                    <a:pt x="204724" y="123951"/>
                  </a:lnTo>
                  <a:lnTo>
                    <a:pt x="198120" y="124587"/>
                  </a:lnTo>
                  <a:lnTo>
                    <a:pt x="148792" y="140678"/>
                  </a:lnTo>
                  <a:lnTo>
                    <a:pt x="112452" y="164776"/>
                  </a:lnTo>
                  <a:lnTo>
                    <a:pt x="76674" y="200832"/>
                  </a:lnTo>
                  <a:lnTo>
                    <a:pt x="47452" y="245145"/>
                  </a:lnTo>
                  <a:lnTo>
                    <a:pt x="24834" y="295525"/>
                  </a:lnTo>
                  <a:lnTo>
                    <a:pt x="9001" y="350861"/>
                  </a:lnTo>
                  <a:lnTo>
                    <a:pt x="1000" y="407058"/>
                  </a:lnTo>
                  <a:lnTo>
                    <a:pt x="0" y="435228"/>
                  </a:lnTo>
                  <a:lnTo>
                    <a:pt x="2726" y="495504"/>
                  </a:lnTo>
                  <a:lnTo>
                    <a:pt x="10903" y="550603"/>
                  </a:lnTo>
                  <a:lnTo>
                    <a:pt x="24524" y="600534"/>
                  </a:lnTo>
                  <a:lnTo>
                    <a:pt x="43582" y="645301"/>
                  </a:lnTo>
                  <a:lnTo>
                    <a:pt x="68072" y="684911"/>
                  </a:lnTo>
                  <a:lnTo>
                    <a:pt x="101246" y="722322"/>
                  </a:lnTo>
                  <a:lnTo>
                    <a:pt x="137159" y="749030"/>
                  </a:lnTo>
                  <a:lnTo>
                    <a:pt x="175835" y="765046"/>
                  </a:lnTo>
                  <a:lnTo>
                    <a:pt x="217297" y="770382"/>
                  </a:lnTo>
                  <a:lnTo>
                    <a:pt x="265021" y="764883"/>
                  </a:lnTo>
                  <a:lnTo>
                    <a:pt x="307625" y="748395"/>
                  </a:lnTo>
                  <a:lnTo>
                    <a:pt x="345134" y="720929"/>
                  </a:lnTo>
                  <a:lnTo>
                    <a:pt x="377571" y="682498"/>
                  </a:lnTo>
                  <a:lnTo>
                    <a:pt x="401286" y="642371"/>
                  </a:lnTo>
                  <a:lnTo>
                    <a:pt x="419710" y="598342"/>
                  </a:lnTo>
                  <a:lnTo>
                    <a:pt x="432855" y="550412"/>
                  </a:lnTo>
                  <a:lnTo>
                    <a:pt x="438510" y="513207"/>
                  </a:lnTo>
                  <a:lnTo>
                    <a:pt x="194945" y="513207"/>
                  </a:lnTo>
                  <a:lnTo>
                    <a:pt x="195295" y="508762"/>
                  </a:lnTo>
                  <a:lnTo>
                    <a:pt x="195325" y="506857"/>
                  </a:lnTo>
                  <a:lnTo>
                    <a:pt x="195452" y="504189"/>
                  </a:lnTo>
                  <a:lnTo>
                    <a:pt x="194431" y="492476"/>
                  </a:lnTo>
                  <a:lnTo>
                    <a:pt x="174498" y="454405"/>
                  </a:lnTo>
                  <a:lnTo>
                    <a:pt x="165481" y="444753"/>
                  </a:lnTo>
                  <a:lnTo>
                    <a:pt x="157099" y="435610"/>
                  </a:lnTo>
                  <a:lnTo>
                    <a:pt x="140462" y="396621"/>
                  </a:lnTo>
                  <a:lnTo>
                    <a:pt x="141222" y="388360"/>
                  </a:lnTo>
                  <a:lnTo>
                    <a:pt x="172672" y="357766"/>
                  </a:lnTo>
                  <a:lnTo>
                    <a:pt x="180340" y="357124"/>
                  </a:lnTo>
                  <a:lnTo>
                    <a:pt x="435136" y="357124"/>
                  </a:lnTo>
                  <a:lnTo>
                    <a:pt x="432863" y="343169"/>
                  </a:lnTo>
                  <a:lnTo>
                    <a:pt x="419729" y="297813"/>
                  </a:lnTo>
                  <a:lnTo>
                    <a:pt x="401320" y="255397"/>
                  </a:lnTo>
                  <a:lnTo>
                    <a:pt x="399923" y="252729"/>
                  </a:lnTo>
                  <a:lnTo>
                    <a:pt x="403351" y="252602"/>
                  </a:lnTo>
                  <a:lnTo>
                    <a:pt x="454247" y="229647"/>
                  </a:lnTo>
                  <a:lnTo>
                    <a:pt x="469332" y="211582"/>
                  </a:lnTo>
                  <a:lnTo>
                    <a:pt x="374650" y="211582"/>
                  </a:lnTo>
                  <a:lnTo>
                    <a:pt x="371601" y="207263"/>
                  </a:lnTo>
                  <a:lnTo>
                    <a:pt x="341171" y="172612"/>
                  </a:lnTo>
                  <a:lnTo>
                    <a:pt x="307800" y="147129"/>
                  </a:lnTo>
                  <a:lnTo>
                    <a:pt x="271500" y="130790"/>
                  </a:lnTo>
                  <a:lnTo>
                    <a:pt x="232283" y="123571"/>
                  </a:lnTo>
                  <a:lnTo>
                    <a:pt x="226187" y="123444"/>
                  </a:lnTo>
                  <a:close/>
                </a:path>
                <a:path w="490854" h="770889">
                  <a:moveTo>
                    <a:pt x="435136" y="357124"/>
                  </a:moveTo>
                  <a:lnTo>
                    <a:pt x="266700" y="357124"/>
                  </a:lnTo>
                  <a:lnTo>
                    <a:pt x="274651" y="357794"/>
                  </a:lnTo>
                  <a:lnTo>
                    <a:pt x="282114" y="359822"/>
                  </a:lnTo>
                  <a:lnTo>
                    <a:pt x="306577" y="393446"/>
                  </a:lnTo>
                  <a:lnTo>
                    <a:pt x="303859" y="410878"/>
                  </a:lnTo>
                  <a:lnTo>
                    <a:pt x="282039" y="446363"/>
                  </a:lnTo>
                  <a:lnTo>
                    <a:pt x="245379" y="478266"/>
                  </a:lnTo>
                  <a:lnTo>
                    <a:pt x="218819" y="495831"/>
                  </a:lnTo>
                  <a:lnTo>
                    <a:pt x="212137" y="500284"/>
                  </a:lnTo>
                  <a:lnTo>
                    <a:pt x="206003" y="504594"/>
                  </a:lnTo>
                  <a:lnTo>
                    <a:pt x="200406" y="508762"/>
                  </a:lnTo>
                  <a:lnTo>
                    <a:pt x="194945" y="513207"/>
                  </a:lnTo>
                  <a:lnTo>
                    <a:pt x="438510" y="513207"/>
                  </a:lnTo>
                  <a:lnTo>
                    <a:pt x="440733" y="498581"/>
                  </a:lnTo>
                  <a:lnTo>
                    <a:pt x="443357" y="442849"/>
                  </a:lnTo>
                  <a:lnTo>
                    <a:pt x="440735" y="391503"/>
                  </a:lnTo>
                  <a:lnTo>
                    <a:pt x="435136" y="357124"/>
                  </a:lnTo>
                  <a:close/>
                </a:path>
                <a:path w="490854" h="770889">
                  <a:moveTo>
                    <a:pt x="266700" y="357124"/>
                  </a:moveTo>
                  <a:lnTo>
                    <a:pt x="188214" y="357124"/>
                  </a:lnTo>
                  <a:lnTo>
                    <a:pt x="195579" y="359283"/>
                  </a:lnTo>
                  <a:lnTo>
                    <a:pt x="202184" y="363600"/>
                  </a:lnTo>
                  <a:lnTo>
                    <a:pt x="207349" y="367147"/>
                  </a:lnTo>
                  <a:lnTo>
                    <a:pt x="212359" y="372062"/>
                  </a:lnTo>
                  <a:lnTo>
                    <a:pt x="217203" y="378334"/>
                  </a:lnTo>
                  <a:lnTo>
                    <a:pt x="221869" y="385952"/>
                  </a:lnTo>
                  <a:lnTo>
                    <a:pt x="232677" y="373304"/>
                  </a:lnTo>
                  <a:lnTo>
                    <a:pt x="243760" y="364299"/>
                  </a:lnTo>
                  <a:lnTo>
                    <a:pt x="255105" y="358913"/>
                  </a:lnTo>
                  <a:lnTo>
                    <a:pt x="266700" y="357124"/>
                  </a:lnTo>
                  <a:close/>
                </a:path>
                <a:path w="490854" h="770889">
                  <a:moveTo>
                    <a:pt x="425196" y="106679"/>
                  </a:moveTo>
                  <a:lnTo>
                    <a:pt x="421004" y="106679"/>
                  </a:lnTo>
                  <a:lnTo>
                    <a:pt x="416687" y="107187"/>
                  </a:lnTo>
                  <a:lnTo>
                    <a:pt x="379702" y="125400"/>
                  </a:lnTo>
                  <a:lnTo>
                    <a:pt x="363712" y="173085"/>
                  </a:lnTo>
                  <a:lnTo>
                    <a:pt x="369250" y="190906"/>
                  </a:lnTo>
                  <a:lnTo>
                    <a:pt x="381253" y="208025"/>
                  </a:lnTo>
                  <a:lnTo>
                    <a:pt x="379984" y="209676"/>
                  </a:lnTo>
                  <a:lnTo>
                    <a:pt x="378206" y="210820"/>
                  </a:lnTo>
                  <a:lnTo>
                    <a:pt x="375920" y="211327"/>
                  </a:lnTo>
                  <a:lnTo>
                    <a:pt x="374650" y="211582"/>
                  </a:lnTo>
                  <a:lnTo>
                    <a:pt x="469332" y="211582"/>
                  </a:lnTo>
                  <a:lnTo>
                    <a:pt x="478282" y="196214"/>
                  </a:lnTo>
                  <a:lnTo>
                    <a:pt x="484830" y="188259"/>
                  </a:lnTo>
                  <a:lnTo>
                    <a:pt x="488854" y="179054"/>
                  </a:lnTo>
                  <a:lnTo>
                    <a:pt x="490354" y="168586"/>
                  </a:lnTo>
                  <a:lnTo>
                    <a:pt x="489331" y="156845"/>
                  </a:lnTo>
                  <a:lnTo>
                    <a:pt x="485735" y="145079"/>
                  </a:lnTo>
                  <a:lnTo>
                    <a:pt x="452092" y="112377"/>
                  </a:lnTo>
                  <a:lnTo>
                    <a:pt x="434478" y="107182"/>
                  </a:lnTo>
                  <a:lnTo>
                    <a:pt x="425196" y="106679"/>
                  </a:lnTo>
                  <a:close/>
                </a:path>
                <a:path w="490854" h="770889">
                  <a:moveTo>
                    <a:pt x="323469" y="0"/>
                  </a:moveTo>
                  <a:lnTo>
                    <a:pt x="196215" y="0"/>
                  </a:lnTo>
                  <a:lnTo>
                    <a:pt x="156210" y="123951"/>
                  </a:lnTo>
                  <a:lnTo>
                    <a:pt x="204724" y="123951"/>
                  </a:lnTo>
                  <a:lnTo>
                    <a:pt x="209296" y="123444"/>
                  </a:lnTo>
                  <a:lnTo>
                    <a:pt x="212978" y="123189"/>
                  </a:lnTo>
                  <a:lnTo>
                    <a:pt x="226387" y="123189"/>
                  </a:lnTo>
                  <a:lnTo>
                    <a:pt x="323469" y="0"/>
                  </a:lnTo>
                  <a:close/>
                </a:path>
                <a:path w="490854" h="770889">
                  <a:moveTo>
                    <a:pt x="226387" y="123189"/>
                  </a:moveTo>
                  <a:lnTo>
                    <a:pt x="220599" y="123189"/>
                  </a:lnTo>
                  <a:lnTo>
                    <a:pt x="226187" y="123444"/>
                  </a:lnTo>
                  <a:lnTo>
                    <a:pt x="226387" y="123189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841998" y="1817877"/>
              <a:ext cx="178307" cy="16827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6707631" y="1573530"/>
              <a:ext cx="490855" cy="664210"/>
            </a:xfrm>
            <a:custGeom>
              <a:avLst/>
              <a:gdLst/>
              <a:ahLst/>
              <a:cxnLst/>
              <a:rect l="l" t="t" r="r" b="b"/>
              <a:pathLst>
                <a:path w="490854" h="664210">
                  <a:moveTo>
                    <a:pt x="425196" y="0"/>
                  </a:moveTo>
                  <a:lnTo>
                    <a:pt x="471257" y="18536"/>
                  </a:lnTo>
                  <a:lnTo>
                    <a:pt x="490354" y="61906"/>
                  </a:lnTo>
                  <a:lnTo>
                    <a:pt x="488854" y="72374"/>
                  </a:lnTo>
                  <a:lnTo>
                    <a:pt x="484830" y="81579"/>
                  </a:lnTo>
                  <a:lnTo>
                    <a:pt x="478282" y="89535"/>
                  </a:lnTo>
                  <a:lnTo>
                    <a:pt x="467562" y="107942"/>
                  </a:lnTo>
                  <a:lnTo>
                    <a:pt x="438312" y="134612"/>
                  </a:lnTo>
                  <a:lnTo>
                    <a:pt x="399923" y="146050"/>
                  </a:lnTo>
                  <a:lnTo>
                    <a:pt x="401320" y="148717"/>
                  </a:lnTo>
                  <a:lnTo>
                    <a:pt x="419729" y="191133"/>
                  </a:lnTo>
                  <a:lnTo>
                    <a:pt x="432863" y="236489"/>
                  </a:lnTo>
                  <a:lnTo>
                    <a:pt x="440735" y="284823"/>
                  </a:lnTo>
                  <a:lnTo>
                    <a:pt x="443357" y="336169"/>
                  </a:lnTo>
                  <a:lnTo>
                    <a:pt x="440733" y="391901"/>
                  </a:lnTo>
                  <a:lnTo>
                    <a:pt x="432855" y="443732"/>
                  </a:lnTo>
                  <a:lnTo>
                    <a:pt x="419710" y="491662"/>
                  </a:lnTo>
                  <a:lnTo>
                    <a:pt x="401286" y="535691"/>
                  </a:lnTo>
                  <a:lnTo>
                    <a:pt x="377571" y="575818"/>
                  </a:lnTo>
                  <a:lnTo>
                    <a:pt x="345134" y="614249"/>
                  </a:lnTo>
                  <a:lnTo>
                    <a:pt x="307625" y="641715"/>
                  </a:lnTo>
                  <a:lnTo>
                    <a:pt x="265021" y="658203"/>
                  </a:lnTo>
                  <a:lnTo>
                    <a:pt x="217297" y="663702"/>
                  </a:lnTo>
                  <a:lnTo>
                    <a:pt x="175835" y="658366"/>
                  </a:lnTo>
                  <a:lnTo>
                    <a:pt x="137159" y="642350"/>
                  </a:lnTo>
                  <a:lnTo>
                    <a:pt x="101246" y="615642"/>
                  </a:lnTo>
                  <a:lnTo>
                    <a:pt x="68072" y="578231"/>
                  </a:lnTo>
                  <a:lnTo>
                    <a:pt x="43582" y="538621"/>
                  </a:lnTo>
                  <a:lnTo>
                    <a:pt x="24524" y="493854"/>
                  </a:lnTo>
                  <a:lnTo>
                    <a:pt x="10903" y="443923"/>
                  </a:lnTo>
                  <a:lnTo>
                    <a:pt x="2726" y="388824"/>
                  </a:lnTo>
                  <a:lnTo>
                    <a:pt x="0" y="328549"/>
                  </a:lnTo>
                  <a:lnTo>
                    <a:pt x="1000" y="300378"/>
                  </a:lnTo>
                  <a:lnTo>
                    <a:pt x="9001" y="244181"/>
                  </a:lnTo>
                  <a:lnTo>
                    <a:pt x="24834" y="188845"/>
                  </a:lnTo>
                  <a:lnTo>
                    <a:pt x="47452" y="138465"/>
                  </a:lnTo>
                  <a:lnTo>
                    <a:pt x="76674" y="94152"/>
                  </a:lnTo>
                  <a:lnTo>
                    <a:pt x="112452" y="58096"/>
                  </a:lnTo>
                  <a:lnTo>
                    <a:pt x="148792" y="33998"/>
                  </a:lnTo>
                  <a:lnTo>
                    <a:pt x="198120" y="17907"/>
                  </a:lnTo>
                  <a:lnTo>
                    <a:pt x="204724" y="17272"/>
                  </a:lnTo>
                  <a:lnTo>
                    <a:pt x="225678" y="17272"/>
                  </a:lnTo>
                  <a:lnTo>
                    <a:pt x="226187" y="16764"/>
                  </a:lnTo>
                  <a:lnTo>
                    <a:pt x="271500" y="24110"/>
                  </a:lnTo>
                  <a:lnTo>
                    <a:pt x="307800" y="40449"/>
                  </a:lnTo>
                  <a:lnTo>
                    <a:pt x="341171" y="65932"/>
                  </a:lnTo>
                  <a:lnTo>
                    <a:pt x="371601" y="100584"/>
                  </a:lnTo>
                  <a:lnTo>
                    <a:pt x="374650" y="104902"/>
                  </a:lnTo>
                  <a:lnTo>
                    <a:pt x="375920" y="104648"/>
                  </a:lnTo>
                  <a:lnTo>
                    <a:pt x="378206" y="104140"/>
                  </a:lnTo>
                  <a:lnTo>
                    <a:pt x="379984" y="102997"/>
                  </a:lnTo>
                  <a:lnTo>
                    <a:pt x="381253" y="101346"/>
                  </a:lnTo>
                  <a:lnTo>
                    <a:pt x="369250" y="84226"/>
                  </a:lnTo>
                  <a:lnTo>
                    <a:pt x="363712" y="66405"/>
                  </a:lnTo>
                  <a:lnTo>
                    <a:pt x="371983" y="28702"/>
                  </a:lnTo>
                  <a:lnTo>
                    <a:pt x="412242" y="1397"/>
                  </a:lnTo>
                  <a:lnTo>
                    <a:pt x="421004" y="0"/>
                  </a:lnTo>
                  <a:lnTo>
                    <a:pt x="425196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857745" y="1460753"/>
              <a:ext cx="179450" cy="13614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39000" y="1606296"/>
              <a:ext cx="471690" cy="665226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7233919" y="1600453"/>
              <a:ext cx="433705" cy="629285"/>
            </a:xfrm>
            <a:custGeom>
              <a:avLst/>
              <a:gdLst/>
              <a:ahLst/>
              <a:cxnLst/>
              <a:rect l="l" t="t" r="r" b="b"/>
              <a:pathLst>
                <a:path w="433704" h="629285">
                  <a:moveTo>
                    <a:pt x="185927" y="0"/>
                  </a:moveTo>
                  <a:lnTo>
                    <a:pt x="0" y="0"/>
                  </a:lnTo>
                  <a:lnTo>
                    <a:pt x="0" y="628776"/>
                  </a:lnTo>
                  <a:lnTo>
                    <a:pt x="200913" y="628776"/>
                  </a:lnTo>
                  <a:lnTo>
                    <a:pt x="200913" y="376300"/>
                  </a:lnTo>
                  <a:lnTo>
                    <a:pt x="383962" y="376300"/>
                  </a:lnTo>
                  <a:lnTo>
                    <a:pt x="391540" y="367284"/>
                  </a:lnTo>
                  <a:lnTo>
                    <a:pt x="409969" y="334873"/>
                  </a:lnTo>
                  <a:lnTo>
                    <a:pt x="423148" y="298211"/>
                  </a:lnTo>
                  <a:lnTo>
                    <a:pt x="423716" y="295275"/>
                  </a:lnTo>
                  <a:lnTo>
                    <a:pt x="250444" y="295275"/>
                  </a:lnTo>
                  <a:lnTo>
                    <a:pt x="244601" y="290322"/>
                  </a:lnTo>
                  <a:lnTo>
                    <a:pt x="238625" y="285873"/>
                  </a:lnTo>
                  <a:lnTo>
                    <a:pt x="232124" y="281305"/>
                  </a:lnTo>
                  <a:lnTo>
                    <a:pt x="225099" y="276641"/>
                  </a:lnTo>
                  <a:lnTo>
                    <a:pt x="217550" y="271907"/>
                  </a:lnTo>
                  <a:lnTo>
                    <a:pt x="207335" y="265336"/>
                  </a:lnTo>
                  <a:lnTo>
                    <a:pt x="159922" y="226435"/>
                  </a:lnTo>
                  <a:lnTo>
                    <a:pt x="137201" y="189720"/>
                  </a:lnTo>
                  <a:lnTo>
                    <a:pt x="134365" y="171196"/>
                  </a:lnTo>
                  <a:lnTo>
                    <a:pt x="135012" y="163407"/>
                  </a:lnTo>
                  <a:lnTo>
                    <a:pt x="167534" y="133939"/>
                  </a:lnTo>
                  <a:lnTo>
                    <a:pt x="175895" y="133223"/>
                  </a:lnTo>
                  <a:lnTo>
                    <a:pt x="423286" y="133223"/>
                  </a:lnTo>
                  <a:lnTo>
                    <a:pt x="416774" y="112006"/>
                  </a:lnTo>
                  <a:lnTo>
                    <a:pt x="387528" y="59360"/>
                  </a:lnTo>
                  <a:lnTo>
                    <a:pt x="350277" y="24602"/>
                  </a:lnTo>
                  <a:lnTo>
                    <a:pt x="303889" y="8197"/>
                  </a:lnTo>
                  <a:lnTo>
                    <a:pt x="232312" y="906"/>
                  </a:lnTo>
                  <a:lnTo>
                    <a:pt x="185927" y="0"/>
                  </a:lnTo>
                  <a:close/>
                </a:path>
                <a:path w="433704" h="629285">
                  <a:moveTo>
                    <a:pt x="383962" y="376300"/>
                  </a:moveTo>
                  <a:lnTo>
                    <a:pt x="200913" y="376300"/>
                  </a:lnTo>
                  <a:lnTo>
                    <a:pt x="219634" y="399710"/>
                  </a:lnTo>
                  <a:lnTo>
                    <a:pt x="239617" y="416417"/>
                  </a:lnTo>
                  <a:lnTo>
                    <a:pt x="260885" y="426432"/>
                  </a:lnTo>
                  <a:lnTo>
                    <a:pt x="283463" y="429768"/>
                  </a:lnTo>
                  <a:lnTo>
                    <a:pt x="314513" y="425862"/>
                  </a:lnTo>
                  <a:lnTo>
                    <a:pt x="342884" y="414147"/>
                  </a:lnTo>
                  <a:lnTo>
                    <a:pt x="368563" y="394620"/>
                  </a:lnTo>
                  <a:lnTo>
                    <a:pt x="383962" y="376300"/>
                  </a:lnTo>
                  <a:close/>
                </a:path>
                <a:path w="433704" h="629285">
                  <a:moveTo>
                    <a:pt x="423286" y="133223"/>
                  </a:moveTo>
                  <a:lnTo>
                    <a:pt x="264540" y="133223"/>
                  </a:lnTo>
                  <a:lnTo>
                    <a:pt x="273028" y="134112"/>
                  </a:lnTo>
                  <a:lnTo>
                    <a:pt x="281606" y="136731"/>
                  </a:lnTo>
                  <a:lnTo>
                    <a:pt x="306125" y="166034"/>
                  </a:lnTo>
                  <a:lnTo>
                    <a:pt x="306577" y="174371"/>
                  </a:lnTo>
                  <a:lnTo>
                    <a:pt x="305816" y="183298"/>
                  </a:lnTo>
                  <a:lnTo>
                    <a:pt x="285496" y="218440"/>
                  </a:lnTo>
                  <a:lnTo>
                    <a:pt x="280924" y="223012"/>
                  </a:lnTo>
                  <a:lnTo>
                    <a:pt x="277350" y="227224"/>
                  </a:lnTo>
                  <a:lnTo>
                    <a:pt x="273478" y="232997"/>
                  </a:lnTo>
                  <a:lnTo>
                    <a:pt x="269297" y="240317"/>
                  </a:lnTo>
                  <a:lnTo>
                    <a:pt x="264795" y="249174"/>
                  </a:lnTo>
                  <a:lnTo>
                    <a:pt x="258294" y="255557"/>
                  </a:lnTo>
                  <a:lnTo>
                    <a:pt x="253650" y="263667"/>
                  </a:lnTo>
                  <a:lnTo>
                    <a:pt x="250864" y="273516"/>
                  </a:lnTo>
                  <a:lnTo>
                    <a:pt x="249935" y="285115"/>
                  </a:lnTo>
                  <a:lnTo>
                    <a:pt x="250444" y="295275"/>
                  </a:lnTo>
                  <a:lnTo>
                    <a:pt x="423716" y="295275"/>
                  </a:lnTo>
                  <a:lnTo>
                    <a:pt x="431063" y="257288"/>
                  </a:lnTo>
                  <a:lnTo>
                    <a:pt x="433704" y="212090"/>
                  </a:lnTo>
                  <a:lnTo>
                    <a:pt x="431823" y="176014"/>
                  </a:lnTo>
                  <a:lnTo>
                    <a:pt x="426157" y="142579"/>
                  </a:lnTo>
                  <a:lnTo>
                    <a:pt x="423286" y="133223"/>
                  </a:lnTo>
                  <a:close/>
                </a:path>
                <a:path w="433704" h="629285">
                  <a:moveTo>
                    <a:pt x="255524" y="133223"/>
                  </a:moveTo>
                  <a:lnTo>
                    <a:pt x="183641" y="133223"/>
                  </a:lnTo>
                  <a:lnTo>
                    <a:pt x="190500" y="135128"/>
                  </a:lnTo>
                  <a:lnTo>
                    <a:pt x="196469" y="138937"/>
                  </a:lnTo>
                  <a:lnTo>
                    <a:pt x="201527" y="142652"/>
                  </a:lnTo>
                  <a:lnTo>
                    <a:pt x="207232" y="147780"/>
                  </a:lnTo>
                  <a:lnTo>
                    <a:pt x="213828" y="154529"/>
                  </a:lnTo>
                  <a:lnTo>
                    <a:pt x="221233" y="162813"/>
                  </a:lnTo>
                  <a:lnTo>
                    <a:pt x="226429" y="155358"/>
                  </a:lnTo>
                  <a:lnTo>
                    <a:pt x="232314" y="148415"/>
                  </a:lnTo>
                  <a:lnTo>
                    <a:pt x="238914" y="141972"/>
                  </a:lnTo>
                  <a:lnTo>
                    <a:pt x="246252" y="136017"/>
                  </a:lnTo>
                  <a:lnTo>
                    <a:pt x="249427" y="134112"/>
                  </a:lnTo>
                  <a:lnTo>
                    <a:pt x="255524" y="133223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362190" y="1727580"/>
              <a:ext cx="184404" cy="174244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7233919" y="1600453"/>
              <a:ext cx="433705" cy="629285"/>
            </a:xfrm>
            <a:custGeom>
              <a:avLst/>
              <a:gdLst/>
              <a:ahLst/>
              <a:cxnLst/>
              <a:rect l="l" t="t" r="r" b="b"/>
              <a:pathLst>
                <a:path w="433704" h="629285">
                  <a:moveTo>
                    <a:pt x="0" y="0"/>
                  </a:moveTo>
                  <a:lnTo>
                    <a:pt x="185927" y="0"/>
                  </a:lnTo>
                  <a:lnTo>
                    <a:pt x="232312" y="906"/>
                  </a:lnTo>
                  <a:lnTo>
                    <a:pt x="271637" y="3635"/>
                  </a:lnTo>
                  <a:lnTo>
                    <a:pt x="329056" y="14605"/>
                  </a:lnTo>
                  <a:lnTo>
                    <a:pt x="369760" y="39528"/>
                  </a:lnTo>
                  <a:lnTo>
                    <a:pt x="403605" y="84074"/>
                  </a:lnTo>
                  <a:lnTo>
                    <a:pt x="426180" y="142652"/>
                  </a:lnTo>
                  <a:lnTo>
                    <a:pt x="433704" y="212090"/>
                  </a:lnTo>
                  <a:lnTo>
                    <a:pt x="431063" y="257288"/>
                  </a:lnTo>
                  <a:lnTo>
                    <a:pt x="423148" y="298211"/>
                  </a:lnTo>
                  <a:lnTo>
                    <a:pt x="409969" y="334873"/>
                  </a:lnTo>
                  <a:lnTo>
                    <a:pt x="368563" y="394620"/>
                  </a:lnTo>
                  <a:lnTo>
                    <a:pt x="314513" y="425862"/>
                  </a:lnTo>
                  <a:lnTo>
                    <a:pt x="283463" y="429768"/>
                  </a:lnTo>
                  <a:lnTo>
                    <a:pt x="260885" y="426432"/>
                  </a:lnTo>
                  <a:lnTo>
                    <a:pt x="239617" y="416417"/>
                  </a:lnTo>
                  <a:lnTo>
                    <a:pt x="219634" y="399710"/>
                  </a:lnTo>
                  <a:lnTo>
                    <a:pt x="200913" y="376300"/>
                  </a:lnTo>
                  <a:lnTo>
                    <a:pt x="200913" y="628776"/>
                  </a:lnTo>
                  <a:lnTo>
                    <a:pt x="0" y="62877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242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49656" y="208110"/>
            <a:ext cx="6218010" cy="6324925"/>
            <a:chOff x="3775076" y="233265"/>
            <a:chExt cx="6218010" cy="63249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48154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27269" y="3757692"/>
                <a:ext cx="865213" cy="2705531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651591" y="1359104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US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357312" y="1624157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Duy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012877" y="1955697"/>
              <a:ext cx="1236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kern="12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Vân 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49782" y="2369460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86521" y="2731339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Minh 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947187" y="3608815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49246" y="4040212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Nghĩa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125526" y="4459394"/>
              <a:ext cx="10086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Linh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Đan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43373" y="4687717"/>
              <a:ext cx="14181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Doãn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Giáp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99679" y="5091193"/>
              <a:ext cx="1027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Thu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Hiền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934760" y="5422233"/>
              <a:ext cx="11276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Việt Hưng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264659" y="5533226"/>
              <a:ext cx="1236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Vân 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763805" y="5432771"/>
              <a:ext cx="11395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Huy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102597" y="5821129"/>
              <a:ext cx="1104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Huy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92727" y="5821130"/>
              <a:ext cx="10583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Khôi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07241" y="5502175"/>
              <a:ext cx="1172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4322" y="5627737"/>
              <a:ext cx="995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Hải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Long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664387" y="5416868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Mai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Anh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8043225" y="4703241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Hải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Nghĩa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Bích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Ngọc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Duy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Hữu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Thái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7906917" y="1708937"/>
              <a:ext cx="16566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Phương Thảo 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526630" y="1507187"/>
              <a:ext cx="17482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Phương Thảo B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Ánh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Tuyết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203114" y="1103969"/>
              <a:ext cx="12505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Tú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408007" y="783488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Minh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Ánh</a:t>
              </a:r>
              <a:r>
                <a:rPr lang="en-US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Tuyết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98807" y="116446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Hải</a:t>
              </a:r>
              <a:r>
                <a:rPr lang="en-US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Long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 rot="4054158">
            <a:off x="6284012" y="695667"/>
            <a:ext cx="1422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Tú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Anht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800" y="1216152"/>
              <a:ext cx="1802129" cy="9532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10525" y="1301241"/>
              <a:ext cx="1590040" cy="740410"/>
            </a:xfrm>
            <a:custGeom>
              <a:avLst/>
              <a:gdLst/>
              <a:ahLst/>
              <a:cxnLst/>
              <a:rect l="l" t="t" r="r" b="b"/>
              <a:pathLst>
                <a:path w="1590040" h="740410">
                  <a:moveTo>
                    <a:pt x="540893" y="635000"/>
                  </a:moveTo>
                  <a:lnTo>
                    <a:pt x="525906" y="635000"/>
                  </a:lnTo>
                  <a:lnTo>
                    <a:pt x="518286" y="637921"/>
                  </a:lnTo>
                  <a:lnTo>
                    <a:pt x="511555" y="643763"/>
                  </a:lnTo>
                  <a:lnTo>
                    <a:pt x="505078" y="650113"/>
                  </a:lnTo>
                  <a:lnTo>
                    <a:pt x="501776" y="657860"/>
                  </a:lnTo>
                  <a:lnTo>
                    <a:pt x="501776" y="667004"/>
                  </a:lnTo>
                  <a:lnTo>
                    <a:pt x="520573" y="702437"/>
                  </a:lnTo>
                  <a:lnTo>
                    <a:pt x="522477" y="704723"/>
                  </a:lnTo>
                  <a:lnTo>
                    <a:pt x="524128" y="706501"/>
                  </a:lnTo>
                  <a:lnTo>
                    <a:pt x="528701" y="712470"/>
                  </a:lnTo>
                  <a:lnTo>
                    <a:pt x="530986" y="718312"/>
                  </a:lnTo>
                  <a:lnTo>
                    <a:pt x="530859" y="726567"/>
                  </a:lnTo>
                  <a:lnTo>
                    <a:pt x="530706" y="730085"/>
                  </a:lnTo>
                  <a:lnTo>
                    <a:pt x="530351" y="740283"/>
                  </a:lnTo>
                  <a:lnTo>
                    <a:pt x="572007" y="721613"/>
                  </a:lnTo>
                  <a:lnTo>
                    <a:pt x="605583" y="688705"/>
                  </a:lnTo>
                  <a:lnTo>
                    <a:pt x="612648" y="665353"/>
                  </a:lnTo>
                  <a:lnTo>
                    <a:pt x="612648" y="656082"/>
                  </a:lnTo>
                  <a:lnTo>
                    <a:pt x="610030" y="650113"/>
                  </a:lnTo>
                  <a:lnTo>
                    <a:pt x="558546" y="650113"/>
                  </a:lnTo>
                  <a:lnTo>
                    <a:pt x="559687" y="646308"/>
                  </a:lnTo>
                  <a:lnTo>
                    <a:pt x="557910" y="643382"/>
                  </a:lnTo>
                  <a:lnTo>
                    <a:pt x="551815" y="639699"/>
                  </a:lnTo>
                  <a:lnTo>
                    <a:pt x="546734" y="636524"/>
                  </a:lnTo>
                  <a:lnTo>
                    <a:pt x="540893" y="635000"/>
                  </a:lnTo>
                  <a:close/>
                </a:path>
                <a:path w="1590040" h="740410">
                  <a:moveTo>
                    <a:pt x="588518" y="635000"/>
                  </a:moveTo>
                  <a:lnTo>
                    <a:pt x="580008" y="635000"/>
                  </a:lnTo>
                  <a:lnTo>
                    <a:pt x="571244" y="635950"/>
                  </a:lnTo>
                  <a:lnTo>
                    <a:pt x="564753" y="638794"/>
                  </a:lnTo>
                  <a:lnTo>
                    <a:pt x="560524" y="643518"/>
                  </a:lnTo>
                  <a:lnTo>
                    <a:pt x="559687" y="646308"/>
                  </a:lnTo>
                  <a:lnTo>
                    <a:pt x="560070" y="646938"/>
                  </a:lnTo>
                  <a:lnTo>
                    <a:pt x="558546" y="650113"/>
                  </a:lnTo>
                  <a:lnTo>
                    <a:pt x="610030" y="650113"/>
                  </a:lnTo>
                  <a:lnTo>
                    <a:pt x="609473" y="648843"/>
                  </a:lnTo>
                  <a:lnTo>
                    <a:pt x="602996" y="643763"/>
                  </a:lnTo>
                  <a:lnTo>
                    <a:pt x="596265" y="637921"/>
                  </a:lnTo>
                  <a:lnTo>
                    <a:pt x="588518" y="635000"/>
                  </a:lnTo>
                  <a:close/>
                </a:path>
                <a:path w="1590040" h="740410">
                  <a:moveTo>
                    <a:pt x="533273" y="114300"/>
                  </a:moveTo>
                  <a:lnTo>
                    <a:pt x="443992" y="114300"/>
                  </a:lnTo>
                  <a:lnTo>
                    <a:pt x="320801" y="628650"/>
                  </a:lnTo>
                  <a:lnTo>
                    <a:pt x="485901" y="628650"/>
                  </a:lnTo>
                  <a:lnTo>
                    <a:pt x="505205" y="543306"/>
                  </a:lnTo>
                  <a:lnTo>
                    <a:pt x="767590" y="543306"/>
                  </a:lnTo>
                  <a:lnTo>
                    <a:pt x="741280" y="427736"/>
                  </a:lnTo>
                  <a:lnTo>
                    <a:pt x="535051" y="427736"/>
                  </a:lnTo>
                  <a:lnTo>
                    <a:pt x="535384" y="424180"/>
                  </a:lnTo>
                  <a:lnTo>
                    <a:pt x="521843" y="382905"/>
                  </a:lnTo>
                  <a:lnTo>
                    <a:pt x="514350" y="375031"/>
                  </a:lnTo>
                  <a:lnTo>
                    <a:pt x="503808" y="363728"/>
                  </a:lnTo>
                  <a:lnTo>
                    <a:pt x="490474" y="332105"/>
                  </a:lnTo>
                  <a:lnTo>
                    <a:pt x="491071" y="325342"/>
                  </a:lnTo>
                  <a:lnTo>
                    <a:pt x="514603" y="300100"/>
                  </a:lnTo>
                  <a:lnTo>
                    <a:pt x="712223" y="300100"/>
                  </a:lnTo>
                  <a:lnTo>
                    <a:pt x="670416" y="116459"/>
                  </a:lnTo>
                  <a:lnTo>
                    <a:pt x="544576" y="116459"/>
                  </a:lnTo>
                  <a:lnTo>
                    <a:pt x="539369" y="115824"/>
                  </a:lnTo>
                  <a:lnTo>
                    <a:pt x="533273" y="114300"/>
                  </a:lnTo>
                  <a:close/>
                </a:path>
                <a:path w="1590040" h="740410">
                  <a:moveTo>
                    <a:pt x="767590" y="543306"/>
                  </a:moveTo>
                  <a:lnTo>
                    <a:pt x="603757" y="543306"/>
                  </a:lnTo>
                  <a:lnTo>
                    <a:pt x="623570" y="628650"/>
                  </a:lnTo>
                  <a:lnTo>
                    <a:pt x="787019" y="628650"/>
                  </a:lnTo>
                  <a:lnTo>
                    <a:pt x="767590" y="543306"/>
                  </a:lnTo>
                  <a:close/>
                </a:path>
                <a:path w="1590040" h="740410">
                  <a:moveTo>
                    <a:pt x="712223" y="300100"/>
                  </a:moveTo>
                  <a:lnTo>
                    <a:pt x="593851" y="300100"/>
                  </a:lnTo>
                  <a:lnTo>
                    <a:pt x="600690" y="300700"/>
                  </a:lnTo>
                  <a:lnTo>
                    <a:pt x="607695" y="302513"/>
                  </a:lnTo>
                  <a:lnTo>
                    <a:pt x="614890" y="305565"/>
                  </a:lnTo>
                  <a:lnTo>
                    <a:pt x="622300" y="309880"/>
                  </a:lnTo>
                  <a:lnTo>
                    <a:pt x="625348" y="314452"/>
                  </a:lnTo>
                  <a:lnTo>
                    <a:pt x="626872" y="320929"/>
                  </a:lnTo>
                  <a:lnTo>
                    <a:pt x="626872" y="329438"/>
                  </a:lnTo>
                  <a:lnTo>
                    <a:pt x="606190" y="373247"/>
                  </a:lnTo>
                  <a:lnTo>
                    <a:pt x="576357" y="398970"/>
                  </a:lnTo>
                  <a:lnTo>
                    <a:pt x="554424" y="413428"/>
                  </a:lnTo>
                  <a:lnTo>
                    <a:pt x="548909" y="417163"/>
                  </a:lnTo>
                  <a:lnTo>
                    <a:pt x="543895" y="420754"/>
                  </a:lnTo>
                  <a:lnTo>
                    <a:pt x="539369" y="424180"/>
                  </a:lnTo>
                  <a:lnTo>
                    <a:pt x="535051" y="427736"/>
                  </a:lnTo>
                  <a:lnTo>
                    <a:pt x="741280" y="427736"/>
                  </a:lnTo>
                  <a:lnTo>
                    <a:pt x="712223" y="300100"/>
                  </a:lnTo>
                  <a:close/>
                </a:path>
                <a:path w="1590040" h="740410">
                  <a:moveTo>
                    <a:pt x="593851" y="300100"/>
                  </a:moveTo>
                  <a:lnTo>
                    <a:pt x="529971" y="300100"/>
                  </a:lnTo>
                  <a:lnTo>
                    <a:pt x="535940" y="301625"/>
                  </a:lnTo>
                  <a:lnTo>
                    <a:pt x="541020" y="304927"/>
                  </a:lnTo>
                  <a:lnTo>
                    <a:pt x="546734" y="308102"/>
                  </a:lnTo>
                  <a:lnTo>
                    <a:pt x="552323" y="314198"/>
                  </a:lnTo>
                  <a:lnTo>
                    <a:pt x="557656" y="323342"/>
                  </a:lnTo>
                  <a:lnTo>
                    <a:pt x="566277" y="313174"/>
                  </a:lnTo>
                  <a:lnTo>
                    <a:pt x="575182" y="305911"/>
                  </a:lnTo>
                  <a:lnTo>
                    <a:pt x="584374" y="301553"/>
                  </a:lnTo>
                  <a:lnTo>
                    <a:pt x="593851" y="300100"/>
                  </a:lnTo>
                  <a:close/>
                </a:path>
                <a:path w="1590040" h="740410">
                  <a:moveTo>
                    <a:pt x="669925" y="114300"/>
                  </a:moveTo>
                  <a:lnTo>
                    <a:pt x="568451" y="114300"/>
                  </a:lnTo>
                  <a:lnTo>
                    <a:pt x="567054" y="114681"/>
                  </a:lnTo>
                  <a:lnTo>
                    <a:pt x="561467" y="115950"/>
                  </a:lnTo>
                  <a:lnTo>
                    <a:pt x="555751" y="116459"/>
                  </a:lnTo>
                  <a:lnTo>
                    <a:pt x="670416" y="116459"/>
                  </a:lnTo>
                  <a:lnTo>
                    <a:pt x="669925" y="114300"/>
                  </a:lnTo>
                  <a:close/>
                </a:path>
                <a:path w="1590040" h="740410">
                  <a:moveTo>
                    <a:pt x="481202" y="0"/>
                  </a:moveTo>
                  <a:lnTo>
                    <a:pt x="457707" y="0"/>
                  </a:lnTo>
                  <a:lnTo>
                    <a:pt x="462377" y="25931"/>
                  </a:lnTo>
                  <a:lnTo>
                    <a:pt x="479192" y="68794"/>
                  </a:lnTo>
                  <a:lnTo>
                    <a:pt x="508587" y="101933"/>
                  </a:lnTo>
                  <a:lnTo>
                    <a:pt x="533273" y="114300"/>
                  </a:lnTo>
                  <a:lnTo>
                    <a:pt x="568451" y="114300"/>
                  </a:lnTo>
                  <a:lnTo>
                    <a:pt x="603492" y="95678"/>
                  </a:lnTo>
                  <a:lnTo>
                    <a:pt x="634015" y="50768"/>
                  </a:lnTo>
                  <a:lnTo>
                    <a:pt x="637378" y="40386"/>
                  </a:lnTo>
                  <a:lnTo>
                    <a:pt x="551052" y="40386"/>
                  </a:lnTo>
                  <a:lnTo>
                    <a:pt x="535096" y="39883"/>
                  </a:lnTo>
                  <a:lnTo>
                    <a:pt x="495919" y="27164"/>
                  </a:lnTo>
                  <a:lnTo>
                    <a:pt x="485251" y="11023"/>
                  </a:lnTo>
                  <a:lnTo>
                    <a:pt x="481202" y="0"/>
                  </a:lnTo>
                  <a:close/>
                </a:path>
                <a:path w="1590040" h="740410">
                  <a:moveTo>
                    <a:pt x="647065" y="0"/>
                  </a:moveTo>
                  <a:lnTo>
                    <a:pt x="623443" y="0"/>
                  </a:lnTo>
                  <a:lnTo>
                    <a:pt x="619583" y="11168"/>
                  </a:lnTo>
                  <a:lnTo>
                    <a:pt x="614854" y="20288"/>
                  </a:lnTo>
                  <a:lnTo>
                    <a:pt x="568434" y="39885"/>
                  </a:lnTo>
                  <a:lnTo>
                    <a:pt x="551052" y="40386"/>
                  </a:lnTo>
                  <a:lnTo>
                    <a:pt x="637378" y="40386"/>
                  </a:lnTo>
                  <a:lnTo>
                    <a:pt x="641660" y="27164"/>
                  </a:lnTo>
                  <a:lnTo>
                    <a:pt x="647065" y="0"/>
                  </a:lnTo>
                  <a:close/>
                </a:path>
                <a:path w="1590040" h="740410">
                  <a:moveTo>
                    <a:pt x="1168527" y="476631"/>
                  </a:moveTo>
                  <a:lnTo>
                    <a:pt x="980694" y="476631"/>
                  </a:lnTo>
                  <a:lnTo>
                    <a:pt x="1042670" y="631952"/>
                  </a:lnTo>
                  <a:lnTo>
                    <a:pt x="1168527" y="631952"/>
                  </a:lnTo>
                  <a:lnTo>
                    <a:pt x="1168527" y="476631"/>
                  </a:lnTo>
                  <a:close/>
                </a:path>
                <a:path w="1590040" h="740410">
                  <a:moveTo>
                    <a:pt x="935101" y="114300"/>
                  </a:moveTo>
                  <a:lnTo>
                    <a:pt x="816355" y="114300"/>
                  </a:lnTo>
                  <a:lnTo>
                    <a:pt x="816355" y="628650"/>
                  </a:lnTo>
                  <a:lnTo>
                    <a:pt x="980694" y="628650"/>
                  </a:lnTo>
                  <a:lnTo>
                    <a:pt x="980694" y="476631"/>
                  </a:lnTo>
                  <a:lnTo>
                    <a:pt x="1168527" y="476631"/>
                  </a:lnTo>
                  <a:lnTo>
                    <a:pt x="1168527" y="281686"/>
                  </a:lnTo>
                  <a:lnTo>
                    <a:pt x="1004061" y="281686"/>
                  </a:lnTo>
                  <a:lnTo>
                    <a:pt x="935101" y="114300"/>
                  </a:lnTo>
                  <a:close/>
                </a:path>
                <a:path w="1590040" h="740410">
                  <a:moveTo>
                    <a:pt x="1168527" y="114300"/>
                  </a:moveTo>
                  <a:lnTo>
                    <a:pt x="1004061" y="114300"/>
                  </a:lnTo>
                  <a:lnTo>
                    <a:pt x="1004061" y="281686"/>
                  </a:lnTo>
                  <a:lnTo>
                    <a:pt x="1168527" y="281686"/>
                  </a:lnTo>
                  <a:lnTo>
                    <a:pt x="1168527" y="114300"/>
                  </a:lnTo>
                  <a:close/>
                </a:path>
                <a:path w="1590040" h="740410">
                  <a:moveTo>
                    <a:pt x="240283" y="330200"/>
                  </a:moveTo>
                  <a:lnTo>
                    <a:pt x="75946" y="330200"/>
                  </a:lnTo>
                  <a:lnTo>
                    <a:pt x="75946" y="628650"/>
                  </a:lnTo>
                  <a:lnTo>
                    <a:pt x="240283" y="628650"/>
                  </a:lnTo>
                  <a:lnTo>
                    <a:pt x="240283" y="330200"/>
                  </a:lnTo>
                  <a:close/>
                </a:path>
                <a:path w="1590040" h="740410">
                  <a:moveTo>
                    <a:pt x="316229" y="114300"/>
                  </a:moveTo>
                  <a:lnTo>
                    <a:pt x="0" y="114300"/>
                  </a:lnTo>
                  <a:lnTo>
                    <a:pt x="0" y="330200"/>
                  </a:lnTo>
                  <a:lnTo>
                    <a:pt x="316229" y="330200"/>
                  </a:lnTo>
                  <a:lnTo>
                    <a:pt x="316229" y="114300"/>
                  </a:lnTo>
                  <a:close/>
                </a:path>
                <a:path w="1590040" h="740410">
                  <a:moveTo>
                    <a:pt x="1419098" y="105029"/>
                  </a:moveTo>
                  <a:lnTo>
                    <a:pt x="1377045" y="109646"/>
                  </a:lnTo>
                  <a:lnTo>
                    <a:pt x="1338897" y="123491"/>
                  </a:lnTo>
                  <a:lnTo>
                    <a:pt x="1304655" y="146552"/>
                  </a:lnTo>
                  <a:lnTo>
                    <a:pt x="1274318" y="178816"/>
                  </a:lnTo>
                  <a:lnTo>
                    <a:pt x="1251241" y="217031"/>
                  </a:lnTo>
                  <a:lnTo>
                    <a:pt x="1234773" y="261175"/>
                  </a:lnTo>
                  <a:lnTo>
                    <a:pt x="1224901" y="311225"/>
                  </a:lnTo>
                  <a:lnTo>
                    <a:pt x="1221613" y="367157"/>
                  </a:lnTo>
                  <a:lnTo>
                    <a:pt x="1222329" y="392658"/>
                  </a:lnTo>
                  <a:lnTo>
                    <a:pt x="1228095" y="442327"/>
                  </a:lnTo>
                  <a:lnTo>
                    <a:pt x="1239887" y="490023"/>
                  </a:lnTo>
                  <a:lnTo>
                    <a:pt x="1259369" y="535033"/>
                  </a:lnTo>
                  <a:lnTo>
                    <a:pt x="1286996" y="575613"/>
                  </a:lnTo>
                  <a:lnTo>
                    <a:pt x="1319432" y="605002"/>
                  </a:lnTo>
                  <a:lnTo>
                    <a:pt x="1358009" y="623169"/>
                  </a:lnTo>
                  <a:lnTo>
                    <a:pt x="1413583" y="632209"/>
                  </a:lnTo>
                  <a:lnTo>
                    <a:pt x="1448180" y="633349"/>
                  </a:lnTo>
                  <a:lnTo>
                    <a:pt x="1571878" y="628015"/>
                  </a:lnTo>
                  <a:lnTo>
                    <a:pt x="1580769" y="628015"/>
                  </a:lnTo>
                  <a:lnTo>
                    <a:pt x="1580769" y="423418"/>
                  </a:lnTo>
                  <a:lnTo>
                    <a:pt x="1416684" y="423418"/>
                  </a:lnTo>
                  <a:lnTo>
                    <a:pt x="1414652" y="423291"/>
                  </a:lnTo>
                  <a:lnTo>
                    <a:pt x="1398244" y="418482"/>
                  </a:lnTo>
                  <a:lnTo>
                    <a:pt x="1386538" y="407304"/>
                  </a:lnTo>
                  <a:lnTo>
                    <a:pt x="1379523" y="389768"/>
                  </a:lnTo>
                  <a:lnTo>
                    <a:pt x="1377188" y="365887"/>
                  </a:lnTo>
                  <a:lnTo>
                    <a:pt x="1378067" y="352673"/>
                  </a:lnTo>
                  <a:lnTo>
                    <a:pt x="1398680" y="314102"/>
                  </a:lnTo>
                  <a:lnTo>
                    <a:pt x="1427988" y="304673"/>
                  </a:lnTo>
                  <a:lnTo>
                    <a:pt x="1527755" y="304673"/>
                  </a:lnTo>
                  <a:lnTo>
                    <a:pt x="1589658" y="177927"/>
                  </a:lnTo>
                  <a:lnTo>
                    <a:pt x="1548685" y="146050"/>
                  </a:lnTo>
                  <a:lnTo>
                    <a:pt x="1505330" y="123317"/>
                  </a:lnTo>
                  <a:lnTo>
                    <a:pt x="1461500" y="109600"/>
                  </a:lnTo>
                  <a:lnTo>
                    <a:pt x="1440126" y="106172"/>
                  </a:lnTo>
                  <a:lnTo>
                    <a:pt x="1419098" y="105029"/>
                  </a:lnTo>
                  <a:close/>
                </a:path>
                <a:path w="1590040" h="740410">
                  <a:moveTo>
                    <a:pt x="1580769" y="345059"/>
                  </a:moveTo>
                  <a:lnTo>
                    <a:pt x="1416684" y="345059"/>
                  </a:lnTo>
                  <a:lnTo>
                    <a:pt x="1416684" y="423418"/>
                  </a:lnTo>
                  <a:lnTo>
                    <a:pt x="1580769" y="423418"/>
                  </a:lnTo>
                  <a:lnTo>
                    <a:pt x="1580769" y="345059"/>
                  </a:lnTo>
                  <a:close/>
                </a:path>
                <a:path w="1590040" h="740410">
                  <a:moveTo>
                    <a:pt x="1527755" y="304673"/>
                  </a:moveTo>
                  <a:lnTo>
                    <a:pt x="1427988" y="304673"/>
                  </a:lnTo>
                  <a:lnTo>
                    <a:pt x="1446535" y="306675"/>
                  </a:lnTo>
                  <a:lnTo>
                    <a:pt x="1466738" y="312689"/>
                  </a:lnTo>
                  <a:lnTo>
                    <a:pt x="1488584" y="322728"/>
                  </a:lnTo>
                  <a:lnTo>
                    <a:pt x="1512061" y="336804"/>
                  </a:lnTo>
                  <a:lnTo>
                    <a:pt x="1527755" y="304673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10525" y="1301241"/>
              <a:ext cx="1590040" cy="740410"/>
            </a:xfrm>
            <a:custGeom>
              <a:avLst/>
              <a:gdLst/>
              <a:ahLst/>
              <a:cxnLst/>
              <a:rect l="l" t="t" r="r" b="b"/>
              <a:pathLst>
                <a:path w="1590040" h="740410">
                  <a:moveTo>
                    <a:pt x="534416" y="635000"/>
                  </a:moveTo>
                  <a:lnTo>
                    <a:pt x="540893" y="635000"/>
                  </a:lnTo>
                  <a:lnTo>
                    <a:pt x="546734" y="636524"/>
                  </a:lnTo>
                  <a:lnTo>
                    <a:pt x="551815" y="639699"/>
                  </a:lnTo>
                  <a:lnTo>
                    <a:pt x="557910" y="643382"/>
                  </a:lnTo>
                  <a:lnTo>
                    <a:pt x="560070" y="646938"/>
                  </a:lnTo>
                  <a:lnTo>
                    <a:pt x="558546" y="650113"/>
                  </a:lnTo>
                  <a:lnTo>
                    <a:pt x="560524" y="643518"/>
                  </a:lnTo>
                  <a:lnTo>
                    <a:pt x="564753" y="638794"/>
                  </a:lnTo>
                  <a:lnTo>
                    <a:pt x="571244" y="635950"/>
                  </a:lnTo>
                  <a:lnTo>
                    <a:pt x="580008" y="635000"/>
                  </a:lnTo>
                  <a:lnTo>
                    <a:pt x="588518" y="635000"/>
                  </a:lnTo>
                  <a:lnTo>
                    <a:pt x="596265" y="637921"/>
                  </a:lnTo>
                  <a:lnTo>
                    <a:pt x="602996" y="643763"/>
                  </a:lnTo>
                  <a:lnTo>
                    <a:pt x="609473" y="648843"/>
                  </a:lnTo>
                  <a:lnTo>
                    <a:pt x="612648" y="656082"/>
                  </a:lnTo>
                  <a:lnTo>
                    <a:pt x="612648" y="665353"/>
                  </a:lnTo>
                  <a:lnTo>
                    <a:pt x="596735" y="700339"/>
                  </a:lnTo>
                  <a:lnTo>
                    <a:pt x="564515" y="726440"/>
                  </a:lnTo>
                  <a:lnTo>
                    <a:pt x="530351" y="740283"/>
                  </a:lnTo>
                  <a:lnTo>
                    <a:pt x="530605" y="733298"/>
                  </a:lnTo>
                  <a:lnTo>
                    <a:pt x="530732" y="729234"/>
                  </a:lnTo>
                  <a:lnTo>
                    <a:pt x="530859" y="727963"/>
                  </a:lnTo>
                  <a:lnTo>
                    <a:pt x="530859" y="726567"/>
                  </a:lnTo>
                  <a:lnTo>
                    <a:pt x="530986" y="725297"/>
                  </a:lnTo>
                  <a:lnTo>
                    <a:pt x="530986" y="724154"/>
                  </a:lnTo>
                  <a:lnTo>
                    <a:pt x="530986" y="718312"/>
                  </a:lnTo>
                  <a:lnTo>
                    <a:pt x="528701" y="712470"/>
                  </a:lnTo>
                  <a:lnTo>
                    <a:pt x="524128" y="706501"/>
                  </a:lnTo>
                  <a:lnTo>
                    <a:pt x="522477" y="704723"/>
                  </a:lnTo>
                  <a:lnTo>
                    <a:pt x="520573" y="702437"/>
                  </a:lnTo>
                  <a:lnTo>
                    <a:pt x="518159" y="700024"/>
                  </a:lnTo>
                  <a:lnTo>
                    <a:pt x="515747" y="697484"/>
                  </a:lnTo>
                  <a:lnTo>
                    <a:pt x="513588" y="694944"/>
                  </a:lnTo>
                  <a:lnTo>
                    <a:pt x="511428" y="692404"/>
                  </a:lnTo>
                  <a:lnTo>
                    <a:pt x="507188" y="686095"/>
                  </a:lnTo>
                  <a:lnTo>
                    <a:pt x="504174" y="679751"/>
                  </a:lnTo>
                  <a:lnTo>
                    <a:pt x="502374" y="673383"/>
                  </a:lnTo>
                  <a:lnTo>
                    <a:pt x="501776" y="667004"/>
                  </a:lnTo>
                  <a:lnTo>
                    <a:pt x="501776" y="657860"/>
                  </a:lnTo>
                  <a:lnTo>
                    <a:pt x="505078" y="650113"/>
                  </a:lnTo>
                  <a:lnTo>
                    <a:pt x="511555" y="643763"/>
                  </a:lnTo>
                  <a:lnTo>
                    <a:pt x="518286" y="637921"/>
                  </a:lnTo>
                  <a:lnTo>
                    <a:pt x="525906" y="635000"/>
                  </a:lnTo>
                  <a:lnTo>
                    <a:pt x="534416" y="635000"/>
                  </a:lnTo>
                  <a:close/>
                </a:path>
                <a:path w="1590040" h="740410">
                  <a:moveTo>
                    <a:pt x="523240" y="300100"/>
                  </a:moveTo>
                  <a:lnTo>
                    <a:pt x="514603" y="300100"/>
                  </a:lnTo>
                  <a:lnTo>
                    <a:pt x="506983" y="302895"/>
                  </a:lnTo>
                  <a:lnTo>
                    <a:pt x="490474" y="332105"/>
                  </a:lnTo>
                  <a:lnTo>
                    <a:pt x="491095" y="339129"/>
                  </a:lnTo>
                  <a:lnTo>
                    <a:pt x="507365" y="367538"/>
                  </a:lnTo>
                  <a:lnTo>
                    <a:pt x="510794" y="371221"/>
                  </a:lnTo>
                  <a:lnTo>
                    <a:pt x="514350" y="375031"/>
                  </a:lnTo>
                  <a:lnTo>
                    <a:pt x="518032" y="378841"/>
                  </a:lnTo>
                  <a:lnTo>
                    <a:pt x="521843" y="382905"/>
                  </a:lnTo>
                  <a:lnTo>
                    <a:pt x="527823" y="391955"/>
                  </a:lnTo>
                  <a:lnTo>
                    <a:pt x="532066" y="401208"/>
                  </a:lnTo>
                  <a:lnTo>
                    <a:pt x="534594" y="410676"/>
                  </a:lnTo>
                  <a:lnTo>
                    <a:pt x="535431" y="420370"/>
                  </a:lnTo>
                  <a:lnTo>
                    <a:pt x="535431" y="421259"/>
                  </a:lnTo>
                  <a:lnTo>
                    <a:pt x="535431" y="422402"/>
                  </a:lnTo>
                  <a:lnTo>
                    <a:pt x="535431" y="423672"/>
                  </a:lnTo>
                  <a:lnTo>
                    <a:pt x="535051" y="427736"/>
                  </a:lnTo>
                  <a:lnTo>
                    <a:pt x="539369" y="424180"/>
                  </a:lnTo>
                  <a:lnTo>
                    <a:pt x="543895" y="420754"/>
                  </a:lnTo>
                  <a:lnTo>
                    <a:pt x="548909" y="417163"/>
                  </a:lnTo>
                  <a:lnTo>
                    <a:pt x="554424" y="413428"/>
                  </a:lnTo>
                  <a:lnTo>
                    <a:pt x="560451" y="409575"/>
                  </a:lnTo>
                  <a:lnTo>
                    <a:pt x="568666" y="404260"/>
                  </a:lnTo>
                  <a:lnTo>
                    <a:pt x="606190" y="373247"/>
                  </a:lnTo>
                  <a:lnTo>
                    <a:pt x="626872" y="329438"/>
                  </a:lnTo>
                  <a:lnTo>
                    <a:pt x="626872" y="320929"/>
                  </a:lnTo>
                  <a:lnTo>
                    <a:pt x="593851" y="300100"/>
                  </a:lnTo>
                  <a:lnTo>
                    <a:pt x="584374" y="301553"/>
                  </a:lnTo>
                  <a:lnTo>
                    <a:pt x="575182" y="305911"/>
                  </a:lnTo>
                  <a:lnTo>
                    <a:pt x="566277" y="313174"/>
                  </a:lnTo>
                  <a:lnTo>
                    <a:pt x="557656" y="323342"/>
                  </a:lnTo>
                  <a:lnTo>
                    <a:pt x="552323" y="314198"/>
                  </a:lnTo>
                  <a:lnTo>
                    <a:pt x="546734" y="308102"/>
                  </a:lnTo>
                  <a:lnTo>
                    <a:pt x="541020" y="304927"/>
                  </a:lnTo>
                  <a:lnTo>
                    <a:pt x="535940" y="301625"/>
                  </a:lnTo>
                  <a:lnTo>
                    <a:pt x="529971" y="300100"/>
                  </a:lnTo>
                  <a:lnTo>
                    <a:pt x="523240" y="300100"/>
                  </a:lnTo>
                  <a:close/>
                </a:path>
                <a:path w="1590040" h="740410">
                  <a:moveTo>
                    <a:pt x="816355" y="114300"/>
                  </a:moveTo>
                  <a:lnTo>
                    <a:pt x="935101" y="114300"/>
                  </a:lnTo>
                  <a:lnTo>
                    <a:pt x="1004061" y="281686"/>
                  </a:lnTo>
                  <a:lnTo>
                    <a:pt x="1004061" y="114300"/>
                  </a:lnTo>
                  <a:lnTo>
                    <a:pt x="1168527" y="114300"/>
                  </a:lnTo>
                  <a:lnTo>
                    <a:pt x="1168527" y="631952"/>
                  </a:lnTo>
                  <a:lnTo>
                    <a:pt x="1042670" y="631952"/>
                  </a:lnTo>
                  <a:lnTo>
                    <a:pt x="980694" y="476631"/>
                  </a:lnTo>
                  <a:lnTo>
                    <a:pt x="980694" y="628650"/>
                  </a:lnTo>
                  <a:lnTo>
                    <a:pt x="816355" y="628650"/>
                  </a:lnTo>
                  <a:lnTo>
                    <a:pt x="816355" y="114300"/>
                  </a:lnTo>
                  <a:close/>
                </a:path>
                <a:path w="1590040" h="740410">
                  <a:moveTo>
                    <a:pt x="443992" y="114300"/>
                  </a:moveTo>
                  <a:lnTo>
                    <a:pt x="533273" y="114300"/>
                  </a:lnTo>
                  <a:lnTo>
                    <a:pt x="534289" y="114554"/>
                  </a:lnTo>
                  <a:lnTo>
                    <a:pt x="539369" y="115824"/>
                  </a:lnTo>
                  <a:lnTo>
                    <a:pt x="544576" y="116459"/>
                  </a:lnTo>
                  <a:lnTo>
                    <a:pt x="549782" y="116459"/>
                  </a:lnTo>
                  <a:lnTo>
                    <a:pt x="555751" y="116459"/>
                  </a:lnTo>
                  <a:lnTo>
                    <a:pt x="561467" y="115950"/>
                  </a:lnTo>
                  <a:lnTo>
                    <a:pt x="567054" y="114681"/>
                  </a:lnTo>
                  <a:lnTo>
                    <a:pt x="568451" y="114300"/>
                  </a:lnTo>
                  <a:lnTo>
                    <a:pt x="669925" y="114300"/>
                  </a:lnTo>
                  <a:lnTo>
                    <a:pt x="787019" y="628650"/>
                  </a:lnTo>
                  <a:lnTo>
                    <a:pt x="623570" y="628650"/>
                  </a:lnTo>
                  <a:lnTo>
                    <a:pt x="603757" y="543306"/>
                  </a:lnTo>
                  <a:lnTo>
                    <a:pt x="505205" y="543306"/>
                  </a:lnTo>
                  <a:lnTo>
                    <a:pt x="485901" y="628650"/>
                  </a:lnTo>
                  <a:lnTo>
                    <a:pt x="320801" y="628650"/>
                  </a:lnTo>
                  <a:lnTo>
                    <a:pt x="443992" y="114300"/>
                  </a:lnTo>
                  <a:close/>
                </a:path>
                <a:path w="1590040" h="740410">
                  <a:moveTo>
                    <a:pt x="0" y="114300"/>
                  </a:moveTo>
                  <a:lnTo>
                    <a:pt x="316229" y="114300"/>
                  </a:lnTo>
                  <a:lnTo>
                    <a:pt x="316229" y="330200"/>
                  </a:lnTo>
                  <a:lnTo>
                    <a:pt x="240283" y="330200"/>
                  </a:lnTo>
                  <a:lnTo>
                    <a:pt x="240283" y="628650"/>
                  </a:lnTo>
                  <a:lnTo>
                    <a:pt x="75946" y="628650"/>
                  </a:lnTo>
                  <a:lnTo>
                    <a:pt x="75946" y="330200"/>
                  </a:lnTo>
                  <a:lnTo>
                    <a:pt x="0" y="330200"/>
                  </a:lnTo>
                  <a:lnTo>
                    <a:pt x="0" y="114300"/>
                  </a:lnTo>
                  <a:close/>
                </a:path>
                <a:path w="1590040" h="740410">
                  <a:moveTo>
                    <a:pt x="1419098" y="105029"/>
                  </a:moveTo>
                  <a:lnTo>
                    <a:pt x="1461500" y="109600"/>
                  </a:lnTo>
                  <a:lnTo>
                    <a:pt x="1505330" y="123317"/>
                  </a:lnTo>
                  <a:lnTo>
                    <a:pt x="1548685" y="146050"/>
                  </a:lnTo>
                  <a:lnTo>
                    <a:pt x="1589658" y="177927"/>
                  </a:lnTo>
                  <a:lnTo>
                    <a:pt x="1512061" y="336804"/>
                  </a:lnTo>
                  <a:lnTo>
                    <a:pt x="1488584" y="322728"/>
                  </a:lnTo>
                  <a:lnTo>
                    <a:pt x="1466738" y="312689"/>
                  </a:lnTo>
                  <a:lnTo>
                    <a:pt x="1446535" y="306675"/>
                  </a:lnTo>
                  <a:lnTo>
                    <a:pt x="1427988" y="304673"/>
                  </a:lnTo>
                  <a:lnTo>
                    <a:pt x="1417107" y="305720"/>
                  </a:lnTo>
                  <a:lnTo>
                    <a:pt x="1385063" y="330436"/>
                  </a:lnTo>
                  <a:lnTo>
                    <a:pt x="1377188" y="365887"/>
                  </a:lnTo>
                  <a:lnTo>
                    <a:pt x="1379523" y="389768"/>
                  </a:lnTo>
                  <a:lnTo>
                    <a:pt x="1386538" y="407304"/>
                  </a:lnTo>
                  <a:lnTo>
                    <a:pt x="1398244" y="418482"/>
                  </a:lnTo>
                  <a:lnTo>
                    <a:pt x="1414652" y="423291"/>
                  </a:lnTo>
                  <a:lnTo>
                    <a:pt x="1416684" y="423418"/>
                  </a:lnTo>
                  <a:lnTo>
                    <a:pt x="1416684" y="345059"/>
                  </a:lnTo>
                  <a:lnTo>
                    <a:pt x="1580769" y="345059"/>
                  </a:lnTo>
                  <a:lnTo>
                    <a:pt x="1580769" y="628015"/>
                  </a:lnTo>
                  <a:lnTo>
                    <a:pt x="1571878" y="628015"/>
                  </a:lnTo>
                  <a:lnTo>
                    <a:pt x="1448180" y="633349"/>
                  </a:lnTo>
                  <a:lnTo>
                    <a:pt x="1383522" y="628808"/>
                  </a:lnTo>
                  <a:lnTo>
                    <a:pt x="1337055" y="615315"/>
                  </a:lnTo>
                  <a:lnTo>
                    <a:pt x="1302750" y="591772"/>
                  </a:lnTo>
                  <a:lnTo>
                    <a:pt x="1272158" y="556513"/>
                  </a:lnTo>
                  <a:lnTo>
                    <a:pt x="1248616" y="512873"/>
                  </a:lnTo>
                  <a:lnTo>
                    <a:pt x="1233170" y="466471"/>
                  </a:lnTo>
                  <a:lnTo>
                    <a:pt x="1224486" y="417718"/>
                  </a:lnTo>
                  <a:lnTo>
                    <a:pt x="1221613" y="367157"/>
                  </a:lnTo>
                  <a:lnTo>
                    <a:pt x="1224901" y="311225"/>
                  </a:lnTo>
                  <a:lnTo>
                    <a:pt x="1234773" y="261175"/>
                  </a:lnTo>
                  <a:lnTo>
                    <a:pt x="1251241" y="217031"/>
                  </a:lnTo>
                  <a:lnTo>
                    <a:pt x="1274318" y="178816"/>
                  </a:lnTo>
                  <a:lnTo>
                    <a:pt x="1304655" y="146552"/>
                  </a:lnTo>
                  <a:lnTo>
                    <a:pt x="1338897" y="123491"/>
                  </a:lnTo>
                  <a:lnTo>
                    <a:pt x="1377045" y="109646"/>
                  </a:lnTo>
                  <a:lnTo>
                    <a:pt x="1419098" y="105029"/>
                  </a:lnTo>
                  <a:close/>
                </a:path>
                <a:path w="1590040" h="740410">
                  <a:moveTo>
                    <a:pt x="457707" y="0"/>
                  </a:moveTo>
                  <a:lnTo>
                    <a:pt x="481202" y="0"/>
                  </a:lnTo>
                  <a:lnTo>
                    <a:pt x="485251" y="11023"/>
                  </a:lnTo>
                  <a:lnTo>
                    <a:pt x="490156" y="20081"/>
                  </a:lnTo>
                  <a:lnTo>
                    <a:pt x="535096" y="39883"/>
                  </a:lnTo>
                  <a:lnTo>
                    <a:pt x="551052" y="40386"/>
                  </a:lnTo>
                  <a:lnTo>
                    <a:pt x="568434" y="39885"/>
                  </a:lnTo>
                  <a:lnTo>
                    <a:pt x="609244" y="27360"/>
                  </a:lnTo>
                  <a:lnTo>
                    <a:pt x="623443" y="0"/>
                  </a:lnTo>
                  <a:lnTo>
                    <a:pt x="647065" y="0"/>
                  </a:lnTo>
                  <a:lnTo>
                    <a:pt x="634015" y="50768"/>
                  </a:lnTo>
                  <a:lnTo>
                    <a:pt x="612013" y="87249"/>
                  </a:lnTo>
                  <a:lnTo>
                    <a:pt x="575309" y="112395"/>
                  </a:lnTo>
                  <a:lnTo>
                    <a:pt x="568451" y="114300"/>
                  </a:lnTo>
                  <a:lnTo>
                    <a:pt x="533273" y="114300"/>
                  </a:lnTo>
                  <a:lnTo>
                    <a:pt x="499862" y="94585"/>
                  </a:lnTo>
                  <a:lnTo>
                    <a:pt x="469534" y="48863"/>
                  </a:lnTo>
                  <a:lnTo>
                    <a:pt x="462377" y="25931"/>
                  </a:lnTo>
                  <a:lnTo>
                    <a:pt x="457707" y="0"/>
                  </a:lnTo>
                  <a:close/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5791" y="1228344"/>
              <a:ext cx="1465326" cy="8359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851939" y="1313180"/>
              <a:ext cx="1251585" cy="624840"/>
            </a:xfrm>
            <a:custGeom>
              <a:avLst/>
              <a:gdLst/>
              <a:ahLst/>
              <a:cxnLst/>
              <a:rect l="l" t="t" r="r" b="b"/>
              <a:pathLst>
                <a:path w="1251584" h="624839">
                  <a:moveTo>
                    <a:pt x="1134322" y="102362"/>
                  </a:moveTo>
                  <a:lnTo>
                    <a:pt x="908389" y="102362"/>
                  </a:lnTo>
                  <a:lnTo>
                    <a:pt x="785199" y="616712"/>
                  </a:lnTo>
                  <a:lnTo>
                    <a:pt x="950299" y="616712"/>
                  </a:lnTo>
                  <a:lnTo>
                    <a:pt x="969603" y="531368"/>
                  </a:lnTo>
                  <a:lnTo>
                    <a:pt x="1231987" y="531368"/>
                  </a:lnTo>
                  <a:lnTo>
                    <a:pt x="1205677" y="415798"/>
                  </a:lnTo>
                  <a:lnTo>
                    <a:pt x="999448" y="415798"/>
                  </a:lnTo>
                  <a:lnTo>
                    <a:pt x="999781" y="412242"/>
                  </a:lnTo>
                  <a:lnTo>
                    <a:pt x="986240" y="370967"/>
                  </a:lnTo>
                  <a:lnTo>
                    <a:pt x="978747" y="363093"/>
                  </a:lnTo>
                  <a:lnTo>
                    <a:pt x="968206" y="351790"/>
                  </a:lnTo>
                  <a:lnTo>
                    <a:pt x="954871" y="320167"/>
                  </a:lnTo>
                  <a:lnTo>
                    <a:pt x="955468" y="313404"/>
                  </a:lnTo>
                  <a:lnTo>
                    <a:pt x="979001" y="288163"/>
                  </a:lnTo>
                  <a:lnTo>
                    <a:pt x="1176620" y="288163"/>
                  </a:lnTo>
                  <a:lnTo>
                    <a:pt x="1134322" y="102362"/>
                  </a:lnTo>
                  <a:close/>
                </a:path>
                <a:path w="1251584" h="624839">
                  <a:moveTo>
                    <a:pt x="1231987" y="531368"/>
                  </a:moveTo>
                  <a:lnTo>
                    <a:pt x="1068155" y="531368"/>
                  </a:lnTo>
                  <a:lnTo>
                    <a:pt x="1087967" y="616712"/>
                  </a:lnTo>
                  <a:lnTo>
                    <a:pt x="1251416" y="616712"/>
                  </a:lnTo>
                  <a:lnTo>
                    <a:pt x="1231987" y="531368"/>
                  </a:lnTo>
                  <a:close/>
                </a:path>
                <a:path w="1251584" h="624839">
                  <a:moveTo>
                    <a:pt x="1176620" y="288163"/>
                  </a:moveTo>
                  <a:lnTo>
                    <a:pt x="1058249" y="288163"/>
                  </a:lnTo>
                  <a:lnTo>
                    <a:pt x="1065087" y="288762"/>
                  </a:lnTo>
                  <a:lnTo>
                    <a:pt x="1072092" y="290575"/>
                  </a:lnTo>
                  <a:lnTo>
                    <a:pt x="1079287" y="293627"/>
                  </a:lnTo>
                  <a:lnTo>
                    <a:pt x="1086697" y="297942"/>
                  </a:lnTo>
                  <a:lnTo>
                    <a:pt x="1089745" y="302514"/>
                  </a:lnTo>
                  <a:lnTo>
                    <a:pt x="1091269" y="308991"/>
                  </a:lnTo>
                  <a:lnTo>
                    <a:pt x="1091269" y="317500"/>
                  </a:lnTo>
                  <a:lnTo>
                    <a:pt x="1070588" y="361309"/>
                  </a:lnTo>
                  <a:lnTo>
                    <a:pt x="1040755" y="387032"/>
                  </a:lnTo>
                  <a:lnTo>
                    <a:pt x="1018821" y="401490"/>
                  </a:lnTo>
                  <a:lnTo>
                    <a:pt x="1013307" y="405225"/>
                  </a:lnTo>
                  <a:lnTo>
                    <a:pt x="1008292" y="408816"/>
                  </a:lnTo>
                  <a:lnTo>
                    <a:pt x="1003766" y="412242"/>
                  </a:lnTo>
                  <a:lnTo>
                    <a:pt x="999448" y="415798"/>
                  </a:lnTo>
                  <a:lnTo>
                    <a:pt x="1205677" y="415798"/>
                  </a:lnTo>
                  <a:lnTo>
                    <a:pt x="1176620" y="288163"/>
                  </a:lnTo>
                  <a:close/>
                </a:path>
                <a:path w="1251584" h="624839">
                  <a:moveTo>
                    <a:pt x="1058249" y="288163"/>
                  </a:moveTo>
                  <a:lnTo>
                    <a:pt x="994368" y="288163"/>
                  </a:lnTo>
                  <a:lnTo>
                    <a:pt x="1000337" y="289687"/>
                  </a:lnTo>
                  <a:lnTo>
                    <a:pt x="1005417" y="292989"/>
                  </a:lnTo>
                  <a:lnTo>
                    <a:pt x="1011132" y="296164"/>
                  </a:lnTo>
                  <a:lnTo>
                    <a:pt x="1016720" y="302260"/>
                  </a:lnTo>
                  <a:lnTo>
                    <a:pt x="1022054" y="311404"/>
                  </a:lnTo>
                  <a:lnTo>
                    <a:pt x="1030674" y="301236"/>
                  </a:lnTo>
                  <a:lnTo>
                    <a:pt x="1039580" y="293973"/>
                  </a:lnTo>
                  <a:lnTo>
                    <a:pt x="1048771" y="289615"/>
                  </a:lnTo>
                  <a:lnTo>
                    <a:pt x="1058249" y="288163"/>
                  </a:lnTo>
                  <a:close/>
                </a:path>
                <a:path w="1251584" h="624839">
                  <a:moveTo>
                    <a:pt x="186902" y="93853"/>
                  </a:moveTo>
                  <a:lnTo>
                    <a:pt x="135816" y="102346"/>
                  </a:lnTo>
                  <a:lnTo>
                    <a:pt x="91779" y="127889"/>
                  </a:lnTo>
                  <a:lnTo>
                    <a:pt x="53425" y="171402"/>
                  </a:lnTo>
                  <a:lnTo>
                    <a:pt x="24215" y="230632"/>
                  </a:lnTo>
                  <a:lnTo>
                    <a:pt x="5990" y="285956"/>
                  </a:lnTo>
                  <a:lnTo>
                    <a:pt x="93" y="346075"/>
                  </a:lnTo>
                  <a:lnTo>
                    <a:pt x="0" y="349758"/>
                  </a:lnTo>
                  <a:lnTo>
                    <a:pt x="3129" y="406902"/>
                  </a:lnTo>
                  <a:lnTo>
                    <a:pt x="12658" y="459247"/>
                  </a:lnTo>
                  <a:lnTo>
                    <a:pt x="28568" y="505997"/>
                  </a:lnTo>
                  <a:lnTo>
                    <a:pt x="50885" y="547116"/>
                  </a:lnTo>
                  <a:lnTo>
                    <a:pt x="78622" y="580880"/>
                  </a:lnTo>
                  <a:lnTo>
                    <a:pt x="110003" y="605012"/>
                  </a:lnTo>
                  <a:lnTo>
                    <a:pt x="183600" y="624332"/>
                  </a:lnTo>
                  <a:lnTo>
                    <a:pt x="204007" y="622734"/>
                  </a:lnTo>
                  <a:lnTo>
                    <a:pt x="223319" y="617934"/>
                  </a:lnTo>
                  <a:lnTo>
                    <a:pt x="241536" y="609919"/>
                  </a:lnTo>
                  <a:lnTo>
                    <a:pt x="258657" y="598678"/>
                  </a:lnTo>
                  <a:lnTo>
                    <a:pt x="382573" y="598678"/>
                  </a:lnTo>
                  <a:lnTo>
                    <a:pt x="335746" y="504063"/>
                  </a:lnTo>
                  <a:lnTo>
                    <a:pt x="347507" y="471394"/>
                  </a:lnTo>
                  <a:lnTo>
                    <a:pt x="355923" y="435689"/>
                  </a:lnTo>
                  <a:lnTo>
                    <a:pt x="359334" y="409575"/>
                  </a:lnTo>
                  <a:lnTo>
                    <a:pt x="159343" y="409575"/>
                  </a:lnTo>
                  <a:lnTo>
                    <a:pt x="159470" y="407416"/>
                  </a:lnTo>
                  <a:lnTo>
                    <a:pt x="159634" y="406019"/>
                  </a:lnTo>
                  <a:lnTo>
                    <a:pt x="159724" y="402209"/>
                  </a:lnTo>
                  <a:lnTo>
                    <a:pt x="158914" y="392662"/>
                  </a:lnTo>
                  <a:lnTo>
                    <a:pt x="138896" y="357250"/>
                  </a:lnTo>
                  <a:lnTo>
                    <a:pt x="131784" y="349758"/>
                  </a:lnTo>
                  <a:lnTo>
                    <a:pt x="128355" y="346075"/>
                  </a:lnTo>
                  <a:lnTo>
                    <a:pt x="114766" y="314198"/>
                  </a:lnTo>
                  <a:lnTo>
                    <a:pt x="115385" y="307484"/>
                  </a:lnTo>
                  <a:lnTo>
                    <a:pt x="138769" y="281813"/>
                  </a:lnTo>
                  <a:lnTo>
                    <a:pt x="354860" y="281813"/>
                  </a:lnTo>
                  <a:lnTo>
                    <a:pt x="349636" y="256365"/>
                  </a:lnTo>
                  <a:lnTo>
                    <a:pt x="333363" y="212397"/>
                  </a:lnTo>
                  <a:lnTo>
                    <a:pt x="310600" y="172085"/>
                  </a:lnTo>
                  <a:lnTo>
                    <a:pt x="283146" y="137840"/>
                  </a:lnTo>
                  <a:lnTo>
                    <a:pt x="253370" y="113395"/>
                  </a:lnTo>
                  <a:lnTo>
                    <a:pt x="221285" y="98736"/>
                  </a:lnTo>
                  <a:lnTo>
                    <a:pt x="186902" y="93853"/>
                  </a:lnTo>
                  <a:close/>
                </a:path>
                <a:path w="1251584" h="624839">
                  <a:moveTo>
                    <a:pt x="382573" y="598678"/>
                  </a:moveTo>
                  <a:lnTo>
                    <a:pt x="258657" y="598678"/>
                  </a:lnTo>
                  <a:lnTo>
                    <a:pt x="266785" y="616712"/>
                  </a:lnTo>
                  <a:lnTo>
                    <a:pt x="391499" y="616712"/>
                  </a:lnTo>
                  <a:lnTo>
                    <a:pt x="382573" y="598678"/>
                  </a:lnTo>
                  <a:close/>
                </a:path>
                <a:path w="1251584" h="624839">
                  <a:moveTo>
                    <a:pt x="354860" y="281813"/>
                  </a:moveTo>
                  <a:lnTo>
                    <a:pt x="227034" y="281813"/>
                  </a:lnTo>
                  <a:lnTo>
                    <a:pt x="234908" y="284861"/>
                  </a:lnTo>
                  <a:lnTo>
                    <a:pt x="241639" y="290830"/>
                  </a:lnTo>
                  <a:lnTo>
                    <a:pt x="247735" y="296037"/>
                  </a:lnTo>
                  <a:lnTo>
                    <a:pt x="250783" y="303022"/>
                  </a:lnTo>
                  <a:lnTo>
                    <a:pt x="250783" y="311658"/>
                  </a:lnTo>
                  <a:lnTo>
                    <a:pt x="230637" y="354931"/>
                  </a:lnTo>
                  <a:lnTo>
                    <a:pt x="200586" y="381015"/>
                  </a:lnTo>
                  <a:lnTo>
                    <a:pt x="178915" y="395428"/>
                  </a:lnTo>
                  <a:lnTo>
                    <a:pt x="173424" y="399081"/>
                  </a:lnTo>
                  <a:lnTo>
                    <a:pt x="168386" y="402615"/>
                  </a:lnTo>
                  <a:lnTo>
                    <a:pt x="163788" y="406019"/>
                  </a:lnTo>
                  <a:lnTo>
                    <a:pt x="159343" y="409575"/>
                  </a:lnTo>
                  <a:lnTo>
                    <a:pt x="359334" y="409575"/>
                  </a:lnTo>
                  <a:lnTo>
                    <a:pt x="360981" y="396960"/>
                  </a:lnTo>
                  <a:lnTo>
                    <a:pt x="362588" y="357250"/>
                  </a:lnTo>
                  <a:lnTo>
                    <a:pt x="362557" y="353441"/>
                  </a:lnTo>
                  <a:lnTo>
                    <a:pt x="359409" y="303976"/>
                  </a:lnTo>
                  <a:lnTo>
                    <a:pt x="354860" y="281813"/>
                  </a:lnTo>
                  <a:close/>
                </a:path>
                <a:path w="1251584" h="624839">
                  <a:moveTo>
                    <a:pt x="218017" y="281813"/>
                  </a:moveTo>
                  <a:lnTo>
                    <a:pt x="153882" y="281813"/>
                  </a:lnTo>
                  <a:lnTo>
                    <a:pt x="159851" y="283718"/>
                  </a:lnTo>
                  <a:lnTo>
                    <a:pt x="165312" y="287274"/>
                  </a:lnTo>
                  <a:lnTo>
                    <a:pt x="171027" y="290322"/>
                  </a:lnTo>
                  <a:lnTo>
                    <a:pt x="176361" y="296418"/>
                  </a:lnTo>
                  <a:lnTo>
                    <a:pt x="181314" y="305562"/>
                  </a:lnTo>
                  <a:lnTo>
                    <a:pt x="190174" y="295153"/>
                  </a:lnTo>
                  <a:lnTo>
                    <a:pt x="199237" y="287734"/>
                  </a:lnTo>
                  <a:lnTo>
                    <a:pt x="208514" y="283291"/>
                  </a:lnTo>
                  <a:lnTo>
                    <a:pt x="218017" y="281813"/>
                  </a:lnTo>
                  <a:close/>
                </a:path>
                <a:path w="1251584" h="624839">
                  <a:moveTo>
                    <a:pt x="571204" y="102362"/>
                  </a:moveTo>
                  <a:lnTo>
                    <a:pt x="406739" y="102362"/>
                  </a:lnTo>
                  <a:lnTo>
                    <a:pt x="406739" y="296799"/>
                  </a:lnTo>
                  <a:lnTo>
                    <a:pt x="407215" y="341971"/>
                  </a:lnTo>
                  <a:lnTo>
                    <a:pt x="408664" y="381381"/>
                  </a:lnTo>
                  <a:lnTo>
                    <a:pt x="414359" y="441198"/>
                  </a:lnTo>
                  <a:lnTo>
                    <a:pt x="425503" y="487775"/>
                  </a:lnTo>
                  <a:lnTo>
                    <a:pt x="443696" y="531495"/>
                  </a:lnTo>
                  <a:lnTo>
                    <a:pt x="469604" y="569515"/>
                  </a:lnTo>
                  <a:lnTo>
                    <a:pt x="503894" y="599059"/>
                  </a:lnTo>
                  <a:lnTo>
                    <a:pt x="542994" y="617982"/>
                  </a:lnTo>
                  <a:lnTo>
                    <a:pt x="583523" y="624332"/>
                  </a:lnTo>
                  <a:lnTo>
                    <a:pt x="599620" y="623306"/>
                  </a:lnTo>
                  <a:lnTo>
                    <a:pt x="646769" y="607822"/>
                  </a:lnTo>
                  <a:lnTo>
                    <a:pt x="688917" y="575853"/>
                  </a:lnTo>
                  <a:lnTo>
                    <a:pt x="722508" y="529669"/>
                  </a:lnTo>
                  <a:lnTo>
                    <a:pt x="738717" y="491744"/>
                  </a:lnTo>
                  <a:lnTo>
                    <a:pt x="749750" y="451723"/>
                  </a:lnTo>
                  <a:lnTo>
                    <a:pt x="755735" y="413512"/>
                  </a:lnTo>
                  <a:lnTo>
                    <a:pt x="757333" y="391541"/>
                  </a:lnTo>
                  <a:lnTo>
                    <a:pt x="578316" y="391541"/>
                  </a:lnTo>
                  <a:lnTo>
                    <a:pt x="575776" y="388239"/>
                  </a:lnTo>
                  <a:lnTo>
                    <a:pt x="571214" y="341971"/>
                  </a:lnTo>
                  <a:lnTo>
                    <a:pt x="571204" y="102362"/>
                  </a:lnTo>
                  <a:close/>
                </a:path>
                <a:path w="1251584" h="624839">
                  <a:moveTo>
                    <a:pt x="759291" y="102362"/>
                  </a:moveTo>
                  <a:lnTo>
                    <a:pt x="594826" y="102362"/>
                  </a:lnTo>
                  <a:lnTo>
                    <a:pt x="594708" y="333126"/>
                  </a:lnTo>
                  <a:lnTo>
                    <a:pt x="594615" y="341971"/>
                  </a:lnTo>
                  <a:lnTo>
                    <a:pt x="589619" y="387477"/>
                  </a:lnTo>
                  <a:lnTo>
                    <a:pt x="586190" y="391541"/>
                  </a:lnTo>
                  <a:lnTo>
                    <a:pt x="757333" y="391541"/>
                  </a:lnTo>
                  <a:lnTo>
                    <a:pt x="758418" y="365331"/>
                  </a:lnTo>
                  <a:lnTo>
                    <a:pt x="759074" y="333126"/>
                  </a:lnTo>
                  <a:lnTo>
                    <a:pt x="759283" y="296799"/>
                  </a:lnTo>
                  <a:lnTo>
                    <a:pt x="759291" y="102362"/>
                  </a:lnTo>
                  <a:close/>
                </a:path>
                <a:path w="1251584" h="624839">
                  <a:moveTo>
                    <a:pt x="1038437" y="0"/>
                  </a:moveTo>
                  <a:lnTo>
                    <a:pt x="935059" y="0"/>
                  </a:lnTo>
                  <a:lnTo>
                    <a:pt x="1014180" y="101473"/>
                  </a:lnTo>
                  <a:lnTo>
                    <a:pt x="1070568" y="101473"/>
                  </a:lnTo>
                  <a:lnTo>
                    <a:pt x="103843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51898" y="1313180"/>
              <a:ext cx="1251585" cy="624840"/>
            </a:xfrm>
            <a:custGeom>
              <a:avLst/>
              <a:gdLst/>
              <a:ahLst/>
              <a:cxnLst/>
              <a:rect l="l" t="t" r="r" b="b"/>
              <a:pathLst>
                <a:path w="1251584" h="624839">
                  <a:moveTo>
                    <a:pt x="987678" y="288163"/>
                  </a:moveTo>
                  <a:lnTo>
                    <a:pt x="979043" y="288163"/>
                  </a:lnTo>
                  <a:lnTo>
                    <a:pt x="971423" y="290957"/>
                  </a:lnTo>
                  <a:lnTo>
                    <a:pt x="954912" y="320167"/>
                  </a:lnTo>
                  <a:lnTo>
                    <a:pt x="955534" y="327191"/>
                  </a:lnTo>
                  <a:lnTo>
                    <a:pt x="971803" y="355600"/>
                  </a:lnTo>
                  <a:lnTo>
                    <a:pt x="975232" y="359283"/>
                  </a:lnTo>
                  <a:lnTo>
                    <a:pt x="978788" y="363093"/>
                  </a:lnTo>
                  <a:lnTo>
                    <a:pt x="982472" y="366903"/>
                  </a:lnTo>
                  <a:lnTo>
                    <a:pt x="986281" y="370967"/>
                  </a:lnTo>
                  <a:lnTo>
                    <a:pt x="992262" y="380017"/>
                  </a:lnTo>
                  <a:lnTo>
                    <a:pt x="996505" y="389270"/>
                  </a:lnTo>
                  <a:lnTo>
                    <a:pt x="999033" y="398738"/>
                  </a:lnTo>
                  <a:lnTo>
                    <a:pt x="999871" y="408432"/>
                  </a:lnTo>
                  <a:lnTo>
                    <a:pt x="999871" y="409321"/>
                  </a:lnTo>
                  <a:lnTo>
                    <a:pt x="999871" y="410464"/>
                  </a:lnTo>
                  <a:lnTo>
                    <a:pt x="999871" y="411734"/>
                  </a:lnTo>
                  <a:lnTo>
                    <a:pt x="999490" y="415798"/>
                  </a:lnTo>
                  <a:lnTo>
                    <a:pt x="1003807" y="412242"/>
                  </a:lnTo>
                  <a:lnTo>
                    <a:pt x="1008334" y="408816"/>
                  </a:lnTo>
                  <a:lnTo>
                    <a:pt x="1013348" y="405225"/>
                  </a:lnTo>
                  <a:lnTo>
                    <a:pt x="1018863" y="401490"/>
                  </a:lnTo>
                  <a:lnTo>
                    <a:pt x="1024890" y="397637"/>
                  </a:lnTo>
                  <a:lnTo>
                    <a:pt x="1033105" y="392322"/>
                  </a:lnTo>
                  <a:lnTo>
                    <a:pt x="1070629" y="361309"/>
                  </a:lnTo>
                  <a:lnTo>
                    <a:pt x="1091310" y="317500"/>
                  </a:lnTo>
                  <a:lnTo>
                    <a:pt x="1091310" y="308991"/>
                  </a:lnTo>
                  <a:lnTo>
                    <a:pt x="1058291" y="288163"/>
                  </a:lnTo>
                  <a:lnTo>
                    <a:pt x="1048813" y="289615"/>
                  </a:lnTo>
                  <a:lnTo>
                    <a:pt x="1039622" y="293973"/>
                  </a:lnTo>
                  <a:lnTo>
                    <a:pt x="1030716" y="301236"/>
                  </a:lnTo>
                  <a:lnTo>
                    <a:pt x="1022096" y="311404"/>
                  </a:lnTo>
                  <a:lnTo>
                    <a:pt x="1016761" y="302260"/>
                  </a:lnTo>
                  <a:lnTo>
                    <a:pt x="1011174" y="296164"/>
                  </a:lnTo>
                  <a:lnTo>
                    <a:pt x="1005458" y="292989"/>
                  </a:lnTo>
                  <a:lnTo>
                    <a:pt x="1000378" y="289687"/>
                  </a:lnTo>
                  <a:lnTo>
                    <a:pt x="994409" y="288163"/>
                  </a:lnTo>
                  <a:lnTo>
                    <a:pt x="987678" y="288163"/>
                  </a:lnTo>
                  <a:close/>
                </a:path>
                <a:path w="1251584" h="624839">
                  <a:moveTo>
                    <a:pt x="147447" y="281813"/>
                  </a:moveTo>
                  <a:lnTo>
                    <a:pt x="138810" y="281813"/>
                  </a:lnTo>
                  <a:lnTo>
                    <a:pt x="131191" y="284734"/>
                  </a:lnTo>
                  <a:lnTo>
                    <a:pt x="114807" y="314198"/>
                  </a:lnTo>
                  <a:lnTo>
                    <a:pt x="115472" y="321246"/>
                  </a:lnTo>
                  <a:lnTo>
                    <a:pt x="135381" y="353441"/>
                  </a:lnTo>
                  <a:lnTo>
                    <a:pt x="138937" y="357250"/>
                  </a:lnTo>
                  <a:lnTo>
                    <a:pt x="158956" y="392662"/>
                  </a:lnTo>
                  <a:lnTo>
                    <a:pt x="159766" y="402209"/>
                  </a:lnTo>
                  <a:lnTo>
                    <a:pt x="159766" y="403479"/>
                  </a:lnTo>
                  <a:lnTo>
                    <a:pt x="159766" y="405257"/>
                  </a:lnTo>
                  <a:lnTo>
                    <a:pt x="159511" y="407416"/>
                  </a:lnTo>
                  <a:lnTo>
                    <a:pt x="159384" y="409575"/>
                  </a:lnTo>
                  <a:lnTo>
                    <a:pt x="163829" y="406019"/>
                  </a:lnTo>
                  <a:lnTo>
                    <a:pt x="168427" y="402615"/>
                  </a:lnTo>
                  <a:lnTo>
                    <a:pt x="173466" y="399081"/>
                  </a:lnTo>
                  <a:lnTo>
                    <a:pt x="178956" y="395428"/>
                  </a:lnTo>
                  <a:lnTo>
                    <a:pt x="184911" y="391668"/>
                  </a:lnTo>
                  <a:lnTo>
                    <a:pt x="192936" y="386431"/>
                  </a:lnTo>
                  <a:lnTo>
                    <a:pt x="230679" y="354931"/>
                  </a:lnTo>
                  <a:lnTo>
                    <a:pt x="250825" y="311658"/>
                  </a:lnTo>
                  <a:lnTo>
                    <a:pt x="250825" y="303022"/>
                  </a:lnTo>
                  <a:lnTo>
                    <a:pt x="247776" y="296037"/>
                  </a:lnTo>
                  <a:lnTo>
                    <a:pt x="241680" y="290830"/>
                  </a:lnTo>
                  <a:lnTo>
                    <a:pt x="234950" y="284861"/>
                  </a:lnTo>
                  <a:lnTo>
                    <a:pt x="227075" y="281813"/>
                  </a:lnTo>
                  <a:lnTo>
                    <a:pt x="218058" y="281813"/>
                  </a:lnTo>
                  <a:lnTo>
                    <a:pt x="208555" y="283291"/>
                  </a:lnTo>
                  <a:lnTo>
                    <a:pt x="199278" y="287734"/>
                  </a:lnTo>
                  <a:lnTo>
                    <a:pt x="190216" y="295153"/>
                  </a:lnTo>
                  <a:lnTo>
                    <a:pt x="181355" y="305562"/>
                  </a:lnTo>
                  <a:lnTo>
                    <a:pt x="176402" y="296418"/>
                  </a:lnTo>
                  <a:lnTo>
                    <a:pt x="171069" y="290322"/>
                  </a:lnTo>
                  <a:lnTo>
                    <a:pt x="165353" y="287274"/>
                  </a:lnTo>
                  <a:lnTo>
                    <a:pt x="159893" y="283718"/>
                  </a:lnTo>
                  <a:lnTo>
                    <a:pt x="153924" y="281813"/>
                  </a:lnTo>
                  <a:lnTo>
                    <a:pt x="147447" y="281813"/>
                  </a:lnTo>
                  <a:close/>
                </a:path>
                <a:path w="1251584" h="624839">
                  <a:moveTo>
                    <a:pt x="908430" y="102362"/>
                  </a:moveTo>
                  <a:lnTo>
                    <a:pt x="1134363" y="102362"/>
                  </a:lnTo>
                  <a:lnTo>
                    <a:pt x="1251457" y="616712"/>
                  </a:lnTo>
                  <a:lnTo>
                    <a:pt x="1088008" y="616712"/>
                  </a:lnTo>
                  <a:lnTo>
                    <a:pt x="1068197" y="531368"/>
                  </a:lnTo>
                  <a:lnTo>
                    <a:pt x="969645" y="531368"/>
                  </a:lnTo>
                  <a:lnTo>
                    <a:pt x="950341" y="616712"/>
                  </a:lnTo>
                  <a:lnTo>
                    <a:pt x="785241" y="616712"/>
                  </a:lnTo>
                  <a:lnTo>
                    <a:pt x="908430" y="102362"/>
                  </a:lnTo>
                  <a:close/>
                </a:path>
                <a:path w="1251584" h="624839">
                  <a:moveTo>
                    <a:pt x="406780" y="102362"/>
                  </a:moveTo>
                  <a:lnTo>
                    <a:pt x="571246" y="102362"/>
                  </a:lnTo>
                  <a:lnTo>
                    <a:pt x="571246" y="341122"/>
                  </a:lnTo>
                  <a:lnTo>
                    <a:pt x="571414" y="354931"/>
                  </a:lnTo>
                  <a:lnTo>
                    <a:pt x="578357" y="391541"/>
                  </a:lnTo>
                  <a:lnTo>
                    <a:pt x="581659" y="391541"/>
                  </a:lnTo>
                  <a:lnTo>
                    <a:pt x="586231" y="391541"/>
                  </a:lnTo>
                  <a:lnTo>
                    <a:pt x="594675" y="341433"/>
                  </a:lnTo>
                  <a:lnTo>
                    <a:pt x="594868" y="320167"/>
                  </a:lnTo>
                  <a:lnTo>
                    <a:pt x="594868" y="102362"/>
                  </a:lnTo>
                  <a:lnTo>
                    <a:pt x="759332" y="102362"/>
                  </a:lnTo>
                  <a:lnTo>
                    <a:pt x="759332" y="295529"/>
                  </a:lnTo>
                  <a:lnTo>
                    <a:pt x="759116" y="333126"/>
                  </a:lnTo>
                  <a:lnTo>
                    <a:pt x="757350" y="392130"/>
                  </a:lnTo>
                  <a:lnTo>
                    <a:pt x="753421" y="432397"/>
                  </a:lnTo>
                  <a:lnTo>
                    <a:pt x="744900" y="471501"/>
                  </a:lnTo>
                  <a:lnTo>
                    <a:pt x="731279" y="511415"/>
                  </a:lnTo>
                  <a:lnTo>
                    <a:pt x="712559" y="546518"/>
                  </a:lnTo>
                  <a:lnTo>
                    <a:pt x="675766" y="588137"/>
                  </a:lnTo>
                  <a:lnTo>
                    <a:pt x="631285" y="615062"/>
                  </a:lnTo>
                  <a:lnTo>
                    <a:pt x="583565" y="624332"/>
                  </a:lnTo>
                  <a:lnTo>
                    <a:pt x="563139" y="622740"/>
                  </a:lnTo>
                  <a:lnTo>
                    <a:pt x="523289" y="610080"/>
                  </a:lnTo>
                  <a:lnTo>
                    <a:pt x="485743" y="585341"/>
                  </a:lnTo>
                  <a:lnTo>
                    <a:pt x="455644" y="551570"/>
                  </a:lnTo>
                  <a:lnTo>
                    <a:pt x="433760" y="509992"/>
                  </a:lnTo>
                  <a:lnTo>
                    <a:pt x="419092" y="464843"/>
                  </a:lnTo>
                  <a:lnTo>
                    <a:pt x="411067" y="414170"/>
                  </a:lnTo>
                  <a:lnTo>
                    <a:pt x="407257" y="341971"/>
                  </a:lnTo>
                  <a:lnTo>
                    <a:pt x="406780" y="296799"/>
                  </a:lnTo>
                  <a:lnTo>
                    <a:pt x="406780" y="102362"/>
                  </a:lnTo>
                  <a:close/>
                </a:path>
                <a:path w="1251584" h="624839">
                  <a:moveTo>
                    <a:pt x="186944" y="93853"/>
                  </a:moveTo>
                  <a:lnTo>
                    <a:pt x="253412" y="113395"/>
                  </a:lnTo>
                  <a:lnTo>
                    <a:pt x="283188" y="137840"/>
                  </a:lnTo>
                  <a:lnTo>
                    <a:pt x="310642" y="172085"/>
                  </a:lnTo>
                  <a:lnTo>
                    <a:pt x="333404" y="212397"/>
                  </a:lnTo>
                  <a:lnTo>
                    <a:pt x="349678" y="256365"/>
                  </a:lnTo>
                  <a:lnTo>
                    <a:pt x="359451" y="303976"/>
                  </a:lnTo>
                  <a:lnTo>
                    <a:pt x="362711" y="355219"/>
                  </a:lnTo>
                  <a:lnTo>
                    <a:pt x="361023" y="396960"/>
                  </a:lnTo>
                  <a:lnTo>
                    <a:pt x="355965" y="435689"/>
                  </a:lnTo>
                  <a:lnTo>
                    <a:pt x="347549" y="471394"/>
                  </a:lnTo>
                  <a:lnTo>
                    <a:pt x="335787" y="504063"/>
                  </a:lnTo>
                  <a:lnTo>
                    <a:pt x="391541" y="616712"/>
                  </a:lnTo>
                  <a:lnTo>
                    <a:pt x="266826" y="616712"/>
                  </a:lnTo>
                  <a:lnTo>
                    <a:pt x="258699" y="598678"/>
                  </a:lnTo>
                  <a:lnTo>
                    <a:pt x="241577" y="609919"/>
                  </a:lnTo>
                  <a:lnTo>
                    <a:pt x="223361" y="617934"/>
                  </a:lnTo>
                  <a:lnTo>
                    <a:pt x="204049" y="622734"/>
                  </a:lnTo>
                  <a:lnTo>
                    <a:pt x="183642" y="624332"/>
                  </a:lnTo>
                  <a:lnTo>
                    <a:pt x="145045" y="619500"/>
                  </a:lnTo>
                  <a:lnTo>
                    <a:pt x="78664" y="580880"/>
                  </a:lnTo>
                  <a:lnTo>
                    <a:pt x="50926" y="547116"/>
                  </a:lnTo>
                  <a:lnTo>
                    <a:pt x="28610" y="505997"/>
                  </a:lnTo>
                  <a:lnTo>
                    <a:pt x="12700" y="459247"/>
                  </a:lnTo>
                  <a:lnTo>
                    <a:pt x="3171" y="406902"/>
                  </a:lnTo>
                  <a:lnTo>
                    <a:pt x="0" y="348996"/>
                  </a:lnTo>
                  <a:lnTo>
                    <a:pt x="1504" y="316517"/>
                  </a:lnTo>
                  <a:lnTo>
                    <a:pt x="13608" y="257323"/>
                  </a:lnTo>
                  <a:lnTo>
                    <a:pt x="37707" y="199058"/>
                  </a:lnTo>
                  <a:lnTo>
                    <a:pt x="71512" y="147675"/>
                  </a:lnTo>
                  <a:lnTo>
                    <a:pt x="112970" y="112980"/>
                  </a:lnTo>
                  <a:lnTo>
                    <a:pt x="160508" y="95974"/>
                  </a:lnTo>
                  <a:lnTo>
                    <a:pt x="186944" y="93853"/>
                  </a:lnTo>
                  <a:close/>
                </a:path>
                <a:path w="1251584" h="624839">
                  <a:moveTo>
                    <a:pt x="935101" y="0"/>
                  </a:moveTo>
                  <a:lnTo>
                    <a:pt x="1038478" y="0"/>
                  </a:lnTo>
                  <a:lnTo>
                    <a:pt x="1070609" y="101473"/>
                  </a:lnTo>
                  <a:lnTo>
                    <a:pt x="1014222" y="101473"/>
                  </a:lnTo>
                  <a:lnTo>
                    <a:pt x="935101" y="0"/>
                  </a:lnTo>
                  <a:close/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3671" y="1952244"/>
              <a:ext cx="3062478" cy="9304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128889" y="2037079"/>
              <a:ext cx="2850515" cy="719455"/>
            </a:xfrm>
            <a:custGeom>
              <a:avLst/>
              <a:gdLst/>
              <a:ahLst/>
              <a:cxnLst/>
              <a:rect l="l" t="t" r="r" b="b"/>
              <a:pathLst>
                <a:path w="2850515" h="719455">
                  <a:moveTo>
                    <a:pt x="2351404" y="201422"/>
                  </a:moveTo>
                  <a:lnTo>
                    <a:pt x="2125471" y="201422"/>
                  </a:lnTo>
                  <a:lnTo>
                    <a:pt x="2002281" y="715772"/>
                  </a:lnTo>
                  <a:lnTo>
                    <a:pt x="2167381" y="715772"/>
                  </a:lnTo>
                  <a:lnTo>
                    <a:pt x="2186685" y="630428"/>
                  </a:lnTo>
                  <a:lnTo>
                    <a:pt x="2449070" y="630428"/>
                  </a:lnTo>
                  <a:lnTo>
                    <a:pt x="2422760" y="514858"/>
                  </a:lnTo>
                  <a:lnTo>
                    <a:pt x="2216530" y="514858"/>
                  </a:lnTo>
                  <a:lnTo>
                    <a:pt x="2216911" y="510794"/>
                  </a:lnTo>
                  <a:lnTo>
                    <a:pt x="2203322" y="470027"/>
                  </a:lnTo>
                  <a:lnTo>
                    <a:pt x="2195829" y="462153"/>
                  </a:lnTo>
                  <a:lnTo>
                    <a:pt x="2185288" y="450850"/>
                  </a:lnTo>
                  <a:lnTo>
                    <a:pt x="2171954" y="419227"/>
                  </a:lnTo>
                  <a:lnTo>
                    <a:pt x="2172551" y="412464"/>
                  </a:lnTo>
                  <a:lnTo>
                    <a:pt x="2196083" y="387223"/>
                  </a:lnTo>
                  <a:lnTo>
                    <a:pt x="2393703" y="387223"/>
                  </a:lnTo>
                  <a:lnTo>
                    <a:pt x="2351404" y="201422"/>
                  </a:lnTo>
                  <a:close/>
                </a:path>
                <a:path w="2850515" h="719455">
                  <a:moveTo>
                    <a:pt x="2449070" y="630428"/>
                  </a:moveTo>
                  <a:lnTo>
                    <a:pt x="2285237" y="630428"/>
                  </a:lnTo>
                  <a:lnTo>
                    <a:pt x="2305050" y="715772"/>
                  </a:lnTo>
                  <a:lnTo>
                    <a:pt x="2468499" y="715772"/>
                  </a:lnTo>
                  <a:lnTo>
                    <a:pt x="2449070" y="630428"/>
                  </a:lnTo>
                  <a:close/>
                </a:path>
                <a:path w="2850515" h="719455">
                  <a:moveTo>
                    <a:pt x="2393703" y="387223"/>
                  </a:moveTo>
                  <a:lnTo>
                    <a:pt x="2275331" y="387223"/>
                  </a:lnTo>
                  <a:lnTo>
                    <a:pt x="2282170" y="387822"/>
                  </a:lnTo>
                  <a:lnTo>
                    <a:pt x="2289174" y="389636"/>
                  </a:lnTo>
                  <a:lnTo>
                    <a:pt x="2296370" y="392687"/>
                  </a:lnTo>
                  <a:lnTo>
                    <a:pt x="2303779" y="397002"/>
                  </a:lnTo>
                  <a:lnTo>
                    <a:pt x="2306828" y="401574"/>
                  </a:lnTo>
                  <a:lnTo>
                    <a:pt x="2308352" y="408050"/>
                  </a:lnTo>
                  <a:lnTo>
                    <a:pt x="2308352" y="416560"/>
                  </a:lnTo>
                  <a:lnTo>
                    <a:pt x="2287670" y="460369"/>
                  </a:lnTo>
                  <a:lnTo>
                    <a:pt x="2257837" y="486092"/>
                  </a:lnTo>
                  <a:lnTo>
                    <a:pt x="2236342" y="500253"/>
                  </a:lnTo>
                  <a:lnTo>
                    <a:pt x="2231389" y="503555"/>
                  </a:lnTo>
                  <a:lnTo>
                    <a:pt x="2226944" y="506730"/>
                  </a:lnTo>
                  <a:lnTo>
                    <a:pt x="2216530" y="514858"/>
                  </a:lnTo>
                  <a:lnTo>
                    <a:pt x="2422760" y="514858"/>
                  </a:lnTo>
                  <a:lnTo>
                    <a:pt x="2393703" y="387223"/>
                  </a:lnTo>
                  <a:close/>
                </a:path>
                <a:path w="2850515" h="719455">
                  <a:moveTo>
                    <a:pt x="2275331" y="387223"/>
                  </a:moveTo>
                  <a:lnTo>
                    <a:pt x="2211451" y="387223"/>
                  </a:lnTo>
                  <a:lnTo>
                    <a:pt x="2217419" y="388747"/>
                  </a:lnTo>
                  <a:lnTo>
                    <a:pt x="2222500" y="392049"/>
                  </a:lnTo>
                  <a:lnTo>
                    <a:pt x="2228214" y="395224"/>
                  </a:lnTo>
                  <a:lnTo>
                    <a:pt x="2233803" y="401320"/>
                  </a:lnTo>
                  <a:lnTo>
                    <a:pt x="2239136" y="410464"/>
                  </a:lnTo>
                  <a:lnTo>
                    <a:pt x="2247757" y="400296"/>
                  </a:lnTo>
                  <a:lnTo>
                    <a:pt x="2256662" y="393033"/>
                  </a:lnTo>
                  <a:lnTo>
                    <a:pt x="2265854" y="388675"/>
                  </a:lnTo>
                  <a:lnTo>
                    <a:pt x="2275331" y="387223"/>
                  </a:lnTo>
                  <a:close/>
                </a:path>
                <a:path w="2850515" h="719455">
                  <a:moveTo>
                    <a:pt x="813688" y="201422"/>
                  </a:moveTo>
                  <a:lnTo>
                    <a:pt x="587755" y="201422"/>
                  </a:lnTo>
                  <a:lnTo>
                    <a:pt x="464565" y="715772"/>
                  </a:lnTo>
                  <a:lnTo>
                    <a:pt x="629665" y="715772"/>
                  </a:lnTo>
                  <a:lnTo>
                    <a:pt x="648969" y="630428"/>
                  </a:lnTo>
                  <a:lnTo>
                    <a:pt x="911354" y="630428"/>
                  </a:lnTo>
                  <a:lnTo>
                    <a:pt x="885044" y="514858"/>
                  </a:lnTo>
                  <a:lnTo>
                    <a:pt x="678814" y="514858"/>
                  </a:lnTo>
                  <a:lnTo>
                    <a:pt x="679195" y="510794"/>
                  </a:lnTo>
                  <a:lnTo>
                    <a:pt x="665606" y="470027"/>
                  </a:lnTo>
                  <a:lnTo>
                    <a:pt x="658113" y="462153"/>
                  </a:lnTo>
                  <a:lnTo>
                    <a:pt x="647572" y="450850"/>
                  </a:lnTo>
                  <a:lnTo>
                    <a:pt x="634237" y="419227"/>
                  </a:lnTo>
                  <a:lnTo>
                    <a:pt x="634835" y="412464"/>
                  </a:lnTo>
                  <a:lnTo>
                    <a:pt x="658367" y="387223"/>
                  </a:lnTo>
                  <a:lnTo>
                    <a:pt x="855987" y="387223"/>
                  </a:lnTo>
                  <a:lnTo>
                    <a:pt x="813688" y="201422"/>
                  </a:lnTo>
                  <a:close/>
                </a:path>
                <a:path w="2850515" h="719455">
                  <a:moveTo>
                    <a:pt x="911354" y="630428"/>
                  </a:moveTo>
                  <a:lnTo>
                    <a:pt x="747521" y="630428"/>
                  </a:lnTo>
                  <a:lnTo>
                    <a:pt x="767333" y="715772"/>
                  </a:lnTo>
                  <a:lnTo>
                    <a:pt x="930782" y="715772"/>
                  </a:lnTo>
                  <a:lnTo>
                    <a:pt x="911354" y="630428"/>
                  </a:lnTo>
                  <a:close/>
                </a:path>
                <a:path w="2850515" h="719455">
                  <a:moveTo>
                    <a:pt x="1020826" y="201422"/>
                  </a:moveTo>
                  <a:lnTo>
                    <a:pt x="856868" y="201422"/>
                  </a:lnTo>
                  <a:lnTo>
                    <a:pt x="986549" y="491871"/>
                  </a:lnTo>
                  <a:lnTo>
                    <a:pt x="986662" y="715772"/>
                  </a:lnTo>
                  <a:lnTo>
                    <a:pt x="1151001" y="715772"/>
                  </a:lnTo>
                  <a:lnTo>
                    <a:pt x="1151001" y="491871"/>
                  </a:lnTo>
                  <a:lnTo>
                    <a:pt x="1229980" y="314960"/>
                  </a:lnTo>
                  <a:lnTo>
                    <a:pt x="1068958" y="314960"/>
                  </a:lnTo>
                  <a:lnTo>
                    <a:pt x="1020826" y="201422"/>
                  </a:lnTo>
                  <a:close/>
                </a:path>
                <a:path w="2850515" h="719455">
                  <a:moveTo>
                    <a:pt x="855987" y="387223"/>
                  </a:moveTo>
                  <a:lnTo>
                    <a:pt x="737615" y="387223"/>
                  </a:lnTo>
                  <a:lnTo>
                    <a:pt x="744454" y="387822"/>
                  </a:lnTo>
                  <a:lnTo>
                    <a:pt x="751458" y="389636"/>
                  </a:lnTo>
                  <a:lnTo>
                    <a:pt x="758654" y="392687"/>
                  </a:lnTo>
                  <a:lnTo>
                    <a:pt x="766063" y="397002"/>
                  </a:lnTo>
                  <a:lnTo>
                    <a:pt x="769111" y="401574"/>
                  </a:lnTo>
                  <a:lnTo>
                    <a:pt x="770635" y="408050"/>
                  </a:lnTo>
                  <a:lnTo>
                    <a:pt x="770635" y="416560"/>
                  </a:lnTo>
                  <a:lnTo>
                    <a:pt x="749954" y="460369"/>
                  </a:lnTo>
                  <a:lnTo>
                    <a:pt x="720121" y="486092"/>
                  </a:lnTo>
                  <a:lnTo>
                    <a:pt x="698626" y="500253"/>
                  </a:lnTo>
                  <a:lnTo>
                    <a:pt x="693674" y="503555"/>
                  </a:lnTo>
                  <a:lnTo>
                    <a:pt x="689228" y="506730"/>
                  </a:lnTo>
                  <a:lnTo>
                    <a:pt x="678814" y="514858"/>
                  </a:lnTo>
                  <a:lnTo>
                    <a:pt x="885044" y="514858"/>
                  </a:lnTo>
                  <a:lnTo>
                    <a:pt x="855987" y="387223"/>
                  </a:lnTo>
                  <a:close/>
                </a:path>
                <a:path w="2850515" h="719455">
                  <a:moveTo>
                    <a:pt x="737615" y="387223"/>
                  </a:moveTo>
                  <a:lnTo>
                    <a:pt x="673734" y="387223"/>
                  </a:lnTo>
                  <a:lnTo>
                    <a:pt x="679703" y="388747"/>
                  </a:lnTo>
                  <a:lnTo>
                    <a:pt x="684783" y="392049"/>
                  </a:lnTo>
                  <a:lnTo>
                    <a:pt x="690499" y="395224"/>
                  </a:lnTo>
                  <a:lnTo>
                    <a:pt x="696086" y="401320"/>
                  </a:lnTo>
                  <a:lnTo>
                    <a:pt x="701420" y="410464"/>
                  </a:lnTo>
                  <a:lnTo>
                    <a:pt x="710041" y="400296"/>
                  </a:lnTo>
                  <a:lnTo>
                    <a:pt x="718946" y="393033"/>
                  </a:lnTo>
                  <a:lnTo>
                    <a:pt x="728138" y="388675"/>
                  </a:lnTo>
                  <a:lnTo>
                    <a:pt x="737615" y="387223"/>
                  </a:lnTo>
                  <a:close/>
                </a:path>
                <a:path w="2850515" h="719455">
                  <a:moveTo>
                    <a:pt x="1280667" y="201422"/>
                  </a:moveTo>
                  <a:lnTo>
                    <a:pt x="1116964" y="201422"/>
                  </a:lnTo>
                  <a:lnTo>
                    <a:pt x="1068958" y="314960"/>
                  </a:lnTo>
                  <a:lnTo>
                    <a:pt x="1229980" y="314960"/>
                  </a:lnTo>
                  <a:lnTo>
                    <a:pt x="1280667" y="201422"/>
                  </a:lnTo>
                  <a:close/>
                </a:path>
                <a:path w="2850515" h="719455">
                  <a:moveTo>
                    <a:pt x="2850006" y="563753"/>
                  </a:moveTo>
                  <a:lnTo>
                    <a:pt x="2662174" y="563753"/>
                  </a:lnTo>
                  <a:lnTo>
                    <a:pt x="2724150" y="719074"/>
                  </a:lnTo>
                  <a:lnTo>
                    <a:pt x="2850006" y="719074"/>
                  </a:lnTo>
                  <a:lnTo>
                    <a:pt x="2850006" y="563753"/>
                  </a:lnTo>
                  <a:close/>
                </a:path>
                <a:path w="2850515" h="719455">
                  <a:moveTo>
                    <a:pt x="2616580" y="201422"/>
                  </a:moveTo>
                  <a:lnTo>
                    <a:pt x="2497835" y="201422"/>
                  </a:lnTo>
                  <a:lnTo>
                    <a:pt x="2497835" y="715772"/>
                  </a:lnTo>
                  <a:lnTo>
                    <a:pt x="2662174" y="715772"/>
                  </a:lnTo>
                  <a:lnTo>
                    <a:pt x="2662174" y="563753"/>
                  </a:lnTo>
                  <a:lnTo>
                    <a:pt x="2850006" y="563753"/>
                  </a:lnTo>
                  <a:lnTo>
                    <a:pt x="2850006" y="368808"/>
                  </a:lnTo>
                  <a:lnTo>
                    <a:pt x="2685541" y="368808"/>
                  </a:lnTo>
                  <a:lnTo>
                    <a:pt x="2616580" y="201422"/>
                  </a:lnTo>
                  <a:close/>
                </a:path>
                <a:path w="2850515" h="719455">
                  <a:moveTo>
                    <a:pt x="2850006" y="201422"/>
                  </a:moveTo>
                  <a:lnTo>
                    <a:pt x="2685541" y="201422"/>
                  </a:lnTo>
                  <a:lnTo>
                    <a:pt x="2685541" y="368808"/>
                  </a:lnTo>
                  <a:lnTo>
                    <a:pt x="2850006" y="368808"/>
                  </a:lnTo>
                  <a:lnTo>
                    <a:pt x="2850006" y="201422"/>
                  </a:lnTo>
                  <a:close/>
                </a:path>
                <a:path w="2850515" h="719455">
                  <a:moveTo>
                    <a:pt x="1694560" y="201422"/>
                  </a:moveTo>
                  <a:lnTo>
                    <a:pt x="1537715" y="201422"/>
                  </a:lnTo>
                  <a:lnTo>
                    <a:pt x="1537715" y="715772"/>
                  </a:lnTo>
                  <a:lnTo>
                    <a:pt x="1702053" y="715772"/>
                  </a:lnTo>
                  <a:lnTo>
                    <a:pt x="1702053" y="464947"/>
                  </a:lnTo>
                  <a:lnTo>
                    <a:pt x="1967102" y="464947"/>
                  </a:lnTo>
                  <a:lnTo>
                    <a:pt x="1967102" y="305816"/>
                  </a:lnTo>
                  <a:lnTo>
                    <a:pt x="1751583" y="305816"/>
                  </a:lnTo>
                  <a:lnTo>
                    <a:pt x="1694560" y="201422"/>
                  </a:lnTo>
                  <a:close/>
                </a:path>
                <a:path w="2850515" h="719455">
                  <a:moveTo>
                    <a:pt x="1967102" y="464947"/>
                  </a:moveTo>
                  <a:lnTo>
                    <a:pt x="1802637" y="464947"/>
                  </a:lnTo>
                  <a:lnTo>
                    <a:pt x="1802637" y="715772"/>
                  </a:lnTo>
                  <a:lnTo>
                    <a:pt x="1967102" y="715772"/>
                  </a:lnTo>
                  <a:lnTo>
                    <a:pt x="1967102" y="464947"/>
                  </a:lnTo>
                  <a:close/>
                </a:path>
                <a:path w="2850515" h="719455">
                  <a:moveTo>
                    <a:pt x="1802637" y="464947"/>
                  </a:moveTo>
                  <a:lnTo>
                    <a:pt x="1702053" y="464947"/>
                  </a:lnTo>
                  <a:lnTo>
                    <a:pt x="1751456" y="561848"/>
                  </a:lnTo>
                  <a:lnTo>
                    <a:pt x="1802637" y="464947"/>
                  </a:lnTo>
                  <a:close/>
                </a:path>
                <a:path w="2850515" h="719455">
                  <a:moveTo>
                    <a:pt x="1967102" y="201422"/>
                  </a:moveTo>
                  <a:lnTo>
                    <a:pt x="1808987" y="201422"/>
                  </a:lnTo>
                  <a:lnTo>
                    <a:pt x="1751583" y="305816"/>
                  </a:lnTo>
                  <a:lnTo>
                    <a:pt x="1967102" y="305816"/>
                  </a:lnTo>
                  <a:lnTo>
                    <a:pt x="1967102" y="201422"/>
                  </a:lnTo>
                  <a:close/>
                </a:path>
                <a:path w="2850515" h="719455">
                  <a:moveTo>
                    <a:pt x="156844" y="201422"/>
                  </a:moveTo>
                  <a:lnTo>
                    <a:pt x="0" y="201422"/>
                  </a:lnTo>
                  <a:lnTo>
                    <a:pt x="0" y="715772"/>
                  </a:lnTo>
                  <a:lnTo>
                    <a:pt x="164337" y="715772"/>
                  </a:lnTo>
                  <a:lnTo>
                    <a:pt x="164337" y="464947"/>
                  </a:lnTo>
                  <a:lnTo>
                    <a:pt x="429386" y="464947"/>
                  </a:lnTo>
                  <a:lnTo>
                    <a:pt x="429386" y="305816"/>
                  </a:lnTo>
                  <a:lnTo>
                    <a:pt x="213867" y="305816"/>
                  </a:lnTo>
                  <a:lnTo>
                    <a:pt x="156844" y="201422"/>
                  </a:lnTo>
                  <a:close/>
                </a:path>
                <a:path w="2850515" h="719455">
                  <a:moveTo>
                    <a:pt x="429386" y="464947"/>
                  </a:moveTo>
                  <a:lnTo>
                    <a:pt x="264921" y="464947"/>
                  </a:lnTo>
                  <a:lnTo>
                    <a:pt x="264921" y="715772"/>
                  </a:lnTo>
                  <a:lnTo>
                    <a:pt x="429386" y="715772"/>
                  </a:lnTo>
                  <a:lnTo>
                    <a:pt x="429386" y="464947"/>
                  </a:lnTo>
                  <a:close/>
                </a:path>
                <a:path w="2850515" h="719455">
                  <a:moveTo>
                    <a:pt x="264921" y="464947"/>
                  </a:moveTo>
                  <a:lnTo>
                    <a:pt x="164337" y="464947"/>
                  </a:lnTo>
                  <a:lnTo>
                    <a:pt x="213740" y="561848"/>
                  </a:lnTo>
                  <a:lnTo>
                    <a:pt x="264921" y="464947"/>
                  </a:lnTo>
                  <a:close/>
                </a:path>
                <a:path w="2850515" h="719455">
                  <a:moveTo>
                    <a:pt x="429386" y="201422"/>
                  </a:moveTo>
                  <a:lnTo>
                    <a:pt x="271271" y="201422"/>
                  </a:lnTo>
                  <a:lnTo>
                    <a:pt x="213867" y="305816"/>
                  </a:lnTo>
                  <a:lnTo>
                    <a:pt x="429386" y="305816"/>
                  </a:lnTo>
                  <a:lnTo>
                    <a:pt x="429386" y="201422"/>
                  </a:lnTo>
                  <a:close/>
                </a:path>
                <a:path w="2850515" h="719455">
                  <a:moveTo>
                    <a:pt x="2169032" y="82677"/>
                  </a:moveTo>
                  <a:lnTo>
                    <a:pt x="2145537" y="82677"/>
                  </a:lnTo>
                  <a:lnTo>
                    <a:pt x="2150207" y="108608"/>
                  </a:lnTo>
                  <a:lnTo>
                    <a:pt x="2167022" y="151471"/>
                  </a:lnTo>
                  <a:lnTo>
                    <a:pt x="2192857" y="181883"/>
                  </a:lnTo>
                  <a:lnTo>
                    <a:pt x="2237612" y="199136"/>
                  </a:lnTo>
                  <a:lnTo>
                    <a:pt x="2254855" y="197302"/>
                  </a:lnTo>
                  <a:lnTo>
                    <a:pt x="2299842" y="169799"/>
                  </a:lnTo>
                  <a:lnTo>
                    <a:pt x="2321845" y="133429"/>
                  </a:lnTo>
                  <a:lnTo>
                    <a:pt x="2325205" y="123062"/>
                  </a:lnTo>
                  <a:lnTo>
                    <a:pt x="2238882" y="123062"/>
                  </a:lnTo>
                  <a:lnTo>
                    <a:pt x="2222908" y="122560"/>
                  </a:lnTo>
                  <a:lnTo>
                    <a:pt x="2183749" y="109841"/>
                  </a:lnTo>
                  <a:lnTo>
                    <a:pt x="2173081" y="93700"/>
                  </a:lnTo>
                  <a:lnTo>
                    <a:pt x="2169032" y="82677"/>
                  </a:lnTo>
                  <a:close/>
                </a:path>
                <a:path w="2850515" h="719455">
                  <a:moveTo>
                    <a:pt x="2334894" y="82677"/>
                  </a:moveTo>
                  <a:lnTo>
                    <a:pt x="2311272" y="82677"/>
                  </a:lnTo>
                  <a:lnTo>
                    <a:pt x="2307395" y="93845"/>
                  </a:lnTo>
                  <a:lnTo>
                    <a:pt x="2302636" y="102965"/>
                  </a:lnTo>
                  <a:lnTo>
                    <a:pt x="2256264" y="122562"/>
                  </a:lnTo>
                  <a:lnTo>
                    <a:pt x="2238882" y="123062"/>
                  </a:lnTo>
                  <a:lnTo>
                    <a:pt x="2325205" y="123062"/>
                  </a:lnTo>
                  <a:lnTo>
                    <a:pt x="2329490" y="109841"/>
                  </a:lnTo>
                  <a:lnTo>
                    <a:pt x="2334894" y="82677"/>
                  </a:lnTo>
                  <a:close/>
                </a:path>
                <a:path w="2850515" h="719455">
                  <a:moveTo>
                    <a:pt x="2328163" y="0"/>
                  </a:moveTo>
                  <a:lnTo>
                    <a:pt x="2224024" y="0"/>
                  </a:lnTo>
                  <a:lnTo>
                    <a:pt x="2191257" y="101346"/>
                  </a:lnTo>
                  <a:lnTo>
                    <a:pt x="2248154" y="101346"/>
                  </a:lnTo>
                  <a:lnTo>
                    <a:pt x="23281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28889" y="2037079"/>
              <a:ext cx="2850515" cy="719455"/>
            </a:xfrm>
            <a:custGeom>
              <a:avLst/>
              <a:gdLst/>
              <a:ahLst/>
              <a:cxnLst/>
              <a:rect l="l" t="t" r="r" b="b"/>
              <a:pathLst>
                <a:path w="2850515" h="719455">
                  <a:moveTo>
                    <a:pt x="2204719" y="387223"/>
                  </a:moveTo>
                  <a:lnTo>
                    <a:pt x="2196083" y="387223"/>
                  </a:lnTo>
                  <a:lnTo>
                    <a:pt x="2188463" y="390017"/>
                  </a:lnTo>
                  <a:lnTo>
                    <a:pt x="2171954" y="419227"/>
                  </a:lnTo>
                  <a:lnTo>
                    <a:pt x="2172575" y="426251"/>
                  </a:lnTo>
                  <a:lnTo>
                    <a:pt x="2188844" y="454660"/>
                  </a:lnTo>
                  <a:lnTo>
                    <a:pt x="2192274" y="458343"/>
                  </a:lnTo>
                  <a:lnTo>
                    <a:pt x="2195829" y="462153"/>
                  </a:lnTo>
                  <a:lnTo>
                    <a:pt x="2199512" y="465963"/>
                  </a:lnTo>
                  <a:lnTo>
                    <a:pt x="2203322" y="470027"/>
                  </a:lnTo>
                  <a:lnTo>
                    <a:pt x="2209303" y="479077"/>
                  </a:lnTo>
                  <a:lnTo>
                    <a:pt x="2213546" y="488330"/>
                  </a:lnTo>
                  <a:lnTo>
                    <a:pt x="2216074" y="497798"/>
                  </a:lnTo>
                  <a:lnTo>
                    <a:pt x="2216911" y="507492"/>
                  </a:lnTo>
                  <a:lnTo>
                    <a:pt x="2216911" y="508381"/>
                  </a:lnTo>
                  <a:lnTo>
                    <a:pt x="2216911" y="509524"/>
                  </a:lnTo>
                  <a:lnTo>
                    <a:pt x="2216911" y="510794"/>
                  </a:lnTo>
                  <a:lnTo>
                    <a:pt x="2216530" y="514858"/>
                  </a:lnTo>
                  <a:lnTo>
                    <a:pt x="2226944" y="506730"/>
                  </a:lnTo>
                  <a:lnTo>
                    <a:pt x="2231389" y="503555"/>
                  </a:lnTo>
                  <a:lnTo>
                    <a:pt x="2236342" y="500253"/>
                  </a:lnTo>
                  <a:lnTo>
                    <a:pt x="2241930" y="496697"/>
                  </a:lnTo>
                  <a:lnTo>
                    <a:pt x="2250146" y="491382"/>
                  </a:lnTo>
                  <a:lnTo>
                    <a:pt x="2287670" y="460369"/>
                  </a:lnTo>
                  <a:lnTo>
                    <a:pt x="2308352" y="416560"/>
                  </a:lnTo>
                  <a:lnTo>
                    <a:pt x="2308352" y="408050"/>
                  </a:lnTo>
                  <a:lnTo>
                    <a:pt x="2275331" y="387223"/>
                  </a:lnTo>
                  <a:lnTo>
                    <a:pt x="2265854" y="388675"/>
                  </a:lnTo>
                  <a:lnTo>
                    <a:pt x="2256662" y="393033"/>
                  </a:lnTo>
                  <a:lnTo>
                    <a:pt x="2247757" y="400296"/>
                  </a:lnTo>
                  <a:lnTo>
                    <a:pt x="2239136" y="410464"/>
                  </a:lnTo>
                  <a:lnTo>
                    <a:pt x="2233803" y="401320"/>
                  </a:lnTo>
                  <a:lnTo>
                    <a:pt x="2228214" y="395224"/>
                  </a:lnTo>
                  <a:lnTo>
                    <a:pt x="2222500" y="392049"/>
                  </a:lnTo>
                  <a:lnTo>
                    <a:pt x="2217419" y="388747"/>
                  </a:lnTo>
                  <a:lnTo>
                    <a:pt x="2211451" y="387223"/>
                  </a:lnTo>
                  <a:lnTo>
                    <a:pt x="2204719" y="387223"/>
                  </a:lnTo>
                  <a:close/>
                </a:path>
                <a:path w="2850515" h="719455">
                  <a:moveTo>
                    <a:pt x="667003" y="387223"/>
                  </a:moveTo>
                  <a:lnTo>
                    <a:pt x="658367" y="387223"/>
                  </a:lnTo>
                  <a:lnTo>
                    <a:pt x="650747" y="390017"/>
                  </a:lnTo>
                  <a:lnTo>
                    <a:pt x="634237" y="419227"/>
                  </a:lnTo>
                  <a:lnTo>
                    <a:pt x="634859" y="426251"/>
                  </a:lnTo>
                  <a:lnTo>
                    <a:pt x="651128" y="454660"/>
                  </a:lnTo>
                  <a:lnTo>
                    <a:pt x="654557" y="458343"/>
                  </a:lnTo>
                  <a:lnTo>
                    <a:pt x="658113" y="462153"/>
                  </a:lnTo>
                  <a:lnTo>
                    <a:pt x="661796" y="465963"/>
                  </a:lnTo>
                  <a:lnTo>
                    <a:pt x="665606" y="470027"/>
                  </a:lnTo>
                  <a:lnTo>
                    <a:pt x="671587" y="479077"/>
                  </a:lnTo>
                  <a:lnTo>
                    <a:pt x="675830" y="488330"/>
                  </a:lnTo>
                  <a:lnTo>
                    <a:pt x="678358" y="497798"/>
                  </a:lnTo>
                  <a:lnTo>
                    <a:pt x="679195" y="507492"/>
                  </a:lnTo>
                  <a:lnTo>
                    <a:pt x="679195" y="508381"/>
                  </a:lnTo>
                  <a:lnTo>
                    <a:pt x="679195" y="509524"/>
                  </a:lnTo>
                  <a:lnTo>
                    <a:pt x="679195" y="510794"/>
                  </a:lnTo>
                  <a:lnTo>
                    <a:pt x="678814" y="514858"/>
                  </a:lnTo>
                  <a:lnTo>
                    <a:pt x="689228" y="506730"/>
                  </a:lnTo>
                  <a:lnTo>
                    <a:pt x="693674" y="503555"/>
                  </a:lnTo>
                  <a:lnTo>
                    <a:pt x="698626" y="500253"/>
                  </a:lnTo>
                  <a:lnTo>
                    <a:pt x="704214" y="496697"/>
                  </a:lnTo>
                  <a:lnTo>
                    <a:pt x="712430" y="491382"/>
                  </a:lnTo>
                  <a:lnTo>
                    <a:pt x="749954" y="460369"/>
                  </a:lnTo>
                  <a:lnTo>
                    <a:pt x="770635" y="416560"/>
                  </a:lnTo>
                  <a:lnTo>
                    <a:pt x="770635" y="408050"/>
                  </a:lnTo>
                  <a:lnTo>
                    <a:pt x="737615" y="387223"/>
                  </a:lnTo>
                  <a:lnTo>
                    <a:pt x="728138" y="388675"/>
                  </a:lnTo>
                  <a:lnTo>
                    <a:pt x="718946" y="393033"/>
                  </a:lnTo>
                  <a:lnTo>
                    <a:pt x="710041" y="400296"/>
                  </a:lnTo>
                  <a:lnTo>
                    <a:pt x="701420" y="410464"/>
                  </a:lnTo>
                  <a:lnTo>
                    <a:pt x="696086" y="401320"/>
                  </a:lnTo>
                  <a:lnTo>
                    <a:pt x="690499" y="395224"/>
                  </a:lnTo>
                  <a:lnTo>
                    <a:pt x="684783" y="392049"/>
                  </a:lnTo>
                  <a:lnTo>
                    <a:pt x="679703" y="388747"/>
                  </a:lnTo>
                  <a:lnTo>
                    <a:pt x="673734" y="387223"/>
                  </a:lnTo>
                  <a:lnTo>
                    <a:pt x="667003" y="387223"/>
                  </a:lnTo>
                  <a:close/>
                </a:path>
                <a:path w="2850515" h="719455">
                  <a:moveTo>
                    <a:pt x="2497835" y="201422"/>
                  </a:moveTo>
                  <a:lnTo>
                    <a:pt x="2616580" y="201422"/>
                  </a:lnTo>
                  <a:lnTo>
                    <a:pt x="2685541" y="368808"/>
                  </a:lnTo>
                  <a:lnTo>
                    <a:pt x="2685541" y="201422"/>
                  </a:lnTo>
                  <a:lnTo>
                    <a:pt x="2850006" y="201422"/>
                  </a:lnTo>
                  <a:lnTo>
                    <a:pt x="2850006" y="719074"/>
                  </a:lnTo>
                  <a:lnTo>
                    <a:pt x="2724150" y="719074"/>
                  </a:lnTo>
                  <a:lnTo>
                    <a:pt x="2662174" y="563753"/>
                  </a:lnTo>
                  <a:lnTo>
                    <a:pt x="2662174" y="715772"/>
                  </a:lnTo>
                  <a:lnTo>
                    <a:pt x="2497835" y="715772"/>
                  </a:lnTo>
                  <a:lnTo>
                    <a:pt x="2497835" y="201422"/>
                  </a:lnTo>
                  <a:close/>
                </a:path>
                <a:path w="2850515" h="719455">
                  <a:moveTo>
                    <a:pt x="2125471" y="201422"/>
                  </a:moveTo>
                  <a:lnTo>
                    <a:pt x="2351404" y="201422"/>
                  </a:lnTo>
                  <a:lnTo>
                    <a:pt x="2468499" y="715772"/>
                  </a:lnTo>
                  <a:lnTo>
                    <a:pt x="2305050" y="715772"/>
                  </a:lnTo>
                  <a:lnTo>
                    <a:pt x="2285237" y="630428"/>
                  </a:lnTo>
                  <a:lnTo>
                    <a:pt x="2186685" y="630428"/>
                  </a:lnTo>
                  <a:lnTo>
                    <a:pt x="2167381" y="715772"/>
                  </a:lnTo>
                  <a:lnTo>
                    <a:pt x="2002281" y="715772"/>
                  </a:lnTo>
                  <a:lnTo>
                    <a:pt x="2125471" y="201422"/>
                  </a:lnTo>
                  <a:close/>
                </a:path>
                <a:path w="2850515" h="719455">
                  <a:moveTo>
                    <a:pt x="1537715" y="201422"/>
                  </a:moveTo>
                  <a:lnTo>
                    <a:pt x="1694560" y="201422"/>
                  </a:lnTo>
                  <a:lnTo>
                    <a:pt x="1751583" y="305816"/>
                  </a:lnTo>
                  <a:lnTo>
                    <a:pt x="1808987" y="201422"/>
                  </a:lnTo>
                  <a:lnTo>
                    <a:pt x="1967102" y="201422"/>
                  </a:lnTo>
                  <a:lnTo>
                    <a:pt x="1967102" y="715772"/>
                  </a:lnTo>
                  <a:lnTo>
                    <a:pt x="1802637" y="715772"/>
                  </a:lnTo>
                  <a:lnTo>
                    <a:pt x="1802637" y="464947"/>
                  </a:lnTo>
                  <a:lnTo>
                    <a:pt x="1751456" y="561848"/>
                  </a:lnTo>
                  <a:lnTo>
                    <a:pt x="1702053" y="464947"/>
                  </a:lnTo>
                  <a:lnTo>
                    <a:pt x="1702053" y="715772"/>
                  </a:lnTo>
                  <a:lnTo>
                    <a:pt x="1537715" y="715772"/>
                  </a:lnTo>
                  <a:lnTo>
                    <a:pt x="1537715" y="201422"/>
                  </a:lnTo>
                  <a:close/>
                </a:path>
                <a:path w="2850515" h="719455">
                  <a:moveTo>
                    <a:pt x="856868" y="201422"/>
                  </a:moveTo>
                  <a:lnTo>
                    <a:pt x="1020826" y="201422"/>
                  </a:lnTo>
                  <a:lnTo>
                    <a:pt x="1068958" y="314960"/>
                  </a:lnTo>
                  <a:lnTo>
                    <a:pt x="1116964" y="201422"/>
                  </a:lnTo>
                  <a:lnTo>
                    <a:pt x="1280667" y="201422"/>
                  </a:lnTo>
                  <a:lnTo>
                    <a:pt x="1151001" y="491871"/>
                  </a:lnTo>
                  <a:lnTo>
                    <a:pt x="1151001" y="715772"/>
                  </a:lnTo>
                  <a:lnTo>
                    <a:pt x="986662" y="715772"/>
                  </a:lnTo>
                  <a:lnTo>
                    <a:pt x="986662" y="492125"/>
                  </a:lnTo>
                  <a:lnTo>
                    <a:pt x="856868" y="201422"/>
                  </a:lnTo>
                  <a:close/>
                </a:path>
                <a:path w="2850515" h="719455">
                  <a:moveTo>
                    <a:pt x="587755" y="201422"/>
                  </a:moveTo>
                  <a:lnTo>
                    <a:pt x="813688" y="201422"/>
                  </a:lnTo>
                  <a:lnTo>
                    <a:pt x="930782" y="715772"/>
                  </a:lnTo>
                  <a:lnTo>
                    <a:pt x="767333" y="715772"/>
                  </a:lnTo>
                  <a:lnTo>
                    <a:pt x="747521" y="630428"/>
                  </a:lnTo>
                  <a:lnTo>
                    <a:pt x="648969" y="630428"/>
                  </a:lnTo>
                  <a:lnTo>
                    <a:pt x="629665" y="715772"/>
                  </a:lnTo>
                  <a:lnTo>
                    <a:pt x="464565" y="715772"/>
                  </a:lnTo>
                  <a:lnTo>
                    <a:pt x="587755" y="201422"/>
                  </a:lnTo>
                  <a:close/>
                </a:path>
                <a:path w="2850515" h="719455">
                  <a:moveTo>
                    <a:pt x="0" y="201422"/>
                  </a:moveTo>
                  <a:lnTo>
                    <a:pt x="156844" y="201422"/>
                  </a:lnTo>
                  <a:lnTo>
                    <a:pt x="213867" y="305816"/>
                  </a:lnTo>
                  <a:lnTo>
                    <a:pt x="271271" y="201422"/>
                  </a:lnTo>
                  <a:lnTo>
                    <a:pt x="429386" y="201422"/>
                  </a:lnTo>
                  <a:lnTo>
                    <a:pt x="429386" y="715772"/>
                  </a:lnTo>
                  <a:lnTo>
                    <a:pt x="264921" y="715772"/>
                  </a:lnTo>
                  <a:lnTo>
                    <a:pt x="264921" y="464947"/>
                  </a:lnTo>
                  <a:lnTo>
                    <a:pt x="213740" y="561848"/>
                  </a:lnTo>
                  <a:lnTo>
                    <a:pt x="164337" y="464947"/>
                  </a:lnTo>
                  <a:lnTo>
                    <a:pt x="164337" y="715772"/>
                  </a:lnTo>
                  <a:lnTo>
                    <a:pt x="0" y="715772"/>
                  </a:lnTo>
                  <a:lnTo>
                    <a:pt x="0" y="201422"/>
                  </a:lnTo>
                  <a:close/>
                </a:path>
                <a:path w="2850515" h="719455">
                  <a:moveTo>
                    <a:pt x="2145537" y="82677"/>
                  </a:moveTo>
                  <a:lnTo>
                    <a:pt x="2169032" y="82677"/>
                  </a:lnTo>
                  <a:lnTo>
                    <a:pt x="2173081" y="93700"/>
                  </a:lnTo>
                  <a:lnTo>
                    <a:pt x="2177986" y="102758"/>
                  </a:lnTo>
                  <a:lnTo>
                    <a:pt x="2222908" y="122560"/>
                  </a:lnTo>
                  <a:lnTo>
                    <a:pt x="2238882" y="123062"/>
                  </a:lnTo>
                  <a:lnTo>
                    <a:pt x="2256264" y="122562"/>
                  </a:lnTo>
                  <a:lnTo>
                    <a:pt x="2297021" y="110037"/>
                  </a:lnTo>
                  <a:lnTo>
                    <a:pt x="2311272" y="82677"/>
                  </a:lnTo>
                  <a:lnTo>
                    <a:pt x="2334894" y="82677"/>
                  </a:lnTo>
                  <a:lnTo>
                    <a:pt x="2321845" y="133429"/>
                  </a:lnTo>
                  <a:lnTo>
                    <a:pt x="2299842" y="169799"/>
                  </a:lnTo>
                  <a:lnTo>
                    <a:pt x="2254855" y="197302"/>
                  </a:lnTo>
                  <a:lnTo>
                    <a:pt x="2237612" y="199136"/>
                  </a:lnTo>
                  <a:lnTo>
                    <a:pt x="2222091" y="197227"/>
                  </a:lnTo>
                  <a:lnTo>
                    <a:pt x="2179192" y="168402"/>
                  </a:lnTo>
                  <a:lnTo>
                    <a:pt x="2157364" y="131540"/>
                  </a:lnTo>
                  <a:lnTo>
                    <a:pt x="2150207" y="108608"/>
                  </a:lnTo>
                  <a:lnTo>
                    <a:pt x="2145537" y="82677"/>
                  </a:lnTo>
                  <a:close/>
                </a:path>
                <a:path w="2850515" h="719455">
                  <a:moveTo>
                    <a:pt x="2224024" y="0"/>
                  </a:moveTo>
                  <a:lnTo>
                    <a:pt x="2328163" y="0"/>
                  </a:lnTo>
                  <a:lnTo>
                    <a:pt x="2248154" y="101346"/>
                  </a:lnTo>
                  <a:lnTo>
                    <a:pt x="2191257" y="101346"/>
                  </a:lnTo>
                  <a:lnTo>
                    <a:pt x="2224024" y="0"/>
                  </a:lnTo>
                  <a:close/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1667" y="2802635"/>
              <a:ext cx="3074670" cy="9075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2524" y="2793110"/>
              <a:ext cx="3051302" cy="8855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16240" y="1306067"/>
              <a:ext cx="1620774" cy="771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010525" y="1301241"/>
              <a:ext cx="1590040" cy="740410"/>
            </a:xfrm>
            <a:custGeom>
              <a:avLst/>
              <a:gdLst/>
              <a:ahLst/>
              <a:cxnLst/>
              <a:rect l="l" t="t" r="r" b="b"/>
              <a:pathLst>
                <a:path w="1590040" h="740410">
                  <a:moveTo>
                    <a:pt x="540893" y="635000"/>
                  </a:moveTo>
                  <a:lnTo>
                    <a:pt x="525906" y="635000"/>
                  </a:lnTo>
                  <a:lnTo>
                    <a:pt x="518286" y="637921"/>
                  </a:lnTo>
                  <a:lnTo>
                    <a:pt x="511555" y="643763"/>
                  </a:lnTo>
                  <a:lnTo>
                    <a:pt x="505078" y="650113"/>
                  </a:lnTo>
                  <a:lnTo>
                    <a:pt x="501776" y="657860"/>
                  </a:lnTo>
                  <a:lnTo>
                    <a:pt x="501776" y="667004"/>
                  </a:lnTo>
                  <a:lnTo>
                    <a:pt x="520573" y="702437"/>
                  </a:lnTo>
                  <a:lnTo>
                    <a:pt x="522477" y="704723"/>
                  </a:lnTo>
                  <a:lnTo>
                    <a:pt x="524128" y="706501"/>
                  </a:lnTo>
                  <a:lnTo>
                    <a:pt x="528701" y="712470"/>
                  </a:lnTo>
                  <a:lnTo>
                    <a:pt x="530986" y="718312"/>
                  </a:lnTo>
                  <a:lnTo>
                    <a:pt x="530859" y="726567"/>
                  </a:lnTo>
                  <a:lnTo>
                    <a:pt x="530706" y="730085"/>
                  </a:lnTo>
                  <a:lnTo>
                    <a:pt x="530351" y="740283"/>
                  </a:lnTo>
                  <a:lnTo>
                    <a:pt x="572007" y="721613"/>
                  </a:lnTo>
                  <a:lnTo>
                    <a:pt x="605583" y="688705"/>
                  </a:lnTo>
                  <a:lnTo>
                    <a:pt x="612648" y="665353"/>
                  </a:lnTo>
                  <a:lnTo>
                    <a:pt x="612648" y="656082"/>
                  </a:lnTo>
                  <a:lnTo>
                    <a:pt x="610030" y="650113"/>
                  </a:lnTo>
                  <a:lnTo>
                    <a:pt x="558546" y="650113"/>
                  </a:lnTo>
                  <a:lnTo>
                    <a:pt x="559687" y="646308"/>
                  </a:lnTo>
                  <a:lnTo>
                    <a:pt x="557910" y="643382"/>
                  </a:lnTo>
                  <a:lnTo>
                    <a:pt x="551815" y="639699"/>
                  </a:lnTo>
                  <a:lnTo>
                    <a:pt x="546734" y="636524"/>
                  </a:lnTo>
                  <a:lnTo>
                    <a:pt x="540893" y="635000"/>
                  </a:lnTo>
                  <a:close/>
                </a:path>
                <a:path w="1590040" h="740410">
                  <a:moveTo>
                    <a:pt x="588518" y="635000"/>
                  </a:moveTo>
                  <a:lnTo>
                    <a:pt x="580008" y="635000"/>
                  </a:lnTo>
                  <a:lnTo>
                    <a:pt x="571244" y="635950"/>
                  </a:lnTo>
                  <a:lnTo>
                    <a:pt x="564753" y="638794"/>
                  </a:lnTo>
                  <a:lnTo>
                    <a:pt x="560524" y="643518"/>
                  </a:lnTo>
                  <a:lnTo>
                    <a:pt x="559687" y="646308"/>
                  </a:lnTo>
                  <a:lnTo>
                    <a:pt x="560070" y="646938"/>
                  </a:lnTo>
                  <a:lnTo>
                    <a:pt x="558546" y="650113"/>
                  </a:lnTo>
                  <a:lnTo>
                    <a:pt x="610030" y="650113"/>
                  </a:lnTo>
                  <a:lnTo>
                    <a:pt x="609473" y="648843"/>
                  </a:lnTo>
                  <a:lnTo>
                    <a:pt x="602996" y="643763"/>
                  </a:lnTo>
                  <a:lnTo>
                    <a:pt x="596265" y="637921"/>
                  </a:lnTo>
                  <a:lnTo>
                    <a:pt x="588518" y="635000"/>
                  </a:lnTo>
                  <a:close/>
                </a:path>
                <a:path w="1590040" h="740410">
                  <a:moveTo>
                    <a:pt x="533273" y="114300"/>
                  </a:moveTo>
                  <a:lnTo>
                    <a:pt x="443992" y="114300"/>
                  </a:lnTo>
                  <a:lnTo>
                    <a:pt x="320801" y="628650"/>
                  </a:lnTo>
                  <a:lnTo>
                    <a:pt x="485901" y="628650"/>
                  </a:lnTo>
                  <a:lnTo>
                    <a:pt x="505205" y="543306"/>
                  </a:lnTo>
                  <a:lnTo>
                    <a:pt x="767590" y="543306"/>
                  </a:lnTo>
                  <a:lnTo>
                    <a:pt x="741280" y="427736"/>
                  </a:lnTo>
                  <a:lnTo>
                    <a:pt x="535051" y="427736"/>
                  </a:lnTo>
                  <a:lnTo>
                    <a:pt x="535384" y="424180"/>
                  </a:lnTo>
                  <a:lnTo>
                    <a:pt x="521843" y="382905"/>
                  </a:lnTo>
                  <a:lnTo>
                    <a:pt x="514350" y="375031"/>
                  </a:lnTo>
                  <a:lnTo>
                    <a:pt x="503808" y="363728"/>
                  </a:lnTo>
                  <a:lnTo>
                    <a:pt x="490474" y="332105"/>
                  </a:lnTo>
                  <a:lnTo>
                    <a:pt x="491071" y="325342"/>
                  </a:lnTo>
                  <a:lnTo>
                    <a:pt x="514603" y="300100"/>
                  </a:lnTo>
                  <a:lnTo>
                    <a:pt x="712223" y="300100"/>
                  </a:lnTo>
                  <a:lnTo>
                    <a:pt x="670416" y="116459"/>
                  </a:lnTo>
                  <a:lnTo>
                    <a:pt x="544576" y="116459"/>
                  </a:lnTo>
                  <a:lnTo>
                    <a:pt x="539369" y="115824"/>
                  </a:lnTo>
                  <a:lnTo>
                    <a:pt x="533273" y="114300"/>
                  </a:lnTo>
                  <a:close/>
                </a:path>
                <a:path w="1590040" h="740410">
                  <a:moveTo>
                    <a:pt x="767590" y="543306"/>
                  </a:moveTo>
                  <a:lnTo>
                    <a:pt x="603757" y="543306"/>
                  </a:lnTo>
                  <a:lnTo>
                    <a:pt x="623570" y="628650"/>
                  </a:lnTo>
                  <a:lnTo>
                    <a:pt x="787019" y="628650"/>
                  </a:lnTo>
                  <a:lnTo>
                    <a:pt x="767590" y="543306"/>
                  </a:lnTo>
                  <a:close/>
                </a:path>
                <a:path w="1590040" h="740410">
                  <a:moveTo>
                    <a:pt x="712223" y="300100"/>
                  </a:moveTo>
                  <a:lnTo>
                    <a:pt x="593851" y="300100"/>
                  </a:lnTo>
                  <a:lnTo>
                    <a:pt x="600690" y="300700"/>
                  </a:lnTo>
                  <a:lnTo>
                    <a:pt x="607695" y="302513"/>
                  </a:lnTo>
                  <a:lnTo>
                    <a:pt x="614890" y="305565"/>
                  </a:lnTo>
                  <a:lnTo>
                    <a:pt x="622300" y="309880"/>
                  </a:lnTo>
                  <a:lnTo>
                    <a:pt x="625348" y="314452"/>
                  </a:lnTo>
                  <a:lnTo>
                    <a:pt x="626872" y="320929"/>
                  </a:lnTo>
                  <a:lnTo>
                    <a:pt x="626872" y="329438"/>
                  </a:lnTo>
                  <a:lnTo>
                    <a:pt x="606190" y="373247"/>
                  </a:lnTo>
                  <a:lnTo>
                    <a:pt x="576357" y="398970"/>
                  </a:lnTo>
                  <a:lnTo>
                    <a:pt x="554424" y="413428"/>
                  </a:lnTo>
                  <a:lnTo>
                    <a:pt x="548909" y="417163"/>
                  </a:lnTo>
                  <a:lnTo>
                    <a:pt x="543895" y="420754"/>
                  </a:lnTo>
                  <a:lnTo>
                    <a:pt x="539369" y="424180"/>
                  </a:lnTo>
                  <a:lnTo>
                    <a:pt x="535051" y="427736"/>
                  </a:lnTo>
                  <a:lnTo>
                    <a:pt x="741280" y="427736"/>
                  </a:lnTo>
                  <a:lnTo>
                    <a:pt x="712223" y="300100"/>
                  </a:lnTo>
                  <a:close/>
                </a:path>
                <a:path w="1590040" h="740410">
                  <a:moveTo>
                    <a:pt x="593851" y="300100"/>
                  </a:moveTo>
                  <a:lnTo>
                    <a:pt x="529971" y="300100"/>
                  </a:lnTo>
                  <a:lnTo>
                    <a:pt x="535940" y="301625"/>
                  </a:lnTo>
                  <a:lnTo>
                    <a:pt x="541020" y="304927"/>
                  </a:lnTo>
                  <a:lnTo>
                    <a:pt x="546734" y="308102"/>
                  </a:lnTo>
                  <a:lnTo>
                    <a:pt x="552323" y="314198"/>
                  </a:lnTo>
                  <a:lnTo>
                    <a:pt x="557656" y="323342"/>
                  </a:lnTo>
                  <a:lnTo>
                    <a:pt x="566277" y="313174"/>
                  </a:lnTo>
                  <a:lnTo>
                    <a:pt x="575182" y="305911"/>
                  </a:lnTo>
                  <a:lnTo>
                    <a:pt x="584374" y="301553"/>
                  </a:lnTo>
                  <a:lnTo>
                    <a:pt x="593851" y="300100"/>
                  </a:lnTo>
                  <a:close/>
                </a:path>
                <a:path w="1590040" h="740410">
                  <a:moveTo>
                    <a:pt x="669925" y="114300"/>
                  </a:moveTo>
                  <a:lnTo>
                    <a:pt x="568451" y="114300"/>
                  </a:lnTo>
                  <a:lnTo>
                    <a:pt x="567054" y="114681"/>
                  </a:lnTo>
                  <a:lnTo>
                    <a:pt x="561467" y="115950"/>
                  </a:lnTo>
                  <a:lnTo>
                    <a:pt x="555751" y="116459"/>
                  </a:lnTo>
                  <a:lnTo>
                    <a:pt x="670416" y="116459"/>
                  </a:lnTo>
                  <a:lnTo>
                    <a:pt x="669925" y="114300"/>
                  </a:lnTo>
                  <a:close/>
                </a:path>
                <a:path w="1590040" h="740410">
                  <a:moveTo>
                    <a:pt x="481202" y="0"/>
                  </a:moveTo>
                  <a:lnTo>
                    <a:pt x="457707" y="0"/>
                  </a:lnTo>
                  <a:lnTo>
                    <a:pt x="462377" y="25931"/>
                  </a:lnTo>
                  <a:lnTo>
                    <a:pt x="479192" y="68794"/>
                  </a:lnTo>
                  <a:lnTo>
                    <a:pt x="508587" y="101933"/>
                  </a:lnTo>
                  <a:lnTo>
                    <a:pt x="533273" y="114300"/>
                  </a:lnTo>
                  <a:lnTo>
                    <a:pt x="568451" y="114300"/>
                  </a:lnTo>
                  <a:lnTo>
                    <a:pt x="603492" y="95678"/>
                  </a:lnTo>
                  <a:lnTo>
                    <a:pt x="634015" y="50768"/>
                  </a:lnTo>
                  <a:lnTo>
                    <a:pt x="637378" y="40386"/>
                  </a:lnTo>
                  <a:lnTo>
                    <a:pt x="551052" y="40386"/>
                  </a:lnTo>
                  <a:lnTo>
                    <a:pt x="535096" y="39883"/>
                  </a:lnTo>
                  <a:lnTo>
                    <a:pt x="495919" y="27164"/>
                  </a:lnTo>
                  <a:lnTo>
                    <a:pt x="485251" y="11023"/>
                  </a:lnTo>
                  <a:lnTo>
                    <a:pt x="481202" y="0"/>
                  </a:lnTo>
                  <a:close/>
                </a:path>
                <a:path w="1590040" h="740410">
                  <a:moveTo>
                    <a:pt x="647065" y="0"/>
                  </a:moveTo>
                  <a:lnTo>
                    <a:pt x="623443" y="0"/>
                  </a:lnTo>
                  <a:lnTo>
                    <a:pt x="619583" y="11168"/>
                  </a:lnTo>
                  <a:lnTo>
                    <a:pt x="614854" y="20288"/>
                  </a:lnTo>
                  <a:lnTo>
                    <a:pt x="568434" y="39885"/>
                  </a:lnTo>
                  <a:lnTo>
                    <a:pt x="551052" y="40386"/>
                  </a:lnTo>
                  <a:lnTo>
                    <a:pt x="637378" y="40386"/>
                  </a:lnTo>
                  <a:lnTo>
                    <a:pt x="641660" y="27164"/>
                  </a:lnTo>
                  <a:lnTo>
                    <a:pt x="647065" y="0"/>
                  </a:lnTo>
                  <a:close/>
                </a:path>
                <a:path w="1590040" h="740410">
                  <a:moveTo>
                    <a:pt x="1168527" y="476631"/>
                  </a:moveTo>
                  <a:lnTo>
                    <a:pt x="980694" y="476631"/>
                  </a:lnTo>
                  <a:lnTo>
                    <a:pt x="1042670" y="631952"/>
                  </a:lnTo>
                  <a:lnTo>
                    <a:pt x="1168527" y="631952"/>
                  </a:lnTo>
                  <a:lnTo>
                    <a:pt x="1168527" y="476631"/>
                  </a:lnTo>
                  <a:close/>
                </a:path>
                <a:path w="1590040" h="740410">
                  <a:moveTo>
                    <a:pt x="935101" y="114300"/>
                  </a:moveTo>
                  <a:lnTo>
                    <a:pt x="816355" y="114300"/>
                  </a:lnTo>
                  <a:lnTo>
                    <a:pt x="816355" y="628650"/>
                  </a:lnTo>
                  <a:lnTo>
                    <a:pt x="980694" y="628650"/>
                  </a:lnTo>
                  <a:lnTo>
                    <a:pt x="980694" y="476631"/>
                  </a:lnTo>
                  <a:lnTo>
                    <a:pt x="1168527" y="476631"/>
                  </a:lnTo>
                  <a:lnTo>
                    <a:pt x="1168527" y="281686"/>
                  </a:lnTo>
                  <a:lnTo>
                    <a:pt x="1004061" y="281686"/>
                  </a:lnTo>
                  <a:lnTo>
                    <a:pt x="935101" y="114300"/>
                  </a:lnTo>
                  <a:close/>
                </a:path>
                <a:path w="1590040" h="740410">
                  <a:moveTo>
                    <a:pt x="1168527" y="114300"/>
                  </a:moveTo>
                  <a:lnTo>
                    <a:pt x="1004061" y="114300"/>
                  </a:lnTo>
                  <a:lnTo>
                    <a:pt x="1004061" y="281686"/>
                  </a:lnTo>
                  <a:lnTo>
                    <a:pt x="1168527" y="281686"/>
                  </a:lnTo>
                  <a:lnTo>
                    <a:pt x="1168527" y="114300"/>
                  </a:lnTo>
                  <a:close/>
                </a:path>
                <a:path w="1590040" h="740410">
                  <a:moveTo>
                    <a:pt x="240283" y="330200"/>
                  </a:moveTo>
                  <a:lnTo>
                    <a:pt x="75946" y="330200"/>
                  </a:lnTo>
                  <a:lnTo>
                    <a:pt x="75946" y="628650"/>
                  </a:lnTo>
                  <a:lnTo>
                    <a:pt x="240283" y="628650"/>
                  </a:lnTo>
                  <a:lnTo>
                    <a:pt x="240283" y="330200"/>
                  </a:lnTo>
                  <a:close/>
                </a:path>
                <a:path w="1590040" h="740410">
                  <a:moveTo>
                    <a:pt x="316229" y="114300"/>
                  </a:moveTo>
                  <a:lnTo>
                    <a:pt x="0" y="114300"/>
                  </a:lnTo>
                  <a:lnTo>
                    <a:pt x="0" y="330200"/>
                  </a:lnTo>
                  <a:lnTo>
                    <a:pt x="316229" y="330200"/>
                  </a:lnTo>
                  <a:lnTo>
                    <a:pt x="316229" y="114300"/>
                  </a:lnTo>
                  <a:close/>
                </a:path>
                <a:path w="1590040" h="740410">
                  <a:moveTo>
                    <a:pt x="1419098" y="105029"/>
                  </a:moveTo>
                  <a:lnTo>
                    <a:pt x="1377045" y="109646"/>
                  </a:lnTo>
                  <a:lnTo>
                    <a:pt x="1338897" y="123491"/>
                  </a:lnTo>
                  <a:lnTo>
                    <a:pt x="1304655" y="146552"/>
                  </a:lnTo>
                  <a:lnTo>
                    <a:pt x="1274318" y="178816"/>
                  </a:lnTo>
                  <a:lnTo>
                    <a:pt x="1251241" y="217031"/>
                  </a:lnTo>
                  <a:lnTo>
                    <a:pt x="1234773" y="261175"/>
                  </a:lnTo>
                  <a:lnTo>
                    <a:pt x="1224901" y="311225"/>
                  </a:lnTo>
                  <a:lnTo>
                    <a:pt x="1221613" y="367157"/>
                  </a:lnTo>
                  <a:lnTo>
                    <a:pt x="1222329" y="392658"/>
                  </a:lnTo>
                  <a:lnTo>
                    <a:pt x="1228095" y="442327"/>
                  </a:lnTo>
                  <a:lnTo>
                    <a:pt x="1239887" y="490023"/>
                  </a:lnTo>
                  <a:lnTo>
                    <a:pt x="1259369" y="535033"/>
                  </a:lnTo>
                  <a:lnTo>
                    <a:pt x="1286996" y="575613"/>
                  </a:lnTo>
                  <a:lnTo>
                    <a:pt x="1319432" y="605002"/>
                  </a:lnTo>
                  <a:lnTo>
                    <a:pt x="1358009" y="623169"/>
                  </a:lnTo>
                  <a:lnTo>
                    <a:pt x="1413583" y="632209"/>
                  </a:lnTo>
                  <a:lnTo>
                    <a:pt x="1448180" y="633349"/>
                  </a:lnTo>
                  <a:lnTo>
                    <a:pt x="1571878" y="628015"/>
                  </a:lnTo>
                  <a:lnTo>
                    <a:pt x="1580769" y="628015"/>
                  </a:lnTo>
                  <a:lnTo>
                    <a:pt x="1580769" y="423418"/>
                  </a:lnTo>
                  <a:lnTo>
                    <a:pt x="1416684" y="423418"/>
                  </a:lnTo>
                  <a:lnTo>
                    <a:pt x="1414652" y="423291"/>
                  </a:lnTo>
                  <a:lnTo>
                    <a:pt x="1398244" y="418482"/>
                  </a:lnTo>
                  <a:lnTo>
                    <a:pt x="1386538" y="407304"/>
                  </a:lnTo>
                  <a:lnTo>
                    <a:pt x="1379523" y="389768"/>
                  </a:lnTo>
                  <a:lnTo>
                    <a:pt x="1377188" y="365887"/>
                  </a:lnTo>
                  <a:lnTo>
                    <a:pt x="1378067" y="352673"/>
                  </a:lnTo>
                  <a:lnTo>
                    <a:pt x="1398680" y="314102"/>
                  </a:lnTo>
                  <a:lnTo>
                    <a:pt x="1427988" y="304673"/>
                  </a:lnTo>
                  <a:lnTo>
                    <a:pt x="1527755" y="304673"/>
                  </a:lnTo>
                  <a:lnTo>
                    <a:pt x="1589658" y="177927"/>
                  </a:lnTo>
                  <a:lnTo>
                    <a:pt x="1548685" y="146050"/>
                  </a:lnTo>
                  <a:lnTo>
                    <a:pt x="1505330" y="123317"/>
                  </a:lnTo>
                  <a:lnTo>
                    <a:pt x="1461500" y="109600"/>
                  </a:lnTo>
                  <a:lnTo>
                    <a:pt x="1440126" y="106172"/>
                  </a:lnTo>
                  <a:lnTo>
                    <a:pt x="1419098" y="105029"/>
                  </a:lnTo>
                  <a:close/>
                </a:path>
                <a:path w="1590040" h="740410">
                  <a:moveTo>
                    <a:pt x="1580769" y="345059"/>
                  </a:moveTo>
                  <a:lnTo>
                    <a:pt x="1416684" y="345059"/>
                  </a:lnTo>
                  <a:lnTo>
                    <a:pt x="1416684" y="423418"/>
                  </a:lnTo>
                  <a:lnTo>
                    <a:pt x="1580769" y="423418"/>
                  </a:lnTo>
                  <a:lnTo>
                    <a:pt x="1580769" y="345059"/>
                  </a:lnTo>
                  <a:close/>
                </a:path>
                <a:path w="1590040" h="740410">
                  <a:moveTo>
                    <a:pt x="1527755" y="304673"/>
                  </a:moveTo>
                  <a:lnTo>
                    <a:pt x="1427988" y="304673"/>
                  </a:lnTo>
                  <a:lnTo>
                    <a:pt x="1446535" y="306675"/>
                  </a:lnTo>
                  <a:lnTo>
                    <a:pt x="1466738" y="312689"/>
                  </a:lnTo>
                  <a:lnTo>
                    <a:pt x="1488584" y="322728"/>
                  </a:lnTo>
                  <a:lnTo>
                    <a:pt x="1512061" y="336804"/>
                  </a:lnTo>
                  <a:lnTo>
                    <a:pt x="1527755" y="30467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7729" y="1931670"/>
              <a:ext cx="120015" cy="1144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96427" y="1596771"/>
              <a:ext cx="145542" cy="1367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010525" y="1406271"/>
              <a:ext cx="1590040" cy="528320"/>
            </a:xfrm>
            <a:custGeom>
              <a:avLst/>
              <a:gdLst/>
              <a:ahLst/>
              <a:cxnLst/>
              <a:rect l="l" t="t" r="r" b="b"/>
              <a:pathLst>
                <a:path w="1590040" h="528319">
                  <a:moveTo>
                    <a:pt x="816355" y="9270"/>
                  </a:moveTo>
                  <a:lnTo>
                    <a:pt x="935101" y="9270"/>
                  </a:lnTo>
                  <a:lnTo>
                    <a:pt x="1004061" y="176656"/>
                  </a:lnTo>
                  <a:lnTo>
                    <a:pt x="1004061" y="9270"/>
                  </a:lnTo>
                  <a:lnTo>
                    <a:pt x="1168527" y="9270"/>
                  </a:lnTo>
                  <a:lnTo>
                    <a:pt x="1168527" y="526923"/>
                  </a:lnTo>
                  <a:lnTo>
                    <a:pt x="1042670" y="526923"/>
                  </a:lnTo>
                  <a:lnTo>
                    <a:pt x="980694" y="371601"/>
                  </a:lnTo>
                  <a:lnTo>
                    <a:pt x="980694" y="523620"/>
                  </a:lnTo>
                  <a:lnTo>
                    <a:pt x="816355" y="523620"/>
                  </a:lnTo>
                  <a:lnTo>
                    <a:pt x="816355" y="9270"/>
                  </a:lnTo>
                  <a:close/>
                </a:path>
                <a:path w="1590040" h="528319">
                  <a:moveTo>
                    <a:pt x="443992" y="9270"/>
                  </a:moveTo>
                  <a:lnTo>
                    <a:pt x="533273" y="9270"/>
                  </a:lnTo>
                  <a:lnTo>
                    <a:pt x="534289" y="9525"/>
                  </a:lnTo>
                  <a:lnTo>
                    <a:pt x="539369" y="10794"/>
                  </a:lnTo>
                  <a:lnTo>
                    <a:pt x="544576" y="11429"/>
                  </a:lnTo>
                  <a:lnTo>
                    <a:pt x="549782" y="11429"/>
                  </a:lnTo>
                  <a:lnTo>
                    <a:pt x="555751" y="11429"/>
                  </a:lnTo>
                  <a:lnTo>
                    <a:pt x="561467" y="10921"/>
                  </a:lnTo>
                  <a:lnTo>
                    <a:pt x="567054" y="9651"/>
                  </a:lnTo>
                  <a:lnTo>
                    <a:pt x="568451" y="9270"/>
                  </a:lnTo>
                  <a:lnTo>
                    <a:pt x="669925" y="9270"/>
                  </a:lnTo>
                  <a:lnTo>
                    <a:pt x="787019" y="523620"/>
                  </a:lnTo>
                  <a:lnTo>
                    <a:pt x="623570" y="523620"/>
                  </a:lnTo>
                  <a:lnTo>
                    <a:pt x="603757" y="438276"/>
                  </a:lnTo>
                  <a:lnTo>
                    <a:pt x="505205" y="438276"/>
                  </a:lnTo>
                  <a:lnTo>
                    <a:pt x="485901" y="523620"/>
                  </a:lnTo>
                  <a:lnTo>
                    <a:pt x="320801" y="523620"/>
                  </a:lnTo>
                  <a:lnTo>
                    <a:pt x="443992" y="9270"/>
                  </a:lnTo>
                  <a:close/>
                </a:path>
                <a:path w="1590040" h="528319">
                  <a:moveTo>
                    <a:pt x="0" y="9270"/>
                  </a:moveTo>
                  <a:lnTo>
                    <a:pt x="316229" y="9270"/>
                  </a:lnTo>
                  <a:lnTo>
                    <a:pt x="316229" y="225170"/>
                  </a:lnTo>
                  <a:lnTo>
                    <a:pt x="240283" y="225170"/>
                  </a:lnTo>
                  <a:lnTo>
                    <a:pt x="240283" y="523620"/>
                  </a:lnTo>
                  <a:lnTo>
                    <a:pt x="75946" y="523620"/>
                  </a:lnTo>
                  <a:lnTo>
                    <a:pt x="75946" y="225170"/>
                  </a:lnTo>
                  <a:lnTo>
                    <a:pt x="0" y="225170"/>
                  </a:lnTo>
                  <a:lnTo>
                    <a:pt x="0" y="9270"/>
                  </a:lnTo>
                  <a:close/>
                </a:path>
                <a:path w="1590040" h="528319">
                  <a:moveTo>
                    <a:pt x="1419098" y="0"/>
                  </a:moveTo>
                  <a:lnTo>
                    <a:pt x="1461500" y="4571"/>
                  </a:lnTo>
                  <a:lnTo>
                    <a:pt x="1505330" y="18287"/>
                  </a:lnTo>
                  <a:lnTo>
                    <a:pt x="1548685" y="41020"/>
                  </a:lnTo>
                  <a:lnTo>
                    <a:pt x="1589658" y="72898"/>
                  </a:lnTo>
                  <a:lnTo>
                    <a:pt x="1512061" y="231775"/>
                  </a:lnTo>
                  <a:lnTo>
                    <a:pt x="1488584" y="217699"/>
                  </a:lnTo>
                  <a:lnTo>
                    <a:pt x="1466738" y="207660"/>
                  </a:lnTo>
                  <a:lnTo>
                    <a:pt x="1446535" y="201646"/>
                  </a:lnTo>
                  <a:lnTo>
                    <a:pt x="1427988" y="199643"/>
                  </a:lnTo>
                  <a:lnTo>
                    <a:pt x="1417107" y="200691"/>
                  </a:lnTo>
                  <a:lnTo>
                    <a:pt x="1385063" y="225407"/>
                  </a:lnTo>
                  <a:lnTo>
                    <a:pt x="1377188" y="260857"/>
                  </a:lnTo>
                  <a:lnTo>
                    <a:pt x="1379523" y="284739"/>
                  </a:lnTo>
                  <a:lnTo>
                    <a:pt x="1386538" y="302275"/>
                  </a:lnTo>
                  <a:lnTo>
                    <a:pt x="1398244" y="313453"/>
                  </a:lnTo>
                  <a:lnTo>
                    <a:pt x="1414652" y="318262"/>
                  </a:lnTo>
                  <a:lnTo>
                    <a:pt x="1416684" y="318388"/>
                  </a:lnTo>
                  <a:lnTo>
                    <a:pt x="1416684" y="240029"/>
                  </a:lnTo>
                  <a:lnTo>
                    <a:pt x="1580769" y="240029"/>
                  </a:lnTo>
                  <a:lnTo>
                    <a:pt x="1580769" y="522986"/>
                  </a:lnTo>
                  <a:lnTo>
                    <a:pt x="1571878" y="522986"/>
                  </a:lnTo>
                  <a:lnTo>
                    <a:pt x="1448180" y="528319"/>
                  </a:lnTo>
                  <a:lnTo>
                    <a:pt x="1383522" y="523779"/>
                  </a:lnTo>
                  <a:lnTo>
                    <a:pt x="1337055" y="510286"/>
                  </a:lnTo>
                  <a:lnTo>
                    <a:pt x="1302750" y="486743"/>
                  </a:lnTo>
                  <a:lnTo>
                    <a:pt x="1272158" y="451484"/>
                  </a:lnTo>
                  <a:lnTo>
                    <a:pt x="1248616" y="407844"/>
                  </a:lnTo>
                  <a:lnTo>
                    <a:pt x="1233170" y="361441"/>
                  </a:lnTo>
                  <a:lnTo>
                    <a:pt x="1224486" y="312689"/>
                  </a:lnTo>
                  <a:lnTo>
                    <a:pt x="1221613" y="262127"/>
                  </a:lnTo>
                  <a:lnTo>
                    <a:pt x="1224901" y="206196"/>
                  </a:lnTo>
                  <a:lnTo>
                    <a:pt x="1234773" y="156146"/>
                  </a:lnTo>
                  <a:lnTo>
                    <a:pt x="1251241" y="112002"/>
                  </a:lnTo>
                  <a:lnTo>
                    <a:pt x="1274318" y="73787"/>
                  </a:lnTo>
                  <a:lnTo>
                    <a:pt x="1304655" y="41523"/>
                  </a:lnTo>
                  <a:lnTo>
                    <a:pt x="1338897" y="18462"/>
                  </a:lnTo>
                  <a:lnTo>
                    <a:pt x="1377045" y="4617"/>
                  </a:lnTo>
                  <a:lnTo>
                    <a:pt x="1419098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3661" y="1296669"/>
              <a:ext cx="198501" cy="1234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57231" y="1318260"/>
              <a:ext cx="1282446" cy="65608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851939" y="1313180"/>
              <a:ext cx="1251585" cy="624840"/>
            </a:xfrm>
            <a:custGeom>
              <a:avLst/>
              <a:gdLst/>
              <a:ahLst/>
              <a:cxnLst/>
              <a:rect l="l" t="t" r="r" b="b"/>
              <a:pathLst>
                <a:path w="1251584" h="624839">
                  <a:moveTo>
                    <a:pt x="1134322" y="102362"/>
                  </a:moveTo>
                  <a:lnTo>
                    <a:pt x="908389" y="102362"/>
                  </a:lnTo>
                  <a:lnTo>
                    <a:pt x="785199" y="616712"/>
                  </a:lnTo>
                  <a:lnTo>
                    <a:pt x="950299" y="616712"/>
                  </a:lnTo>
                  <a:lnTo>
                    <a:pt x="969603" y="531368"/>
                  </a:lnTo>
                  <a:lnTo>
                    <a:pt x="1231987" y="531368"/>
                  </a:lnTo>
                  <a:lnTo>
                    <a:pt x="1205677" y="415798"/>
                  </a:lnTo>
                  <a:lnTo>
                    <a:pt x="999448" y="415798"/>
                  </a:lnTo>
                  <a:lnTo>
                    <a:pt x="999781" y="412242"/>
                  </a:lnTo>
                  <a:lnTo>
                    <a:pt x="986240" y="370967"/>
                  </a:lnTo>
                  <a:lnTo>
                    <a:pt x="978747" y="363093"/>
                  </a:lnTo>
                  <a:lnTo>
                    <a:pt x="968206" y="351790"/>
                  </a:lnTo>
                  <a:lnTo>
                    <a:pt x="954871" y="320167"/>
                  </a:lnTo>
                  <a:lnTo>
                    <a:pt x="955468" y="313404"/>
                  </a:lnTo>
                  <a:lnTo>
                    <a:pt x="979001" y="288163"/>
                  </a:lnTo>
                  <a:lnTo>
                    <a:pt x="1176620" y="288163"/>
                  </a:lnTo>
                  <a:lnTo>
                    <a:pt x="1134322" y="102362"/>
                  </a:lnTo>
                  <a:close/>
                </a:path>
                <a:path w="1251584" h="624839">
                  <a:moveTo>
                    <a:pt x="1231987" y="531368"/>
                  </a:moveTo>
                  <a:lnTo>
                    <a:pt x="1068155" y="531368"/>
                  </a:lnTo>
                  <a:lnTo>
                    <a:pt x="1087967" y="616712"/>
                  </a:lnTo>
                  <a:lnTo>
                    <a:pt x="1251416" y="616712"/>
                  </a:lnTo>
                  <a:lnTo>
                    <a:pt x="1231987" y="531368"/>
                  </a:lnTo>
                  <a:close/>
                </a:path>
                <a:path w="1251584" h="624839">
                  <a:moveTo>
                    <a:pt x="1176620" y="288163"/>
                  </a:moveTo>
                  <a:lnTo>
                    <a:pt x="1058249" y="288163"/>
                  </a:lnTo>
                  <a:lnTo>
                    <a:pt x="1065087" y="288762"/>
                  </a:lnTo>
                  <a:lnTo>
                    <a:pt x="1072092" y="290575"/>
                  </a:lnTo>
                  <a:lnTo>
                    <a:pt x="1079287" y="293627"/>
                  </a:lnTo>
                  <a:lnTo>
                    <a:pt x="1086697" y="297942"/>
                  </a:lnTo>
                  <a:lnTo>
                    <a:pt x="1089745" y="302514"/>
                  </a:lnTo>
                  <a:lnTo>
                    <a:pt x="1091269" y="308991"/>
                  </a:lnTo>
                  <a:lnTo>
                    <a:pt x="1091269" y="317500"/>
                  </a:lnTo>
                  <a:lnTo>
                    <a:pt x="1070588" y="361309"/>
                  </a:lnTo>
                  <a:lnTo>
                    <a:pt x="1040755" y="387032"/>
                  </a:lnTo>
                  <a:lnTo>
                    <a:pt x="1018821" y="401490"/>
                  </a:lnTo>
                  <a:lnTo>
                    <a:pt x="1013307" y="405225"/>
                  </a:lnTo>
                  <a:lnTo>
                    <a:pt x="1008292" y="408816"/>
                  </a:lnTo>
                  <a:lnTo>
                    <a:pt x="1003766" y="412242"/>
                  </a:lnTo>
                  <a:lnTo>
                    <a:pt x="999448" y="415798"/>
                  </a:lnTo>
                  <a:lnTo>
                    <a:pt x="1205677" y="415798"/>
                  </a:lnTo>
                  <a:lnTo>
                    <a:pt x="1176620" y="288163"/>
                  </a:lnTo>
                  <a:close/>
                </a:path>
                <a:path w="1251584" h="624839">
                  <a:moveTo>
                    <a:pt x="1058249" y="288163"/>
                  </a:moveTo>
                  <a:lnTo>
                    <a:pt x="994368" y="288163"/>
                  </a:lnTo>
                  <a:lnTo>
                    <a:pt x="1000337" y="289687"/>
                  </a:lnTo>
                  <a:lnTo>
                    <a:pt x="1005417" y="292989"/>
                  </a:lnTo>
                  <a:lnTo>
                    <a:pt x="1011132" y="296164"/>
                  </a:lnTo>
                  <a:lnTo>
                    <a:pt x="1016720" y="302260"/>
                  </a:lnTo>
                  <a:lnTo>
                    <a:pt x="1022054" y="311404"/>
                  </a:lnTo>
                  <a:lnTo>
                    <a:pt x="1030674" y="301236"/>
                  </a:lnTo>
                  <a:lnTo>
                    <a:pt x="1039580" y="293973"/>
                  </a:lnTo>
                  <a:lnTo>
                    <a:pt x="1048771" y="289615"/>
                  </a:lnTo>
                  <a:lnTo>
                    <a:pt x="1058249" y="288163"/>
                  </a:lnTo>
                  <a:close/>
                </a:path>
                <a:path w="1251584" h="624839">
                  <a:moveTo>
                    <a:pt x="186902" y="93853"/>
                  </a:moveTo>
                  <a:lnTo>
                    <a:pt x="135816" y="102346"/>
                  </a:lnTo>
                  <a:lnTo>
                    <a:pt x="91779" y="127889"/>
                  </a:lnTo>
                  <a:lnTo>
                    <a:pt x="53425" y="171402"/>
                  </a:lnTo>
                  <a:lnTo>
                    <a:pt x="24215" y="230632"/>
                  </a:lnTo>
                  <a:lnTo>
                    <a:pt x="5990" y="285956"/>
                  </a:lnTo>
                  <a:lnTo>
                    <a:pt x="93" y="346075"/>
                  </a:lnTo>
                  <a:lnTo>
                    <a:pt x="0" y="349758"/>
                  </a:lnTo>
                  <a:lnTo>
                    <a:pt x="3129" y="406902"/>
                  </a:lnTo>
                  <a:lnTo>
                    <a:pt x="12658" y="459247"/>
                  </a:lnTo>
                  <a:lnTo>
                    <a:pt x="28568" y="505997"/>
                  </a:lnTo>
                  <a:lnTo>
                    <a:pt x="50885" y="547116"/>
                  </a:lnTo>
                  <a:lnTo>
                    <a:pt x="78622" y="580880"/>
                  </a:lnTo>
                  <a:lnTo>
                    <a:pt x="110003" y="605012"/>
                  </a:lnTo>
                  <a:lnTo>
                    <a:pt x="183600" y="624332"/>
                  </a:lnTo>
                  <a:lnTo>
                    <a:pt x="204007" y="622734"/>
                  </a:lnTo>
                  <a:lnTo>
                    <a:pt x="223319" y="617934"/>
                  </a:lnTo>
                  <a:lnTo>
                    <a:pt x="241536" y="609919"/>
                  </a:lnTo>
                  <a:lnTo>
                    <a:pt x="258657" y="598678"/>
                  </a:lnTo>
                  <a:lnTo>
                    <a:pt x="382573" y="598678"/>
                  </a:lnTo>
                  <a:lnTo>
                    <a:pt x="335746" y="504063"/>
                  </a:lnTo>
                  <a:lnTo>
                    <a:pt x="347507" y="471394"/>
                  </a:lnTo>
                  <a:lnTo>
                    <a:pt x="355923" y="435689"/>
                  </a:lnTo>
                  <a:lnTo>
                    <a:pt x="359334" y="409575"/>
                  </a:lnTo>
                  <a:lnTo>
                    <a:pt x="159343" y="409575"/>
                  </a:lnTo>
                  <a:lnTo>
                    <a:pt x="159470" y="407416"/>
                  </a:lnTo>
                  <a:lnTo>
                    <a:pt x="159634" y="406019"/>
                  </a:lnTo>
                  <a:lnTo>
                    <a:pt x="159724" y="402209"/>
                  </a:lnTo>
                  <a:lnTo>
                    <a:pt x="158914" y="392662"/>
                  </a:lnTo>
                  <a:lnTo>
                    <a:pt x="138896" y="357250"/>
                  </a:lnTo>
                  <a:lnTo>
                    <a:pt x="131784" y="349758"/>
                  </a:lnTo>
                  <a:lnTo>
                    <a:pt x="128355" y="346075"/>
                  </a:lnTo>
                  <a:lnTo>
                    <a:pt x="114766" y="314198"/>
                  </a:lnTo>
                  <a:lnTo>
                    <a:pt x="115385" y="307484"/>
                  </a:lnTo>
                  <a:lnTo>
                    <a:pt x="138769" y="281813"/>
                  </a:lnTo>
                  <a:lnTo>
                    <a:pt x="354860" y="281813"/>
                  </a:lnTo>
                  <a:lnTo>
                    <a:pt x="349636" y="256365"/>
                  </a:lnTo>
                  <a:lnTo>
                    <a:pt x="333363" y="212397"/>
                  </a:lnTo>
                  <a:lnTo>
                    <a:pt x="310600" y="172085"/>
                  </a:lnTo>
                  <a:lnTo>
                    <a:pt x="283146" y="137840"/>
                  </a:lnTo>
                  <a:lnTo>
                    <a:pt x="253370" y="113395"/>
                  </a:lnTo>
                  <a:lnTo>
                    <a:pt x="221285" y="98736"/>
                  </a:lnTo>
                  <a:lnTo>
                    <a:pt x="186902" y="93853"/>
                  </a:lnTo>
                  <a:close/>
                </a:path>
                <a:path w="1251584" h="624839">
                  <a:moveTo>
                    <a:pt x="382573" y="598678"/>
                  </a:moveTo>
                  <a:lnTo>
                    <a:pt x="258657" y="598678"/>
                  </a:lnTo>
                  <a:lnTo>
                    <a:pt x="266785" y="616712"/>
                  </a:lnTo>
                  <a:lnTo>
                    <a:pt x="391499" y="616712"/>
                  </a:lnTo>
                  <a:lnTo>
                    <a:pt x="382573" y="598678"/>
                  </a:lnTo>
                  <a:close/>
                </a:path>
                <a:path w="1251584" h="624839">
                  <a:moveTo>
                    <a:pt x="354860" y="281813"/>
                  </a:moveTo>
                  <a:lnTo>
                    <a:pt x="227034" y="281813"/>
                  </a:lnTo>
                  <a:lnTo>
                    <a:pt x="234908" y="284861"/>
                  </a:lnTo>
                  <a:lnTo>
                    <a:pt x="241639" y="290830"/>
                  </a:lnTo>
                  <a:lnTo>
                    <a:pt x="247735" y="296037"/>
                  </a:lnTo>
                  <a:lnTo>
                    <a:pt x="250783" y="303022"/>
                  </a:lnTo>
                  <a:lnTo>
                    <a:pt x="250783" y="311658"/>
                  </a:lnTo>
                  <a:lnTo>
                    <a:pt x="230637" y="354931"/>
                  </a:lnTo>
                  <a:lnTo>
                    <a:pt x="200586" y="381015"/>
                  </a:lnTo>
                  <a:lnTo>
                    <a:pt x="178915" y="395428"/>
                  </a:lnTo>
                  <a:lnTo>
                    <a:pt x="173424" y="399081"/>
                  </a:lnTo>
                  <a:lnTo>
                    <a:pt x="168386" y="402615"/>
                  </a:lnTo>
                  <a:lnTo>
                    <a:pt x="163788" y="406019"/>
                  </a:lnTo>
                  <a:lnTo>
                    <a:pt x="159343" y="409575"/>
                  </a:lnTo>
                  <a:lnTo>
                    <a:pt x="359334" y="409575"/>
                  </a:lnTo>
                  <a:lnTo>
                    <a:pt x="360981" y="396960"/>
                  </a:lnTo>
                  <a:lnTo>
                    <a:pt x="362588" y="357250"/>
                  </a:lnTo>
                  <a:lnTo>
                    <a:pt x="362557" y="353441"/>
                  </a:lnTo>
                  <a:lnTo>
                    <a:pt x="359409" y="303976"/>
                  </a:lnTo>
                  <a:lnTo>
                    <a:pt x="354860" y="281813"/>
                  </a:lnTo>
                  <a:close/>
                </a:path>
                <a:path w="1251584" h="624839">
                  <a:moveTo>
                    <a:pt x="218017" y="281813"/>
                  </a:moveTo>
                  <a:lnTo>
                    <a:pt x="153882" y="281813"/>
                  </a:lnTo>
                  <a:lnTo>
                    <a:pt x="159851" y="283718"/>
                  </a:lnTo>
                  <a:lnTo>
                    <a:pt x="165312" y="287274"/>
                  </a:lnTo>
                  <a:lnTo>
                    <a:pt x="171027" y="290322"/>
                  </a:lnTo>
                  <a:lnTo>
                    <a:pt x="176361" y="296418"/>
                  </a:lnTo>
                  <a:lnTo>
                    <a:pt x="181314" y="305562"/>
                  </a:lnTo>
                  <a:lnTo>
                    <a:pt x="190174" y="295153"/>
                  </a:lnTo>
                  <a:lnTo>
                    <a:pt x="199237" y="287734"/>
                  </a:lnTo>
                  <a:lnTo>
                    <a:pt x="208514" y="283291"/>
                  </a:lnTo>
                  <a:lnTo>
                    <a:pt x="218017" y="281813"/>
                  </a:lnTo>
                  <a:close/>
                </a:path>
                <a:path w="1251584" h="624839">
                  <a:moveTo>
                    <a:pt x="571204" y="102362"/>
                  </a:moveTo>
                  <a:lnTo>
                    <a:pt x="406739" y="102362"/>
                  </a:lnTo>
                  <a:lnTo>
                    <a:pt x="406739" y="296799"/>
                  </a:lnTo>
                  <a:lnTo>
                    <a:pt x="407215" y="341971"/>
                  </a:lnTo>
                  <a:lnTo>
                    <a:pt x="408664" y="381381"/>
                  </a:lnTo>
                  <a:lnTo>
                    <a:pt x="414359" y="441198"/>
                  </a:lnTo>
                  <a:lnTo>
                    <a:pt x="425503" y="487775"/>
                  </a:lnTo>
                  <a:lnTo>
                    <a:pt x="443696" y="531495"/>
                  </a:lnTo>
                  <a:lnTo>
                    <a:pt x="469604" y="569515"/>
                  </a:lnTo>
                  <a:lnTo>
                    <a:pt x="503894" y="599059"/>
                  </a:lnTo>
                  <a:lnTo>
                    <a:pt x="542994" y="617982"/>
                  </a:lnTo>
                  <a:lnTo>
                    <a:pt x="583523" y="624332"/>
                  </a:lnTo>
                  <a:lnTo>
                    <a:pt x="599620" y="623306"/>
                  </a:lnTo>
                  <a:lnTo>
                    <a:pt x="646769" y="607822"/>
                  </a:lnTo>
                  <a:lnTo>
                    <a:pt x="688917" y="575853"/>
                  </a:lnTo>
                  <a:lnTo>
                    <a:pt x="722508" y="529669"/>
                  </a:lnTo>
                  <a:lnTo>
                    <a:pt x="738717" y="491744"/>
                  </a:lnTo>
                  <a:lnTo>
                    <a:pt x="749750" y="451723"/>
                  </a:lnTo>
                  <a:lnTo>
                    <a:pt x="755735" y="413512"/>
                  </a:lnTo>
                  <a:lnTo>
                    <a:pt x="757333" y="391541"/>
                  </a:lnTo>
                  <a:lnTo>
                    <a:pt x="578316" y="391541"/>
                  </a:lnTo>
                  <a:lnTo>
                    <a:pt x="575776" y="388239"/>
                  </a:lnTo>
                  <a:lnTo>
                    <a:pt x="571214" y="341971"/>
                  </a:lnTo>
                  <a:lnTo>
                    <a:pt x="571204" y="102362"/>
                  </a:lnTo>
                  <a:close/>
                </a:path>
                <a:path w="1251584" h="624839">
                  <a:moveTo>
                    <a:pt x="759291" y="102362"/>
                  </a:moveTo>
                  <a:lnTo>
                    <a:pt x="594826" y="102362"/>
                  </a:lnTo>
                  <a:lnTo>
                    <a:pt x="594708" y="333126"/>
                  </a:lnTo>
                  <a:lnTo>
                    <a:pt x="594615" y="341971"/>
                  </a:lnTo>
                  <a:lnTo>
                    <a:pt x="589619" y="387477"/>
                  </a:lnTo>
                  <a:lnTo>
                    <a:pt x="586190" y="391541"/>
                  </a:lnTo>
                  <a:lnTo>
                    <a:pt x="757333" y="391541"/>
                  </a:lnTo>
                  <a:lnTo>
                    <a:pt x="758418" y="365331"/>
                  </a:lnTo>
                  <a:lnTo>
                    <a:pt x="759074" y="333126"/>
                  </a:lnTo>
                  <a:lnTo>
                    <a:pt x="759283" y="296799"/>
                  </a:lnTo>
                  <a:lnTo>
                    <a:pt x="759291" y="102362"/>
                  </a:lnTo>
                  <a:close/>
                </a:path>
                <a:path w="1251584" h="624839">
                  <a:moveTo>
                    <a:pt x="1038437" y="0"/>
                  </a:moveTo>
                  <a:lnTo>
                    <a:pt x="935059" y="0"/>
                  </a:lnTo>
                  <a:lnTo>
                    <a:pt x="1014180" y="101473"/>
                  </a:lnTo>
                  <a:lnTo>
                    <a:pt x="1070568" y="101473"/>
                  </a:lnTo>
                  <a:lnTo>
                    <a:pt x="103843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2239" y="1596771"/>
              <a:ext cx="145542" cy="1367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62133" y="1590421"/>
              <a:ext cx="145161" cy="13690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51898" y="1313180"/>
              <a:ext cx="1251585" cy="624840"/>
            </a:xfrm>
            <a:custGeom>
              <a:avLst/>
              <a:gdLst/>
              <a:ahLst/>
              <a:cxnLst/>
              <a:rect l="l" t="t" r="r" b="b"/>
              <a:pathLst>
                <a:path w="1251584" h="624839">
                  <a:moveTo>
                    <a:pt x="908430" y="102362"/>
                  </a:moveTo>
                  <a:lnTo>
                    <a:pt x="1134363" y="102362"/>
                  </a:lnTo>
                  <a:lnTo>
                    <a:pt x="1251457" y="616712"/>
                  </a:lnTo>
                  <a:lnTo>
                    <a:pt x="1088008" y="616712"/>
                  </a:lnTo>
                  <a:lnTo>
                    <a:pt x="1068197" y="531368"/>
                  </a:lnTo>
                  <a:lnTo>
                    <a:pt x="969645" y="531368"/>
                  </a:lnTo>
                  <a:lnTo>
                    <a:pt x="950341" y="616712"/>
                  </a:lnTo>
                  <a:lnTo>
                    <a:pt x="785241" y="616712"/>
                  </a:lnTo>
                  <a:lnTo>
                    <a:pt x="908430" y="102362"/>
                  </a:lnTo>
                  <a:close/>
                </a:path>
                <a:path w="1251584" h="624839">
                  <a:moveTo>
                    <a:pt x="406780" y="102362"/>
                  </a:moveTo>
                  <a:lnTo>
                    <a:pt x="571246" y="102362"/>
                  </a:lnTo>
                  <a:lnTo>
                    <a:pt x="571246" y="341122"/>
                  </a:lnTo>
                  <a:lnTo>
                    <a:pt x="571414" y="354931"/>
                  </a:lnTo>
                  <a:lnTo>
                    <a:pt x="578357" y="391541"/>
                  </a:lnTo>
                  <a:lnTo>
                    <a:pt x="581659" y="391541"/>
                  </a:lnTo>
                  <a:lnTo>
                    <a:pt x="586231" y="391541"/>
                  </a:lnTo>
                  <a:lnTo>
                    <a:pt x="594675" y="341433"/>
                  </a:lnTo>
                  <a:lnTo>
                    <a:pt x="594868" y="320167"/>
                  </a:lnTo>
                  <a:lnTo>
                    <a:pt x="594868" y="102362"/>
                  </a:lnTo>
                  <a:lnTo>
                    <a:pt x="759332" y="102362"/>
                  </a:lnTo>
                  <a:lnTo>
                    <a:pt x="759332" y="295529"/>
                  </a:lnTo>
                  <a:lnTo>
                    <a:pt x="759116" y="333126"/>
                  </a:lnTo>
                  <a:lnTo>
                    <a:pt x="757350" y="392130"/>
                  </a:lnTo>
                  <a:lnTo>
                    <a:pt x="753421" y="432397"/>
                  </a:lnTo>
                  <a:lnTo>
                    <a:pt x="744900" y="471501"/>
                  </a:lnTo>
                  <a:lnTo>
                    <a:pt x="731279" y="511415"/>
                  </a:lnTo>
                  <a:lnTo>
                    <a:pt x="712559" y="546518"/>
                  </a:lnTo>
                  <a:lnTo>
                    <a:pt x="675766" y="588137"/>
                  </a:lnTo>
                  <a:lnTo>
                    <a:pt x="631285" y="615062"/>
                  </a:lnTo>
                  <a:lnTo>
                    <a:pt x="583565" y="624332"/>
                  </a:lnTo>
                  <a:lnTo>
                    <a:pt x="563139" y="622740"/>
                  </a:lnTo>
                  <a:lnTo>
                    <a:pt x="523289" y="610080"/>
                  </a:lnTo>
                  <a:lnTo>
                    <a:pt x="485743" y="585341"/>
                  </a:lnTo>
                  <a:lnTo>
                    <a:pt x="455644" y="551570"/>
                  </a:lnTo>
                  <a:lnTo>
                    <a:pt x="433760" y="509992"/>
                  </a:lnTo>
                  <a:lnTo>
                    <a:pt x="419092" y="464843"/>
                  </a:lnTo>
                  <a:lnTo>
                    <a:pt x="411067" y="414170"/>
                  </a:lnTo>
                  <a:lnTo>
                    <a:pt x="407257" y="341971"/>
                  </a:lnTo>
                  <a:lnTo>
                    <a:pt x="406780" y="296799"/>
                  </a:lnTo>
                  <a:lnTo>
                    <a:pt x="406780" y="102362"/>
                  </a:lnTo>
                  <a:close/>
                </a:path>
                <a:path w="1251584" h="624839">
                  <a:moveTo>
                    <a:pt x="186944" y="93853"/>
                  </a:moveTo>
                  <a:lnTo>
                    <a:pt x="253412" y="113395"/>
                  </a:lnTo>
                  <a:lnTo>
                    <a:pt x="283188" y="137840"/>
                  </a:lnTo>
                  <a:lnTo>
                    <a:pt x="310642" y="172085"/>
                  </a:lnTo>
                  <a:lnTo>
                    <a:pt x="333404" y="212397"/>
                  </a:lnTo>
                  <a:lnTo>
                    <a:pt x="349678" y="256365"/>
                  </a:lnTo>
                  <a:lnTo>
                    <a:pt x="359451" y="303976"/>
                  </a:lnTo>
                  <a:lnTo>
                    <a:pt x="362711" y="355219"/>
                  </a:lnTo>
                  <a:lnTo>
                    <a:pt x="361023" y="396960"/>
                  </a:lnTo>
                  <a:lnTo>
                    <a:pt x="355965" y="435689"/>
                  </a:lnTo>
                  <a:lnTo>
                    <a:pt x="347549" y="471394"/>
                  </a:lnTo>
                  <a:lnTo>
                    <a:pt x="335787" y="504063"/>
                  </a:lnTo>
                  <a:lnTo>
                    <a:pt x="391541" y="616712"/>
                  </a:lnTo>
                  <a:lnTo>
                    <a:pt x="266826" y="616712"/>
                  </a:lnTo>
                  <a:lnTo>
                    <a:pt x="258699" y="598678"/>
                  </a:lnTo>
                  <a:lnTo>
                    <a:pt x="241577" y="609919"/>
                  </a:lnTo>
                  <a:lnTo>
                    <a:pt x="223361" y="617934"/>
                  </a:lnTo>
                  <a:lnTo>
                    <a:pt x="204049" y="622734"/>
                  </a:lnTo>
                  <a:lnTo>
                    <a:pt x="183642" y="624332"/>
                  </a:lnTo>
                  <a:lnTo>
                    <a:pt x="145045" y="619500"/>
                  </a:lnTo>
                  <a:lnTo>
                    <a:pt x="78664" y="580880"/>
                  </a:lnTo>
                  <a:lnTo>
                    <a:pt x="50926" y="547116"/>
                  </a:lnTo>
                  <a:lnTo>
                    <a:pt x="28610" y="505997"/>
                  </a:lnTo>
                  <a:lnTo>
                    <a:pt x="12700" y="459247"/>
                  </a:lnTo>
                  <a:lnTo>
                    <a:pt x="3171" y="406902"/>
                  </a:lnTo>
                  <a:lnTo>
                    <a:pt x="0" y="348996"/>
                  </a:lnTo>
                  <a:lnTo>
                    <a:pt x="1504" y="316517"/>
                  </a:lnTo>
                  <a:lnTo>
                    <a:pt x="13608" y="257323"/>
                  </a:lnTo>
                  <a:lnTo>
                    <a:pt x="37707" y="199058"/>
                  </a:lnTo>
                  <a:lnTo>
                    <a:pt x="71512" y="147675"/>
                  </a:lnTo>
                  <a:lnTo>
                    <a:pt x="112970" y="112980"/>
                  </a:lnTo>
                  <a:lnTo>
                    <a:pt x="160508" y="95974"/>
                  </a:lnTo>
                  <a:lnTo>
                    <a:pt x="186944" y="93853"/>
                  </a:lnTo>
                  <a:close/>
                </a:path>
                <a:path w="1251584" h="624839">
                  <a:moveTo>
                    <a:pt x="935101" y="0"/>
                  </a:moveTo>
                  <a:lnTo>
                    <a:pt x="1038478" y="0"/>
                  </a:lnTo>
                  <a:lnTo>
                    <a:pt x="1070609" y="101473"/>
                  </a:lnTo>
                  <a:lnTo>
                    <a:pt x="1014222" y="101473"/>
                  </a:lnTo>
                  <a:lnTo>
                    <a:pt x="93510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33588" y="2042160"/>
              <a:ext cx="2881122" cy="75057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128889" y="2037079"/>
              <a:ext cx="2850515" cy="719455"/>
            </a:xfrm>
            <a:custGeom>
              <a:avLst/>
              <a:gdLst/>
              <a:ahLst/>
              <a:cxnLst/>
              <a:rect l="l" t="t" r="r" b="b"/>
              <a:pathLst>
                <a:path w="2850515" h="719455">
                  <a:moveTo>
                    <a:pt x="2351404" y="201422"/>
                  </a:moveTo>
                  <a:lnTo>
                    <a:pt x="2125471" y="201422"/>
                  </a:lnTo>
                  <a:lnTo>
                    <a:pt x="2002281" y="715772"/>
                  </a:lnTo>
                  <a:lnTo>
                    <a:pt x="2167381" y="715772"/>
                  </a:lnTo>
                  <a:lnTo>
                    <a:pt x="2186685" y="630428"/>
                  </a:lnTo>
                  <a:lnTo>
                    <a:pt x="2449070" y="630428"/>
                  </a:lnTo>
                  <a:lnTo>
                    <a:pt x="2422760" y="514858"/>
                  </a:lnTo>
                  <a:lnTo>
                    <a:pt x="2216530" y="514858"/>
                  </a:lnTo>
                  <a:lnTo>
                    <a:pt x="2216911" y="510794"/>
                  </a:lnTo>
                  <a:lnTo>
                    <a:pt x="2203322" y="470027"/>
                  </a:lnTo>
                  <a:lnTo>
                    <a:pt x="2195829" y="462153"/>
                  </a:lnTo>
                  <a:lnTo>
                    <a:pt x="2185288" y="450850"/>
                  </a:lnTo>
                  <a:lnTo>
                    <a:pt x="2171954" y="419227"/>
                  </a:lnTo>
                  <a:lnTo>
                    <a:pt x="2172551" y="412464"/>
                  </a:lnTo>
                  <a:lnTo>
                    <a:pt x="2196083" y="387223"/>
                  </a:lnTo>
                  <a:lnTo>
                    <a:pt x="2393703" y="387223"/>
                  </a:lnTo>
                  <a:lnTo>
                    <a:pt x="2351404" y="201422"/>
                  </a:lnTo>
                  <a:close/>
                </a:path>
                <a:path w="2850515" h="719455">
                  <a:moveTo>
                    <a:pt x="2449070" y="630428"/>
                  </a:moveTo>
                  <a:lnTo>
                    <a:pt x="2285237" y="630428"/>
                  </a:lnTo>
                  <a:lnTo>
                    <a:pt x="2305050" y="715772"/>
                  </a:lnTo>
                  <a:lnTo>
                    <a:pt x="2468499" y="715772"/>
                  </a:lnTo>
                  <a:lnTo>
                    <a:pt x="2449070" y="630428"/>
                  </a:lnTo>
                  <a:close/>
                </a:path>
                <a:path w="2850515" h="719455">
                  <a:moveTo>
                    <a:pt x="2393703" y="387223"/>
                  </a:moveTo>
                  <a:lnTo>
                    <a:pt x="2275331" y="387223"/>
                  </a:lnTo>
                  <a:lnTo>
                    <a:pt x="2282170" y="387822"/>
                  </a:lnTo>
                  <a:lnTo>
                    <a:pt x="2289174" y="389636"/>
                  </a:lnTo>
                  <a:lnTo>
                    <a:pt x="2296370" y="392687"/>
                  </a:lnTo>
                  <a:lnTo>
                    <a:pt x="2303779" y="397002"/>
                  </a:lnTo>
                  <a:lnTo>
                    <a:pt x="2306828" y="401574"/>
                  </a:lnTo>
                  <a:lnTo>
                    <a:pt x="2308352" y="408050"/>
                  </a:lnTo>
                  <a:lnTo>
                    <a:pt x="2308352" y="416560"/>
                  </a:lnTo>
                  <a:lnTo>
                    <a:pt x="2287670" y="460369"/>
                  </a:lnTo>
                  <a:lnTo>
                    <a:pt x="2257837" y="486092"/>
                  </a:lnTo>
                  <a:lnTo>
                    <a:pt x="2236342" y="500253"/>
                  </a:lnTo>
                  <a:lnTo>
                    <a:pt x="2231389" y="503555"/>
                  </a:lnTo>
                  <a:lnTo>
                    <a:pt x="2226944" y="506730"/>
                  </a:lnTo>
                  <a:lnTo>
                    <a:pt x="2216530" y="514858"/>
                  </a:lnTo>
                  <a:lnTo>
                    <a:pt x="2422760" y="514858"/>
                  </a:lnTo>
                  <a:lnTo>
                    <a:pt x="2393703" y="387223"/>
                  </a:lnTo>
                  <a:close/>
                </a:path>
                <a:path w="2850515" h="719455">
                  <a:moveTo>
                    <a:pt x="2275331" y="387223"/>
                  </a:moveTo>
                  <a:lnTo>
                    <a:pt x="2211451" y="387223"/>
                  </a:lnTo>
                  <a:lnTo>
                    <a:pt x="2217419" y="388747"/>
                  </a:lnTo>
                  <a:lnTo>
                    <a:pt x="2222500" y="392049"/>
                  </a:lnTo>
                  <a:lnTo>
                    <a:pt x="2228214" y="395224"/>
                  </a:lnTo>
                  <a:lnTo>
                    <a:pt x="2233803" y="401320"/>
                  </a:lnTo>
                  <a:lnTo>
                    <a:pt x="2239136" y="410464"/>
                  </a:lnTo>
                  <a:lnTo>
                    <a:pt x="2247757" y="400296"/>
                  </a:lnTo>
                  <a:lnTo>
                    <a:pt x="2256662" y="393033"/>
                  </a:lnTo>
                  <a:lnTo>
                    <a:pt x="2265854" y="388675"/>
                  </a:lnTo>
                  <a:lnTo>
                    <a:pt x="2275331" y="387223"/>
                  </a:lnTo>
                  <a:close/>
                </a:path>
                <a:path w="2850515" h="719455">
                  <a:moveTo>
                    <a:pt x="813688" y="201422"/>
                  </a:moveTo>
                  <a:lnTo>
                    <a:pt x="587755" y="201422"/>
                  </a:lnTo>
                  <a:lnTo>
                    <a:pt x="464565" y="715772"/>
                  </a:lnTo>
                  <a:lnTo>
                    <a:pt x="629665" y="715772"/>
                  </a:lnTo>
                  <a:lnTo>
                    <a:pt x="648969" y="630428"/>
                  </a:lnTo>
                  <a:lnTo>
                    <a:pt x="911354" y="630428"/>
                  </a:lnTo>
                  <a:lnTo>
                    <a:pt x="885044" y="514858"/>
                  </a:lnTo>
                  <a:lnTo>
                    <a:pt x="678814" y="514858"/>
                  </a:lnTo>
                  <a:lnTo>
                    <a:pt x="679195" y="510794"/>
                  </a:lnTo>
                  <a:lnTo>
                    <a:pt x="665606" y="470027"/>
                  </a:lnTo>
                  <a:lnTo>
                    <a:pt x="658113" y="462153"/>
                  </a:lnTo>
                  <a:lnTo>
                    <a:pt x="647572" y="450850"/>
                  </a:lnTo>
                  <a:lnTo>
                    <a:pt x="634237" y="419227"/>
                  </a:lnTo>
                  <a:lnTo>
                    <a:pt x="634835" y="412464"/>
                  </a:lnTo>
                  <a:lnTo>
                    <a:pt x="658367" y="387223"/>
                  </a:lnTo>
                  <a:lnTo>
                    <a:pt x="855987" y="387223"/>
                  </a:lnTo>
                  <a:lnTo>
                    <a:pt x="813688" y="201422"/>
                  </a:lnTo>
                  <a:close/>
                </a:path>
                <a:path w="2850515" h="719455">
                  <a:moveTo>
                    <a:pt x="911354" y="630428"/>
                  </a:moveTo>
                  <a:lnTo>
                    <a:pt x="747521" y="630428"/>
                  </a:lnTo>
                  <a:lnTo>
                    <a:pt x="767333" y="715772"/>
                  </a:lnTo>
                  <a:lnTo>
                    <a:pt x="930782" y="715772"/>
                  </a:lnTo>
                  <a:lnTo>
                    <a:pt x="911354" y="630428"/>
                  </a:lnTo>
                  <a:close/>
                </a:path>
                <a:path w="2850515" h="719455">
                  <a:moveTo>
                    <a:pt x="1020826" y="201422"/>
                  </a:moveTo>
                  <a:lnTo>
                    <a:pt x="856868" y="201422"/>
                  </a:lnTo>
                  <a:lnTo>
                    <a:pt x="986549" y="491871"/>
                  </a:lnTo>
                  <a:lnTo>
                    <a:pt x="986662" y="715772"/>
                  </a:lnTo>
                  <a:lnTo>
                    <a:pt x="1151001" y="715772"/>
                  </a:lnTo>
                  <a:lnTo>
                    <a:pt x="1151001" y="491871"/>
                  </a:lnTo>
                  <a:lnTo>
                    <a:pt x="1229980" y="314960"/>
                  </a:lnTo>
                  <a:lnTo>
                    <a:pt x="1068958" y="314960"/>
                  </a:lnTo>
                  <a:lnTo>
                    <a:pt x="1020826" y="201422"/>
                  </a:lnTo>
                  <a:close/>
                </a:path>
                <a:path w="2850515" h="719455">
                  <a:moveTo>
                    <a:pt x="855987" y="387223"/>
                  </a:moveTo>
                  <a:lnTo>
                    <a:pt x="737615" y="387223"/>
                  </a:lnTo>
                  <a:lnTo>
                    <a:pt x="744454" y="387822"/>
                  </a:lnTo>
                  <a:lnTo>
                    <a:pt x="751458" y="389636"/>
                  </a:lnTo>
                  <a:lnTo>
                    <a:pt x="758654" y="392687"/>
                  </a:lnTo>
                  <a:lnTo>
                    <a:pt x="766063" y="397002"/>
                  </a:lnTo>
                  <a:lnTo>
                    <a:pt x="769111" y="401574"/>
                  </a:lnTo>
                  <a:lnTo>
                    <a:pt x="770635" y="408050"/>
                  </a:lnTo>
                  <a:lnTo>
                    <a:pt x="770635" y="416560"/>
                  </a:lnTo>
                  <a:lnTo>
                    <a:pt x="749954" y="460369"/>
                  </a:lnTo>
                  <a:lnTo>
                    <a:pt x="720121" y="486092"/>
                  </a:lnTo>
                  <a:lnTo>
                    <a:pt x="698626" y="500253"/>
                  </a:lnTo>
                  <a:lnTo>
                    <a:pt x="693674" y="503555"/>
                  </a:lnTo>
                  <a:lnTo>
                    <a:pt x="689228" y="506730"/>
                  </a:lnTo>
                  <a:lnTo>
                    <a:pt x="678814" y="514858"/>
                  </a:lnTo>
                  <a:lnTo>
                    <a:pt x="885044" y="514858"/>
                  </a:lnTo>
                  <a:lnTo>
                    <a:pt x="855987" y="387223"/>
                  </a:lnTo>
                  <a:close/>
                </a:path>
                <a:path w="2850515" h="719455">
                  <a:moveTo>
                    <a:pt x="737615" y="387223"/>
                  </a:moveTo>
                  <a:lnTo>
                    <a:pt x="673734" y="387223"/>
                  </a:lnTo>
                  <a:lnTo>
                    <a:pt x="679703" y="388747"/>
                  </a:lnTo>
                  <a:lnTo>
                    <a:pt x="684783" y="392049"/>
                  </a:lnTo>
                  <a:lnTo>
                    <a:pt x="690499" y="395224"/>
                  </a:lnTo>
                  <a:lnTo>
                    <a:pt x="696086" y="401320"/>
                  </a:lnTo>
                  <a:lnTo>
                    <a:pt x="701420" y="410464"/>
                  </a:lnTo>
                  <a:lnTo>
                    <a:pt x="710041" y="400296"/>
                  </a:lnTo>
                  <a:lnTo>
                    <a:pt x="718946" y="393033"/>
                  </a:lnTo>
                  <a:lnTo>
                    <a:pt x="728138" y="388675"/>
                  </a:lnTo>
                  <a:lnTo>
                    <a:pt x="737615" y="387223"/>
                  </a:lnTo>
                  <a:close/>
                </a:path>
                <a:path w="2850515" h="719455">
                  <a:moveTo>
                    <a:pt x="1280667" y="201422"/>
                  </a:moveTo>
                  <a:lnTo>
                    <a:pt x="1116964" y="201422"/>
                  </a:lnTo>
                  <a:lnTo>
                    <a:pt x="1068958" y="314960"/>
                  </a:lnTo>
                  <a:lnTo>
                    <a:pt x="1229980" y="314960"/>
                  </a:lnTo>
                  <a:lnTo>
                    <a:pt x="1280667" y="201422"/>
                  </a:lnTo>
                  <a:close/>
                </a:path>
                <a:path w="2850515" h="719455">
                  <a:moveTo>
                    <a:pt x="2850006" y="563753"/>
                  </a:moveTo>
                  <a:lnTo>
                    <a:pt x="2662174" y="563753"/>
                  </a:lnTo>
                  <a:lnTo>
                    <a:pt x="2724150" y="719074"/>
                  </a:lnTo>
                  <a:lnTo>
                    <a:pt x="2850006" y="719074"/>
                  </a:lnTo>
                  <a:lnTo>
                    <a:pt x="2850006" y="563753"/>
                  </a:lnTo>
                  <a:close/>
                </a:path>
                <a:path w="2850515" h="719455">
                  <a:moveTo>
                    <a:pt x="2616580" y="201422"/>
                  </a:moveTo>
                  <a:lnTo>
                    <a:pt x="2497835" y="201422"/>
                  </a:lnTo>
                  <a:lnTo>
                    <a:pt x="2497835" y="715772"/>
                  </a:lnTo>
                  <a:lnTo>
                    <a:pt x="2662174" y="715772"/>
                  </a:lnTo>
                  <a:lnTo>
                    <a:pt x="2662174" y="563753"/>
                  </a:lnTo>
                  <a:lnTo>
                    <a:pt x="2850006" y="563753"/>
                  </a:lnTo>
                  <a:lnTo>
                    <a:pt x="2850006" y="368808"/>
                  </a:lnTo>
                  <a:lnTo>
                    <a:pt x="2685541" y="368808"/>
                  </a:lnTo>
                  <a:lnTo>
                    <a:pt x="2616580" y="201422"/>
                  </a:lnTo>
                  <a:close/>
                </a:path>
                <a:path w="2850515" h="719455">
                  <a:moveTo>
                    <a:pt x="2850006" y="201422"/>
                  </a:moveTo>
                  <a:lnTo>
                    <a:pt x="2685541" y="201422"/>
                  </a:lnTo>
                  <a:lnTo>
                    <a:pt x="2685541" y="368808"/>
                  </a:lnTo>
                  <a:lnTo>
                    <a:pt x="2850006" y="368808"/>
                  </a:lnTo>
                  <a:lnTo>
                    <a:pt x="2850006" y="201422"/>
                  </a:lnTo>
                  <a:close/>
                </a:path>
                <a:path w="2850515" h="719455">
                  <a:moveTo>
                    <a:pt x="1694560" y="201422"/>
                  </a:moveTo>
                  <a:lnTo>
                    <a:pt x="1537715" y="201422"/>
                  </a:lnTo>
                  <a:lnTo>
                    <a:pt x="1537715" y="715772"/>
                  </a:lnTo>
                  <a:lnTo>
                    <a:pt x="1702053" y="715772"/>
                  </a:lnTo>
                  <a:lnTo>
                    <a:pt x="1702053" y="464947"/>
                  </a:lnTo>
                  <a:lnTo>
                    <a:pt x="1967102" y="464947"/>
                  </a:lnTo>
                  <a:lnTo>
                    <a:pt x="1967102" y="305816"/>
                  </a:lnTo>
                  <a:lnTo>
                    <a:pt x="1751583" y="305816"/>
                  </a:lnTo>
                  <a:lnTo>
                    <a:pt x="1694560" y="201422"/>
                  </a:lnTo>
                  <a:close/>
                </a:path>
                <a:path w="2850515" h="719455">
                  <a:moveTo>
                    <a:pt x="1967102" y="464947"/>
                  </a:moveTo>
                  <a:lnTo>
                    <a:pt x="1802637" y="464947"/>
                  </a:lnTo>
                  <a:lnTo>
                    <a:pt x="1802637" y="715772"/>
                  </a:lnTo>
                  <a:lnTo>
                    <a:pt x="1967102" y="715772"/>
                  </a:lnTo>
                  <a:lnTo>
                    <a:pt x="1967102" y="464947"/>
                  </a:lnTo>
                  <a:close/>
                </a:path>
                <a:path w="2850515" h="719455">
                  <a:moveTo>
                    <a:pt x="1802637" y="464947"/>
                  </a:moveTo>
                  <a:lnTo>
                    <a:pt x="1702053" y="464947"/>
                  </a:lnTo>
                  <a:lnTo>
                    <a:pt x="1751456" y="561848"/>
                  </a:lnTo>
                  <a:lnTo>
                    <a:pt x="1802637" y="464947"/>
                  </a:lnTo>
                  <a:close/>
                </a:path>
                <a:path w="2850515" h="719455">
                  <a:moveTo>
                    <a:pt x="1967102" y="201422"/>
                  </a:moveTo>
                  <a:lnTo>
                    <a:pt x="1808987" y="201422"/>
                  </a:lnTo>
                  <a:lnTo>
                    <a:pt x="1751583" y="305816"/>
                  </a:lnTo>
                  <a:lnTo>
                    <a:pt x="1967102" y="305816"/>
                  </a:lnTo>
                  <a:lnTo>
                    <a:pt x="1967102" y="201422"/>
                  </a:lnTo>
                  <a:close/>
                </a:path>
                <a:path w="2850515" h="719455">
                  <a:moveTo>
                    <a:pt x="156844" y="201422"/>
                  </a:moveTo>
                  <a:lnTo>
                    <a:pt x="0" y="201422"/>
                  </a:lnTo>
                  <a:lnTo>
                    <a:pt x="0" y="715772"/>
                  </a:lnTo>
                  <a:lnTo>
                    <a:pt x="164337" y="715772"/>
                  </a:lnTo>
                  <a:lnTo>
                    <a:pt x="164337" y="464947"/>
                  </a:lnTo>
                  <a:lnTo>
                    <a:pt x="429386" y="464947"/>
                  </a:lnTo>
                  <a:lnTo>
                    <a:pt x="429386" y="305816"/>
                  </a:lnTo>
                  <a:lnTo>
                    <a:pt x="213867" y="305816"/>
                  </a:lnTo>
                  <a:lnTo>
                    <a:pt x="156844" y="201422"/>
                  </a:lnTo>
                  <a:close/>
                </a:path>
                <a:path w="2850515" h="719455">
                  <a:moveTo>
                    <a:pt x="429386" y="464947"/>
                  </a:moveTo>
                  <a:lnTo>
                    <a:pt x="264921" y="464947"/>
                  </a:lnTo>
                  <a:lnTo>
                    <a:pt x="264921" y="715772"/>
                  </a:lnTo>
                  <a:lnTo>
                    <a:pt x="429386" y="715772"/>
                  </a:lnTo>
                  <a:lnTo>
                    <a:pt x="429386" y="464947"/>
                  </a:lnTo>
                  <a:close/>
                </a:path>
                <a:path w="2850515" h="719455">
                  <a:moveTo>
                    <a:pt x="264921" y="464947"/>
                  </a:moveTo>
                  <a:lnTo>
                    <a:pt x="164337" y="464947"/>
                  </a:lnTo>
                  <a:lnTo>
                    <a:pt x="213740" y="561848"/>
                  </a:lnTo>
                  <a:lnTo>
                    <a:pt x="264921" y="464947"/>
                  </a:lnTo>
                  <a:close/>
                </a:path>
                <a:path w="2850515" h="719455">
                  <a:moveTo>
                    <a:pt x="429386" y="201422"/>
                  </a:moveTo>
                  <a:lnTo>
                    <a:pt x="271271" y="201422"/>
                  </a:lnTo>
                  <a:lnTo>
                    <a:pt x="213867" y="305816"/>
                  </a:lnTo>
                  <a:lnTo>
                    <a:pt x="429386" y="305816"/>
                  </a:lnTo>
                  <a:lnTo>
                    <a:pt x="429386" y="201422"/>
                  </a:lnTo>
                  <a:close/>
                </a:path>
                <a:path w="2850515" h="719455">
                  <a:moveTo>
                    <a:pt x="2169032" y="82677"/>
                  </a:moveTo>
                  <a:lnTo>
                    <a:pt x="2145537" y="82677"/>
                  </a:lnTo>
                  <a:lnTo>
                    <a:pt x="2150207" y="108608"/>
                  </a:lnTo>
                  <a:lnTo>
                    <a:pt x="2167022" y="151471"/>
                  </a:lnTo>
                  <a:lnTo>
                    <a:pt x="2192857" y="181883"/>
                  </a:lnTo>
                  <a:lnTo>
                    <a:pt x="2237612" y="199136"/>
                  </a:lnTo>
                  <a:lnTo>
                    <a:pt x="2254855" y="197302"/>
                  </a:lnTo>
                  <a:lnTo>
                    <a:pt x="2299842" y="169799"/>
                  </a:lnTo>
                  <a:lnTo>
                    <a:pt x="2321845" y="133429"/>
                  </a:lnTo>
                  <a:lnTo>
                    <a:pt x="2325205" y="123062"/>
                  </a:lnTo>
                  <a:lnTo>
                    <a:pt x="2238882" y="123062"/>
                  </a:lnTo>
                  <a:lnTo>
                    <a:pt x="2222908" y="122560"/>
                  </a:lnTo>
                  <a:lnTo>
                    <a:pt x="2183749" y="109841"/>
                  </a:lnTo>
                  <a:lnTo>
                    <a:pt x="2173081" y="93700"/>
                  </a:lnTo>
                  <a:lnTo>
                    <a:pt x="2169032" y="82677"/>
                  </a:lnTo>
                  <a:close/>
                </a:path>
                <a:path w="2850515" h="719455">
                  <a:moveTo>
                    <a:pt x="2334894" y="82677"/>
                  </a:moveTo>
                  <a:lnTo>
                    <a:pt x="2311272" y="82677"/>
                  </a:lnTo>
                  <a:lnTo>
                    <a:pt x="2307395" y="93845"/>
                  </a:lnTo>
                  <a:lnTo>
                    <a:pt x="2302636" y="102965"/>
                  </a:lnTo>
                  <a:lnTo>
                    <a:pt x="2256264" y="122562"/>
                  </a:lnTo>
                  <a:lnTo>
                    <a:pt x="2238882" y="123062"/>
                  </a:lnTo>
                  <a:lnTo>
                    <a:pt x="2325205" y="123062"/>
                  </a:lnTo>
                  <a:lnTo>
                    <a:pt x="2329490" y="109841"/>
                  </a:lnTo>
                  <a:lnTo>
                    <a:pt x="2334894" y="82677"/>
                  </a:lnTo>
                  <a:close/>
                </a:path>
                <a:path w="2850515" h="719455">
                  <a:moveTo>
                    <a:pt x="2328163" y="0"/>
                  </a:moveTo>
                  <a:lnTo>
                    <a:pt x="2224024" y="0"/>
                  </a:lnTo>
                  <a:lnTo>
                    <a:pt x="2191257" y="101346"/>
                  </a:lnTo>
                  <a:lnTo>
                    <a:pt x="2248154" y="101346"/>
                  </a:lnTo>
                  <a:lnTo>
                    <a:pt x="23281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96270" y="2419730"/>
              <a:ext cx="145542" cy="1367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58554" y="2419730"/>
              <a:ext cx="145542" cy="13677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128889" y="2238501"/>
              <a:ext cx="2850515" cy="518159"/>
            </a:xfrm>
            <a:custGeom>
              <a:avLst/>
              <a:gdLst/>
              <a:ahLst/>
              <a:cxnLst/>
              <a:rect l="l" t="t" r="r" b="b"/>
              <a:pathLst>
                <a:path w="2850515" h="518160">
                  <a:moveTo>
                    <a:pt x="2497835" y="0"/>
                  </a:moveTo>
                  <a:lnTo>
                    <a:pt x="2616580" y="0"/>
                  </a:lnTo>
                  <a:lnTo>
                    <a:pt x="2685541" y="167386"/>
                  </a:lnTo>
                  <a:lnTo>
                    <a:pt x="2685541" y="0"/>
                  </a:lnTo>
                  <a:lnTo>
                    <a:pt x="2850006" y="0"/>
                  </a:lnTo>
                  <a:lnTo>
                    <a:pt x="2850006" y="517651"/>
                  </a:lnTo>
                  <a:lnTo>
                    <a:pt x="2724150" y="517651"/>
                  </a:lnTo>
                  <a:lnTo>
                    <a:pt x="2662174" y="362331"/>
                  </a:lnTo>
                  <a:lnTo>
                    <a:pt x="2662174" y="514350"/>
                  </a:lnTo>
                  <a:lnTo>
                    <a:pt x="2497835" y="514350"/>
                  </a:lnTo>
                  <a:lnTo>
                    <a:pt x="2497835" y="0"/>
                  </a:lnTo>
                  <a:close/>
                </a:path>
                <a:path w="2850515" h="518160">
                  <a:moveTo>
                    <a:pt x="2125471" y="0"/>
                  </a:moveTo>
                  <a:lnTo>
                    <a:pt x="2351404" y="0"/>
                  </a:lnTo>
                  <a:lnTo>
                    <a:pt x="2468499" y="514350"/>
                  </a:lnTo>
                  <a:lnTo>
                    <a:pt x="2305050" y="514350"/>
                  </a:lnTo>
                  <a:lnTo>
                    <a:pt x="2285237" y="429006"/>
                  </a:lnTo>
                  <a:lnTo>
                    <a:pt x="2186685" y="429006"/>
                  </a:lnTo>
                  <a:lnTo>
                    <a:pt x="2167381" y="514350"/>
                  </a:lnTo>
                  <a:lnTo>
                    <a:pt x="2002281" y="514350"/>
                  </a:lnTo>
                  <a:lnTo>
                    <a:pt x="2125471" y="0"/>
                  </a:lnTo>
                  <a:close/>
                </a:path>
                <a:path w="2850515" h="518160">
                  <a:moveTo>
                    <a:pt x="1537715" y="0"/>
                  </a:moveTo>
                  <a:lnTo>
                    <a:pt x="1694560" y="0"/>
                  </a:lnTo>
                  <a:lnTo>
                    <a:pt x="1751583" y="104394"/>
                  </a:lnTo>
                  <a:lnTo>
                    <a:pt x="1808987" y="0"/>
                  </a:lnTo>
                  <a:lnTo>
                    <a:pt x="1967102" y="0"/>
                  </a:lnTo>
                  <a:lnTo>
                    <a:pt x="1967102" y="514350"/>
                  </a:lnTo>
                  <a:lnTo>
                    <a:pt x="1802637" y="514350"/>
                  </a:lnTo>
                  <a:lnTo>
                    <a:pt x="1802637" y="263525"/>
                  </a:lnTo>
                  <a:lnTo>
                    <a:pt x="1751456" y="360425"/>
                  </a:lnTo>
                  <a:lnTo>
                    <a:pt x="1702053" y="263525"/>
                  </a:lnTo>
                  <a:lnTo>
                    <a:pt x="1702053" y="514350"/>
                  </a:lnTo>
                  <a:lnTo>
                    <a:pt x="1537715" y="514350"/>
                  </a:lnTo>
                  <a:lnTo>
                    <a:pt x="1537715" y="0"/>
                  </a:lnTo>
                  <a:close/>
                </a:path>
                <a:path w="2850515" h="518160">
                  <a:moveTo>
                    <a:pt x="856868" y="0"/>
                  </a:moveTo>
                  <a:lnTo>
                    <a:pt x="1020826" y="0"/>
                  </a:lnTo>
                  <a:lnTo>
                    <a:pt x="1068958" y="113537"/>
                  </a:lnTo>
                  <a:lnTo>
                    <a:pt x="1116964" y="0"/>
                  </a:lnTo>
                  <a:lnTo>
                    <a:pt x="1280667" y="0"/>
                  </a:lnTo>
                  <a:lnTo>
                    <a:pt x="1151001" y="290449"/>
                  </a:lnTo>
                  <a:lnTo>
                    <a:pt x="1151001" y="514350"/>
                  </a:lnTo>
                  <a:lnTo>
                    <a:pt x="986662" y="514350"/>
                  </a:lnTo>
                  <a:lnTo>
                    <a:pt x="986662" y="290702"/>
                  </a:lnTo>
                  <a:lnTo>
                    <a:pt x="856868" y="0"/>
                  </a:lnTo>
                  <a:close/>
                </a:path>
                <a:path w="2850515" h="518160">
                  <a:moveTo>
                    <a:pt x="587755" y="0"/>
                  </a:moveTo>
                  <a:lnTo>
                    <a:pt x="813688" y="0"/>
                  </a:lnTo>
                  <a:lnTo>
                    <a:pt x="930782" y="514350"/>
                  </a:lnTo>
                  <a:lnTo>
                    <a:pt x="767333" y="514350"/>
                  </a:lnTo>
                  <a:lnTo>
                    <a:pt x="747521" y="429006"/>
                  </a:lnTo>
                  <a:lnTo>
                    <a:pt x="648969" y="429006"/>
                  </a:lnTo>
                  <a:lnTo>
                    <a:pt x="629665" y="514350"/>
                  </a:lnTo>
                  <a:lnTo>
                    <a:pt x="464565" y="514350"/>
                  </a:lnTo>
                  <a:lnTo>
                    <a:pt x="587755" y="0"/>
                  </a:lnTo>
                  <a:close/>
                </a:path>
                <a:path w="2850515" h="518160">
                  <a:moveTo>
                    <a:pt x="0" y="0"/>
                  </a:moveTo>
                  <a:lnTo>
                    <a:pt x="156844" y="0"/>
                  </a:lnTo>
                  <a:lnTo>
                    <a:pt x="213867" y="104394"/>
                  </a:lnTo>
                  <a:lnTo>
                    <a:pt x="271271" y="0"/>
                  </a:lnTo>
                  <a:lnTo>
                    <a:pt x="429386" y="0"/>
                  </a:lnTo>
                  <a:lnTo>
                    <a:pt x="429386" y="514350"/>
                  </a:lnTo>
                  <a:lnTo>
                    <a:pt x="264921" y="514350"/>
                  </a:lnTo>
                  <a:lnTo>
                    <a:pt x="264921" y="263525"/>
                  </a:lnTo>
                  <a:lnTo>
                    <a:pt x="213740" y="360425"/>
                  </a:lnTo>
                  <a:lnTo>
                    <a:pt x="164337" y="263525"/>
                  </a:lnTo>
                  <a:lnTo>
                    <a:pt x="164337" y="514350"/>
                  </a:lnTo>
                  <a:lnTo>
                    <a:pt x="0" y="51435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69854" y="2032507"/>
              <a:ext cx="198500" cy="2082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03107" y="2894076"/>
              <a:ext cx="2891790" cy="7261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93202" y="2883789"/>
              <a:ext cx="2869946" cy="70421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907442" y="4255580"/>
              <a:ext cx="405765" cy="601980"/>
            </a:xfrm>
            <a:custGeom>
              <a:avLst/>
              <a:gdLst/>
              <a:ahLst/>
              <a:cxnLst/>
              <a:rect l="l" t="t" r="r" b="b"/>
              <a:pathLst>
                <a:path w="405765" h="601979">
                  <a:moveTo>
                    <a:pt x="405254" y="0"/>
                  </a:moveTo>
                  <a:lnTo>
                    <a:pt x="0" y="75543"/>
                  </a:lnTo>
                  <a:lnTo>
                    <a:pt x="0" y="601358"/>
                  </a:lnTo>
                  <a:lnTo>
                    <a:pt x="405254" y="473186"/>
                  </a:lnTo>
                  <a:lnTo>
                    <a:pt x="405254" y="0"/>
                  </a:lnTo>
                  <a:close/>
                </a:path>
              </a:pathLst>
            </a:custGeom>
            <a:solidFill>
              <a:srgbClr val="F77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483537" y="4255580"/>
              <a:ext cx="424180" cy="601980"/>
            </a:xfrm>
            <a:custGeom>
              <a:avLst/>
              <a:gdLst/>
              <a:ahLst/>
              <a:cxnLst/>
              <a:rect l="l" t="t" r="r" b="b"/>
              <a:pathLst>
                <a:path w="424179" h="601979">
                  <a:moveTo>
                    <a:pt x="0" y="0"/>
                  </a:moveTo>
                  <a:lnTo>
                    <a:pt x="0" y="466661"/>
                  </a:lnTo>
                  <a:lnTo>
                    <a:pt x="423904" y="601358"/>
                  </a:lnTo>
                  <a:lnTo>
                    <a:pt x="423904" y="7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0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18826" y="4302149"/>
              <a:ext cx="391654" cy="5406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89871" y="4302149"/>
              <a:ext cx="400980" cy="5406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64887" y="3925295"/>
              <a:ext cx="863661" cy="87944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393245" y="4556745"/>
              <a:ext cx="445134" cy="661035"/>
            </a:xfrm>
            <a:custGeom>
              <a:avLst/>
              <a:gdLst/>
              <a:ahLst/>
              <a:cxnLst/>
              <a:rect l="l" t="t" r="r" b="b"/>
              <a:pathLst>
                <a:path w="445134" h="661035">
                  <a:moveTo>
                    <a:pt x="0" y="0"/>
                  </a:moveTo>
                  <a:lnTo>
                    <a:pt x="0" y="519755"/>
                  </a:lnTo>
                  <a:lnTo>
                    <a:pt x="444878" y="660550"/>
                  </a:lnTo>
                  <a:lnTo>
                    <a:pt x="444878" y="83428"/>
                  </a:lnTo>
                  <a:lnTo>
                    <a:pt x="349761" y="65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0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838122" y="4556745"/>
              <a:ext cx="465455" cy="661035"/>
            </a:xfrm>
            <a:custGeom>
              <a:avLst/>
              <a:gdLst/>
              <a:ahLst/>
              <a:cxnLst/>
              <a:rect l="l" t="t" r="r" b="b"/>
              <a:pathLst>
                <a:path w="465454" h="661035">
                  <a:moveTo>
                    <a:pt x="465401" y="0"/>
                  </a:moveTo>
                  <a:lnTo>
                    <a:pt x="0" y="83428"/>
                  </a:lnTo>
                  <a:lnTo>
                    <a:pt x="0" y="660550"/>
                  </a:lnTo>
                  <a:lnTo>
                    <a:pt x="125927" y="620933"/>
                  </a:lnTo>
                  <a:lnTo>
                    <a:pt x="162762" y="608776"/>
                  </a:lnTo>
                  <a:lnTo>
                    <a:pt x="465401" y="512764"/>
                  </a:lnTo>
                  <a:lnTo>
                    <a:pt x="465401" y="0"/>
                  </a:lnTo>
                  <a:close/>
                </a:path>
              </a:pathLst>
            </a:custGeom>
            <a:solidFill>
              <a:srgbClr val="E62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75993" y="4358156"/>
              <a:ext cx="948055" cy="150495"/>
            </a:xfrm>
            <a:custGeom>
              <a:avLst/>
              <a:gdLst/>
              <a:ahLst/>
              <a:cxnLst/>
              <a:rect l="l" t="t" r="r" b="b"/>
              <a:pathLst>
                <a:path w="948054" h="150495">
                  <a:moveTo>
                    <a:pt x="462129" y="0"/>
                  </a:moveTo>
                  <a:lnTo>
                    <a:pt x="0" y="79699"/>
                  </a:lnTo>
                  <a:lnTo>
                    <a:pt x="462129" y="150116"/>
                  </a:lnTo>
                  <a:lnTo>
                    <a:pt x="948045" y="79699"/>
                  </a:lnTo>
                  <a:lnTo>
                    <a:pt x="462129" y="0"/>
                  </a:lnTo>
                  <a:close/>
                </a:path>
              </a:pathLst>
            </a:custGeom>
            <a:solidFill>
              <a:srgbClr val="E63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74413" y="4497902"/>
              <a:ext cx="400980" cy="7131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403475" y="4469938"/>
              <a:ext cx="405662" cy="74106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375993" y="4223421"/>
              <a:ext cx="2590975" cy="22921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241221" y="4384257"/>
              <a:ext cx="2725747" cy="228091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566681" y="5003229"/>
              <a:ext cx="600710" cy="890905"/>
            </a:xfrm>
            <a:custGeom>
              <a:avLst/>
              <a:gdLst/>
              <a:ahLst/>
              <a:cxnLst/>
              <a:rect l="l" t="t" r="r" b="b"/>
              <a:pathLst>
                <a:path w="600709" h="890904">
                  <a:moveTo>
                    <a:pt x="600552" y="0"/>
                  </a:moveTo>
                  <a:lnTo>
                    <a:pt x="0" y="112414"/>
                  </a:lnTo>
                  <a:lnTo>
                    <a:pt x="0" y="890821"/>
                  </a:lnTo>
                  <a:lnTo>
                    <a:pt x="600552" y="700818"/>
                  </a:lnTo>
                  <a:lnTo>
                    <a:pt x="600552" y="0"/>
                  </a:lnTo>
                  <a:close/>
                </a:path>
              </a:pathLst>
            </a:custGeom>
            <a:solidFill>
              <a:srgbClr val="D10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939258" y="5003229"/>
              <a:ext cx="628015" cy="890905"/>
            </a:xfrm>
            <a:custGeom>
              <a:avLst/>
              <a:gdLst/>
              <a:ahLst/>
              <a:cxnLst/>
              <a:rect l="l" t="t" r="r" b="b"/>
              <a:pathLst>
                <a:path w="628015" h="890904">
                  <a:moveTo>
                    <a:pt x="0" y="0"/>
                  </a:moveTo>
                  <a:lnTo>
                    <a:pt x="0" y="691587"/>
                  </a:lnTo>
                  <a:lnTo>
                    <a:pt x="324838" y="794351"/>
                  </a:lnTo>
                  <a:lnTo>
                    <a:pt x="627423" y="890821"/>
                  </a:lnTo>
                  <a:lnTo>
                    <a:pt x="627423" y="112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11966" y="4735217"/>
              <a:ext cx="1278890" cy="203200"/>
            </a:xfrm>
            <a:custGeom>
              <a:avLst/>
              <a:gdLst/>
              <a:ahLst/>
              <a:cxnLst/>
              <a:rect l="l" t="t" r="r" b="b"/>
              <a:pathLst>
                <a:path w="1278890" h="203200">
                  <a:moveTo>
                    <a:pt x="654715" y="0"/>
                  </a:moveTo>
                  <a:lnTo>
                    <a:pt x="0" y="107799"/>
                  </a:lnTo>
                  <a:lnTo>
                    <a:pt x="654715" y="203011"/>
                  </a:lnTo>
                  <a:lnTo>
                    <a:pt x="1278360" y="107799"/>
                  </a:lnTo>
                  <a:lnTo>
                    <a:pt x="654715" y="0"/>
                  </a:lnTo>
                  <a:close/>
                </a:path>
              </a:pathLst>
            </a:custGeom>
            <a:solidFill>
              <a:srgbClr val="E63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78620" y="4925080"/>
              <a:ext cx="41986" cy="79721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62594" y="4954452"/>
              <a:ext cx="37788" cy="7930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42369" y="4988019"/>
              <a:ext cx="41986" cy="78882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26342" y="5017390"/>
              <a:ext cx="41986" cy="78463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10316" y="5046761"/>
              <a:ext cx="41986" cy="7804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94290" y="5076132"/>
              <a:ext cx="41986" cy="78043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78264" y="5034174"/>
              <a:ext cx="37788" cy="84756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08067" y="4887317"/>
              <a:ext cx="41986" cy="83917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24093" y="4916689"/>
              <a:ext cx="41986" cy="83498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40120" y="4946060"/>
              <a:ext cx="41986" cy="83078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56146" y="4975431"/>
              <a:ext cx="41986" cy="83078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76371" y="5004802"/>
              <a:ext cx="37788" cy="82658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692397" y="5038369"/>
              <a:ext cx="41986" cy="81819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608423" y="4992215"/>
              <a:ext cx="41986" cy="88952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227032" y="4599340"/>
              <a:ext cx="2897116" cy="201524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21732" y="6066369"/>
              <a:ext cx="361087" cy="49511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31238" y="6066369"/>
              <a:ext cx="369484" cy="49511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10245" y="5721682"/>
              <a:ext cx="1902860" cy="109086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33727" y="3436620"/>
              <a:ext cx="2846831" cy="116738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48100" y="3832859"/>
              <a:ext cx="1123188" cy="70256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352543" y="1868422"/>
              <a:ext cx="3058667" cy="4989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9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9" y="0"/>
            <a:ext cx="12496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496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932" y="0"/>
            <a:ext cx="12496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14800"/>
            <a:ext cx="2971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1001"/>
            <a:ext cx="32004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4495800"/>
            <a:ext cx="2743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0"/>
            <a:ext cx="20574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8800" y="4191001"/>
            <a:ext cx="2362200" cy="1828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62400"/>
            <a:ext cx="2895600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932" y="0"/>
            <a:ext cx="1248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1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481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988" y="0"/>
            <a:ext cx="1249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88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838201" y="208255"/>
            <a:ext cx="10972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NGUYÊN TRI PHUONG PRIMARY SCHOOL</a:t>
            </a: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676400" y="1035531"/>
            <a:ext cx="8709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201817" y="2501220"/>
            <a:ext cx="1165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 HỌC SINH LỚP 5A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1938386" y="3810000"/>
            <a:ext cx="100319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Duyến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45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9" y="0"/>
            <a:ext cx="12496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496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932" y="0"/>
            <a:ext cx="12496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14800"/>
            <a:ext cx="2971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1001"/>
            <a:ext cx="32004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4495800"/>
            <a:ext cx="2743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0"/>
            <a:ext cx="20574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8800" y="4191001"/>
            <a:ext cx="2362200" cy="1828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62400"/>
            <a:ext cx="2895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377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0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88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838201" y="282714"/>
            <a:ext cx="10972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NGUYÊN TRI PHUONG PRIMARY SCHOOL</a:t>
            </a: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201817" y="1219200"/>
            <a:ext cx="1165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3A3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2547986" y="1522274"/>
            <a:ext cx="75104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5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MỚI</a:t>
            </a:r>
          </a:p>
        </p:txBody>
      </p:sp>
    </p:spTree>
    <p:extLst>
      <p:ext uri="{BB962C8B-B14F-4D97-AF65-F5344CB8AC3E}">
        <p14:creationId xmlns:p14="http://schemas.microsoft.com/office/powerpoint/2010/main" val="3087476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18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88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838201" y="282714"/>
            <a:ext cx="10972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NGUYÊN TRI PHUONG PRIMARY SCHOOL</a:t>
            </a: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201817" y="3235404"/>
            <a:ext cx="1165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3A3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2547986" y="1522274"/>
            <a:ext cx="75104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NGÀY HỘI</a:t>
            </a:r>
          </a:p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 TRÒ LÃNH ĐẠO</a:t>
            </a:r>
          </a:p>
        </p:txBody>
      </p:sp>
    </p:spTree>
    <p:extLst>
      <p:ext uri="{BB962C8B-B14F-4D97-AF65-F5344CB8AC3E}">
        <p14:creationId xmlns:p14="http://schemas.microsoft.com/office/powerpoint/2010/main" val="3103865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6350"/>
            <a:ext cx="121920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6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361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7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41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39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997"/>
            <a:chOff x="0" y="0"/>
            <a:chExt cx="12192000" cy="6857997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1724" y="1566672"/>
              <a:ext cx="6780276" cy="4131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9395" y="3702786"/>
              <a:ext cx="457834" cy="554990"/>
            </a:xfrm>
            <a:custGeom>
              <a:avLst/>
              <a:gdLst/>
              <a:ahLst/>
              <a:cxnLst/>
              <a:rect l="l" t="t" r="r" b="b"/>
              <a:pathLst>
                <a:path w="457835" h="554989">
                  <a:moveTo>
                    <a:pt x="390842" y="19481"/>
                  </a:moveTo>
                  <a:lnTo>
                    <a:pt x="385838" y="4927"/>
                  </a:lnTo>
                  <a:lnTo>
                    <a:pt x="370827" y="0"/>
                  </a:lnTo>
                  <a:lnTo>
                    <a:pt x="320154" y="685"/>
                  </a:lnTo>
                  <a:lnTo>
                    <a:pt x="269481" y="2705"/>
                  </a:lnTo>
                  <a:lnTo>
                    <a:pt x="218808" y="5981"/>
                  </a:lnTo>
                  <a:lnTo>
                    <a:pt x="168135" y="10464"/>
                  </a:lnTo>
                  <a:lnTo>
                    <a:pt x="117462" y="16065"/>
                  </a:lnTo>
                  <a:lnTo>
                    <a:pt x="66789" y="22733"/>
                  </a:lnTo>
                  <a:lnTo>
                    <a:pt x="16116" y="30391"/>
                  </a:lnTo>
                  <a:lnTo>
                    <a:pt x="0" y="48031"/>
                  </a:lnTo>
                  <a:lnTo>
                    <a:pt x="838" y="56984"/>
                  </a:lnTo>
                  <a:lnTo>
                    <a:pt x="5016" y="64706"/>
                  </a:lnTo>
                  <a:lnTo>
                    <a:pt x="11328" y="70294"/>
                  </a:lnTo>
                  <a:lnTo>
                    <a:pt x="19075" y="73025"/>
                  </a:lnTo>
                  <a:lnTo>
                    <a:pt x="76581" y="64719"/>
                  </a:lnTo>
                  <a:lnTo>
                    <a:pt x="125628" y="58521"/>
                  </a:lnTo>
                  <a:lnTo>
                    <a:pt x="174663" y="53441"/>
                  </a:lnTo>
                  <a:lnTo>
                    <a:pt x="223710" y="49377"/>
                  </a:lnTo>
                  <a:lnTo>
                    <a:pt x="321792" y="43688"/>
                  </a:lnTo>
                  <a:lnTo>
                    <a:pt x="370827" y="41795"/>
                  </a:lnTo>
                  <a:lnTo>
                    <a:pt x="385838" y="34734"/>
                  </a:lnTo>
                  <a:lnTo>
                    <a:pt x="390842" y="19481"/>
                  </a:lnTo>
                  <a:close/>
                </a:path>
                <a:path w="457835" h="554989">
                  <a:moveTo>
                    <a:pt x="457593" y="433146"/>
                  </a:moveTo>
                  <a:lnTo>
                    <a:pt x="448652" y="420204"/>
                  </a:lnTo>
                  <a:lnTo>
                    <a:pt x="431838" y="417944"/>
                  </a:lnTo>
                  <a:lnTo>
                    <a:pt x="286232" y="460133"/>
                  </a:lnTo>
                  <a:lnTo>
                    <a:pt x="92392" y="512953"/>
                  </a:lnTo>
                  <a:lnTo>
                    <a:pt x="79146" y="523760"/>
                  </a:lnTo>
                  <a:lnTo>
                    <a:pt x="78079" y="539559"/>
                  </a:lnTo>
                  <a:lnTo>
                    <a:pt x="87020" y="552500"/>
                  </a:lnTo>
                  <a:lnTo>
                    <a:pt x="103847" y="554748"/>
                  </a:lnTo>
                  <a:lnTo>
                    <a:pt x="152869" y="542899"/>
                  </a:lnTo>
                  <a:lnTo>
                    <a:pt x="250659" y="516953"/>
                  </a:lnTo>
                  <a:lnTo>
                    <a:pt x="347637" y="488873"/>
                  </a:lnTo>
                  <a:lnTo>
                    <a:pt x="443293" y="459752"/>
                  </a:lnTo>
                  <a:lnTo>
                    <a:pt x="456514" y="448945"/>
                  </a:lnTo>
                  <a:lnTo>
                    <a:pt x="457593" y="433146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853" y="3579486"/>
              <a:ext cx="708278" cy="9916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1667" y="3649577"/>
              <a:ext cx="171886" cy="1334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68284" y="3824374"/>
              <a:ext cx="50165" cy="49530"/>
            </a:xfrm>
            <a:custGeom>
              <a:avLst/>
              <a:gdLst/>
              <a:ahLst/>
              <a:cxnLst/>
              <a:rect l="l" t="t" r="r" b="b"/>
              <a:pathLst>
                <a:path w="50165" h="49529">
                  <a:moveTo>
                    <a:pt x="30505" y="0"/>
                  </a:moveTo>
                  <a:lnTo>
                    <a:pt x="11451" y="0"/>
                  </a:lnTo>
                  <a:lnTo>
                    <a:pt x="0" y="11376"/>
                  </a:lnTo>
                  <a:lnTo>
                    <a:pt x="0" y="34192"/>
                  </a:lnTo>
                  <a:lnTo>
                    <a:pt x="3817" y="37995"/>
                  </a:lnTo>
                  <a:lnTo>
                    <a:pt x="3817" y="41797"/>
                  </a:lnTo>
                  <a:lnTo>
                    <a:pt x="7634" y="41797"/>
                  </a:lnTo>
                  <a:lnTo>
                    <a:pt x="11451" y="45600"/>
                  </a:lnTo>
                  <a:lnTo>
                    <a:pt x="15268" y="45600"/>
                  </a:lnTo>
                  <a:lnTo>
                    <a:pt x="15268" y="49403"/>
                  </a:lnTo>
                  <a:lnTo>
                    <a:pt x="34323" y="49403"/>
                  </a:lnTo>
                  <a:lnTo>
                    <a:pt x="45774" y="37995"/>
                  </a:lnTo>
                  <a:lnTo>
                    <a:pt x="45774" y="26587"/>
                  </a:lnTo>
                  <a:lnTo>
                    <a:pt x="49592" y="26587"/>
                  </a:lnTo>
                  <a:lnTo>
                    <a:pt x="49592" y="22784"/>
                  </a:lnTo>
                  <a:lnTo>
                    <a:pt x="45774" y="18981"/>
                  </a:lnTo>
                  <a:lnTo>
                    <a:pt x="45774" y="15179"/>
                  </a:lnTo>
                  <a:lnTo>
                    <a:pt x="41957" y="11376"/>
                  </a:lnTo>
                  <a:lnTo>
                    <a:pt x="41957" y="7605"/>
                  </a:lnTo>
                  <a:lnTo>
                    <a:pt x="38140" y="7605"/>
                  </a:lnTo>
                  <a:lnTo>
                    <a:pt x="34323" y="3802"/>
                  </a:lnTo>
                  <a:lnTo>
                    <a:pt x="30505" y="3802"/>
                  </a:lnTo>
                  <a:lnTo>
                    <a:pt x="30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05501" y="3907980"/>
              <a:ext cx="494665" cy="585470"/>
            </a:xfrm>
            <a:custGeom>
              <a:avLst/>
              <a:gdLst/>
              <a:ahLst/>
              <a:cxnLst/>
              <a:rect l="l" t="t" r="r" b="b"/>
              <a:pathLst>
                <a:path w="494664" h="585470">
                  <a:moveTo>
                    <a:pt x="367982" y="555752"/>
                  </a:moveTo>
                  <a:lnTo>
                    <a:pt x="355346" y="543331"/>
                  </a:lnTo>
                  <a:lnTo>
                    <a:pt x="307924" y="526605"/>
                  </a:lnTo>
                  <a:lnTo>
                    <a:pt x="260616" y="509079"/>
                  </a:lnTo>
                  <a:lnTo>
                    <a:pt x="166484" y="472173"/>
                  </a:lnTo>
                  <a:lnTo>
                    <a:pt x="27381" y="414134"/>
                  </a:lnTo>
                  <a:lnTo>
                    <a:pt x="11569" y="414248"/>
                  </a:lnTo>
                  <a:lnTo>
                    <a:pt x="1143" y="426478"/>
                  </a:lnTo>
                  <a:lnTo>
                    <a:pt x="0" y="442988"/>
                  </a:lnTo>
                  <a:lnTo>
                    <a:pt x="12115" y="455942"/>
                  </a:lnTo>
                  <a:lnTo>
                    <a:pt x="104508" y="494842"/>
                  </a:lnTo>
                  <a:lnTo>
                    <a:pt x="198170" y="532688"/>
                  </a:lnTo>
                  <a:lnTo>
                    <a:pt x="292658" y="568401"/>
                  </a:lnTo>
                  <a:lnTo>
                    <a:pt x="340080" y="585139"/>
                  </a:lnTo>
                  <a:lnTo>
                    <a:pt x="357492" y="583412"/>
                  </a:lnTo>
                  <a:lnTo>
                    <a:pt x="367753" y="571360"/>
                  </a:lnTo>
                  <a:lnTo>
                    <a:pt x="367982" y="555752"/>
                  </a:lnTo>
                  <a:close/>
                </a:path>
                <a:path w="494664" h="585470">
                  <a:moveTo>
                    <a:pt x="494195" y="89738"/>
                  </a:moveTo>
                  <a:lnTo>
                    <a:pt x="432219" y="55816"/>
                  </a:lnTo>
                  <a:lnTo>
                    <a:pt x="383070" y="44183"/>
                  </a:lnTo>
                  <a:lnTo>
                    <a:pt x="333806" y="33489"/>
                  </a:lnTo>
                  <a:lnTo>
                    <a:pt x="284340" y="23710"/>
                  </a:lnTo>
                  <a:lnTo>
                    <a:pt x="234645" y="14871"/>
                  </a:lnTo>
                  <a:lnTo>
                    <a:pt x="184632" y="6972"/>
                  </a:lnTo>
                  <a:lnTo>
                    <a:pt x="134264" y="0"/>
                  </a:lnTo>
                  <a:lnTo>
                    <a:pt x="118579" y="6591"/>
                  </a:lnTo>
                  <a:lnTo>
                    <a:pt x="111836" y="21374"/>
                  </a:lnTo>
                  <a:lnTo>
                    <a:pt x="114401" y="36868"/>
                  </a:lnTo>
                  <a:lnTo>
                    <a:pt x="126631" y="45593"/>
                  </a:lnTo>
                  <a:lnTo>
                    <a:pt x="175361" y="51155"/>
                  </a:lnTo>
                  <a:lnTo>
                    <a:pt x="223735" y="58064"/>
                  </a:lnTo>
                  <a:lnTo>
                    <a:pt x="271805" y="66217"/>
                  </a:lnTo>
                  <a:lnTo>
                    <a:pt x="319620" y="75577"/>
                  </a:lnTo>
                  <a:lnTo>
                    <a:pt x="367258" y="86080"/>
                  </a:lnTo>
                  <a:lnTo>
                    <a:pt x="414769" y="97624"/>
                  </a:lnTo>
                  <a:lnTo>
                    <a:pt x="462229" y="110172"/>
                  </a:lnTo>
                  <a:lnTo>
                    <a:pt x="472897" y="111607"/>
                  </a:lnTo>
                  <a:lnTo>
                    <a:pt x="481787" y="110172"/>
                  </a:lnTo>
                  <a:lnTo>
                    <a:pt x="488530" y="105905"/>
                  </a:lnTo>
                  <a:lnTo>
                    <a:pt x="492760" y="98767"/>
                  </a:lnTo>
                  <a:lnTo>
                    <a:pt x="494195" y="89738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1536" y="3848648"/>
              <a:ext cx="749237" cy="9886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391" y="3919346"/>
              <a:ext cx="183325" cy="120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86820" y="4075129"/>
              <a:ext cx="46355" cy="45720"/>
            </a:xfrm>
            <a:custGeom>
              <a:avLst/>
              <a:gdLst/>
              <a:ahLst/>
              <a:cxnLst/>
              <a:rect l="l" t="t" r="r" b="b"/>
              <a:pathLst>
                <a:path w="46354" h="45720">
                  <a:moveTo>
                    <a:pt x="30537" y="41797"/>
                  </a:moveTo>
                  <a:lnTo>
                    <a:pt x="11451" y="41797"/>
                  </a:lnTo>
                  <a:lnTo>
                    <a:pt x="15268" y="45600"/>
                  </a:lnTo>
                  <a:lnTo>
                    <a:pt x="30537" y="45600"/>
                  </a:lnTo>
                  <a:lnTo>
                    <a:pt x="30537" y="41797"/>
                  </a:lnTo>
                  <a:close/>
                </a:path>
                <a:path w="46354" h="45720">
                  <a:moveTo>
                    <a:pt x="38172" y="3802"/>
                  </a:moveTo>
                  <a:lnTo>
                    <a:pt x="3817" y="3802"/>
                  </a:lnTo>
                  <a:lnTo>
                    <a:pt x="3817" y="11408"/>
                  </a:lnTo>
                  <a:lnTo>
                    <a:pt x="0" y="11408"/>
                  </a:lnTo>
                  <a:lnTo>
                    <a:pt x="0" y="34224"/>
                  </a:lnTo>
                  <a:lnTo>
                    <a:pt x="7634" y="41797"/>
                  </a:lnTo>
                  <a:lnTo>
                    <a:pt x="41989" y="41797"/>
                  </a:lnTo>
                  <a:lnTo>
                    <a:pt x="41989" y="34224"/>
                  </a:lnTo>
                  <a:lnTo>
                    <a:pt x="45806" y="34224"/>
                  </a:lnTo>
                  <a:lnTo>
                    <a:pt x="45806" y="11408"/>
                  </a:lnTo>
                  <a:lnTo>
                    <a:pt x="38172" y="3802"/>
                  </a:lnTo>
                  <a:close/>
                </a:path>
                <a:path w="46354" h="45720">
                  <a:moveTo>
                    <a:pt x="30537" y="0"/>
                  </a:moveTo>
                  <a:lnTo>
                    <a:pt x="15268" y="0"/>
                  </a:lnTo>
                  <a:lnTo>
                    <a:pt x="15268" y="3802"/>
                  </a:lnTo>
                  <a:lnTo>
                    <a:pt x="34354" y="3802"/>
                  </a:lnTo>
                  <a:lnTo>
                    <a:pt x="30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40554" y="4607093"/>
              <a:ext cx="957580" cy="64769"/>
            </a:xfrm>
            <a:custGeom>
              <a:avLst/>
              <a:gdLst/>
              <a:ahLst/>
              <a:cxnLst/>
              <a:rect l="l" t="t" r="r" b="b"/>
              <a:pathLst>
                <a:path w="957579" h="64770">
                  <a:moveTo>
                    <a:pt x="122055" y="0"/>
                  </a:moveTo>
                  <a:lnTo>
                    <a:pt x="85815" y="4213"/>
                  </a:lnTo>
                  <a:lnTo>
                    <a:pt x="52439" y="16616"/>
                  </a:lnTo>
                  <a:lnTo>
                    <a:pt x="23356" y="36857"/>
                  </a:lnTo>
                  <a:lnTo>
                    <a:pt x="0" y="64582"/>
                  </a:lnTo>
                  <a:lnTo>
                    <a:pt x="957262" y="64582"/>
                  </a:lnTo>
                  <a:lnTo>
                    <a:pt x="930785" y="34256"/>
                  </a:lnTo>
                  <a:lnTo>
                    <a:pt x="874134" y="7303"/>
                  </a:lnTo>
                  <a:lnTo>
                    <a:pt x="122055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21993" y="2017521"/>
              <a:ext cx="3804920" cy="3046095"/>
            </a:xfrm>
            <a:custGeom>
              <a:avLst/>
              <a:gdLst/>
              <a:ahLst/>
              <a:cxnLst/>
              <a:rect l="l" t="t" r="r" b="b"/>
              <a:pathLst>
                <a:path w="3804920" h="3046095">
                  <a:moveTo>
                    <a:pt x="3804678" y="1858911"/>
                  </a:moveTo>
                  <a:lnTo>
                    <a:pt x="3803675" y="1648447"/>
                  </a:lnTo>
                  <a:lnTo>
                    <a:pt x="3774948" y="1513459"/>
                  </a:lnTo>
                  <a:lnTo>
                    <a:pt x="3735794" y="1438224"/>
                  </a:lnTo>
                  <a:lnTo>
                    <a:pt x="3618065" y="1308392"/>
                  </a:lnTo>
                  <a:lnTo>
                    <a:pt x="3620084" y="1304798"/>
                  </a:lnTo>
                  <a:lnTo>
                    <a:pt x="3638943" y="1263434"/>
                  </a:lnTo>
                  <a:lnTo>
                    <a:pt x="3654768" y="1219593"/>
                  </a:lnTo>
                  <a:lnTo>
                    <a:pt x="3667404" y="1173314"/>
                  </a:lnTo>
                  <a:lnTo>
                    <a:pt x="3676751" y="1124610"/>
                  </a:lnTo>
                  <a:lnTo>
                    <a:pt x="3682669" y="1073480"/>
                  </a:lnTo>
                  <a:lnTo>
                    <a:pt x="3697617" y="1024039"/>
                  </a:lnTo>
                  <a:lnTo>
                    <a:pt x="3702380" y="984885"/>
                  </a:lnTo>
                  <a:lnTo>
                    <a:pt x="3705733" y="946670"/>
                  </a:lnTo>
                  <a:lnTo>
                    <a:pt x="3707625" y="909396"/>
                  </a:lnTo>
                  <a:lnTo>
                    <a:pt x="3708069" y="873036"/>
                  </a:lnTo>
                  <a:lnTo>
                    <a:pt x="3707015" y="837603"/>
                  </a:lnTo>
                  <a:lnTo>
                    <a:pt x="3700386" y="769442"/>
                  </a:lnTo>
                  <a:lnTo>
                    <a:pt x="3687584" y="704811"/>
                  </a:lnTo>
                  <a:lnTo>
                    <a:pt x="3668458" y="643636"/>
                  </a:lnTo>
                  <a:lnTo>
                    <a:pt x="3642842" y="585838"/>
                  </a:lnTo>
                  <a:lnTo>
                    <a:pt x="3610597" y="531317"/>
                  </a:lnTo>
                  <a:lnTo>
                    <a:pt x="3571544" y="480009"/>
                  </a:lnTo>
                  <a:lnTo>
                    <a:pt x="3525558" y="431812"/>
                  </a:lnTo>
                  <a:lnTo>
                    <a:pt x="3472446" y="386651"/>
                  </a:lnTo>
                  <a:lnTo>
                    <a:pt x="3412083" y="344436"/>
                  </a:lnTo>
                  <a:lnTo>
                    <a:pt x="3379127" y="324408"/>
                  </a:lnTo>
                  <a:lnTo>
                    <a:pt x="3344291" y="305092"/>
                  </a:lnTo>
                  <a:lnTo>
                    <a:pt x="3307562" y="286461"/>
                  </a:lnTo>
                  <a:lnTo>
                    <a:pt x="3268929" y="268528"/>
                  </a:lnTo>
                  <a:lnTo>
                    <a:pt x="3228352" y="251256"/>
                  </a:lnTo>
                  <a:lnTo>
                    <a:pt x="3185833" y="234657"/>
                  </a:lnTo>
                  <a:lnTo>
                    <a:pt x="3141332" y="218706"/>
                  </a:lnTo>
                  <a:lnTo>
                    <a:pt x="3094850" y="203403"/>
                  </a:lnTo>
                  <a:lnTo>
                    <a:pt x="3046349" y="188734"/>
                  </a:lnTo>
                  <a:lnTo>
                    <a:pt x="2995815" y="174688"/>
                  </a:lnTo>
                  <a:lnTo>
                    <a:pt x="2943237" y="161251"/>
                  </a:lnTo>
                  <a:lnTo>
                    <a:pt x="2888589" y="148412"/>
                  </a:lnTo>
                  <a:lnTo>
                    <a:pt x="2831846" y="136169"/>
                  </a:lnTo>
                  <a:lnTo>
                    <a:pt x="2773007" y="124510"/>
                  </a:lnTo>
                  <a:lnTo>
                    <a:pt x="2712034" y="113411"/>
                  </a:lnTo>
                  <a:lnTo>
                    <a:pt x="2648902" y="102870"/>
                  </a:lnTo>
                  <a:lnTo>
                    <a:pt x="2583624" y="92887"/>
                  </a:lnTo>
                  <a:lnTo>
                    <a:pt x="2516136" y="83439"/>
                  </a:lnTo>
                  <a:lnTo>
                    <a:pt x="2446464" y="74523"/>
                  </a:lnTo>
                  <a:lnTo>
                    <a:pt x="2374557" y="66116"/>
                  </a:lnTo>
                  <a:lnTo>
                    <a:pt x="2223986" y="50812"/>
                  </a:lnTo>
                  <a:lnTo>
                    <a:pt x="1886546" y="22809"/>
                  </a:lnTo>
                  <a:lnTo>
                    <a:pt x="1704784" y="10693"/>
                  </a:lnTo>
                  <a:lnTo>
                    <a:pt x="1589481" y="4902"/>
                  </a:lnTo>
                  <a:lnTo>
                    <a:pt x="1478902" y="1244"/>
                  </a:lnTo>
                  <a:lnTo>
                    <a:pt x="1425384" y="304"/>
                  </a:lnTo>
                  <a:lnTo>
                    <a:pt x="1373060" y="0"/>
                  </a:lnTo>
                  <a:lnTo>
                    <a:pt x="1321917" y="368"/>
                  </a:lnTo>
                  <a:lnTo>
                    <a:pt x="1271968" y="1435"/>
                  </a:lnTo>
                  <a:lnTo>
                    <a:pt x="1223200" y="3251"/>
                  </a:lnTo>
                  <a:lnTo>
                    <a:pt x="1175639" y="5829"/>
                  </a:lnTo>
                  <a:lnTo>
                    <a:pt x="1129271" y="9232"/>
                  </a:lnTo>
                  <a:lnTo>
                    <a:pt x="1084097" y="13462"/>
                  </a:lnTo>
                  <a:lnTo>
                    <a:pt x="1040117" y="18580"/>
                  </a:lnTo>
                  <a:lnTo>
                    <a:pt x="997356" y="24599"/>
                  </a:lnTo>
                  <a:lnTo>
                    <a:pt x="955789" y="31559"/>
                  </a:lnTo>
                  <a:lnTo>
                    <a:pt x="915428" y="39509"/>
                  </a:lnTo>
                  <a:lnTo>
                    <a:pt x="876261" y="48463"/>
                  </a:lnTo>
                  <a:lnTo>
                    <a:pt x="838327" y="58470"/>
                  </a:lnTo>
                  <a:lnTo>
                    <a:pt x="801585" y="69545"/>
                  </a:lnTo>
                  <a:lnTo>
                    <a:pt x="731761" y="95097"/>
                  </a:lnTo>
                  <a:lnTo>
                    <a:pt x="666800" y="125374"/>
                  </a:lnTo>
                  <a:lnTo>
                    <a:pt x="606729" y="160655"/>
                  </a:lnTo>
                  <a:lnTo>
                    <a:pt x="551561" y="201206"/>
                  </a:lnTo>
                  <a:lnTo>
                    <a:pt x="501307" y="247319"/>
                  </a:lnTo>
                  <a:lnTo>
                    <a:pt x="455980" y="299250"/>
                  </a:lnTo>
                  <a:lnTo>
                    <a:pt x="415594" y="357276"/>
                  </a:lnTo>
                  <a:lnTo>
                    <a:pt x="380174" y="421665"/>
                  </a:lnTo>
                  <a:lnTo>
                    <a:pt x="364337" y="456336"/>
                  </a:lnTo>
                  <a:lnTo>
                    <a:pt x="349732" y="492696"/>
                  </a:lnTo>
                  <a:lnTo>
                    <a:pt x="336384" y="530796"/>
                  </a:lnTo>
                  <a:lnTo>
                    <a:pt x="324294" y="570649"/>
                  </a:lnTo>
                  <a:lnTo>
                    <a:pt x="313448" y="612305"/>
                  </a:lnTo>
                  <a:lnTo>
                    <a:pt x="303860" y="655789"/>
                  </a:lnTo>
                  <a:lnTo>
                    <a:pt x="295516" y="701128"/>
                  </a:lnTo>
                  <a:lnTo>
                    <a:pt x="293344" y="748830"/>
                  </a:lnTo>
                  <a:lnTo>
                    <a:pt x="294360" y="795896"/>
                  </a:lnTo>
                  <a:lnTo>
                    <a:pt x="298488" y="842225"/>
                  </a:lnTo>
                  <a:lnTo>
                    <a:pt x="305625" y="887717"/>
                  </a:lnTo>
                  <a:lnTo>
                    <a:pt x="315671" y="932243"/>
                  </a:lnTo>
                  <a:lnTo>
                    <a:pt x="328536" y="975702"/>
                  </a:lnTo>
                  <a:lnTo>
                    <a:pt x="341274" y="1010272"/>
                  </a:lnTo>
                  <a:lnTo>
                    <a:pt x="333959" y="1013345"/>
                  </a:lnTo>
                  <a:lnTo>
                    <a:pt x="196964" y="1100683"/>
                  </a:lnTo>
                  <a:lnTo>
                    <a:pt x="119634" y="1175245"/>
                  </a:lnTo>
                  <a:lnTo>
                    <a:pt x="70396" y="1252232"/>
                  </a:lnTo>
                  <a:lnTo>
                    <a:pt x="32194" y="1371511"/>
                  </a:lnTo>
                  <a:lnTo>
                    <a:pt x="0" y="1616621"/>
                  </a:lnTo>
                  <a:lnTo>
                    <a:pt x="3225" y="1961629"/>
                  </a:lnTo>
                  <a:lnTo>
                    <a:pt x="53721" y="2317927"/>
                  </a:lnTo>
                  <a:lnTo>
                    <a:pt x="120700" y="2548890"/>
                  </a:lnTo>
                  <a:lnTo>
                    <a:pt x="193827" y="2704147"/>
                  </a:lnTo>
                  <a:lnTo>
                    <a:pt x="260515" y="2796667"/>
                  </a:lnTo>
                  <a:lnTo>
                    <a:pt x="337642" y="2863850"/>
                  </a:lnTo>
                  <a:lnTo>
                    <a:pt x="395020" y="2892437"/>
                  </a:lnTo>
                  <a:lnTo>
                    <a:pt x="457238" y="2906560"/>
                  </a:lnTo>
                  <a:lnTo>
                    <a:pt x="524395" y="2904947"/>
                  </a:lnTo>
                  <a:lnTo>
                    <a:pt x="3087497" y="3041751"/>
                  </a:lnTo>
                  <a:lnTo>
                    <a:pt x="3183712" y="3041573"/>
                  </a:lnTo>
                  <a:lnTo>
                    <a:pt x="3245866" y="3022739"/>
                  </a:lnTo>
                  <a:lnTo>
                    <a:pt x="3306114" y="2990367"/>
                  </a:lnTo>
                  <a:lnTo>
                    <a:pt x="3392386" y="2919196"/>
                  </a:lnTo>
                  <a:lnTo>
                    <a:pt x="3472954" y="2824581"/>
                  </a:lnTo>
                  <a:lnTo>
                    <a:pt x="3570008" y="2669235"/>
                  </a:lnTo>
                  <a:lnTo>
                    <a:pt x="3671798" y="2442133"/>
                  </a:lnTo>
                  <a:lnTo>
                    <a:pt x="3760000" y="2146998"/>
                  </a:lnTo>
                  <a:lnTo>
                    <a:pt x="3804678" y="1858911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5378" y="2824303"/>
              <a:ext cx="622935" cy="621030"/>
            </a:xfrm>
            <a:custGeom>
              <a:avLst/>
              <a:gdLst/>
              <a:ahLst/>
              <a:cxnLst/>
              <a:rect l="l" t="t" r="r" b="b"/>
              <a:pathLst>
                <a:path w="622935" h="621029">
                  <a:moveTo>
                    <a:pt x="297667" y="0"/>
                  </a:moveTo>
                  <a:lnTo>
                    <a:pt x="252658" y="5572"/>
                  </a:lnTo>
                  <a:lnTo>
                    <a:pt x="209540" y="17141"/>
                  </a:lnTo>
                  <a:lnTo>
                    <a:pt x="168879" y="34312"/>
                  </a:lnTo>
                  <a:lnTo>
                    <a:pt x="131244" y="56687"/>
                  </a:lnTo>
                  <a:lnTo>
                    <a:pt x="97201" y="83873"/>
                  </a:lnTo>
                  <a:lnTo>
                    <a:pt x="67318" y="115473"/>
                  </a:lnTo>
                  <a:lnTo>
                    <a:pt x="42163" y="151091"/>
                  </a:lnTo>
                  <a:lnTo>
                    <a:pt x="22302" y="190332"/>
                  </a:lnTo>
                  <a:lnTo>
                    <a:pt x="8304" y="232800"/>
                  </a:lnTo>
                  <a:lnTo>
                    <a:pt x="736" y="278099"/>
                  </a:lnTo>
                  <a:lnTo>
                    <a:pt x="0" y="324289"/>
                  </a:lnTo>
                  <a:lnTo>
                    <a:pt x="5832" y="369147"/>
                  </a:lnTo>
                  <a:lnTo>
                    <a:pt x="17803" y="412109"/>
                  </a:lnTo>
                  <a:lnTo>
                    <a:pt x="35483" y="452613"/>
                  </a:lnTo>
                  <a:lnTo>
                    <a:pt x="58443" y="490095"/>
                  </a:lnTo>
                  <a:lnTo>
                    <a:pt x="86252" y="523993"/>
                  </a:lnTo>
                  <a:lnTo>
                    <a:pt x="118480" y="553745"/>
                  </a:lnTo>
                  <a:lnTo>
                    <a:pt x="154697" y="578786"/>
                  </a:lnTo>
                  <a:lnTo>
                    <a:pt x="194474" y="598555"/>
                  </a:lnTo>
                  <a:lnTo>
                    <a:pt x="237381" y="612488"/>
                  </a:lnTo>
                  <a:lnTo>
                    <a:pt x="282988" y="620023"/>
                  </a:lnTo>
                  <a:lnTo>
                    <a:pt x="329238" y="620585"/>
                  </a:lnTo>
                  <a:lnTo>
                    <a:pt x="374010" y="614303"/>
                  </a:lnTo>
                  <a:lnTo>
                    <a:pt x="416769" y="601671"/>
                  </a:lnTo>
                  <a:lnTo>
                    <a:pt x="456983" y="583183"/>
                  </a:lnTo>
                  <a:lnTo>
                    <a:pt x="494118" y="559334"/>
                  </a:lnTo>
                  <a:lnTo>
                    <a:pt x="527642" y="530619"/>
                  </a:lnTo>
                  <a:lnTo>
                    <a:pt x="557021" y="497531"/>
                  </a:lnTo>
                  <a:lnTo>
                    <a:pt x="581723" y="460564"/>
                  </a:lnTo>
                  <a:lnTo>
                    <a:pt x="601214" y="420213"/>
                  </a:lnTo>
                  <a:lnTo>
                    <a:pt x="614962" y="376973"/>
                  </a:lnTo>
                  <a:lnTo>
                    <a:pt x="622434" y="331336"/>
                  </a:lnTo>
                  <a:lnTo>
                    <a:pt x="622879" y="280910"/>
                  </a:lnTo>
                  <a:lnTo>
                    <a:pt x="615451" y="232712"/>
                  </a:lnTo>
                  <a:lnTo>
                    <a:pt x="600745" y="187355"/>
                  </a:lnTo>
                  <a:lnTo>
                    <a:pt x="579356" y="145451"/>
                  </a:lnTo>
                  <a:lnTo>
                    <a:pt x="551879" y="107612"/>
                  </a:lnTo>
                  <a:lnTo>
                    <a:pt x="518908" y="74450"/>
                  </a:lnTo>
                  <a:lnTo>
                    <a:pt x="481040" y="46577"/>
                  </a:lnTo>
                  <a:lnTo>
                    <a:pt x="438869" y="24607"/>
                  </a:lnTo>
                  <a:lnTo>
                    <a:pt x="392991" y="9150"/>
                  </a:lnTo>
                  <a:lnTo>
                    <a:pt x="343999" y="820"/>
                  </a:lnTo>
                  <a:lnTo>
                    <a:pt x="297667" y="0"/>
                  </a:lnTo>
                  <a:close/>
                </a:path>
              </a:pathLst>
            </a:custGeom>
            <a:solidFill>
              <a:srgbClr val="863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63890" y="2861499"/>
              <a:ext cx="558800" cy="558165"/>
            </a:xfrm>
            <a:custGeom>
              <a:avLst/>
              <a:gdLst/>
              <a:ahLst/>
              <a:cxnLst/>
              <a:rect l="l" t="t" r="r" b="b"/>
              <a:pathLst>
                <a:path w="558800" h="558164">
                  <a:moveTo>
                    <a:pt x="291790" y="0"/>
                  </a:moveTo>
                  <a:lnTo>
                    <a:pt x="246842" y="1651"/>
                  </a:lnTo>
                  <a:lnTo>
                    <a:pt x="200517" y="10802"/>
                  </a:lnTo>
                  <a:lnTo>
                    <a:pt x="156927" y="27908"/>
                  </a:lnTo>
                  <a:lnTo>
                    <a:pt x="116939" y="52114"/>
                  </a:lnTo>
                  <a:lnTo>
                    <a:pt x="81420" y="82568"/>
                  </a:lnTo>
                  <a:lnTo>
                    <a:pt x="51240" y="118415"/>
                  </a:lnTo>
                  <a:lnTo>
                    <a:pt x="27265" y="158803"/>
                  </a:lnTo>
                  <a:lnTo>
                    <a:pt x="10365" y="202876"/>
                  </a:lnTo>
                  <a:lnTo>
                    <a:pt x="1687" y="246587"/>
                  </a:lnTo>
                  <a:lnTo>
                    <a:pt x="0" y="289593"/>
                  </a:lnTo>
                  <a:lnTo>
                    <a:pt x="4843" y="331334"/>
                  </a:lnTo>
                  <a:lnTo>
                    <a:pt x="15760" y="371251"/>
                  </a:lnTo>
                  <a:lnTo>
                    <a:pt x="32291" y="408786"/>
                  </a:lnTo>
                  <a:lnTo>
                    <a:pt x="53979" y="443380"/>
                  </a:lnTo>
                  <a:lnTo>
                    <a:pt x="80365" y="474473"/>
                  </a:lnTo>
                  <a:lnTo>
                    <a:pt x="110990" y="501506"/>
                  </a:lnTo>
                  <a:lnTo>
                    <a:pt x="145397" y="523920"/>
                  </a:lnTo>
                  <a:lnTo>
                    <a:pt x="183127" y="541157"/>
                  </a:lnTo>
                  <a:lnTo>
                    <a:pt x="223721" y="552657"/>
                  </a:lnTo>
                  <a:lnTo>
                    <a:pt x="266722" y="557860"/>
                  </a:lnTo>
                  <a:lnTo>
                    <a:pt x="311671" y="556209"/>
                  </a:lnTo>
                  <a:lnTo>
                    <a:pt x="358005" y="547257"/>
                  </a:lnTo>
                  <a:lnTo>
                    <a:pt x="401599" y="530618"/>
                  </a:lnTo>
                  <a:lnTo>
                    <a:pt x="441587" y="506943"/>
                  </a:lnTo>
                  <a:lnTo>
                    <a:pt x="477102" y="476888"/>
                  </a:lnTo>
                  <a:lnTo>
                    <a:pt x="507278" y="441108"/>
                  </a:lnTo>
                  <a:lnTo>
                    <a:pt x="531249" y="400255"/>
                  </a:lnTo>
                  <a:lnTo>
                    <a:pt x="548147" y="354984"/>
                  </a:lnTo>
                  <a:lnTo>
                    <a:pt x="556825" y="311273"/>
                  </a:lnTo>
                  <a:lnTo>
                    <a:pt x="558513" y="268267"/>
                  </a:lnTo>
                  <a:lnTo>
                    <a:pt x="553669" y="226526"/>
                  </a:lnTo>
                  <a:lnTo>
                    <a:pt x="542752" y="186609"/>
                  </a:lnTo>
                  <a:lnTo>
                    <a:pt x="526221" y="149073"/>
                  </a:lnTo>
                  <a:lnTo>
                    <a:pt x="504533" y="114480"/>
                  </a:lnTo>
                  <a:lnTo>
                    <a:pt x="478148" y="83387"/>
                  </a:lnTo>
                  <a:lnTo>
                    <a:pt x="447522" y="56354"/>
                  </a:lnTo>
                  <a:lnTo>
                    <a:pt x="413115" y="33939"/>
                  </a:lnTo>
                  <a:lnTo>
                    <a:pt x="375385" y="16703"/>
                  </a:lnTo>
                  <a:lnTo>
                    <a:pt x="334791" y="5203"/>
                  </a:lnTo>
                  <a:lnTo>
                    <a:pt x="291790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4061" y="2910658"/>
              <a:ext cx="454659" cy="455930"/>
            </a:xfrm>
            <a:custGeom>
              <a:avLst/>
              <a:gdLst/>
              <a:ahLst/>
              <a:cxnLst/>
              <a:rect l="l" t="t" r="r" b="b"/>
              <a:pathLst>
                <a:path w="454660" h="455929">
                  <a:moveTo>
                    <a:pt x="237662" y="0"/>
                  </a:moveTo>
                  <a:lnTo>
                    <a:pt x="192853" y="1927"/>
                  </a:lnTo>
                  <a:lnTo>
                    <a:pt x="144153" y="14458"/>
                  </a:lnTo>
                  <a:lnTo>
                    <a:pt x="99848" y="37530"/>
                  </a:lnTo>
                  <a:lnTo>
                    <a:pt x="61587" y="69896"/>
                  </a:lnTo>
                  <a:lnTo>
                    <a:pt x="31017" y="110308"/>
                  </a:lnTo>
                  <a:lnTo>
                    <a:pt x="9786" y="157520"/>
                  </a:lnTo>
                  <a:lnTo>
                    <a:pt x="688" y="201791"/>
                  </a:lnTo>
                  <a:lnTo>
                    <a:pt x="0" y="244900"/>
                  </a:lnTo>
                  <a:lnTo>
                    <a:pt x="7048" y="286079"/>
                  </a:lnTo>
                  <a:lnTo>
                    <a:pt x="21164" y="324560"/>
                  </a:lnTo>
                  <a:lnTo>
                    <a:pt x="41676" y="359574"/>
                  </a:lnTo>
                  <a:lnTo>
                    <a:pt x="67913" y="390352"/>
                  </a:lnTo>
                  <a:lnTo>
                    <a:pt x="99205" y="416126"/>
                  </a:lnTo>
                  <a:lnTo>
                    <a:pt x="134880" y="436128"/>
                  </a:lnTo>
                  <a:lnTo>
                    <a:pt x="174268" y="449589"/>
                  </a:lnTo>
                  <a:lnTo>
                    <a:pt x="216698" y="455740"/>
                  </a:lnTo>
                  <a:lnTo>
                    <a:pt x="261499" y="453812"/>
                  </a:lnTo>
                  <a:lnTo>
                    <a:pt x="310566" y="441281"/>
                  </a:lnTo>
                  <a:lnTo>
                    <a:pt x="355605" y="418209"/>
                  </a:lnTo>
                  <a:lnTo>
                    <a:pt x="394421" y="385843"/>
                  </a:lnTo>
                  <a:lnTo>
                    <a:pt x="424817" y="345431"/>
                  </a:lnTo>
                  <a:lnTo>
                    <a:pt x="444598" y="298219"/>
                  </a:lnTo>
                  <a:lnTo>
                    <a:pt x="453696" y="253949"/>
                  </a:lnTo>
                  <a:lnTo>
                    <a:pt x="454384" y="210839"/>
                  </a:lnTo>
                  <a:lnTo>
                    <a:pt x="447335" y="169660"/>
                  </a:lnTo>
                  <a:lnTo>
                    <a:pt x="433218" y="131179"/>
                  </a:lnTo>
                  <a:lnTo>
                    <a:pt x="412705" y="96165"/>
                  </a:lnTo>
                  <a:lnTo>
                    <a:pt x="386466" y="65387"/>
                  </a:lnTo>
                  <a:lnTo>
                    <a:pt x="355171" y="39613"/>
                  </a:lnTo>
                  <a:lnTo>
                    <a:pt x="319492" y="19611"/>
                  </a:lnTo>
                  <a:lnTo>
                    <a:pt x="280099" y="6150"/>
                  </a:lnTo>
                  <a:lnTo>
                    <a:pt x="237662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55702" y="3117801"/>
              <a:ext cx="614045" cy="607695"/>
            </a:xfrm>
            <a:custGeom>
              <a:avLst/>
              <a:gdLst/>
              <a:ahLst/>
              <a:cxnLst/>
              <a:rect l="l" t="t" r="r" b="b"/>
              <a:pathLst>
                <a:path w="614045" h="607695">
                  <a:moveTo>
                    <a:pt x="300672" y="0"/>
                  </a:moveTo>
                  <a:lnTo>
                    <a:pt x="257508" y="3733"/>
                  </a:lnTo>
                  <a:lnTo>
                    <a:pt x="216155" y="13186"/>
                  </a:lnTo>
                  <a:lnTo>
                    <a:pt x="177065" y="27974"/>
                  </a:lnTo>
                  <a:lnTo>
                    <a:pt x="140690" y="47714"/>
                  </a:lnTo>
                  <a:lnTo>
                    <a:pt x="107482" y="72023"/>
                  </a:lnTo>
                  <a:lnTo>
                    <a:pt x="77891" y="100518"/>
                  </a:lnTo>
                  <a:lnTo>
                    <a:pt x="52369" y="132816"/>
                  </a:lnTo>
                  <a:lnTo>
                    <a:pt x="31367" y="168533"/>
                  </a:lnTo>
                  <a:lnTo>
                    <a:pt x="15338" y="207287"/>
                  </a:lnTo>
                  <a:lnTo>
                    <a:pt x="4731" y="248694"/>
                  </a:lnTo>
                  <a:lnTo>
                    <a:pt x="0" y="292370"/>
                  </a:lnTo>
                  <a:lnTo>
                    <a:pt x="1594" y="337934"/>
                  </a:lnTo>
                  <a:lnTo>
                    <a:pt x="12456" y="388770"/>
                  </a:lnTo>
                  <a:lnTo>
                    <a:pt x="31464" y="436402"/>
                  </a:lnTo>
                  <a:lnTo>
                    <a:pt x="57884" y="479969"/>
                  </a:lnTo>
                  <a:lnTo>
                    <a:pt x="90981" y="518612"/>
                  </a:lnTo>
                  <a:lnTo>
                    <a:pt x="130022" y="551470"/>
                  </a:lnTo>
                  <a:lnTo>
                    <a:pt x="174270" y="577683"/>
                  </a:lnTo>
                  <a:lnTo>
                    <a:pt x="222993" y="596390"/>
                  </a:lnTo>
                  <a:lnTo>
                    <a:pt x="268427" y="605232"/>
                  </a:lnTo>
                  <a:lnTo>
                    <a:pt x="312952" y="607593"/>
                  </a:lnTo>
                  <a:lnTo>
                    <a:pt x="356117" y="603856"/>
                  </a:lnTo>
                  <a:lnTo>
                    <a:pt x="397470" y="594403"/>
                  </a:lnTo>
                  <a:lnTo>
                    <a:pt x="436559" y="579615"/>
                  </a:lnTo>
                  <a:lnTo>
                    <a:pt x="472934" y="559874"/>
                  </a:lnTo>
                  <a:lnTo>
                    <a:pt x="506143" y="535563"/>
                  </a:lnTo>
                  <a:lnTo>
                    <a:pt x="535734" y="507062"/>
                  </a:lnTo>
                  <a:lnTo>
                    <a:pt x="561256" y="474755"/>
                  </a:lnTo>
                  <a:lnTo>
                    <a:pt x="582257" y="439024"/>
                  </a:lnTo>
                  <a:lnTo>
                    <a:pt x="598287" y="400249"/>
                  </a:lnTo>
                  <a:lnTo>
                    <a:pt x="608893" y="358813"/>
                  </a:lnTo>
                  <a:lnTo>
                    <a:pt x="613625" y="315098"/>
                  </a:lnTo>
                  <a:lnTo>
                    <a:pt x="612031" y="269486"/>
                  </a:lnTo>
                  <a:lnTo>
                    <a:pt x="604083" y="224790"/>
                  </a:lnTo>
                  <a:lnTo>
                    <a:pt x="589247" y="182207"/>
                  </a:lnTo>
                  <a:lnTo>
                    <a:pt x="568148" y="142454"/>
                  </a:lnTo>
                  <a:lnTo>
                    <a:pt x="541412" y="106247"/>
                  </a:lnTo>
                  <a:lnTo>
                    <a:pt x="509667" y="74304"/>
                  </a:lnTo>
                  <a:lnTo>
                    <a:pt x="473537" y="47341"/>
                  </a:lnTo>
                  <a:lnTo>
                    <a:pt x="433650" y="26074"/>
                  </a:lnTo>
                  <a:lnTo>
                    <a:pt x="390632" y="11220"/>
                  </a:lnTo>
                  <a:lnTo>
                    <a:pt x="345198" y="2367"/>
                  </a:lnTo>
                  <a:lnTo>
                    <a:pt x="300672" y="0"/>
                  </a:lnTo>
                  <a:close/>
                </a:path>
              </a:pathLst>
            </a:custGeom>
            <a:solidFill>
              <a:srgbClr val="863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81283" y="3142586"/>
              <a:ext cx="558800" cy="558165"/>
            </a:xfrm>
            <a:custGeom>
              <a:avLst/>
              <a:gdLst/>
              <a:ahLst/>
              <a:cxnLst/>
              <a:rect l="l" t="t" r="r" b="b"/>
              <a:pathLst>
                <a:path w="558800" h="558164">
                  <a:moveTo>
                    <a:pt x="291953" y="0"/>
                  </a:moveTo>
                  <a:lnTo>
                    <a:pt x="247036" y="1646"/>
                  </a:lnTo>
                  <a:lnTo>
                    <a:pt x="200673" y="10813"/>
                  </a:lnTo>
                  <a:lnTo>
                    <a:pt x="157048" y="27958"/>
                  </a:lnTo>
                  <a:lnTo>
                    <a:pt x="117028" y="52209"/>
                  </a:lnTo>
                  <a:lnTo>
                    <a:pt x="81482" y="82696"/>
                  </a:lnTo>
                  <a:lnTo>
                    <a:pt x="51279" y="118549"/>
                  </a:lnTo>
                  <a:lnTo>
                    <a:pt x="27285" y="158897"/>
                  </a:lnTo>
                  <a:lnTo>
                    <a:pt x="10369" y="202871"/>
                  </a:lnTo>
                  <a:lnTo>
                    <a:pt x="1687" y="246585"/>
                  </a:lnTo>
                  <a:lnTo>
                    <a:pt x="0" y="289598"/>
                  </a:lnTo>
                  <a:lnTo>
                    <a:pt x="4849" y="331350"/>
                  </a:lnTo>
                  <a:lnTo>
                    <a:pt x="15776" y="371283"/>
                  </a:lnTo>
                  <a:lnTo>
                    <a:pt x="32322" y="408835"/>
                  </a:lnTo>
                  <a:lnTo>
                    <a:pt x="54028" y="443448"/>
                  </a:lnTo>
                  <a:lnTo>
                    <a:pt x="80436" y="474561"/>
                  </a:lnTo>
                  <a:lnTo>
                    <a:pt x="111086" y="501614"/>
                  </a:lnTo>
                  <a:lnTo>
                    <a:pt x="145521" y="524048"/>
                  </a:lnTo>
                  <a:lnTo>
                    <a:pt x="183282" y="541303"/>
                  </a:lnTo>
                  <a:lnTo>
                    <a:pt x="223909" y="552819"/>
                  </a:lnTo>
                  <a:lnTo>
                    <a:pt x="266944" y="558036"/>
                  </a:lnTo>
                  <a:lnTo>
                    <a:pt x="311929" y="556394"/>
                  </a:lnTo>
                  <a:lnTo>
                    <a:pt x="359577" y="547229"/>
                  </a:lnTo>
                  <a:lnTo>
                    <a:pt x="404052" y="530088"/>
                  </a:lnTo>
                  <a:lnTo>
                    <a:pt x="444483" y="505836"/>
                  </a:lnTo>
                  <a:lnTo>
                    <a:pt x="479994" y="475335"/>
                  </a:lnTo>
                  <a:lnTo>
                    <a:pt x="509713" y="439449"/>
                  </a:lnTo>
                  <a:lnTo>
                    <a:pt x="532766" y="399043"/>
                  </a:lnTo>
                  <a:lnTo>
                    <a:pt x="548278" y="354978"/>
                  </a:lnTo>
                  <a:lnTo>
                    <a:pt x="556961" y="311330"/>
                  </a:lnTo>
                  <a:lnTo>
                    <a:pt x="558649" y="268367"/>
                  </a:lnTo>
                  <a:lnTo>
                    <a:pt x="553802" y="226651"/>
                  </a:lnTo>
                  <a:lnTo>
                    <a:pt x="542881" y="186744"/>
                  </a:lnTo>
                  <a:lnTo>
                    <a:pt x="526344" y="149207"/>
                  </a:lnTo>
                  <a:lnTo>
                    <a:pt x="504651" y="114602"/>
                  </a:lnTo>
                  <a:lnTo>
                    <a:pt x="478261" y="83491"/>
                  </a:lnTo>
                  <a:lnTo>
                    <a:pt x="447635" y="56435"/>
                  </a:lnTo>
                  <a:lnTo>
                    <a:pt x="413231" y="33996"/>
                  </a:lnTo>
                  <a:lnTo>
                    <a:pt x="375510" y="16737"/>
                  </a:lnTo>
                  <a:lnTo>
                    <a:pt x="334931" y="5217"/>
                  </a:lnTo>
                  <a:lnTo>
                    <a:pt x="291953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35302" y="3191747"/>
              <a:ext cx="454659" cy="456565"/>
            </a:xfrm>
            <a:custGeom>
              <a:avLst/>
              <a:gdLst/>
              <a:ahLst/>
              <a:cxnLst/>
              <a:rect l="l" t="t" r="r" b="b"/>
              <a:pathLst>
                <a:path w="454660" h="456564">
                  <a:moveTo>
                    <a:pt x="237781" y="0"/>
                  </a:moveTo>
                  <a:lnTo>
                    <a:pt x="193017" y="1920"/>
                  </a:lnTo>
                  <a:lnTo>
                    <a:pt x="144279" y="14481"/>
                  </a:lnTo>
                  <a:lnTo>
                    <a:pt x="99938" y="37614"/>
                  </a:lnTo>
                  <a:lnTo>
                    <a:pt x="61644" y="70026"/>
                  </a:lnTo>
                  <a:lnTo>
                    <a:pt x="31045" y="110423"/>
                  </a:lnTo>
                  <a:lnTo>
                    <a:pt x="9791" y="157513"/>
                  </a:lnTo>
                  <a:lnTo>
                    <a:pt x="688" y="201789"/>
                  </a:lnTo>
                  <a:lnTo>
                    <a:pt x="0" y="244912"/>
                  </a:lnTo>
                  <a:lnTo>
                    <a:pt x="7055" y="286112"/>
                  </a:lnTo>
                  <a:lnTo>
                    <a:pt x="21182" y="324619"/>
                  </a:lnTo>
                  <a:lnTo>
                    <a:pt x="41711" y="359663"/>
                  </a:lnTo>
                  <a:lnTo>
                    <a:pt x="67970" y="390471"/>
                  </a:lnTo>
                  <a:lnTo>
                    <a:pt x="99287" y="416275"/>
                  </a:lnTo>
                  <a:lnTo>
                    <a:pt x="134993" y="436302"/>
                  </a:lnTo>
                  <a:lnTo>
                    <a:pt x="174416" y="449784"/>
                  </a:lnTo>
                  <a:lnTo>
                    <a:pt x="216884" y="455949"/>
                  </a:lnTo>
                  <a:lnTo>
                    <a:pt x="261727" y="454027"/>
                  </a:lnTo>
                  <a:lnTo>
                    <a:pt x="310310" y="441120"/>
                  </a:lnTo>
                  <a:lnTo>
                    <a:pt x="354557" y="417264"/>
                  </a:lnTo>
                  <a:lnTo>
                    <a:pt x="392803" y="384281"/>
                  </a:lnTo>
                  <a:lnTo>
                    <a:pt x="423384" y="343990"/>
                  </a:lnTo>
                  <a:lnTo>
                    <a:pt x="444635" y="298212"/>
                  </a:lnTo>
                  <a:lnTo>
                    <a:pt x="453738" y="254013"/>
                  </a:lnTo>
                  <a:lnTo>
                    <a:pt x="454428" y="210948"/>
                  </a:lnTo>
                  <a:lnTo>
                    <a:pt x="447378" y="169790"/>
                  </a:lnTo>
                  <a:lnTo>
                    <a:pt x="433259" y="131312"/>
                  </a:lnTo>
                  <a:lnTo>
                    <a:pt x="412745" y="96287"/>
                  </a:lnTo>
                  <a:lnTo>
                    <a:pt x="386508" y="65487"/>
                  </a:lnTo>
                  <a:lnTo>
                    <a:pt x="355221" y="39686"/>
                  </a:lnTo>
                  <a:lnTo>
                    <a:pt x="319555" y="19655"/>
                  </a:lnTo>
                  <a:lnTo>
                    <a:pt x="280185" y="6169"/>
                  </a:lnTo>
                  <a:lnTo>
                    <a:pt x="23778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3847" y="3075787"/>
              <a:ext cx="3867785" cy="570230"/>
            </a:xfrm>
            <a:custGeom>
              <a:avLst/>
              <a:gdLst/>
              <a:ahLst/>
              <a:cxnLst/>
              <a:rect l="l" t="t" r="r" b="b"/>
              <a:pathLst>
                <a:path w="3867785" h="570229">
                  <a:moveTo>
                    <a:pt x="447738" y="59359"/>
                  </a:moveTo>
                  <a:lnTo>
                    <a:pt x="446722" y="38506"/>
                  </a:lnTo>
                  <a:lnTo>
                    <a:pt x="443572" y="18364"/>
                  </a:lnTo>
                  <a:lnTo>
                    <a:pt x="438619" y="0"/>
                  </a:lnTo>
                  <a:lnTo>
                    <a:pt x="396671" y="34226"/>
                  </a:lnTo>
                  <a:lnTo>
                    <a:pt x="358101" y="61315"/>
                  </a:lnTo>
                  <a:lnTo>
                    <a:pt x="317030" y="85559"/>
                  </a:lnTo>
                  <a:lnTo>
                    <a:pt x="273824" y="106959"/>
                  </a:lnTo>
                  <a:lnTo>
                    <a:pt x="228841" y="125488"/>
                  </a:lnTo>
                  <a:lnTo>
                    <a:pt x="187528" y="138150"/>
                  </a:lnTo>
                  <a:lnTo>
                    <a:pt x="144449" y="146875"/>
                  </a:lnTo>
                  <a:lnTo>
                    <a:pt x="100634" y="150622"/>
                  </a:lnTo>
                  <a:lnTo>
                    <a:pt x="57188" y="148310"/>
                  </a:lnTo>
                  <a:lnTo>
                    <a:pt x="0" y="136893"/>
                  </a:lnTo>
                  <a:lnTo>
                    <a:pt x="23177" y="184086"/>
                  </a:lnTo>
                  <a:lnTo>
                    <a:pt x="55524" y="224282"/>
                  </a:lnTo>
                  <a:lnTo>
                    <a:pt x="96100" y="256070"/>
                  </a:lnTo>
                  <a:lnTo>
                    <a:pt x="144005" y="278015"/>
                  </a:lnTo>
                  <a:lnTo>
                    <a:pt x="198335" y="288683"/>
                  </a:lnTo>
                  <a:lnTo>
                    <a:pt x="244652" y="288137"/>
                  </a:lnTo>
                  <a:lnTo>
                    <a:pt x="288556" y="278523"/>
                  </a:lnTo>
                  <a:lnTo>
                    <a:pt x="329069" y="260718"/>
                  </a:lnTo>
                  <a:lnTo>
                    <a:pt x="365201" y="235610"/>
                  </a:lnTo>
                  <a:lnTo>
                    <a:pt x="395973" y="204089"/>
                  </a:lnTo>
                  <a:lnTo>
                    <a:pt x="420395" y="167030"/>
                  </a:lnTo>
                  <a:lnTo>
                    <a:pt x="437476" y="125323"/>
                  </a:lnTo>
                  <a:lnTo>
                    <a:pt x="446252" y="79857"/>
                  </a:lnTo>
                  <a:lnTo>
                    <a:pt x="447738" y="59359"/>
                  </a:lnTo>
                  <a:close/>
                </a:path>
                <a:path w="3867785" h="570229">
                  <a:moveTo>
                    <a:pt x="3867531" y="341922"/>
                  </a:moveTo>
                  <a:lnTo>
                    <a:pt x="3841292" y="359041"/>
                  </a:lnTo>
                  <a:lnTo>
                    <a:pt x="3817912" y="376148"/>
                  </a:lnTo>
                  <a:lnTo>
                    <a:pt x="3777119" y="397421"/>
                  </a:lnTo>
                  <a:lnTo>
                    <a:pt x="3734930" y="415124"/>
                  </a:lnTo>
                  <a:lnTo>
                    <a:pt x="3691356" y="428561"/>
                  </a:lnTo>
                  <a:lnTo>
                    <a:pt x="3646449" y="436994"/>
                  </a:lnTo>
                  <a:lnTo>
                    <a:pt x="3602977" y="439788"/>
                  </a:lnTo>
                  <a:lnTo>
                    <a:pt x="3559137" y="436524"/>
                  </a:lnTo>
                  <a:lnTo>
                    <a:pt x="3516020" y="426834"/>
                  </a:lnTo>
                  <a:lnTo>
                    <a:pt x="3474682" y="410375"/>
                  </a:lnTo>
                  <a:lnTo>
                    <a:pt x="3427984" y="383108"/>
                  </a:lnTo>
                  <a:lnTo>
                    <a:pt x="3413607" y="372351"/>
                  </a:lnTo>
                  <a:lnTo>
                    <a:pt x="3426752" y="421843"/>
                  </a:lnTo>
                  <a:lnTo>
                    <a:pt x="3450082" y="466699"/>
                  </a:lnTo>
                  <a:lnTo>
                    <a:pt x="3482314" y="505409"/>
                  </a:lnTo>
                  <a:lnTo>
                    <a:pt x="3522180" y="536511"/>
                  </a:lnTo>
                  <a:lnTo>
                    <a:pt x="3568420" y="558533"/>
                  </a:lnTo>
                  <a:lnTo>
                    <a:pt x="3619741" y="569988"/>
                  </a:lnTo>
                  <a:lnTo>
                    <a:pt x="3665994" y="569429"/>
                  </a:lnTo>
                  <a:lnTo>
                    <a:pt x="3709847" y="559790"/>
                  </a:lnTo>
                  <a:lnTo>
                    <a:pt x="3750335" y="541947"/>
                  </a:lnTo>
                  <a:lnTo>
                    <a:pt x="3786454" y="516801"/>
                  </a:lnTo>
                  <a:lnTo>
                    <a:pt x="3817226" y="485241"/>
                  </a:lnTo>
                  <a:lnTo>
                    <a:pt x="3841661" y="448144"/>
                  </a:lnTo>
                  <a:lnTo>
                    <a:pt x="3858755" y="406425"/>
                  </a:lnTo>
                  <a:lnTo>
                    <a:pt x="3867531" y="360946"/>
                  </a:lnTo>
                  <a:lnTo>
                    <a:pt x="3867531" y="341922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96849" y="2196742"/>
              <a:ext cx="2371725" cy="979169"/>
            </a:xfrm>
            <a:custGeom>
              <a:avLst/>
              <a:gdLst/>
              <a:ahLst/>
              <a:cxnLst/>
              <a:rect l="l" t="t" r="r" b="b"/>
              <a:pathLst>
                <a:path w="2371725" h="979169">
                  <a:moveTo>
                    <a:pt x="462790" y="1255"/>
                  </a:moveTo>
                  <a:lnTo>
                    <a:pt x="415948" y="0"/>
                  </a:lnTo>
                  <a:lnTo>
                    <a:pt x="370197" y="3685"/>
                  </a:lnTo>
                  <a:lnTo>
                    <a:pt x="325816" y="12082"/>
                  </a:lnTo>
                  <a:lnTo>
                    <a:pt x="283082" y="24959"/>
                  </a:lnTo>
                  <a:lnTo>
                    <a:pt x="203669" y="63233"/>
                  </a:lnTo>
                  <a:lnTo>
                    <a:pt x="134183" y="116664"/>
                  </a:lnTo>
                  <a:lnTo>
                    <a:pt x="76846" y="183408"/>
                  </a:lnTo>
                  <a:lnTo>
                    <a:pt x="33884" y="261622"/>
                  </a:lnTo>
                  <a:lnTo>
                    <a:pt x="18488" y="304454"/>
                  </a:lnTo>
                  <a:lnTo>
                    <a:pt x="7519" y="349463"/>
                  </a:lnTo>
                  <a:lnTo>
                    <a:pt x="1257" y="396417"/>
                  </a:lnTo>
                  <a:lnTo>
                    <a:pt x="0" y="443114"/>
                  </a:lnTo>
                  <a:lnTo>
                    <a:pt x="3691" y="488716"/>
                  </a:lnTo>
                  <a:lnTo>
                    <a:pt x="12095" y="532946"/>
                  </a:lnTo>
                  <a:lnTo>
                    <a:pt x="42089" y="616186"/>
                  </a:lnTo>
                  <a:lnTo>
                    <a:pt x="88084" y="690627"/>
                  </a:lnTo>
                  <a:lnTo>
                    <a:pt x="148181" y="754059"/>
                  </a:lnTo>
                  <a:lnTo>
                    <a:pt x="220484" y="804275"/>
                  </a:lnTo>
                  <a:lnTo>
                    <a:pt x="303093" y="839067"/>
                  </a:lnTo>
                  <a:lnTo>
                    <a:pt x="347670" y="849988"/>
                  </a:lnTo>
                  <a:lnTo>
                    <a:pt x="394112" y="856225"/>
                  </a:lnTo>
                  <a:lnTo>
                    <a:pt x="1908339" y="977911"/>
                  </a:lnTo>
                  <a:lnTo>
                    <a:pt x="1955160" y="979167"/>
                  </a:lnTo>
                  <a:lnTo>
                    <a:pt x="2000895" y="975489"/>
                  </a:lnTo>
                  <a:lnTo>
                    <a:pt x="2045268" y="967114"/>
                  </a:lnTo>
                  <a:lnTo>
                    <a:pt x="2128807" y="937220"/>
                  </a:lnTo>
                  <a:lnTo>
                    <a:pt x="2203547" y="891383"/>
                  </a:lnTo>
                  <a:lnTo>
                    <a:pt x="2267257" y="831500"/>
                  </a:lnTo>
                  <a:lnTo>
                    <a:pt x="2317707" y="759469"/>
                  </a:lnTo>
                  <a:lnTo>
                    <a:pt x="2352666" y="677187"/>
                  </a:lnTo>
                  <a:lnTo>
                    <a:pt x="2363640" y="632795"/>
                  </a:lnTo>
                  <a:lnTo>
                    <a:pt x="2369904" y="586551"/>
                  </a:lnTo>
                  <a:lnTo>
                    <a:pt x="2371166" y="539909"/>
                  </a:lnTo>
                  <a:lnTo>
                    <a:pt x="2367473" y="494347"/>
                  </a:lnTo>
                  <a:lnTo>
                    <a:pt x="2359066" y="450144"/>
                  </a:lnTo>
                  <a:lnTo>
                    <a:pt x="2329058" y="366923"/>
                  </a:lnTo>
                  <a:lnTo>
                    <a:pt x="2283046" y="292467"/>
                  </a:lnTo>
                  <a:lnTo>
                    <a:pt x="2222934" y="229000"/>
                  </a:lnTo>
                  <a:lnTo>
                    <a:pt x="2150627" y="178742"/>
                  </a:lnTo>
                  <a:lnTo>
                    <a:pt x="2068031" y="143916"/>
                  </a:lnTo>
                  <a:lnTo>
                    <a:pt x="2023469" y="132984"/>
                  </a:lnTo>
                  <a:lnTo>
                    <a:pt x="462790" y="1255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6085" y="2213525"/>
              <a:ext cx="2213986" cy="91264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34810" y="2284843"/>
              <a:ext cx="2095500" cy="803275"/>
            </a:xfrm>
            <a:custGeom>
              <a:avLst/>
              <a:gdLst/>
              <a:ahLst/>
              <a:cxnLst/>
              <a:rect l="l" t="t" r="r" b="b"/>
              <a:pathLst>
                <a:path w="2095500" h="803275">
                  <a:moveTo>
                    <a:pt x="327265" y="0"/>
                  </a:moveTo>
                  <a:lnTo>
                    <a:pt x="281545" y="5509"/>
                  </a:lnTo>
                  <a:lnTo>
                    <a:pt x="237678" y="16772"/>
                  </a:lnTo>
                  <a:lnTo>
                    <a:pt x="196116" y="33420"/>
                  </a:lnTo>
                  <a:lnTo>
                    <a:pt x="157308" y="55080"/>
                  </a:lnTo>
                  <a:lnTo>
                    <a:pt x="121705" y="81383"/>
                  </a:lnTo>
                  <a:lnTo>
                    <a:pt x="89758" y="111958"/>
                  </a:lnTo>
                  <a:lnTo>
                    <a:pt x="61917" y="146432"/>
                  </a:lnTo>
                  <a:lnTo>
                    <a:pt x="38632" y="184437"/>
                  </a:lnTo>
                  <a:lnTo>
                    <a:pt x="20354" y="225601"/>
                  </a:lnTo>
                  <a:lnTo>
                    <a:pt x="7533" y="269552"/>
                  </a:lnTo>
                  <a:lnTo>
                    <a:pt x="620" y="315922"/>
                  </a:lnTo>
                  <a:lnTo>
                    <a:pt x="0" y="362899"/>
                  </a:lnTo>
                  <a:lnTo>
                    <a:pt x="5525" y="408465"/>
                  </a:lnTo>
                  <a:lnTo>
                    <a:pt x="16826" y="452175"/>
                  </a:lnTo>
                  <a:lnTo>
                    <a:pt x="33531" y="493580"/>
                  </a:lnTo>
                  <a:lnTo>
                    <a:pt x="55268" y="532234"/>
                  </a:lnTo>
                  <a:lnTo>
                    <a:pt x="81668" y="567691"/>
                  </a:lnTo>
                  <a:lnTo>
                    <a:pt x="112359" y="599504"/>
                  </a:lnTo>
                  <a:lnTo>
                    <a:pt x="146970" y="627225"/>
                  </a:lnTo>
                  <a:lnTo>
                    <a:pt x="185130" y="650409"/>
                  </a:lnTo>
                  <a:lnTo>
                    <a:pt x="226468" y="668609"/>
                  </a:lnTo>
                  <a:lnTo>
                    <a:pt x="270614" y="681377"/>
                  </a:lnTo>
                  <a:lnTo>
                    <a:pt x="317195" y="688268"/>
                  </a:lnTo>
                  <a:lnTo>
                    <a:pt x="1720754" y="802348"/>
                  </a:lnTo>
                  <a:lnTo>
                    <a:pt x="1767838" y="802965"/>
                  </a:lnTo>
                  <a:lnTo>
                    <a:pt x="1813386" y="797456"/>
                  </a:lnTo>
                  <a:lnTo>
                    <a:pt x="1856991" y="786192"/>
                  </a:lnTo>
                  <a:lnTo>
                    <a:pt x="1898243" y="769544"/>
                  </a:lnTo>
                  <a:lnTo>
                    <a:pt x="1936734" y="747884"/>
                  </a:lnTo>
                  <a:lnTo>
                    <a:pt x="1972054" y="721581"/>
                  </a:lnTo>
                  <a:lnTo>
                    <a:pt x="2003796" y="691007"/>
                  </a:lnTo>
                  <a:lnTo>
                    <a:pt x="2031551" y="656532"/>
                  </a:lnTo>
                  <a:lnTo>
                    <a:pt x="2054910" y="618527"/>
                  </a:lnTo>
                  <a:lnTo>
                    <a:pt x="2073464" y="577364"/>
                  </a:lnTo>
                  <a:lnTo>
                    <a:pt x="2086805" y="533412"/>
                  </a:lnTo>
                  <a:lnTo>
                    <a:pt x="2094523" y="487042"/>
                  </a:lnTo>
                  <a:lnTo>
                    <a:pt x="2095148" y="440065"/>
                  </a:lnTo>
                  <a:lnTo>
                    <a:pt x="2089634" y="394499"/>
                  </a:lnTo>
                  <a:lnTo>
                    <a:pt x="2078350" y="350790"/>
                  </a:lnTo>
                  <a:lnTo>
                    <a:pt x="2061665" y="309384"/>
                  </a:lnTo>
                  <a:lnTo>
                    <a:pt x="2039947" y="270730"/>
                  </a:lnTo>
                  <a:lnTo>
                    <a:pt x="2013567" y="235273"/>
                  </a:lnTo>
                  <a:lnTo>
                    <a:pt x="1982892" y="203461"/>
                  </a:lnTo>
                  <a:lnTo>
                    <a:pt x="1948291" y="175739"/>
                  </a:lnTo>
                  <a:lnTo>
                    <a:pt x="1910134" y="152555"/>
                  </a:lnTo>
                  <a:lnTo>
                    <a:pt x="1868789" y="134355"/>
                  </a:lnTo>
                  <a:lnTo>
                    <a:pt x="1824626" y="121587"/>
                  </a:lnTo>
                  <a:lnTo>
                    <a:pt x="1778012" y="114696"/>
                  </a:lnTo>
                  <a:lnTo>
                    <a:pt x="374389" y="616"/>
                  </a:lnTo>
                  <a:lnTo>
                    <a:pt x="327265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0601" y="2365633"/>
              <a:ext cx="1984953" cy="6084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725661" y="2391231"/>
              <a:ext cx="1901189" cy="511175"/>
            </a:xfrm>
            <a:custGeom>
              <a:avLst/>
              <a:gdLst/>
              <a:ahLst/>
              <a:cxnLst/>
              <a:rect l="l" t="t" r="r" b="b"/>
              <a:pathLst>
                <a:path w="1901189" h="511175">
                  <a:moveTo>
                    <a:pt x="239090" y="288683"/>
                  </a:moveTo>
                  <a:lnTo>
                    <a:pt x="232067" y="240436"/>
                  </a:lnTo>
                  <a:lnTo>
                    <a:pt x="177520" y="191770"/>
                  </a:lnTo>
                  <a:lnTo>
                    <a:pt x="123342" y="167716"/>
                  </a:lnTo>
                  <a:lnTo>
                    <a:pt x="102666" y="155778"/>
                  </a:lnTo>
                  <a:lnTo>
                    <a:pt x="86639" y="142316"/>
                  </a:lnTo>
                  <a:lnTo>
                    <a:pt x="75615" y="127381"/>
                  </a:lnTo>
                  <a:lnTo>
                    <a:pt x="69964" y="110985"/>
                  </a:lnTo>
                  <a:lnTo>
                    <a:pt x="68414" y="102425"/>
                  </a:lnTo>
                  <a:lnTo>
                    <a:pt x="68999" y="93878"/>
                  </a:lnTo>
                  <a:lnTo>
                    <a:pt x="88785" y="59118"/>
                  </a:lnTo>
                  <a:lnTo>
                    <a:pt x="96647" y="57746"/>
                  </a:lnTo>
                  <a:lnTo>
                    <a:pt x="104584" y="57873"/>
                  </a:lnTo>
                  <a:lnTo>
                    <a:pt x="138607" y="91973"/>
                  </a:lnTo>
                  <a:lnTo>
                    <a:pt x="138607" y="137604"/>
                  </a:lnTo>
                  <a:lnTo>
                    <a:pt x="207251" y="152819"/>
                  </a:lnTo>
                  <a:lnTo>
                    <a:pt x="211607" y="137896"/>
                  </a:lnTo>
                  <a:lnTo>
                    <a:pt x="213448" y="121920"/>
                  </a:lnTo>
                  <a:lnTo>
                    <a:pt x="213156" y="105219"/>
                  </a:lnTo>
                  <a:lnTo>
                    <a:pt x="197243" y="54419"/>
                  </a:lnTo>
                  <a:lnTo>
                    <a:pt x="169113" y="23520"/>
                  </a:lnTo>
                  <a:lnTo>
                    <a:pt x="131940" y="3556"/>
                  </a:lnTo>
                  <a:lnTo>
                    <a:pt x="111201" y="0"/>
                  </a:lnTo>
                  <a:lnTo>
                    <a:pt x="89014" y="711"/>
                  </a:lnTo>
                  <a:lnTo>
                    <a:pt x="51841" y="17818"/>
                  </a:lnTo>
                  <a:lnTo>
                    <a:pt x="20370" y="46342"/>
                  </a:lnTo>
                  <a:lnTo>
                    <a:pt x="2260" y="86741"/>
                  </a:lnTo>
                  <a:lnTo>
                    <a:pt x="0" y="107835"/>
                  </a:lnTo>
                  <a:lnTo>
                    <a:pt x="1308" y="129997"/>
                  </a:lnTo>
                  <a:lnTo>
                    <a:pt x="16548" y="169646"/>
                  </a:lnTo>
                  <a:lnTo>
                    <a:pt x="43243" y="198132"/>
                  </a:lnTo>
                  <a:lnTo>
                    <a:pt x="124904" y="241858"/>
                  </a:lnTo>
                  <a:lnTo>
                    <a:pt x="135750" y="247561"/>
                  </a:lnTo>
                  <a:lnTo>
                    <a:pt x="166255" y="272757"/>
                  </a:lnTo>
                  <a:lnTo>
                    <a:pt x="172923" y="289394"/>
                  </a:lnTo>
                  <a:lnTo>
                    <a:pt x="172808" y="297294"/>
                  </a:lnTo>
                  <a:lnTo>
                    <a:pt x="148145" y="326707"/>
                  </a:lnTo>
                  <a:lnTo>
                    <a:pt x="131572" y="328256"/>
                  </a:lnTo>
                  <a:lnTo>
                    <a:pt x="121450" y="325526"/>
                  </a:lnTo>
                  <a:lnTo>
                    <a:pt x="89674" y="300748"/>
                  </a:lnTo>
                  <a:lnTo>
                    <a:pt x="62318" y="262775"/>
                  </a:lnTo>
                  <a:lnTo>
                    <a:pt x="16548" y="297002"/>
                  </a:lnTo>
                  <a:lnTo>
                    <a:pt x="41821" y="333603"/>
                  </a:lnTo>
                  <a:lnTo>
                    <a:pt x="69964" y="361645"/>
                  </a:lnTo>
                  <a:lnTo>
                    <a:pt x="109042" y="384937"/>
                  </a:lnTo>
                  <a:lnTo>
                    <a:pt x="131102" y="388924"/>
                  </a:lnTo>
                  <a:lnTo>
                    <a:pt x="153873" y="388264"/>
                  </a:lnTo>
                  <a:lnTo>
                    <a:pt x="189153" y="373049"/>
                  </a:lnTo>
                  <a:lnTo>
                    <a:pt x="218706" y="346430"/>
                  </a:lnTo>
                  <a:lnTo>
                    <a:pt x="236829" y="309359"/>
                  </a:lnTo>
                  <a:lnTo>
                    <a:pt x="239090" y="288683"/>
                  </a:lnTo>
                  <a:close/>
                </a:path>
                <a:path w="1901189" h="511175">
                  <a:moveTo>
                    <a:pt x="436130" y="194322"/>
                  </a:moveTo>
                  <a:lnTo>
                    <a:pt x="435648" y="122872"/>
                  </a:lnTo>
                  <a:lnTo>
                    <a:pt x="413766" y="79794"/>
                  </a:lnTo>
                  <a:lnTo>
                    <a:pt x="378904" y="65354"/>
                  </a:lnTo>
                  <a:lnTo>
                    <a:pt x="367449" y="66128"/>
                  </a:lnTo>
                  <a:lnTo>
                    <a:pt x="322402" y="89776"/>
                  </a:lnTo>
                  <a:lnTo>
                    <a:pt x="298805" y="122389"/>
                  </a:lnTo>
                  <a:lnTo>
                    <a:pt x="279260" y="174053"/>
                  </a:lnTo>
                  <a:lnTo>
                    <a:pt x="268300" y="228549"/>
                  </a:lnTo>
                  <a:lnTo>
                    <a:pt x="267462" y="250659"/>
                  </a:lnTo>
                  <a:lnTo>
                    <a:pt x="270205" y="271335"/>
                  </a:lnTo>
                  <a:lnTo>
                    <a:pt x="283527" y="308406"/>
                  </a:lnTo>
                  <a:lnTo>
                    <a:pt x="325386" y="342099"/>
                  </a:lnTo>
                  <a:lnTo>
                    <a:pt x="361022" y="347205"/>
                  </a:lnTo>
                  <a:lnTo>
                    <a:pt x="376034" y="344055"/>
                  </a:lnTo>
                  <a:lnTo>
                    <a:pt x="410895" y="314591"/>
                  </a:lnTo>
                  <a:lnTo>
                    <a:pt x="429145" y="280365"/>
                  </a:lnTo>
                  <a:lnTo>
                    <a:pt x="436130" y="258978"/>
                  </a:lnTo>
                  <a:lnTo>
                    <a:pt x="386537" y="251371"/>
                  </a:lnTo>
                  <a:lnTo>
                    <a:pt x="375081" y="274180"/>
                  </a:lnTo>
                  <a:lnTo>
                    <a:pt x="375081" y="277990"/>
                  </a:lnTo>
                  <a:lnTo>
                    <a:pt x="356031" y="297002"/>
                  </a:lnTo>
                  <a:lnTo>
                    <a:pt x="344576" y="297002"/>
                  </a:lnTo>
                  <a:lnTo>
                    <a:pt x="329615" y="290525"/>
                  </a:lnTo>
                  <a:lnTo>
                    <a:pt x="319303" y="276567"/>
                  </a:lnTo>
                  <a:lnTo>
                    <a:pt x="314007" y="254762"/>
                  </a:lnTo>
                  <a:lnTo>
                    <a:pt x="314071" y="224751"/>
                  </a:lnTo>
                  <a:lnTo>
                    <a:pt x="325856" y="172478"/>
                  </a:lnTo>
                  <a:lnTo>
                    <a:pt x="341718" y="135648"/>
                  </a:lnTo>
                  <a:lnTo>
                    <a:pt x="367449" y="114795"/>
                  </a:lnTo>
                  <a:lnTo>
                    <a:pt x="375081" y="114795"/>
                  </a:lnTo>
                  <a:lnTo>
                    <a:pt x="382714" y="122389"/>
                  </a:lnTo>
                  <a:lnTo>
                    <a:pt x="385457" y="132486"/>
                  </a:lnTo>
                  <a:lnTo>
                    <a:pt x="387489" y="146126"/>
                  </a:lnTo>
                  <a:lnTo>
                    <a:pt x="388086" y="163969"/>
                  </a:lnTo>
                  <a:lnTo>
                    <a:pt x="386537" y="186728"/>
                  </a:lnTo>
                  <a:lnTo>
                    <a:pt x="436130" y="194322"/>
                  </a:lnTo>
                  <a:close/>
                </a:path>
                <a:path w="1901189" h="511175">
                  <a:moveTo>
                    <a:pt x="649820" y="72961"/>
                  </a:moveTo>
                  <a:lnTo>
                    <a:pt x="600113" y="65354"/>
                  </a:lnTo>
                  <a:lnTo>
                    <a:pt x="588683" y="190525"/>
                  </a:lnTo>
                  <a:lnTo>
                    <a:pt x="531456" y="190525"/>
                  </a:lnTo>
                  <a:lnTo>
                    <a:pt x="535279" y="145211"/>
                  </a:lnTo>
                  <a:lnTo>
                    <a:pt x="536714" y="111467"/>
                  </a:lnTo>
                  <a:lnTo>
                    <a:pt x="536892" y="95478"/>
                  </a:lnTo>
                  <a:lnTo>
                    <a:pt x="535279" y="80568"/>
                  </a:lnTo>
                  <a:lnTo>
                    <a:pt x="485686" y="72961"/>
                  </a:lnTo>
                  <a:lnTo>
                    <a:pt x="482828" y="99390"/>
                  </a:lnTo>
                  <a:lnTo>
                    <a:pt x="474268" y="190525"/>
                  </a:lnTo>
                  <a:lnTo>
                    <a:pt x="469023" y="261823"/>
                  </a:lnTo>
                  <a:lnTo>
                    <a:pt x="467283" y="299618"/>
                  </a:lnTo>
                  <a:lnTo>
                    <a:pt x="466636" y="338836"/>
                  </a:lnTo>
                  <a:lnTo>
                    <a:pt x="520014" y="346430"/>
                  </a:lnTo>
                  <a:lnTo>
                    <a:pt x="520484" y="291299"/>
                  </a:lnTo>
                  <a:lnTo>
                    <a:pt x="521614" y="264083"/>
                  </a:lnTo>
                  <a:lnTo>
                    <a:pt x="523824" y="236156"/>
                  </a:lnTo>
                  <a:lnTo>
                    <a:pt x="581050" y="236156"/>
                  </a:lnTo>
                  <a:lnTo>
                    <a:pt x="578840" y="270446"/>
                  </a:lnTo>
                  <a:lnTo>
                    <a:pt x="577710" y="299377"/>
                  </a:lnTo>
                  <a:lnTo>
                    <a:pt x="577240" y="342633"/>
                  </a:lnTo>
                  <a:lnTo>
                    <a:pt x="626833" y="350240"/>
                  </a:lnTo>
                  <a:lnTo>
                    <a:pt x="627494" y="313753"/>
                  </a:lnTo>
                  <a:lnTo>
                    <a:pt x="629259" y="277990"/>
                  </a:lnTo>
                  <a:lnTo>
                    <a:pt x="634555" y="205740"/>
                  </a:lnTo>
                  <a:lnTo>
                    <a:pt x="638022" y="170154"/>
                  </a:lnTo>
                  <a:lnTo>
                    <a:pt x="646366" y="104444"/>
                  </a:lnTo>
                  <a:lnTo>
                    <a:pt x="649820" y="72961"/>
                  </a:lnTo>
                  <a:close/>
                </a:path>
                <a:path w="1901189" h="511175">
                  <a:moveTo>
                    <a:pt x="845553" y="230695"/>
                  </a:moveTo>
                  <a:lnTo>
                    <a:pt x="838276" y="179362"/>
                  </a:lnTo>
                  <a:lnTo>
                    <a:pt x="816686" y="145249"/>
                  </a:lnTo>
                  <a:lnTo>
                    <a:pt x="788479" y="127647"/>
                  </a:lnTo>
                  <a:lnTo>
                    <a:pt x="788479" y="241388"/>
                  </a:lnTo>
                  <a:lnTo>
                    <a:pt x="786930" y="262775"/>
                  </a:lnTo>
                  <a:lnTo>
                    <a:pt x="780249" y="301752"/>
                  </a:lnTo>
                  <a:lnTo>
                    <a:pt x="759853" y="347205"/>
                  </a:lnTo>
                  <a:lnTo>
                    <a:pt x="737311" y="361645"/>
                  </a:lnTo>
                  <a:lnTo>
                    <a:pt x="731583" y="360222"/>
                  </a:lnTo>
                  <a:lnTo>
                    <a:pt x="711657" y="325996"/>
                  </a:lnTo>
                  <a:lnTo>
                    <a:pt x="709028" y="291769"/>
                  </a:lnTo>
                  <a:lnTo>
                    <a:pt x="710590" y="270383"/>
                  </a:lnTo>
                  <a:lnTo>
                    <a:pt x="717270" y="231406"/>
                  </a:lnTo>
                  <a:lnTo>
                    <a:pt x="737666" y="185420"/>
                  </a:lnTo>
                  <a:lnTo>
                    <a:pt x="752221" y="171399"/>
                  </a:lnTo>
                  <a:lnTo>
                    <a:pt x="760209" y="171513"/>
                  </a:lnTo>
                  <a:lnTo>
                    <a:pt x="785850" y="207162"/>
                  </a:lnTo>
                  <a:lnTo>
                    <a:pt x="788479" y="241388"/>
                  </a:lnTo>
                  <a:lnTo>
                    <a:pt x="788479" y="127647"/>
                  </a:lnTo>
                  <a:lnTo>
                    <a:pt x="786511" y="126733"/>
                  </a:lnTo>
                  <a:lnTo>
                    <a:pt x="767842" y="122389"/>
                  </a:lnTo>
                  <a:lnTo>
                    <a:pt x="748512" y="124587"/>
                  </a:lnTo>
                  <a:lnTo>
                    <a:pt x="714159" y="143116"/>
                  </a:lnTo>
                  <a:lnTo>
                    <a:pt x="684225" y="181559"/>
                  </a:lnTo>
                  <a:lnTo>
                    <a:pt x="665632" y="234429"/>
                  </a:lnTo>
                  <a:lnTo>
                    <a:pt x="659904" y="298665"/>
                  </a:lnTo>
                  <a:lnTo>
                    <a:pt x="661758" y="326466"/>
                  </a:lnTo>
                  <a:lnTo>
                    <a:pt x="676541" y="369252"/>
                  </a:lnTo>
                  <a:lnTo>
                    <a:pt x="720293" y="402945"/>
                  </a:lnTo>
                  <a:lnTo>
                    <a:pt x="737311" y="407276"/>
                  </a:lnTo>
                  <a:lnTo>
                    <a:pt x="754481" y="406679"/>
                  </a:lnTo>
                  <a:lnTo>
                    <a:pt x="771664" y="399669"/>
                  </a:lnTo>
                  <a:lnTo>
                    <a:pt x="788835" y="386956"/>
                  </a:lnTo>
                  <a:lnTo>
                    <a:pt x="806018" y="369252"/>
                  </a:lnTo>
                  <a:lnTo>
                    <a:pt x="811364" y="361645"/>
                  </a:lnTo>
                  <a:lnTo>
                    <a:pt x="821105" y="347802"/>
                  </a:lnTo>
                  <a:lnTo>
                    <a:pt x="832256" y="323138"/>
                  </a:lnTo>
                  <a:lnTo>
                    <a:pt x="839838" y="294919"/>
                  </a:lnTo>
                  <a:lnTo>
                    <a:pt x="844181" y="262775"/>
                  </a:lnTo>
                  <a:lnTo>
                    <a:pt x="845553" y="230695"/>
                  </a:lnTo>
                  <a:close/>
                </a:path>
                <a:path w="1901189" h="511175">
                  <a:moveTo>
                    <a:pt x="1051687" y="223088"/>
                  </a:moveTo>
                  <a:lnTo>
                    <a:pt x="1044409" y="171881"/>
                  </a:lnTo>
                  <a:lnTo>
                    <a:pt x="1022819" y="137782"/>
                  </a:lnTo>
                  <a:lnTo>
                    <a:pt x="994613" y="120053"/>
                  </a:lnTo>
                  <a:lnTo>
                    <a:pt x="994613" y="229984"/>
                  </a:lnTo>
                  <a:lnTo>
                    <a:pt x="993063" y="251371"/>
                  </a:lnTo>
                  <a:lnTo>
                    <a:pt x="986383" y="290347"/>
                  </a:lnTo>
                  <a:lnTo>
                    <a:pt x="965974" y="335800"/>
                  </a:lnTo>
                  <a:lnTo>
                    <a:pt x="943432" y="350240"/>
                  </a:lnTo>
                  <a:lnTo>
                    <a:pt x="937704" y="348818"/>
                  </a:lnTo>
                  <a:lnTo>
                    <a:pt x="917790" y="314591"/>
                  </a:lnTo>
                  <a:lnTo>
                    <a:pt x="915162" y="280365"/>
                  </a:lnTo>
                  <a:lnTo>
                    <a:pt x="916711" y="258978"/>
                  </a:lnTo>
                  <a:lnTo>
                    <a:pt x="923391" y="220002"/>
                  </a:lnTo>
                  <a:lnTo>
                    <a:pt x="943787" y="174548"/>
                  </a:lnTo>
                  <a:lnTo>
                    <a:pt x="966343" y="160108"/>
                  </a:lnTo>
                  <a:lnTo>
                    <a:pt x="972604" y="161531"/>
                  </a:lnTo>
                  <a:lnTo>
                    <a:pt x="991984" y="195757"/>
                  </a:lnTo>
                  <a:lnTo>
                    <a:pt x="994613" y="229984"/>
                  </a:lnTo>
                  <a:lnTo>
                    <a:pt x="994613" y="120053"/>
                  </a:lnTo>
                  <a:lnTo>
                    <a:pt x="992644" y="119126"/>
                  </a:lnTo>
                  <a:lnTo>
                    <a:pt x="973975" y="114795"/>
                  </a:lnTo>
                  <a:lnTo>
                    <a:pt x="954646" y="116992"/>
                  </a:lnTo>
                  <a:lnTo>
                    <a:pt x="920292" y="135648"/>
                  </a:lnTo>
                  <a:lnTo>
                    <a:pt x="890168" y="174078"/>
                  </a:lnTo>
                  <a:lnTo>
                    <a:pt x="871448" y="226834"/>
                  </a:lnTo>
                  <a:lnTo>
                    <a:pt x="865720" y="291058"/>
                  </a:lnTo>
                  <a:lnTo>
                    <a:pt x="867562" y="318871"/>
                  </a:lnTo>
                  <a:lnTo>
                    <a:pt x="882357" y="361645"/>
                  </a:lnTo>
                  <a:lnTo>
                    <a:pt x="926376" y="395338"/>
                  </a:lnTo>
                  <a:lnTo>
                    <a:pt x="943432" y="399669"/>
                  </a:lnTo>
                  <a:lnTo>
                    <a:pt x="960615" y="397471"/>
                  </a:lnTo>
                  <a:lnTo>
                    <a:pt x="977785" y="390639"/>
                  </a:lnTo>
                  <a:lnTo>
                    <a:pt x="994968" y="378815"/>
                  </a:lnTo>
                  <a:lnTo>
                    <a:pt x="1012139" y="361645"/>
                  </a:lnTo>
                  <a:lnTo>
                    <a:pt x="1020165" y="350240"/>
                  </a:lnTo>
                  <a:lnTo>
                    <a:pt x="1027239" y="340194"/>
                  </a:lnTo>
                  <a:lnTo>
                    <a:pt x="1038390" y="315544"/>
                  </a:lnTo>
                  <a:lnTo>
                    <a:pt x="1045959" y="287312"/>
                  </a:lnTo>
                  <a:lnTo>
                    <a:pt x="1050315" y="255168"/>
                  </a:lnTo>
                  <a:lnTo>
                    <a:pt x="1051687" y="223088"/>
                  </a:lnTo>
                  <a:close/>
                </a:path>
                <a:path w="1901189" h="511175">
                  <a:moveTo>
                    <a:pt x="1183601" y="433895"/>
                  </a:moveTo>
                  <a:lnTo>
                    <a:pt x="1179779" y="388264"/>
                  </a:lnTo>
                  <a:lnTo>
                    <a:pt x="1154023" y="390461"/>
                  </a:lnTo>
                  <a:lnTo>
                    <a:pt x="1133983" y="391591"/>
                  </a:lnTo>
                  <a:lnTo>
                    <a:pt x="1111072" y="392074"/>
                  </a:lnTo>
                  <a:lnTo>
                    <a:pt x="1111554" y="356895"/>
                  </a:lnTo>
                  <a:lnTo>
                    <a:pt x="1112685" y="333248"/>
                  </a:lnTo>
                  <a:lnTo>
                    <a:pt x="1114894" y="304609"/>
                  </a:lnTo>
                  <a:lnTo>
                    <a:pt x="1121092" y="244716"/>
                  </a:lnTo>
                  <a:lnTo>
                    <a:pt x="1125093" y="212623"/>
                  </a:lnTo>
                  <a:lnTo>
                    <a:pt x="1130160" y="179120"/>
                  </a:lnTo>
                  <a:lnTo>
                    <a:pt x="1080858" y="171513"/>
                  </a:lnTo>
                  <a:lnTo>
                    <a:pt x="1071791" y="226174"/>
                  </a:lnTo>
                  <a:lnTo>
                    <a:pt x="1062786" y="322135"/>
                  </a:lnTo>
                  <a:lnTo>
                    <a:pt x="1058608" y="394741"/>
                  </a:lnTo>
                  <a:lnTo>
                    <a:pt x="1057948" y="433895"/>
                  </a:lnTo>
                  <a:lnTo>
                    <a:pt x="1099616" y="437705"/>
                  </a:lnTo>
                  <a:lnTo>
                    <a:pt x="1126159" y="437108"/>
                  </a:lnTo>
                  <a:lnTo>
                    <a:pt x="1167790" y="434492"/>
                  </a:lnTo>
                  <a:lnTo>
                    <a:pt x="1183601" y="433895"/>
                  </a:lnTo>
                  <a:close/>
                </a:path>
                <a:path w="1901189" h="511175">
                  <a:moveTo>
                    <a:pt x="1511566" y="346430"/>
                  </a:moveTo>
                  <a:lnTo>
                    <a:pt x="1492161" y="301752"/>
                  </a:lnTo>
                  <a:lnTo>
                    <a:pt x="1446987" y="274180"/>
                  </a:lnTo>
                  <a:lnTo>
                    <a:pt x="1465821" y="258978"/>
                  </a:lnTo>
                  <a:lnTo>
                    <a:pt x="1471930" y="254038"/>
                  </a:lnTo>
                  <a:lnTo>
                    <a:pt x="1489290" y="232829"/>
                  </a:lnTo>
                  <a:lnTo>
                    <a:pt x="1498790" y="209486"/>
                  </a:lnTo>
                  <a:lnTo>
                    <a:pt x="1500111" y="182918"/>
                  </a:lnTo>
                  <a:lnTo>
                    <a:pt x="1495806" y="166573"/>
                  </a:lnTo>
                  <a:lnTo>
                    <a:pt x="1462252" y="126199"/>
                  </a:lnTo>
                  <a:lnTo>
                    <a:pt x="1443177" y="115874"/>
                  </a:lnTo>
                  <a:lnTo>
                    <a:pt x="1443177" y="354037"/>
                  </a:lnTo>
                  <a:lnTo>
                    <a:pt x="1442402" y="362000"/>
                  </a:lnTo>
                  <a:lnTo>
                    <a:pt x="1410728" y="394919"/>
                  </a:lnTo>
                  <a:lnTo>
                    <a:pt x="1385620" y="399732"/>
                  </a:lnTo>
                  <a:lnTo>
                    <a:pt x="1378762" y="400151"/>
                  </a:lnTo>
                  <a:lnTo>
                    <a:pt x="1372616" y="401281"/>
                  </a:lnTo>
                  <a:lnTo>
                    <a:pt x="1366824" y="403479"/>
                  </a:lnTo>
                  <a:lnTo>
                    <a:pt x="1366697" y="383984"/>
                  </a:lnTo>
                  <a:lnTo>
                    <a:pt x="1366405" y="369252"/>
                  </a:lnTo>
                  <a:lnTo>
                    <a:pt x="1366291" y="365747"/>
                  </a:lnTo>
                  <a:lnTo>
                    <a:pt x="1365211" y="343052"/>
                  </a:lnTo>
                  <a:lnTo>
                    <a:pt x="1363014" y="316014"/>
                  </a:lnTo>
                  <a:lnTo>
                    <a:pt x="1379474" y="316725"/>
                  </a:lnTo>
                  <a:lnTo>
                    <a:pt x="1420266" y="327418"/>
                  </a:lnTo>
                  <a:lnTo>
                    <a:pt x="1443177" y="354037"/>
                  </a:lnTo>
                  <a:lnTo>
                    <a:pt x="1443177" y="115874"/>
                  </a:lnTo>
                  <a:lnTo>
                    <a:pt x="1432433" y="112141"/>
                  </a:lnTo>
                  <a:lnTo>
                    <a:pt x="1432433" y="205143"/>
                  </a:lnTo>
                  <a:lnTo>
                    <a:pt x="1428851" y="215239"/>
                  </a:lnTo>
                  <a:lnTo>
                    <a:pt x="1395158" y="244005"/>
                  </a:lnTo>
                  <a:lnTo>
                    <a:pt x="1359192" y="258978"/>
                  </a:lnTo>
                  <a:lnTo>
                    <a:pt x="1358531" y="242633"/>
                  </a:lnTo>
                  <a:lnTo>
                    <a:pt x="1356804" y="222377"/>
                  </a:lnTo>
                  <a:lnTo>
                    <a:pt x="1354366" y="198551"/>
                  </a:lnTo>
                  <a:lnTo>
                    <a:pt x="1351559" y="171513"/>
                  </a:lnTo>
                  <a:lnTo>
                    <a:pt x="1360144" y="168719"/>
                  </a:lnTo>
                  <a:lnTo>
                    <a:pt x="1368742" y="166281"/>
                  </a:lnTo>
                  <a:lnTo>
                    <a:pt x="1377327" y="164566"/>
                  </a:lnTo>
                  <a:lnTo>
                    <a:pt x="1385912" y="163906"/>
                  </a:lnTo>
                  <a:lnTo>
                    <a:pt x="1393901" y="164020"/>
                  </a:lnTo>
                  <a:lnTo>
                    <a:pt x="1430413" y="188620"/>
                  </a:lnTo>
                  <a:lnTo>
                    <a:pt x="1432433" y="205143"/>
                  </a:lnTo>
                  <a:lnTo>
                    <a:pt x="1432433" y="112141"/>
                  </a:lnTo>
                  <a:lnTo>
                    <a:pt x="1425041" y="109562"/>
                  </a:lnTo>
                  <a:lnTo>
                    <a:pt x="1404289" y="106413"/>
                  </a:lnTo>
                  <a:lnTo>
                    <a:pt x="1382102" y="107188"/>
                  </a:lnTo>
                  <a:lnTo>
                    <a:pt x="1358480" y="110807"/>
                  </a:lnTo>
                  <a:lnTo>
                    <a:pt x="1333423" y="116217"/>
                  </a:lnTo>
                  <a:lnTo>
                    <a:pt x="1306944" y="123761"/>
                  </a:lnTo>
                  <a:lnTo>
                    <a:pt x="1279029" y="133807"/>
                  </a:lnTo>
                  <a:lnTo>
                    <a:pt x="1284338" y="171513"/>
                  </a:lnTo>
                  <a:lnTo>
                    <a:pt x="1289050" y="207200"/>
                  </a:lnTo>
                  <a:lnTo>
                    <a:pt x="1294599" y="243116"/>
                  </a:lnTo>
                  <a:lnTo>
                    <a:pt x="1301940" y="277990"/>
                  </a:lnTo>
                  <a:lnTo>
                    <a:pt x="1304747" y="316725"/>
                  </a:lnTo>
                  <a:lnTo>
                    <a:pt x="1307185" y="358800"/>
                  </a:lnTo>
                  <a:lnTo>
                    <a:pt x="1308912" y="405257"/>
                  </a:lnTo>
                  <a:lnTo>
                    <a:pt x="1309573" y="456717"/>
                  </a:lnTo>
                  <a:lnTo>
                    <a:pt x="1393545" y="456717"/>
                  </a:lnTo>
                  <a:lnTo>
                    <a:pt x="1436966" y="444830"/>
                  </a:lnTo>
                  <a:lnTo>
                    <a:pt x="1477530" y="418693"/>
                  </a:lnTo>
                  <a:lnTo>
                    <a:pt x="1504442" y="383984"/>
                  </a:lnTo>
                  <a:lnTo>
                    <a:pt x="1511033" y="365747"/>
                  </a:lnTo>
                  <a:lnTo>
                    <a:pt x="1511566" y="346430"/>
                  </a:lnTo>
                  <a:close/>
                </a:path>
                <a:path w="1901189" h="511175">
                  <a:moveTo>
                    <a:pt x="1702422" y="247561"/>
                  </a:moveTo>
                  <a:lnTo>
                    <a:pt x="1648980" y="236156"/>
                  </a:lnTo>
                  <a:lnTo>
                    <a:pt x="1648510" y="306984"/>
                  </a:lnTo>
                  <a:lnTo>
                    <a:pt x="1647367" y="335089"/>
                  </a:lnTo>
                  <a:lnTo>
                    <a:pt x="1642300" y="377685"/>
                  </a:lnTo>
                  <a:lnTo>
                    <a:pt x="1632458" y="437997"/>
                  </a:lnTo>
                  <a:lnTo>
                    <a:pt x="1610817" y="464324"/>
                  </a:lnTo>
                  <a:lnTo>
                    <a:pt x="1603171" y="464324"/>
                  </a:lnTo>
                  <a:lnTo>
                    <a:pt x="1577416" y="427723"/>
                  </a:lnTo>
                  <a:lnTo>
                    <a:pt x="1576451" y="407276"/>
                  </a:lnTo>
                  <a:lnTo>
                    <a:pt x="1580032" y="365099"/>
                  </a:lnTo>
                  <a:lnTo>
                    <a:pt x="1585048" y="323621"/>
                  </a:lnTo>
                  <a:lnTo>
                    <a:pt x="1591487" y="282143"/>
                  </a:lnTo>
                  <a:lnTo>
                    <a:pt x="1599361" y="239966"/>
                  </a:lnTo>
                  <a:lnTo>
                    <a:pt x="1549730" y="236156"/>
                  </a:lnTo>
                  <a:lnTo>
                    <a:pt x="1541868" y="281076"/>
                  </a:lnTo>
                  <a:lnTo>
                    <a:pt x="1535417" y="324573"/>
                  </a:lnTo>
                  <a:lnTo>
                    <a:pt x="1530413" y="366636"/>
                  </a:lnTo>
                  <a:lnTo>
                    <a:pt x="1526832" y="407276"/>
                  </a:lnTo>
                  <a:lnTo>
                    <a:pt x="1527670" y="424395"/>
                  </a:lnTo>
                  <a:lnTo>
                    <a:pt x="1545920" y="475729"/>
                  </a:lnTo>
                  <a:lnTo>
                    <a:pt x="1582953" y="507276"/>
                  </a:lnTo>
                  <a:lnTo>
                    <a:pt x="1613611" y="510781"/>
                  </a:lnTo>
                  <a:lnTo>
                    <a:pt x="1627517" y="508050"/>
                  </a:lnTo>
                  <a:lnTo>
                    <a:pt x="1668373" y="477634"/>
                  </a:lnTo>
                  <a:lnTo>
                    <a:pt x="1674749" y="464019"/>
                  </a:lnTo>
                  <a:lnTo>
                    <a:pt x="1685607" y="439547"/>
                  </a:lnTo>
                  <a:lnTo>
                    <a:pt x="1690966" y="418693"/>
                  </a:lnTo>
                  <a:lnTo>
                    <a:pt x="1691563" y="410781"/>
                  </a:lnTo>
                  <a:lnTo>
                    <a:pt x="1694192" y="397827"/>
                  </a:lnTo>
                  <a:lnTo>
                    <a:pt x="1698015" y="366941"/>
                  </a:lnTo>
                  <a:lnTo>
                    <a:pt x="1701825" y="283984"/>
                  </a:lnTo>
                  <a:lnTo>
                    <a:pt x="1702422" y="247561"/>
                  </a:lnTo>
                  <a:close/>
                </a:path>
                <a:path w="1901189" h="511175">
                  <a:moveTo>
                    <a:pt x="1900605" y="266585"/>
                  </a:moveTo>
                  <a:lnTo>
                    <a:pt x="1891068" y="227012"/>
                  </a:lnTo>
                  <a:lnTo>
                    <a:pt x="1857971" y="191008"/>
                  </a:lnTo>
                  <a:lnTo>
                    <a:pt x="1828393" y="182918"/>
                  </a:lnTo>
                  <a:lnTo>
                    <a:pt x="1811934" y="183756"/>
                  </a:lnTo>
                  <a:lnTo>
                    <a:pt x="1771129" y="201930"/>
                  </a:lnTo>
                  <a:lnTo>
                    <a:pt x="1746440" y="238836"/>
                  </a:lnTo>
                  <a:lnTo>
                    <a:pt x="1743583" y="271576"/>
                  </a:lnTo>
                  <a:lnTo>
                    <a:pt x="1746326" y="286550"/>
                  </a:lnTo>
                  <a:lnTo>
                    <a:pt x="1751926" y="300088"/>
                  </a:lnTo>
                  <a:lnTo>
                    <a:pt x="1759686" y="312216"/>
                  </a:lnTo>
                  <a:lnTo>
                    <a:pt x="1793798" y="344589"/>
                  </a:lnTo>
                  <a:lnTo>
                    <a:pt x="1801672" y="350240"/>
                  </a:lnTo>
                  <a:lnTo>
                    <a:pt x="1832216" y="380657"/>
                  </a:lnTo>
                  <a:lnTo>
                    <a:pt x="1832216" y="403479"/>
                  </a:lnTo>
                  <a:lnTo>
                    <a:pt x="1828393" y="411086"/>
                  </a:lnTo>
                  <a:lnTo>
                    <a:pt x="1824570" y="414883"/>
                  </a:lnTo>
                  <a:lnTo>
                    <a:pt x="1816938" y="418693"/>
                  </a:lnTo>
                  <a:lnTo>
                    <a:pt x="1805495" y="418693"/>
                  </a:lnTo>
                  <a:lnTo>
                    <a:pt x="1773097" y="390461"/>
                  </a:lnTo>
                  <a:lnTo>
                    <a:pt x="1759686" y="357847"/>
                  </a:lnTo>
                  <a:lnTo>
                    <a:pt x="1721510" y="373049"/>
                  </a:lnTo>
                  <a:lnTo>
                    <a:pt x="1740293" y="417969"/>
                  </a:lnTo>
                  <a:lnTo>
                    <a:pt x="1773999" y="455764"/>
                  </a:lnTo>
                  <a:lnTo>
                    <a:pt x="1819744" y="465150"/>
                  </a:lnTo>
                  <a:lnTo>
                    <a:pt x="1833638" y="462419"/>
                  </a:lnTo>
                  <a:lnTo>
                    <a:pt x="1869541" y="439191"/>
                  </a:lnTo>
                  <a:lnTo>
                    <a:pt x="1885645" y="395871"/>
                  </a:lnTo>
                  <a:lnTo>
                    <a:pt x="1885530" y="386715"/>
                  </a:lnTo>
                  <a:lnTo>
                    <a:pt x="1874202" y="350240"/>
                  </a:lnTo>
                  <a:lnTo>
                    <a:pt x="1824570" y="308406"/>
                  </a:lnTo>
                  <a:lnTo>
                    <a:pt x="1812353" y="296938"/>
                  </a:lnTo>
                  <a:lnTo>
                    <a:pt x="1804060" y="285115"/>
                  </a:lnTo>
                  <a:lnTo>
                    <a:pt x="1799348" y="272580"/>
                  </a:lnTo>
                  <a:lnTo>
                    <a:pt x="1797850" y="258978"/>
                  </a:lnTo>
                  <a:lnTo>
                    <a:pt x="1797850" y="251371"/>
                  </a:lnTo>
                  <a:lnTo>
                    <a:pt x="1805495" y="236156"/>
                  </a:lnTo>
                  <a:lnTo>
                    <a:pt x="1809305" y="232359"/>
                  </a:lnTo>
                  <a:lnTo>
                    <a:pt x="1816938" y="228549"/>
                  </a:lnTo>
                  <a:lnTo>
                    <a:pt x="1824570" y="228549"/>
                  </a:lnTo>
                  <a:lnTo>
                    <a:pt x="1832216" y="232359"/>
                  </a:lnTo>
                  <a:lnTo>
                    <a:pt x="1839849" y="232359"/>
                  </a:lnTo>
                  <a:lnTo>
                    <a:pt x="1847481" y="247561"/>
                  </a:lnTo>
                  <a:lnTo>
                    <a:pt x="1847481" y="262775"/>
                  </a:lnTo>
                  <a:lnTo>
                    <a:pt x="1846821" y="269138"/>
                  </a:lnTo>
                  <a:lnTo>
                    <a:pt x="1845094" y="276567"/>
                  </a:lnTo>
                  <a:lnTo>
                    <a:pt x="1839849" y="293204"/>
                  </a:lnTo>
                  <a:lnTo>
                    <a:pt x="1885645" y="312216"/>
                  </a:lnTo>
                  <a:lnTo>
                    <a:pt x="1891068" y="302945"/>
                  </a:lnTo>
                  <a:lnTo>
                    <a:pt x="1895868" y="292252"/>
                  </a:lnTo>
                  <a:lnTo>
                    <a:pt x="1899297" y="280123"/>
                  </a:lnTo>
                  <a:lnTo>
                    <a:pt x="1900605" y="266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24913" y="2258491"/>
              <a:ext cx="294005" cy="445134"/>
            </a:xfrm>
            <a:custGeom>
              <a:avLst/>
              <a:gdLst/>
              <a:ahLst/>
              <a:cxnLst/>
              <a:rect l="l" t="t" r="r" b="b"/>
              <a:pathLst>
                <a:path w="294005" h="445135">
                  <a:moveTo>
                    <a:pt x="55791" y="417855"/>
                  </a:moveTo>
                  <a:lnTo>
                    <a:pt x="49936" y="398424"/>
                  </a:lnTo>
                  <a:lnTo>
                    <a:pt x="29070" y="387908"/>
                  </a:lnTo>
                  <a:lnTo>
                    <a:pt x="8636" y="394690"/>
                  </a:lnTo>
                  <a:lnTo>
                    <a:pt x="0" y="413575"/>
                  </a:lnTo>
                  <a:lnTo>
                    <a:pt x="4953" y="433895"/>
                  </a:lnTo>
                  <a:lnTo>
                    <a:pt x="25285" y="444957"/>
                  </a:lnTo>
                  <a:lnTo>
                    <a:pt x="47332" y="436575"/>
                  </a:lnTo>
                  <a:lnTo>
                    <a:pt x="55791" y="417855"/>
                  </a:lnTo>
                  <a:close/>
                </a:path>
                <a:path w="294005" h="445135">
                  <a:moveTo>
                    <a:pt x="293687" y="28752"/>
                  </a:moveTo>
                  <a:lnTo>
                    <a:pt x="285584" y="10807"/>
                  </a:lnTo>
                  <a:lnTo>
                    <a:pt x="267474" y="0"/>
                  </a:lnTo>
                  <a:lnTo>
                    <a:pt x="246494" y="4152"/>
                  </a:lnTo>
                  <a:lnTo>
                    <a:pt x="209156" y="32816"/>
                  </a:lnTo>
                  <a:lnTo>
                    <a:pt x="174447" y="64465"/>
                  </a:lnTo>
                  <a:lnTo>
                    <a:pt x="142506" y="98856"/>
                  </a:lnTo>
                  <a:lnTo>
                    <a:pt x="113474" y="135788"/>
                  </a:lnTo>
                  <a:lnTo>
                    <a:pt x="87477" y="175018"/>
                  </a:lnTo>
                  <a:lnTo>
                    <a:pt x="64655" y="216319"/>
                  </a:lnTo>
                  <a:lnTo>
                    <a:pt x="45148" y="259473"/>
                  </a:lnTo>
                  <a:lnTo>
                    <a:pt x="29070" y="304253"/>
                  </a:lnTo>
                  <a:lnTo>
                    <a:pt x="30988" y="326478"/>
                  </a:lnTo>
                  <a:lnTo>
                    <a:pt x="47205" y="339432"/>
                  </a:lnTo>
                  <a:lnTo>
                    <a:pt x="67703" y="339547"/>
                  </a:lnTo>
                  <a:lnTo>
                    <a:pt x="82486" y="323265"/>
                  </a:lnTo>
                  <a:lnTo>
                    <a:pt x="99491" y="276872"/>
                  </a:lnTo>
                  <a:lnTo>
                    <a:pt x="120891" y="232181"/>
                  </a:lnTo>
                  <a:lnTo>
                    <a:pt x="146431" y="189522"/>
                  </a:lnTo>
                  <a:lnTo>
                    <a:pt x="175844" y="149237"/>
                  </a:lnTo>
                  <a:lnTo>
                    <a:pt x="208864" y="111658"/>
                  </a:lnTo>
                  <a:lnTo>
                    <a:pt x="245211" y="77127"/>
                  </a:lnTo>
                  <a:lnTo>
                    <a:pt x="284645" y="45986"/>
                  </a:lnTo>
                  <a:lnTo>
                    <a:pt x="293687" y="28752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64957" y="4591882"/>
              <a:ext cx="3246120" cy="1353185"/>
            </a:xfrm>
            <a:custGeom>
              <a:avLst/>
              <a:gdLst/>
              <a:ahLst/>
              <a:cxnLst/>
              <a:rect l="l" t="t" r="r" b="b"/>
              <a:pathLst>
                <a:path w="3246120" h="1353185">
                  <a:moveTo>
                    <a:pt x="621729" y="83595"/>
                  </a:moveTo>
                  <a:lnTo>
                    <a:pt x="574709" y="83784"/>
                  </a:lnTo>
                  <a:lnTo>
                    <a:pt x="528554" y="87514"/>
                  </a:lnTo>
                  <a:lnTo>
                    <a:pt x="483403" y="94658"/>
                  </a:lnTo>
                  <a:lnTo>
                    <a:pt x="439393" y="105089"/>
                  </a:lnTo>
                  <a:lnTo>
                    <a:pt x="396664" y="118677"/>
                  </a:lnTo>
                  <a:lnTo>
                    <a:pt x="355353" y="135295"/>
                  </a:lnTo>
                  <a:lnTo>
                    <a:pt x="315599" y="154816"/>
                  </a:lnTo>
                  <a:lnTo>
                    <a:pt x="277540" y="177110"/>
                  </a:lnTo>
                  <a:lnTo>
                    <a:pt x="241314" y="202051"/>
                  </a:lnTo>
                  <a:lnTo>
                    <a:pt x="207061" y="229510"/>
                  </a:lnTo>
                  <a:lnTo>
                    <a:pt x="174918" y="259359"/>
                  </a:lnTo>
                  <a:lnTo>
                    <a:pt x="145024" y="291470"/>
                  </a:lnTo>
                  <a:lnTo>
                    <a:pt x="117517" y="325716"/>
                  </a:lnTo>
                  <a:lnTo>
                    <a:pt x="92535" y="361968"/>
                  </a:lnTo>
                  <a:lnTo>
                    <a:pt x="70217" y="400098"/>
                  </a:lnTo>
                  <a:lnTo>
                    <a:pt x="50702" y="439979"/>
                  </a:lnTo>
                  <a:lnTo>
                    <a:pt x="34127" y="481482"/>
                  </a:lnTo>
                  <a:lnTo>
                    <a:pt x="20631" y="524480"/>
                  </a:lnTo>
                  <a:lnTo>
                    <a:pt x="10352" y="568844"/>
                  </a:lnTo>
                  <a:lnTo>
                    <a:pt x="3429" y="614446"/>
                  </a:lnTo>
                  <a:lnTo>
                    <a:pt x="0" y="661159"/>
                  </a:lnTo>
                  <a:lnTo>
                    <a:pt x="185" y="707996"/>
                  </a:lnTo>
                  <a:lnTo>
                    <a:pt x="3926" y="753971"/>
                  </a:lnTo>
                  <a:lnTo>
                    <a:pt x="11095" y="798947"/>
                  </a:lnTo>
                  <a:lnTo>
                    <a:pt x="21563" y="842786"/>
                  </a:lnTo>
                  <a:lnTo>
                    <a:pt x="35202" y="885350"/>
                  </a:lnTo>
                  <a:lnTo>
                    <a:pt x="51883" y="926501"/>
                  </a:lnTo>
                  <a:lnTo>
                    <a:pt x="71478" y="966102"/>
                  </a:lnTo>
                  <a:lnTo>
                    <a:pt x="93858" y="1004014"/>
                  </a:lnTo>
                  <a:lnTo>
                    <a:pt x="118895" y="1040100"/>
                  </a:lnTo>
                  <a:lnTo>
                    <a:pt x="146459" y="1074221"/>
                  </a:lnTo>
                  <a:lnTo>
                    <a:pt x="176424" y="1106241"/>
                  </a:lnTo>
                  <a:lnTo>
                    <a:pt x="208659" y="1136020"/>
                  </a:lnTo>
                  <a:lnTo>
                    <a:pt x="243037" y="1163422"/>
                  </a:lnTo>
                  <a:lnTo>
                    <a:pt x="279429" y="1188308"/>
                  </a:lnTo>
                  <a:lnTo>
                    <a:pt x="317707" y="1210540"/>
                  </a:lnTo>
                  <a:lnTo>
                    <a:pt x="357741" y="1229981"/>
                  </a:lnTo>
                  <a:lnTo>
                    <a:pt x="399405" y="1246493"/>
                  </a:lnTo>
                  <a:lnTo>
                    <a:pt x="442568" y="1259937"/>
                  </a:lnTo>
                  <a:lnTo>
                    <a:pt x="487102" y="1270177"/>
                  </a:lnTo>
                  <a:lnTo>
                    <a:pt x="532880" y="1277074"/>
                  </a:lnTo>
                  <a:lnTo>
                    <a:pt x="579771" y="1280490"/>
                  </a:lnTo>
                  <a:lnTo>
                    <a:pt x="2620393" y="1352677"/>
                  </a:lnTo>
                  <a:lnTo>
                    <a:pt x="2667404" y="1352493"/>
                  </a:lnTo>
                  <a:lnTo>
                    <a:pt x="2713552" y="1348763"/>
                  </a:lnTo>
                  <a:lnTo>
                    <a:pt x="2758701" y="1341613"/>
                  </a:lnTo>
                  <a:lnTo>
                    <a:pt x="2802716" y="1331170"/>
                  </a:lnTo>
                  <a:lnTo>
                    <a:pt x="2845460" y="1317558"/>
                  </a:lnTo>
                  <a:lnTo>
                    <a:pt x="2886799" y="1300903"/>
                  </a:lnTo>
                  <a:lnTo>
                    <a:pt x="2926595" y="1281331"/>
                  </a:lnTo>
                  <a:lnTo>
                    <a:pt x="2964714" y="1258968"/>
                  </a:lnTo>
                  <a:lnTo>
                    <a:pt x="3001019" y="1233938"/>
                  </a:lnTo>
                  <a:lnTo>
                    <a:pt x="3035374" y="1206368"/>
                  </a:lnTo>
                  <a:lnTo>
                    <a:pt x="3067644" y="1176383"/>
                  </a:lnTo>
                  <a:lnTo>
                    <a:pt x="3097694" y="1144109"/>
                  </a:lnTo>
                  <a:lnTo>
                    <a:pt x="3125386" y="1109671"/>
                  </a:lnTo>
                  <a:lnTo>
                    <a:pt x="3150586" y="1073194"/>
                  </a:lnTo>
                  <a:lnTo>
                    <a:pt x="3173157" y="1034806"/>
                  </a:lnTo>
                  <a:lnTo>
                    <a:pt x="3192964" y="994630"/>
                  </a:lnTo>
                  <a:lnTo>
                    <a:pt x="3209871" y="952793"/>
                  </a:lnTo>
                  <a:lnTo>
                    <a:pt x="3223742" y="909420"/>
                  </a:lnTo>
                  <a:lnTo>
                    <a:pt x="3234441" y="864637"/>
                  </a:lnTo>
                  <a:lnTo>
                    <a:pt x="3241832" y="818569"/>
                  </a:lnTo>
                  <a:lnTo>
                    <a:pt x="3245780" y="771342"/>
                  </a:lnTo>
                  <a:lnTo>
                    <a:pt x="3245596" y="724501"/>
                  </a:lnTo>
                  <a:lnTo>
                    <a:pt x="3241857" y="678522"/>
                  </a:lnTo>
                  <a:lnTo>
                    <a:pt x="3234692" y="633543"/>
                  </a:lnTo>
                  <a:lnTo>
                    <a:pt x="3224229" y="589701"/>
                  </a:lnTo>
                  <a:lnTo>
                    <a:pt x="3210597" y="547134"/>
                  </a:lnTo>
                  <a:lnTo>
                    <a:pt x="3193923" y="505981"/>
                  </a:lnTo>
                  <a:lnTo>
                    <a:pt x="3174337" y="466379"/>
                  </a:lnTo>
                  <a:lnTo>
                    <a:pt x="3151967" y="428465"/>
                  </a:lnTo>
                  <a:lnTo>
                    <a:pt x="3126940" y="392379"/>
                  </a:lnTo>
                  <a:lnTo>
                    <a:pt x="3099386" y="358257"/>
                  </a:lnTo>
                  <a:lnTo>
                    <a:pt x="3069433" y="326237"/>
                  </a:lnTo>
                  <a:lnTo>
                    <a:pt x="3037210" y="296458"/>
                  </a:lnTo>
                  <a:lnTo>
                    <a:pt x="3002844" y="269058"/>
                  </a:lnTo>
                  <a:lnTo>
                    <a:pt x="2966464" y="244173"/>
                  </a:lnTo>
                  <a:lnTo>
                    <a:pt x="2928198" y="221942"/>
                  </a:lnTo>
                  <a:lnTo>
                    <a:pt x="2888176" y="202503"/>
                  </a:lnTo>
                  <a:lnTo>
                    <a:pt x="2846524" y="185994"/>
                  </a:lnTo>
                  <a:lnTo>
                    <a:pt x="2803373" y="172553"/>
                  </a:lnTo>
                  <a:lnTo>
                    <a:pt x="2758849" y="162316"/>
                  </a:lnTo>
                  <a:lnTo>
                    <a:pt x="2713082" y="155424"/>
                  </a:lnTo>
                  <a:lnTo>
                    <a:pt x="2666199" y="152012"/>
                  </a:lnTo>
                  <a:lnTo>
                    <a:pt x="2093935" y="132998"/>
                  </a:lnTo>
                  <a:lnTo>
                    <a:pt x="2068175" y="98806"/>
                  </a:lnTo>
                  <a:lnTo>
                    <a:pt x="1083231" y="98806"/>
                  </a:lnTo>
                  <a:lnTo>
                    <a:pt x="621729" y="83595"/>
                  </a:lnTo>
                  <a:close/>
                </a:path>
                <a:path w="3246120" h="1353185">
                  <a:moveTo>
                    <a:pt x="1231975" y="0"/>
                  </a:moveTo>
                  <a:lnTo>
                    <a:pt x="1160462" y="16632"/>
                  </a:lnTo>
                  <a:lnTo>
                    <a:pt x="1106102" y="64613"/>
                  </a:lnTo>
                  <a:lnTo>
                    <a:pt x="1083231" y="98806"/>
                  </a:lnTo>
                  <a:lnTo>
                    <a:pt x="2068175" y="98806"/>
                  </a:lnTo>
                  <a:lnTo>
                    <a:pt x="2039127" y="64070"/>
                  </a:lnTo>
                  <a:lnTo>
                    <a:pt x="1984026" y="34515"/>
                  </a:lnTo>
                  <a:lnTo>
                    <a:pt x="1231975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08518" y="4668164"/>
              <a:ext cx="3513454" cy="729615"/>
            </a:xfrm>
            <a:custGeom>
              <a:avLst/>
              <a:gdLst/>
              <a:ahLst/>
              <a:cxnLst/>
              <a:rect l="l" t="t" r="r" b="b"/>
              <a:pathLst>
                <a:path w="3513454" h="729614">
                  <a:moveTo>
                    <a:pt x="625627" y="308533"/>
                  </a:moveTo>
                  <a:lnTo>
                    <a:pt x="621753" y="261912"/>
                  </a:lnTo>
                  <a:lnTo>
                    <a:pt x="611124" y="216065"/>
                  </a:lnTo>
                  <a:lnTo>
                    <a:pt x="593928" y="172974"/>
                  </a:lnTo>
                  <a:lnTo>
                    <a:pt x="570738" y="133273"/>
                  </a:lnTo>
                  <a:lnTo>
                    <a:pt x="542137" y="97574"/>
                  </a:lnTo>
                  <a:lnTo>
                    <a:pt x="508711" y="66509"/>
                  </a:lnTo>
                  <a:lnTo>
                    <a:pt x="471043" y="40690"/>
                  </a:lnTo>
                  <a:lnTo>
                    <a:pt x="429691" y="20764"/>
                  </a:lnTo>
                  <a:lnTo>
                    <a:pt x="385279" y="7315"/>
                  </a:lnTo>
                  <a:lnTo>
                    <a:pt x="339064" y="266"/>
                  </a:lnTo>
                  <a:lnTo>
                    <a:pt x="293903" y="0"/>
                  </a:lnTo>
                  <a:lnTo>
                    <a:pt x="250253" y="6045"/>
                  </a:lnTo>
                  <a:lnTo>
                    <a:pt x="208584" y="17995"/>
                  </a:lnTo>
                  <a:lnTo>
                    <a:pt x="169379" y="35382"/>
                  </a:lnTo>
                  <a:lnTo>
                    <a:pt x="133083" y="57785"/>
                  </a:lnTo>
                  <a:lnTo>
                    <a:pt x="100177" y="84747"/>
                  </a:lnTo>
                  <a:lnTo>
                    <a:pt x="71132" y="115849"/>
                  </a:lnTo>
                  <a:lnTo>
                    <a:pt x="46393" y="150634"/>
                  </a:lnTo>
                  <a:lnTo>
                    <a:pt x="26441" y="188671"/>
                  </a:lnTo>
                  <a:lnTo>
                    <a:pt x="11760" y="229514"/>
                  </a:lnTo>
                  <a:lnTo>
                    <a:pt x="2781" y="272719"/>
                  </a:lnTo>
                  <a:lnTo>
                    <a:pt x="0" y="317868"/>
                  </a:lnTo>
                  <a:lnTo>
                    <a:pt x="3873" y="364490"/>
                  </a:lnTo>
                  <a:lnTo>
                    <a:pt x="14503" y="410337"/>
                  </a:lnTo>
                  <a:lnTo>
                    <a:pt x="31711" y="453428"/>
                  </a:lnTo>
                  <a:lnTo>
                    <a:pt x="54902" y="493128"/>
                  </a:lnTo>
                  <a:lnTo>
                    <a:pt x="83502" y="528828"/>
                  </a:lnTo>
                  <a:lnTo>
                    <a:pt x="116916" y="559892"/>
                  </a:lnTo>
                  <a:lnTo>
                    <a:pt x="154584" y="585698"/>
                  </a:lnTo>
                  <a:lnTo>
                    <a:pt x="195922" y="605637"/>
                  </a:lnTo>
                  <a:lnTo>
                    <a:pt x="240347" y="619074"/>
                  </a:lnTo>
                  <a:lnTo>
                    <a:pt x="286562" y="626135"/>
                  </a:lnTo>
                  <a:lnTo>
                    <a:pt x="331736" y="626414"/>
                  </a:lnTo>
                  <a:lnTo>
                    <a:pt x="375386" y="620356"/>
                  </a:lnTo>
                  <a:lnTo>
                    <a:pt x="417055" y="608418"/>
                  </a:lnTo>
                  <a:lnTo>
                    <a:pt x="456272" y="591032"/>
                  </a:lnTo>
                  <a:lnTo>
                    <a:pt x="492556" y="568629"/>
                  </a:lnTo>
                  <a:lnTo>
                    <a:pt x="525462" y="541655"/>
                  </a:lnTo>
                  <a:lnTo>
                    <a:pt x="554520" y="510552"/>
                  </a:lnTo>
                  <a:lnTo>
                    <a:pt x="579247" y="475767"/>
                  </a:lnTo>
                  <a:lnTo>
                    <a:pt x="599198" y="437730"/>
                  </a:lnTo>
                  <a:lnTo>
                    <a:pt x="613879" y="396887"/>
                  </a:lnTo>
                  <a:lnTo>
                    <a:pt x="622846" y="353669"/>
                  </a:lnTo>
                  <a:lnTo>
                    <a:pt x="625627" y="308533"/>
                  </a:lnTo>
                  <a:close/>
                </a:path>
                <a:path w="3513454" h="729614">
                  <a:moveTo>
                    <a:pt x="3512972" y="411111"/>
                  </a:moveTo>
                  <a:lnTo>
                    <a:pt x="3509099" y="364490"/>
                  </a:lnTo>
                  <a:lnTo>
                    <a:pt x="3498304" y="318643"/>
                  </a:lnTo>
                  <a:lnTo>
                    <a:pt x="3480714" y="275551"/>
                  </a:lnTo>
                  <a:lnTo>
                    <a:pt x="3457041" y="235851"/>
                  </a:lnTo>
                  <a:lnTo>
                    <a:pt x="3428022" y="200152"/>
                  </a:lnTo>
                  <a:lnTo>
                    <a:pt x="3394354" y="169087"/>
                  </a:lnTo>
                  <a:lnTo>
                    <a:pt x="3356775" y="143281"/>
                  </a:lnTo>
                  <a:lnTo>
                    <a:pt x="3316008" y="123355"/>
                  </a:lnTo>
                  <a:lnTo>
                    <a:pt x="3272752" y="109931"/>
                  </a:lnTo>
                  <a:lnTo>
                    <a:pt x="3226498" y="102870"/>
                  </a:lnTo>
                  <a:lnTo>
                    <a:pt x="3181312" y="102590"/>
                  </a:lnTo>
                  <a:lnTo>
                    <a:pt x="3137636" y="108635"/>
                  </a:lnTo>
                  <a:lnTo>
                    <a:pt x="3095968" y="120573"/>
                  </a:lnTo>
                  <a:lnTo>
                    <a:pt x="3056763" y="137972"/>
                  </a:lnTo>
                  <a:lnTo>
                    <a:pt x="3020466" y="160362"/>
                  </a:lnTo>
                  <a:lnTo>
                    <a:pt x="2987573" y="187337"/>
                  </a:lnTo>
                  <a:lnTo>
                    <a:pt x="2958528" y="218440"/>
                  </a:lnTo>
                  <a:lnTo>
                    <a:pt x="2933801" y="253225"/>
                  </a:lnTo>
                  <a:lnTo>
                    <a:pt x="2913875" y="291261"/>
                  </a:lnTo>
                  <a:lnTo>
                    <a:pt x="2899194" y="332105"/>
                  </a:lnTo>
                  <a:lnTo>
                    <a:pt x="2890240" y="375323"/>
                  </a:lnTo>
                  <a:lnTo>
                    <a:pt x="2887459" y="420471"/>
                  </a:lnTo>
                  <a:lnTo>
                    <a:pt x="2891345" y="467093"/>
                  </a:lnTo>
                  <a:lnTo>
                    <a:pt x="2901873" y="512940"/>
                  </a:lnTo>
                  <a:lnTo>
                    <a:pt x="2919018" y="556018"/>
                  </a:lnTo>
                  <a:lnTo>
                    <a:pt x="2942171" y="595718"/>
                  </a:lnTo>
                  <a:lnTo>
                    <a:pt x="2970746" y="631418"/>
                  </a:lnTo>
                  <a:lnTo>
                    <a:pt x="3004172" y="662482"/>
                  </a:lnTo>
                  <a:lnTo>
                    <a:pt x="3041866" y="688289"/>
                  </a:lnTo>
                  <a:lnTo>
                    <a:pt x="3083229" y="708228"/>
                  </a:lnTo>
                  <a:lnTo>
                    <a:pt x="3127692" y="721652"/>
                  </a:lnTo>
                  <a:lnTo>
                    <a:pt x="3173882" y="728713"/>
                  </a:lnTo>
                  <a:lnTo>
                    <a:pt x="3219031" y="728992"/>
                  </a:lnTo>
                  <a:lnTo>
                    <a:pt x="3262668" y="722947"/>
                  </a:lnTo>
                  <a:lnTo>
                    <a:pt x="3304324" y="711009"/>
                  </a:lnTo>
                  <a:lnTo>
                    <a:pt x="3343541" y="693610"/>
                  </a:lnTo>
                  <a:lnTo>
                    <a:pt x="3379838" y="671220"/>
                  </a:lnTo>
                  <a:lnTo>
                    <a:pt x="3412756" y="644245"/>
                  </a:lnTo>
                  <a:lnTo>
                    <a:pt x="3441814" y="613143"/>
                  </a:lnTo>
                  <a:lnTo>
                    <a:pt x="3466554" y="578358"/>
                  </a:lnTo>
                  <a:lnTo>
                    <a:pt x="3486505" y="540321"/>
                  </a:lnTo>
                  <a:lnTo>
                    <a:pt x="3501212" y="499478"/>
                  </a:lnTo>
                  <a:lnTo>
                    <a:pt x="3510191" y="456260"/>
                  </a:lnTo>
                  <a:lnTo>
                    <a:pt x="3512972" y="411111"/>
                  </a:lnTo>
                  <a:close/>
                </a:path>
              </a:pathLst>
            </a:custGeom>
            <a:solidFill>
              <a:srgbClr val="FC9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89162" y="5682398"/>
              <a:ext cx="2429510" cy="792480"/>
            </a:xfrm>
            <a:custGeom>
              <a:avLst/>
              <a:gdLst/>
              <a:ahLst/>
              <a:cxnLst/>
              <a:rect l="l" t="t" r="r" b="b"/>
              <a:pathLst>
                <a:path w="2429510" h="792479">
                  <a:moveTo>
                    <a:pt x="625513" y="509155"/>
                  </a:moveTo>
                  <a:lnTo>
                    <a:pt x="595007" y="98780"/>
                  </a:lnTo>
                  <a:lnTo>
                    <a:pt x="0" y="125399"/>
                  </a:lnTo>
                  <a:lnTo>
                    <a:pt x="30505" y="535736"/>
                  </a:lnTo>
                  <a:lnTo>
                    <a:pt x="36588" y="579945"/>
                  </a:lnTo>
                  <a:lnTo>
                    <a:pt x="51308" y="620814"/>
                  </a:lnTo>
                  <a:lnTo>
                    <a:pt x="73609" y="657504"/>
                  </a:lnTo>
                  <a:lnTo>
                    <a:pt x="102489" y="689152"/>
                  </a:lnTo>
                  <a:lnTo>
                    <a:pt x="136918" y="714933"/>
                  </a:lnTo>
                  <a:lnTo>
                    <a:pt x="175856" y="733983"/>
                  </a:lnTo>
                  <a:lnTo>
                    <a:pt x="218274" y="745464"/>
                  </a:lnTo>
                  <a:lnTo>
                    <a:pt x="263169" y="748525"/>
                  </a:lnTo>
                  <a:lnTo>
                    <a:pt x="411937" y="740930"/>
                  </a:lnTo>
                  <a:lnTo>
                    <a:pt x="457568" y="734860"/>
                  </a:lnTo>
                  <a:lnTo>
                    <a:pt x="499491" y="720204"/>
                  </a:lnTo>
                  <a:lnTo>
                    <a:pt x="536841" y="697979"/>
                  </a:lnTo>
                  <a:lnTo>
                    <a:pt x="568794" y="669213"/>
                  </a:lnTo>
                  <a:lnTo>
                    <a:pt x="594487" y="634923"/>
                  </a:lnTo>
                  <a:lnTo>
                    <a:pt x="613067" y="596125"/>
                  </a:lnTo>
                  <a:lnTo>
                    <a:pt x="623684" y="553859"/>
                  </a:lnTo>
                  <a:lnTo>
                    <a:pt x="625513" y="509155"/>
                  </a:lnTo>
                  <a:close/>
                </a:path>
                <a:path w="2429510" h="792479">
                  <a:moveTo>
                    <a:pt x="2429472" y="68389"/>
                  </a:moveTo>
                  <a:lnTo>
                    <a:pt x="1838439" y="0"/>
                  </a:lnTo>
                  <a:lnTo>
                    <a:pt x="1784997" y="463550"/>
                  </a:lnTo>
                  <a:lnTo>
                    <a:pt x="1783194" y="511886"/>
                  </a:lnTo>
                  <a:lnTo>
                    <a:pt x="1788896" y="558457"/>
                  </a:lnTo>
                  <a:lnTo>
                    <a:pt x="1801609" y="602602"/>
                  </a:lnTo>
                  <a:lnTo>
                    <a:pt x="1820824" y="643686"/>
                  </a:lnTo>
                  <a:lnTo>
                    <a:pt x="1846033" y="681088"/>
                  </a:lnTo>
                  <a:lnTo>
                    <a:pt x="1876717" y="714146"/>
                  </a:lnTo>
                  <a:lnTo>
                    <a:pt x="1912391" y="742238"/>
                  </a:lnTo>
                  <a:lnTo>
                    <a:pt x="1952548" y="764730"/>
                  </a:lnTo>
                  <a:lnTo>
                    <a:pt x="1996668" y="780973"/>
                  </a:lnTo>
                  <a:lnTo>
                    <a:pt x="2044242" y="790321"/>
                  </a:lnTo>
                  <a:lnTo>
                    <a:pt x="2092909" y="792010"/>
                  </a:lnTo>
                  <a:lnTo>
                    <a:pt x="2139975" y="786066"/>
                  </a:lnTo>
                  <a:lnTo>
                    <a:pt x="2184755" y="773049"/>
                  </a:lnTo>
                  <a:lnTo>
                    <a:pt x="2226551" y="753541"/>
                  </a:lnTo>
                  <a:lnTo>
                    <a:pt x="2264689" y="728103"/>
                  </a:lnTo>
                  <a:lnTo>
                    <a:pt x="2298471" y="697306"/>
                  </a:lnTo>
                  <a:lnTo>
                    <a:pt x="2327211" y="661720"/>
                  </a:lnTo>
                  <a:lnTo>
                    <a:pt x="2350236" y="621919"/>
                  </a:lnTo>
                  <a:lnTo>
                    <a:pt x="2366835" y="578459"/>
                  </a:lnTo>
                  <a:lnTo>
                    <a:pt x="2376347" y="531939"/>
                  </a:lnTo>
                  <a:lnTo>
                    <a:pt x="2429472" y="68389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91810" y="4949049"/>
              <a:ext cx="1263015" cy="862965"/>
            </a:xfrm>
            <a:custGeom>
              <a:avLst/>
              <a:gdLst/>
              <a:ahLst/>
              <a:cxnLst/>
              <a:rect l="l" t="t" r="r" b="b"/>
              <a:pathLst>
                <a:path w="1263014" h="862964">
                  <a:moveTo>
                    <a:pt x="236476" y="0"/>
                  </a:moveTo>
                  <a:lnTo>
                    <a:pt x="191009" y="3532"/>
                  </a:lnTo>
                  <a:lnTo>
                    <a:pt x="147340" y="16637"/>
                  </a:lnTo>
                  <a:lnTo>
                    <a:pt x="107272" y="38185"/>
                  </a:lnTo>
                  <a:lnTo>
                    <a:pt x="72607" y="67045"/>
                  </a:lnTo>
                  <a:lnTo>
                    <a:pt x="45147" y="102088"/>
                  </a:lnTo>
                  <a:lnTo>
                    <a:pt x="26696" y="142184"/>
                  </a:lnTo>
                  <a:lnTo>
                    <a:pt x="19054" y="186204"/>
                  </a:lnTo>
                  <a:lnTo>
                    <a:pt x="0" y="668733"/>
                  </a:lnTo>
                  <a:lnTo>
                    <a:pt x="6513" y="717520"/>
                  </a:lnTo>
                  <a:lnTo>
                    <a:pt x="27965" y="757542"/>
                  </a:lnTo>
                  <a:lnTo>
                    <a:pt x="61496" y="788906"/>
                  </a:lnTo>
                  <a:lnTo>
                    <a:pt x="104247" y="811719"/>
                  </a:lnTo>
                  <a:lnTo>
                    <a:pt x="153358" y="826088"/>
                  </a:lnTo>
                  <a:lnTo>
                    <a:pt x="205970" y="832122"/>
                  </a:lnTo>
                  <a:lnTo>
                    <a:pt x="1029662" y="862543"/>
                  </a:lnTo>
                  <a:lnTo>
                    <a:pt x="1076359" y="860904"/>
                  </a:lnTo>
                  <a:lnTo>
                    <a:pt x="1120452" y="852684"/>
                  </a:lnTo>
                  <a:lnTo>
                    <a:pt x="1160271" y="837816"/>
                  </a:lnTo>
                  <a:lnTo>
                    <a:pt x="1194148" y="816233"/>
                  </a:lnTo>
                  <a:lnTo>
                    <a:pt x="1220412" y="787868"/>
                  </a:lnTo>
                  <a:lnTo>
                    <a:pt x="1237395" y="752657"/>
                  </a:lnTo>
                  <a:lnTo>
                    <a:pt x="1243427" y="710531"/>
                  </a:lnTo>
                  <a:lnTo>
                    <a:pt x="1262513" y="235576"/>
                  </a:lnTo>
                  <a:lnTo>
                    <a:pt x="1258117" y="189718"/>
                  </a:lnTo>
                  <a:lnTo>
                    <a:pt x="1242770" y="147384"/>
                  </a:lnTo>
                  <a:lnTo>
                    <a:pt x="1218142" y="109770"/>
                  </a:lnTo>
                  <a:lnTo>
                    <a:pt x="1185901" y="78070"/>
                  </a:lnTo>
                  <a:lnTo>
                    <a:pt x="1147718" y="53482"/>
                  </a:lnTo>
                  <a:lnTo>
                    <a:pt x="1105261" y="37200"/>
                  </a:lnTo>
                  <a:lnTo>
                    <a:pt x="1060200" y="30421"/>
                  </a:lnTo>
                  <a:lnTo>
                    <a:pt x="236476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33767" y="4994650"/>
              <a:ext cx="1183005" cy="855344"/>
            </a:xfrm>
            <a:custGeom>
              <a:avLst/>
              <a:gdLst/>
              <a:ahLst/>
              <a:cxnLst/>
              <a:rect l="l" t="t" r="r" b="b"/>
              <a:pathLst>
                <a:path w="1183004" h="855345">
                  <a:moveTo>
                    <a:pt x="213573" y="0"/>
                  </a:moveTo>
                  <a:lnTo>
                    <a:pt x="169163" y="3322"/>
                  </a:lnTo>
                  <a:lnTo>
                    <a:pt x="128221" y="15884"/>
                  </a:lnTo>
                  <a:lnTo>
                    <a:pt x="91881" y="36688"/>
                  </a:lnTo>
                  <a:lnTo>
                    <a:pt x="61278" y="64739"/>
                  </a:lnTo>
                  <a:lnTo>
                    <a:pt x="37546" y="99039"/>
                  </a:lnTo>
                  <a:lnTo>
                    <a:pt x="21821" y="138592"/>
                  </a:lnTo>
                  <a:lnTo>
                    <a:pt x="15237" y="182402"/>
                  </a:lnTo>
                  <a:lnTo>
                    <a:pt x="0" y="630738"/>
                  </a:lnTo>
                  <a:lnTo>
                    <a:pt x="3334" y="674989"/>
                  </a:lnTo>
                  <a:lnTo>
                    <a:pt x="15944" y="715779"/>
                  </a:lnTo>
                  <a:lnTo>
                    <a:pt x="36826" y="751980"/>
                  </a:lnTo>
                  <a:lnTo>
                    <a:pt x="64981" y="782463"/>
                  </a:lnTo>
                  <a:lnTo>
                    <a:pt x="99406" y="806100"/>
                  </a:lnTo>
                  <a:lnTo>
                    <a:pt x="139102" y="821761"/>
                  </a:lnTo>
                  <a:lnTo>
                    <a:pt x="183067" y="828319"/>
                  </a:lnTo>
                  <a:lnTo>
                    <a:pt x="972754" y="854938"/>
                  </a:lnTo>
                  <a:lnTo>
                    <a:pt x="1017074" y="851616"/>
                  </a:lnTo>
                  <a:lnTo>
                    <a:pt x="1057888" y="839054"/>
                  </a:lnTo>
                  <a:lnTo>
                    <a:pt x="1093990" y="818249"/>
                  </a:lnTo>
                  <a:lnTo>
                    <a:pt x="1124170" y="790198"/>
                  </a:lnTo>
                  <a:lnTo>
                    <a:pt x="1147223" y="755898"/>
                  </a:lnTo>
                  <a:lnTo>
                    <a:pt x="1161940" y="716345"/>
                  </a:lnTo>
                  <a:lnTo>
                    <a:pt x="1167114" y="672536"/>
                  </a:lnTo>
                  <a:lnTo>
                    <a:pt x="1182383" y="224199"/>
                  </a:lnTo>
                  <a:lnTo>
                    <a:pt x="1179044" y="179947"/>
                  </a:lnTo>
                  <a:lnTo>
                    <a:pt x="1166424" y="139153"/>
                  </a:lnTo>
                  <a:lnTo>
                    <a:pt x="1145524" y="102947"/>
                  </a:lnTo>
                  <a:lnTo>
                    <a:pt x="1117346" y="72461"/>
                  </a:lnTo>
                  <a:lnTo>
                    <a:pt x="1082890" y="48824"/>
                  </a:lnTo>
                  <a:lnTo>
                    <a:pt x="1043160" y="33166"/>
                  </a:lnTo>
                  <a:lnTo>
                    <a:pt x="999156" y="26618"/>
                  </a:lnTo>
                  <a:lnTo>
                    <a:pt x="213573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994647" y="5621585"/>
              <a:ext cx="2887980" cy="482600"/>
            </a:xfrm>
            <a:custGeom>
              <a:avLst/>
              <a:gdLst/>
              <a:ahLst/>
              <a:cxnLst/>
              <a:rect l="l" t="t" r="r" b="b"/>
              <a:pathLst>
                <a:path w="2887979" h="482600">
                  <a:moveTo>
                    <a:pt x="205970" y="0"/>
                  </a:moveTo>
                  <a:lnTo>
                    <a:pt x="159935" y="3543"/>
                  </a:lnTo>
                  <a:lnTo>
                    <a:pt x="117435" y="16726"/>
                  </a:lnTo>
                  <a:lnTo>
                    <a:pt x="79671" y="38484"/>
                  </a:lnTo>
                  <a:lnTo>
                    <a:pt x="47844" y="67755"/>
                  </a:lnTo>
                  <a:lnTo>
                    <a:pt x="23155" y="103474"/>
                  </a:lnTo>
                  <a:lnTo>
                    <a:pt x="6807" y="144579"/>
                  </a:lnTo>
                  <a:lnTo>
                    <a:pt x="0" y="190007"/>
                  </a:lnTo>
                  <a:lnTo>
                    <a:pt x="3557" y="235866"/>
                  </a:lnTo>
                  <a:lnTo>
                    <a:pt x="16789" y="278204"/>
                  </a:lnTo>
                  <a:lnTo>
                    <a:pt x="38629" y="315823"/>
                  </a:lnTo>
                  <a:lnTo>
                    <a:pt x="68008" y="347526"/>
                  </a:lnTo>
                  <a:lnTo>
                    <a:pt x="103858" y="372114"/>
                  </a:lnTo>
                  <a:lnTo>
                    <a:pt x="145112" y="388392"/>
                  </a:lnTo>
                  <a:lnTo>
                    <a:pt x="190701" y="395162"/>
                  </a:lnTo>
                  <a:lnTo>
                    <a:pt x="2681246" y="482560"/>
                  </a:lnTo>
                  <a:lnTo>
                    <a:pt x="2727319" y="479016"/>
                  </a:lnTo>
                  <a:lnTo>
                    <a:pt x="2769854" y="465834"/>
                  </a:lnTo>
                  <a:lnTo>
                    <a:pt x="2807648" y="444078"/>
                  </a:lnTo>
                  <a:lnTo>
                    <a:pt x="2839499" y="414811"/>
                  </a:lnTo>
                  <a:lnTo>
                    <a:pt x="2864205" y="379097"/>
                  </a:lnTo>
                  <a:lnTo>
                    <a:pt x="2880565" y="338000"/>
                  </a:lnTo>
                  <a:lnTo>
                    <a:pt x="2887375" y="292584"/>
                  </a:lnTo>
                  <a:lnTo>
                    <a:pt x="2883814" y="246725"/>
                  </a:lnTo>
                  <a:lnTo>
                    <a:pt x="2870571" y="204386"/>
                  </a:lnTo>
                  <a:lnTo>
                    <a:pt x="2848714" y="166766"/>
                  </a:lnTo>
                  <a:lnTo>
                    <a:pt x="2819311" y="135060"/>
                  </a:lnTo>
                  <a:lnTo>
                    <a:pt x="2783431" y="110465"/>
                  </a:lnTo>
                  <a:lnTo>
                    <a:pt x="2742143" y="94179"/>
                  </a:lnTo>
                  <a:lnTo>
                    <a:pt x="2696515" y="87398"/>
                  </a:lnTo>
                  <a:lnTo>
                    <a:pt x="205970" y="0"/>
                  </a:lnTo>
                  <a:close/>
                </a:path>
              </a:pathLst>
            </a:custGeom>
            <a:solidFill>
              <a:srgbClr val="BA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94647" y="5621585"/>
              <a:ext cx="2891790" cy="296545"/>
            </a:xfrm>
            <a:custGeom>
              <a:avLst/>
              <a:gdLst/>
              <a:ahLst/>
              <a:cxnLst/>
              <a:rect l="l" t="t" r="r" b="b"/>
              <a:pathLst>
                <a:path w="2891790" h="296545">
                  <a:moveTo>
                    <a:pt x="205970" y="0"/>
                  </a:moveTo>
                  <a:lnTo>
                    <a:pt x="159935" y="3743"/>
                  </a:lnTo>
                  <a:lnTo>
                    <a:pt x="117435" y="17391"/>
                  </a:lnTo>
                  <a:lnTo>
                    <a:pt x="79671" y="39682"/>
                  </a:lnTo>
                  <a:lnTo>
                    <a:pt x="47844" y="69351"/>
                  </a:lnTo>
                  <a:lnTo>
                    <a:pt x="23155" y="105137"/>
                  </a:lnTo>
                  <a:lnTo>
                    <a:pt x="6807" y="145776"/>
                  </a:lnTo>
                  <a:lnTo>
                    <a:pt x="0" y="190007"/>
                  </a:lnTo>
                  <a:lnTo>
                    <a:pt x="0" y="193810"/>
                  </a:lnTo>
                  <a:lnTo>
                    <a:pt x="2887375" y="296387"/>
                  </a:lnTo>
                  <a:lnTo>
                    <a:pt x="2883814" y="249119"/>
                  </a:lnTo>
                  <a:lnTo>
                    <a:pt x="2870571" y="205772"/>
                  </a:lnTo>
                  <a:lnTo>
                    <a:pt x="2848714" y="167475"/>
                  </a:lnTo>
                  <a:lnTo>
                    <a:pt x="2819311" y="135359"/>
                  </a:lnTo>
                  <a:lnTo>
                    <a:pt x="2783431" y="110554"/>
                  </a:lnTo>
                  <a:lnTo>
                    <a:pt x="2742143" y="94190"/>
                  </a:lnTo>
                  <a:lnTo>
                    <a:pt x="2696515" y="87398"/>
                  </a:lnTo>
                  <a:lnTo>
                    <a:pt x="205970" y="0"/>
                  </a:lnTo>
                  <a:close/>
                </a:path>
                <a:path w="2891790" h="296545">
                  <a:moveTo>
                    <a:pt x="2891193" y="292584"/>
                  </a:moveTo>
                  <a:lnTo>
                    <a:pt x="2887375" y="292584"/>
                  </a:lnTo>
                  <a:lnTo>
                    <a:pt x="2887375" y="296387"/>
                  </a:lnTo>
                  <a:lnTo>
                    <a:pt x="2891193" y="292584"/>
                  </a:lnTo>
                  <a:close/>
                </a:path>
              </a:pathLst>
            </a:custGeom>
            <a:solidFill>
              <a:srgbClr val="E4E6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5979" y="5065507"/>
              <a:ext cx="916132" cy="2661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47807" y="5255641"/>
              <a:ext cx="954304" cy="2661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47807" y="5445775"/>
              <a:ext cx="954304" cy="1521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77374" y="4731677"/>
              <a:ext cx="484505" cy="488315"/>
            </a:xfrm>
            <a:custGeom>
              <a:avLst/>
              <a:gdLst/>
              <a:ahLst/>
              <a:cxnLst/>
              <a:rect l="l" t="t" r="r" b="b"/>
              <a:pathLst>
                <a:path w="484505" h="488314">
                  <a:moveTo>
                    <a:pt x="238484" y="0"/>
                  </a:moveTo>
                  <a:lnTo>
                    <a:pt x="194401" y="4612"/>
                  </a:lnTo>
                  <a:lnTo>
                    <a:pt x="151684" y="18081"/>
                  </a:lnTo>
                  <a:lnTo>
                    <a:pt x="112039" y="38943"/>
                  </a:lnTo>
                  <a:lnTo>
                    <a:pt x="76632" y="66350"/>
                  </a:lnTo>
                  <a:lnTo>
                    <a:pt x="46628" y="99456"/>
                  </a:lnTo>
                  <a:lnTo>
                    <a:pt x="23191" y="137414"/>
                  </a:lnTo>
                  <a:lnTo>
                    <a:pt x="7485" y="179377"/>
                  </a:lnTo>
                  <a:lnTo>
                    <a:pt x="0" y="223529"/>
                  </a:lnTo>
                  <a:lnTo>
                    <a:pt x="51" y="266283"/>
                  </a:lnTo>
                  <a:lnTo>
                    <a:pt x="7068" y="307031"/>
                  </a:lnTo>
                  <a:lnTo>
                    <a:pt x="20484" y="345166"/>
                  </a:lnTo>
                  <a:lnTo>
                    <a:pt x="39726" y="380081"/>
                  </a:lnTo>
                  <a:lnTo>
                    <a:pt x="64226" y="411170"/>
                  </a:lnTo>
                  <a:lnTo>
                    <a:pt x="93415" y="437826"/>
                  </a:lnTo>
                  <a:lnTo>
                    <a:pt x="126721" y="459442"/>
                  </a:lnTo>
                  <a:lnTo>
                    <a:pt x="163576" y="475411"/>
                  </a:lnTo>
                  <a:lnTo>
                    <a:pt x="203411" y="485127"/>
                  </a:lnTo>
                  <a:lnTo>
                    <a:pt x="245654" y="487982"/>
                  </a:lnTo>
                  <a:lnTo>
                    <a:pt x="289737" y="483370"/>
                  </a:lnTo>
                  <a:lnTo>
                    <a:pt x="333780" y="471474"/>
                  </a:lnTo>
                  <a:lnTo>
                    <a:pt x="373794" y="451559"/>
                  </a:lnTo>
                  <a:lnTo>
                    <a:pt x="408933" y="424468"/>
                  </a:lnTo>
                  <a:lnTo>
                    <a:pt x="438349" y="391044"/>
                  </a:lnTo>
                  <a:lnTo>
                    <a:pt x="461194" y="352132"/>
                  </a:lnTo>
                  <a:lnTo>
                    <a:pt x="476621" y="308573"/>
                  </a:lnTo>
                  <a:lnTo>
                    <a:pt x="484107" y="264428"/>
                  </a:lnTo>
                  <a:lnTo>
                    <a:pt x="484058" y="221680"/>
                  </a:lnTo>
                  <a:lnTo>
                    <a:pt x="477043" y="180937"/>
                  </a:lnTo>
                  <a:lnTo>
                    <a:pt x="463631" y="142806"/>
                  </a:lnTo>
                  <a:lnTo>
                    <a:pt x="444392" y="107894"/>
                  </a:lnTo>
                  <a:lnTo>
                    <a:pt x="419896" y="76807"/>
                  </a:lnTo>
                  <a:lnTo>
                    <a:pt x="390711" y="50153"/>
                  </a:lnTo>
                  <a:lnTo>
                    <a:pt x="357408" y="28538"/>
                  </a:lnTo>
                  <a:lnTo>
                    <a:pt x="320557" y="12570"/>
                  </a:lnTo>
                  <a:lnTo>
                    <a:pt x="280725" y="2854"/>
                  </a:lnTo>
                  <a:lnTo>
                    <a:pt x="238484" y="0"/>
                  </a:lnTo>
                  <a:close/>
                </a:path>
              </a:pathLst>
            </a:custGeom>
            <a:solidFill>
              <a:srgbClr val="AA41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19853" y="4778725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211751" y="0"/>
                  </a:moveTo>
                  <a:lnTo>
                    <a:pt x="163342" y="3164"/>
                  </a:lnTo>
                  <a:lnTo>
                    <a:pt x="119619" y="17078"/>
                  </a:lnTo>
                  <a:lnTo>
                    <a:pt x="80840" y="39751"/>
                  </a:lnTo>
                  <a:lnTo>
                    <a:pt x="48285" y="69906"/>
                  </a:lnTo>
                  <a:lnTo>
                    <a:pt x="23232" y="106261"/>
                  </a:lnTo>
                  <a:lnTo>
                    <a:pt x="6963" y="147539"/>
                  </a:lnTo>
                  <a:lnTo>
                    <a:pt x="0" y="195040"/>
                  </a:lnTo>
                  <a:lnTo>
                    <a:pt x="3804" y="240478"/>
                  </a:lnTo>
                  <a:lnTo>
                    <a:pt x="17276" y="282633"/>
                  </a:lnTo>
                  <a:lnTo>
                    <a:pt x="39319" y="320286"/>
                  </a:lnTo>
                  <a:lnTo>
                    <a:pt x="68833" y="352218"/>
                  </a:lnTo>
                  <a:lnTo>
                    <a:pt x="104719" y="377207"/>
                  </a:lnTo>
                  <a:lnTo>
                    <a:pt x="145879" y="394035"/>
                  </a:lnTo>
                  <a:lnTo>
                    <a:pt x="191213" y="401481"/>
                  </a:lnTo>
                  <a:lnTo>
                    <a:pt x="239622" y="398326"/>
                  </a:lnTo>
                  <a:lnTo>
                    <a:pt x="281883" y="384397"/>
                  </a:lnTo>
                  <a:lnTo>
                    <a:pt x="320484" y="361714"/>
                  </a:lnTo>
                  <a:lnTo>
                    <a:pt x="353594" y="331555"/>
                  </a:lnTo>
                  <a:lnTo>
                    <a:pt x="379377" y="295197"/>
                  </a:lnTo>
                  <a:lnTo>
                    <a:pt x="396001" y="253919"/>
                  </a:lnTo>
                  <a:lnTo>
                    <a:pt x="402965" y="206419"/>
                  </a:lnTo>
                  <a:lnTo>
                    <a:pt x="399160" y="160981"/>
                  </a:lnTo>
                  <a:lnTo>
                    <a:pt x="385688" y="118827"/>
                  </a:lnTo>
                  <a:lnTo>
                    <a:pt x="363645" y="81175"/>
                  </a:lnTo>
                  <a:lnTo>
                    <a:pt x="334131" y="49246"/>
                  </a:lnTo>
                  <a:lnTo>
                    <a:pt x="298245" y="24261"/>
                  </a:lnTo>
                  <a:lnTo>
                    <a:pt x="257085" y="7438"/>
                  </a:lnTo>
                  <a:lnTo>
                    <a:pt x="21175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19182" y="5006058"/>
              <a:ext cx="396875" cy="175260"/>
            </a:xfrm>
            <a:custGeom>
              <a:avLst/>
              <a:gdLst/>
              <a:ahLst/>
              <a:cxnLst/>
              <a:rect l="l" t="t" r="r" b="b"/>
              <a:pathLst>
                <a:path w="396875" h="175260">
                  <a:moveTo>
                    <a:pt x="396672" y="0"/>
                  </a:moveTo>
                  <a:lnTo>
                    <a:pt x="351390" y="30869"/>
                  </a:lnTo>
                  <a:lnTo>
                    <a:pt x="297520" y="53205"/>
                  </a:lnTo>
                  <a:lnTo>
                    <a:pt x="226949" y="69814"/>
                  </a:lnTo>
                  <a:lnTo>
                    <a:pt x="191306" y="72960"/>
                  </a:lnTo>
                  <a:lnTo>
                    <a:pt x="156378" y="72187"/>
                  </a:lnTo>
                  <a:lnTo>
                    <a:pt x="119918" y="66607"/>
                  </a:lnTo>
                  <a:lnTo>
                    <a:pt x="84881" y="56042"/>
                  </a:lnTo>
                  <a:lnTo>
                    <a:pt x="51269" y="41198"/>
                  </a:lnTo>
                  <a:lnTo>
                    <a:pt x="19086" y="22784"/>
                  </a:lnTo>
                  <a:lnTo>
                    <a:pt x="11451" y="18981"/>
                  </a:lnTo>
                  <a:lnTo>
                    <a:pt x="35043" y="90625"/>
                  </a:lnTo>
                  <a:lnTo>
                    <a:pt x="65330" y="123963"/>
                  </a:lnTo>
                  <a:lnTo>
                    <a:pt x="102292" y="150020"/>
                  </a:lnTo>
                  <a:lnTo>
                    <a:pt x="144552" y="167422"/>
                  </a:lnTo>
                  <a:lnTo>
                    <a:pt x="190733" y="174796"/>
                  </a:lnTo>
                  <a:lnTo>
                    <a:pt x="240948" y="170281"/>
                  </a:lnTo>
                  <a:lnTo>
                    <a:pt x="287351" y="153950"/>
                  </a:lnTo>
                  <a:lnTo>
                    <a:pt x="328034" y="127278"/>
                  </a:lnTo>
                  <a:lnTo>
                    <a:pt x="361087" y="91745"/>
                  </a:lnTo>
                  <a:lnTo>
                    <a:pt x="384603" y="48826"/>
                  </a:lnTo>
                  <a:lnTo>
                    <a:pt x="396672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6746" y="4835242"/>
              <a:ext cx="99422" cy="984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996070" y="4812279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20">
                  <a:moveTo>
                    <a:pt x="21447" y="0"/>
                  </a:moveTo>
                  <a:lnTo>
                    <a:pt x="5898" y="6590"/>
                  </a:lnTo>
                  <a:lnTo>
                    <a:pt x="0" y="21374"/>
                  </a:lnTo>
                  <a:lnTo>
                    <a:pt x="4825" y="36871"/>
                  </a:lnTo>
                  <a:lnTo>
                    <a:pt x="21447" y="45600"/>
                  </a:lnTo>
                  <a:lnTo>
                    <a:pt x="36478" y="39010"/>
                  </a:lnTo>
                  <a:lnTo>
                    <a:pt x="41488" y="24226"/>
                  </a:lnTo>
                  <a:lnTo>
                    <a:pt x="36478" y="8729"/>
                  </a:lnTo>
                  <a:lnTo>
                    <a:pt x="2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664585" y="4834254"/>
              <a:ext cx="484505" cy="488315"/>
            </a:xfrm>
            <a:custGeom>
              <a:avLst/>
              <a:gdLst/>
              <a:ahLst/>
              <a:cxnLst/>
              <a:rect l="l" t="t" r="r" b="b"/>
              <a:pathLst>
                <a:path w="484504" h="488314">
                  <a:moveTo>
                    <a:pt x="238582" y="0"/>
                  </a:moveTo>
                  <a:lnTo>
                    <a:pt x="194534" y="4612"/>
                  </a:lnTo>
                  <a:lnTo>
                    <a:pt x="151785" y="18092"/>
                  </a:lnTo>
                  <a:lnTo>
                    <a:pt x="112110" y="38958"/>
                  </a:lnTo>
                  <a:lnTo>
                    <a:pt x="76677" y="66366"/>
                  </a:lnTo>
                  <a:lnTo>
                    <a:pt x="46652" y="99472"/>
                  </a:lnTo>
                  <a:lnTo>
                    <a:pt x="23201" y="137434"/>
                  </a:lnTo>
                  <a:lnTo>
                    <a:pt x="7490" y="179408"/>
                  </a:lnTo>
                  <a:lnTo>
                    <a:pt x="0" y="223554"/>
                  </a:lnTo>
                  <a:lnTo>
                    <a:pt x="50" y="266301"/>
                  </a:lnTo>
                  <a:lnTo>
                    <a:pt x="7073" y="307044"/>
                  </a:lnTo>
                  <a:lnTo>
                    <a:pt x="20497" y="345175"/>
                  </a:lnTo>
                  <a:lnTo>
                    <a:pt x="39753" y="380087"/>
                  </a:lnTo>
                  <a:lnTo>
                    <a:pt x="64271" y="411174"/>
                  </a:lnTo>
                  <a:lnTo>
                    <a:pt x="93482" y="437828"/>
                  </a:lnTo>
                  <a:lnTo>
                    <a:pt x="126814" y="459443"/>
                  </a:lnTo>
                  <a:lnTo>
                    <a:pt x="163698" y="475412"/>
                  </a:lnTo>
                  <a:lnTo>
                    <a:pt x="203565" y="485127"/>
                  </a:lnTo>
                  <a:lnTo>
                    <a:pt x="245843" y="487982"/>
                  </a:lnTo>
                  <a:lnTo>
                    <a:pt x="289965" y="483370"/>
                  </a:lnTo>
                  <a:lnTo>
                    <a:pt x="332580" y="471474"/>
                  </a:lnTo>
                  <a:lnTo>
                    <a:pt x="372164" y="451559"/>
                  </a:lnTo>
                  <a:lnTo>
                    <a:pt x="407543" y="424468"/>
                  </a:lnTo>
                  <a:lnTo>
                    <a:pt x="437540" y="391044"/>
                  </a:lnTo>
                  <a:lnTo>
                    <a:pt x="460981" y="352132"/>
                  </a:lnTo>
                  <a:lnTo>
                    <a:pt x="476690" y="308573"/>
                  </a:lnTo>
                  <a:lnTo>
                    <a:pt x="484181" y="264428"/>
                  </a:lnTo>
                  <a:lnTo>
                    <a:pt x="484132" y="221680"/>
                  </a:lnTo>
                  <a:lnTo>
                    <a:pt x="477113" y="180937"/>
                  </a:lnTo>
                  <a:lnTo>
                    <a:pt x="463695" y="142806"/>
                  </a:lnTo>
                  <a:lnTo>
                    <a:pt x="444450" y="107894"/>
                  </a:lnTo>
                  <a:lnTo>
                    <a:pt x="419949" y="76807"/>
                  </a:lnTo>
                  <a:lnTo>
                    <a:pt x="390762" y="50153"/>
                  </a:lnTo>
                  <a:lnTo>
                    <a:pt x="357461" y="28538"/>
                  </a:lnTo>
                  <a:lnTo>
                    <a:pt x="320617" y="12570"/>
                  </a:lnTo>
                  <a:lnTo>
                    <a:pt x="280800" y="2854"/>
                  </a:lnTo>
                  <a:lnTo>
                    <a:pt x="238582" y="0"/>
                  </a:lnTo>
                  <a:close/>
                </a:path>
              </a:pathLst>
            </a:custGeom>
            <a:solidFill>
              <a:srgbClr val="AA41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707096" y="4881311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211831" y="0"/>
                  </a:moveTo>
                  <a:lnTo>
                    <a:pt x="163475" y="3156"/>
                  </a:lnTo>
                  <a:lnTo>
                    <a:pt x="119714" y="17082"/>
                  </a:lnTo>
                  <a:lnTo>
                    <a:pt x="80901" y="39757"/>
                  </a:lnTo>
                  <a:lnTo>
                    <a:pt x="48317" y="69906"/>
                  </a:lnTo>
                  <a:lnTo>
                    <a:pt x="23246" y="106256"/>
                  </a:lnTo>
                  <a:lnTo>
                    <a:pt x="6969" y="147531"/>
                  </a:lnTo>
                  <a:lnTo>
                    <a:pt x="0" y="195040"/>
                  </a:lnTo>
                  <a:lnTo>
                    <a:pt x="3806" y="240482"/>
                  </a:lnTo>
                  <a:lnTo>
                    <a:pt x="17290" y="282639"/>
                  </a:lnTo>
                  <a:lnTo>
                    <a:pt x="39350" y="320291"/>
                  </a:lnTo>
                  <a:lnTo>
                    <a:pt x="68887" y="352220"/>
                  </a:lnTo>
                  <a:lnTo>
                    <a:pt x="104803" y="377206"/>
                  </a:lnTo>
                  <a:lnTo>
                    <a:pt x="145996" y="394030"/>
                  </a:lnTo>
                  <a:lnTo>
                    <a:pt x="191368" y="401474"/>
                  </a:lnTo>
                  <a:lnTo>
                    <a:pt x="239819" y="398318"/>
                  </a:lnTo>
                  <a:lnTo>
                    <a:pt x="281592" y="384392"/>
                  </a:lnTo>
                  <a:lnTo>
                    <a:pt x="319396" y="361717"/>
                  </a:lnTo>
                  <a:lnTo>
                    <a:pt x="351931" y="331567"/>
                  </a:lnTo>
                  <a:lnTo>
                    <a:pt x="377901" y="295217"/>
                  </a:lnTo>
                  <a:lnTo>
                    <a:pt x="396007" y="253943"/>
                  </a:lnTo>
                  <a:lnTo>
                    <a:pt x="402977" y="206434"/>
                  </a:lnTo>
                  <a:lnTo>
                    <a:pt x="399173" y="160992"/>
                  </a:lnTo>
                  <a:lnTo>
                    <a:pt x="385698" y="118835"/>
                  </a:lnTo>
                  <a:lnTo>
                    <a:pt x="363654" y="81182"/>
                  </a:lnTo>
                  <a:lnTo>
                    <a:pt x="334143" y="49254"/>
                  </a:lnTo>
                  <a:lnTo>
                    <a:pt x="298267" y="24268"/>
                  </a:lnTo>
                  <a:lnTo>
                    <a:pt x="257129" y="7443"/>
                  </a:lnTo>
                  <a:lnTo>
                    <a:pt x="21183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702613" y="5078245"/>
              <a:ext cx="404495" cy="205740"/>
            </a:xfrm>
            <a:custGeom>
              <a:avLst/>
              <a:gdLst/>
              <a:ahLst/>
              <a:cxnLst/>
              <a:rect l="l" t="t" r="r" b="b"/>
              <a:pathLst>
                <a:path w="404495" h="205739">
                  <a:moveTo>
                    <a:pt x="404307" y="0"/>
                  </a:moveTo>
                  <a:lnTo>
                    <a:pt x="350905" y="47014"/>
                  </a:lnTo>
                  <a:lnTo>
                    <a:pt x="286291" y="79792"/>
                  </a:lnTo>
                  <a:lnTo>
                    <a:pt x="213287" y="92151"/>
                  </a:lnTo>
                  <a:lnTo>
                    <a:pt x="175174" y="91557"/>
                  </a:lnTo>
                  <a:lnTo>
                    <a:pt x="100380" y="78966"/>
                  </a:lnTo>
                  <a:lnTo>
                    <a:pt x="64415" y="65548"/>
                  </a:lnTo>
                  <a:lnTo>
                    <a:pt x="30597" y="47853"/>
                  </a:lnTo>
                  <a:lnTo>
                    <a:pt x="0" y="26587"/>
                  </a:lnTo>
                  <a:lnTo>
                    <a:pt x="11239" y="72540"/>
                  </a:lnTo>
                  <a:lnTo>
                    <a:pt x="32658" y="114269"/>
                  </a:lnTo>
                  <a:lnTo>
                    <a:pt x="62984" y="150087"/>
                  </a:lnTo>
                  <a:lnTo>
                    <a:pt x="100944" y="178304"/>
                  </a:lnTo>
                  <a:lnTo>
                    <a:pt x="145266" y="197234"/>
                  </a:lnTo>
                  <a:lnTo>
                    <a:pt x="194678" y="205186"/>
                  </a:lnTo>
                  <a:lnTo>
                    <a:pt x="240945" y="201431"/>
                  </a:lnTo>
                  <a:lnTo>
                    <a:pt x="283980" y="187706"/>
                  </a:lnTo>
                  <a:lnTo>
                    <a:pt x="322457" y="165207"/>
                  </a:lnTo>
                  <a:lnTo>
                    <a:pt x="355053" y="135131"/>
                  </a:lnTo>
                  <a:lnTo>
                    <a:pt x="380442" y="98674"/>
                  </a:lnTo>
                  <a:lnTo>
                    <a:pt x="397302" y="57034"/>
                  </a:lnTo>
                  <a:lnTo>
                    <a:pt x="404307" y="11408"/>
                  </a:lnTo>
                  <a:lnTo>
                    <a:pt x="404307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47095" y="4912836"/>
              <a:ext cx="127856" cy="16921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130979" y="3087412"/>
              <a:ext cx="2973705" cy="1576705"/>
            </a:xfrm>
            <a:custGeom>
              <a:avLst/>
              <a:gdLst/>
              <a:ahLst/>
              <a:cxnLst/>
              <a:rect l="l" t="t" r="r" b="b"/>
              <a:pathLst>
                <a:path w="2973704" h="1576704">
                  <a:moveTo>
                    <a:pt x="930605" y="0"/>
                  </a:moveTo>
                  <a:lnTo>
                    <a:pt x="236314" y="20278"/>
                  </a:lnTo>
                  <a:lnTo>
                    <a:pt x="194060" y="41133"/>
                  </a:lnTo>
                  <a:lnTo>
                    <a:pt x="158241" y="72683"/>
                  </a:lnTo>
                  <a:lnTo>
                    <a:pt x="130650" y="113859"/>
                  </a:lnTo>
                  <a:lnTo>
                    <a:pt x="72305" y="252769"/>
                  </a:lnTo>
                  <a:lnTo>
                    <a:pt x="31325" y="397202"/>
                  </a:lnTo>
                  <a:lnTo>
                    <a:pt x="2121" y="594799"/>
                  </a:lnTo>
                  <a:lnTo>
                    <a:pt x="0" y="793643"/>
                  </a:lnTo>
                  <a:lnTo>
                    <a:pt x="22794" y="988838"/>
                  </a:lnTo>
                  <a:lnTo>
                    <a:pt x="68339" y="1175484"/>
                  </a:lnTo>
                  <a:lnTo>
                    <a:pt x="134468" y="1348686"/>
                  </a:lnTo>
                  <a:lnTo>
                    <a:pt x="391251" y="1304560"/>
                  </a:lnTo>
                  <a:lnTo>
                    <a:pt x="966798" y="1269296"/>
                  </a:lnTo>
                  <a:lnTo>
                    <a:pt x="1638129" y="1311596"/>
                  </a:lnTo>
                  <a:lnTo>
                    <a:pt x="2251905" y="1425804"/>
                  </a:lnTo>
                  <a:lnTo>
                    <a:pt x="2724323" y="1576689"/>
                  </a:lnTo>
                  <a:lnTo>
                    <a:pt x="2818016" y="1364998"/>
                  </a:lnTo>
                  <a:lnTo>
                    <a:pt x="2912162" y="1066091"/>
                  </a:lnTo>
                  <a:lnTo>
                    <a:pt x="2961551" y="805661"/>
                  </a:lnTo>
                  <a:lnTo>
                    <a:pt x="2973551" y="605885"/>
                  </a:lnTo>
                  <a:lnTo>
                    <a:pt x="2960708" y="466885"/>
                  </a:lnTo>
                  <a:lnTo>
                    <a:pt x="2928558" y="381690"/>
                  </a:lnTo>
                  <a:lnTo>
                    <a:pt x="2876376" y="308105"/>
                  </a:lnTo>
                  <a:lnTo>
                    <a:pt x="2807244" y="249572"/>
                  </a:lnTo>
                  <a:lnTo>
                    <a:pt x="2724249" y="209530"/>
                  </a:lnTo>
                  <a:lnTo>
                    <a:pt x="2678516" y="197518"/>
                  </a:lnTo>
                  <a:lnTo>
                    <a:pt x="2291060" y="129845"/>
                  </a:lnTo>
                  <a:lnTo>
                    <a:pt x="930605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70045" y="3128590"/>
              <a:ext cx="2896235" cy="1482725"/>
            </a:xfrm>
            <a:custGeom>
              <a:avLst/>
              <a:gdLst/>
              <a:ahLst/>
              <a:cxnLst/>
              <a:rect l="l" t="t" r="r" b="b"/>
              <a:pathLst>
                <a:path w="2896235" h="1482725">
                  <a:moveTo>
                    <a:pt x="985313" y="0"/>
                  </a:moveTo>
                  <a:lnTo>
                    <a:pt x="211800" y="15701"/>
                  </a:lnTo>
                  <a:lnTo>
                    <a:pt x="150892" y="56698"/>
                  </a:lnTo>
                  <a:lnTo>
                    <a:pt x="109483" y="129663"/>
                  </a:lnTo>
                  <a:lnTo>
                    <a:pt x="59212" y="261585"/>
                  </a:lnTo>
                  <a:lnTo>
                    <a:pt x="16191" y="450148"/>
                  </a:lnTo>
                  <a:lnTo>
                    <a:pt x="0" y="648870"/>
                  </a:lnTo>
                  <a:lnTo>
                    <a:pt x="11526" y="857669"/>
                  </a:lnTo>
                  <a:lnTo>
                    <a:pt x="51700" y="1063655"/>
                  </a:lnTo>
                  <a:lnTo>
                    <a:pt x="118304" y="1258136"/>
                  </a:lnTo>
                  <a:lnTo>
                    <a:pt x="400632" y="1215246"/>
                  </a:lnTo>
                  <a:lnTo>
                    <a:pt x="926887" y="1185917"/>
                  </a:lnTo>
                  <a:lnTo>
                    <a:pt x="1557767" y="1223404"/>
                  </a:lnTo>
                  <a:lnTo>
                    <a:pt x="2162467" y="1330342"/>
                  </a:lnTo>
                  <a:lnTo>
                    <a:pt x="2662353" y="1482305"/>
                  </a:lnTo>
                  <a:lnTo>
                    <a:pt x="2740408" y="1307155"/>
                  </a:lnTo>
                  <a:lnTo>
                    <a:pt x="2834128" y="1011152"/>
                  </a:lnTo>
                  <a:lnTo>
                    <a:pt x="2883893" y="744917"/>
                  </a:lnTo>
                  <a:lnTo>
                    <a:pt x="2895682" y="556076"/>
                  </a:lnTo>
                  <a:lnTo>
                    <a:pt x="2883379" y="421175"/>
                  </a:lnTo>
                  <a:lnTo>
                    <a:pt x="2866773" y="373244"/>
                  </a:lnTo>
                  <a:lnTo>
                    <a:pt x="2842354" y="328866"/>
                  </a:lnTo>
                  <a:lnTo>
                    <a:pt x="2811225" y="289118"/>
                  </a:lnTo>
                  <a:lnTo>
                    <a:pt x="2774126" y="252863"/>
                  </a:lnTo>
                  <a:lnTo>
                    <a:pt x="2732018" y="224155"/>
                  </a:lnTo>
                  <a:lnTo>
                    <a:pt x="2685614" y="203290"/>
                  </a:lnTo>
                  <a:lnTo>
                    <a:pt x="2635633" y="190565"/>
                  </a:lnTo>
                  <a:lnTo>
                    <a:pt x="2332855" y="137753"/>
                  </a:lnTo>
                  <a:lnTo>
                    <a:pt x="985313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46191" y="3088111"/>
              <a:ext cx="801615" cy="83659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95118" y="3164165"/>
              <a:ext cx="2213986" cy="125488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9370" y="4152862"/>
              <a:ext cx="419894" cy="4943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08425" y="5708997"/>
              <a:ext cx="82888" cy="22084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211107" y="5944560"/>
              <a:ext cx="43180" cy="45720"/>
            </a:xfrm>
            <a:custGeom>
              <a:avLst/>
              <a:gdLst/>
              <a:ahLst/>
              <a:cxnLst/>
              <a:rect l="l" t="t" r="r" b="b"/>
              <a:pathLst>
                <a:path w="43180" h="45720">
                  <a:moveTo>
                    <a:pt x="20016" y="0"/>
                  </a:moveTo>
                  <a:lnTo>
                    <a:pt x="5004" y="7125"/>
                  </a:lnTo>
                  <a:lnTo>
                    <a:pt x="0" y="22800"/>
                  </a:lnTo>
                  <a:lnTo>
                    <a:pt x="5004" y="38475"/>
                  </a:lnTo>
                  <a:lnTo>
                    <a:pt x="20016" y="45600"/>
                  </a:lnTo>
                  <a:lnTo>
                    <a:pt x="37176" y="38475"/>
                  </a:lnTo>
                  <a:lnTo>
                    <a:pt x="42895" y="22800"/>
                  </a:lnTo>
                  <a:lnTo>
                    <a:pt x="37176" y="7125"/>
                  </a:lnTo>
                  <a:lnTo>
                    <a:pt x="20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9423" y="5940129"/>
              <a:ext cx="6374754" cy="79856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1886" y="6168291"/>
              <a:ext cx="2710225" cy="41829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09634" y="6244345"/>
              <a:ext cx="2748397" cy="38026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233835" y="2631198"/>
              <a:ext cx="120650" cy="354965"/>
            </a:xfrm>
            <a:custGeom>
              <a:avLst/>
              <a:gdLst/>
              <a:ahLst/>
              <a:cxnLst/>
              <a:rect l="l" t="t" r="r" b="b"/>
              <a:pathLst>
                <a:path w="120650" h="354964">
                  <a:moveTo>
                    <a:pt x="42951" y="25666"/>
                  </a:moveTo>
                  <a:lnTo>
                    <a:pt x="38531" y="9258"/>
                  </a:lnTo>
                  <a:lnTo>
                    <a:pt x="21945" y="0"/>
                  </a:lnTo>
                  <a:lnTo>
                    <a:pt x="6324" y="4991"/>
                  </a:lnTo>
                  <a:lnTo>
                    <a:pt x="0" y="19964"/>
                  </a:lnTo>
                  <a:lnTo>
                    <a:pt x="3695" y="36360"/>
                  </a:lnTo>
                  <a:lnTo>
                    <a:pt x="18135" y="45631"/>
                  </a:lnTo>
                  <a:lnTo>
                    <a:pt x="35902" y="40640"/>
                  </a:lnTo>
                  <a:lnTo>
                    <a:pt x="42951" y="25666"/>
                  </a:lnTo>
                  <a:close/>
                </a:path>
                <a:path w="120650" h="354964">
                  <a:moveTo>
                    <a:pt x="120103" y="238010"/>
                  </a:moveTo>
                  <a:lnTo>
                    <a:pt x="116649" y="185064"/>
                  </a:lnTo>
                  <a:lnTo>
                    <a:pt x="105689" y="133172"/>
                  </a:lnTo>
                  <a:lnTo>
                    <a:pt x="86842" y="83654"/>
                  </a:lnTo>
                  <a:lnTo>
                    <a:pt x="73901" y="71653"/>
                  </a:lnTo>
                  <a:lnTo>
                    <a:pt x="57734" y="73190"/>
                  </a:lnTo>
                  <a:lnTo>
                    <a:pt x="46583" y="84721"/>
                  </a:lnTo>
                  <a:lnTo>
                    <a:pt x="48666" y="102666"/>
                  </a:lnTo>
                  <a:lnTo>
                    <a:pt x="65646" y="144983"/>
                  </a:lnTo>
                  <a:lnTo>
                    <a:pt x="75488" y="189293"/>
                  </a:lnTo>
                  <a:lnTo>
                    <a:pt x="78359" y="234835"/>
                  </a:lnTo>
                  <a:lnTo>
                    <a:pt x="74447" y="280898"/>
                  </a:lnTo>
                  <a:lnTo>
                    <a:pt x="63944" y="326707"/>
                  </a:lnTo>
                  <a:lnTo>
                    <a:pt x="66205" y="344055"/>
                  </a:lnTo>
                  <a:lnTo>
                    <a:pt x="79209" y="354279"/>
                  </a:lnTo>
                  <a:lnTo>
                    <a:pt x="95072" y="354520"/>
                  </a:lnTo>
                  <a:lnTo>
                    <a:pt x="105930" y="341922"/>
                  </a:lnTo>
                  <a:lnTo>
                    <a:pt x="116408" y="290728"/>
                  </a:lnTo>
                  <a:lnTo>
                    <a:pt x="120103" y="23801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44128" y="3263303"/>
              <a:ext cx="97637" cy="12398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514091" y="3417708"/>
              <a:ext cx="40640" cy="45720"/>
            </a:xfrm>
            <a:custGeom>
              <a:avLst/>
              <a:gdLst/>
              <a:ahLst/>
              <a:cxnLst/>
              <a:rect l="l" t="t" r="r" b="b"/>
              <a:pathLst>
                <a:path w="40639" h="45720">
                  <a:moveTo>
                    <a:pt x="20040" y="0"/>
                  </a:moveTo>
                  <a:lnTo>
                    <a:pt x="5010" y="7130"/>
                  </a:lnTo>
                  <a:lnTo>
                    <a:pt x="0" y="22816"/>
                  </a:lnTo>
                  <a:lnTo>
                    <a:pt x="5010" y="38502"/>
                  </a:lnTo>
                  <a:lnTo>
                    <a:pt x="20040" y="45632"/>
                  </a:lnTo>
                  <a:lnTo>
                    <a:pt x="35070" y="38502"/>
                  </a:lnTo>
                  <a:lnTo>
                    <a:pt x="40080" y="22816"/>
                  </a:lnTo>
                  <a:lnTo>
                    <a:pt x="35070" y="7130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9423" y="5978156"/>
              <a:ext cx="6412927" cy="76053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53714" y="6244345"/>
              <a:ext cx="2710225" cy="41829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09634" y="6244345"/>
              <a:ext cx="2748397" cy="38026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6277" y="1994614"/>
              <a:ext cx="5238119" cy="450849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27464" y="342900"/>
              <a:ext cx="2084704" cy="128016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495788" y="252984"/>
              <a:ext cx="1373124" cy="139445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04060" y="830580"/>
              <a:ext cx="5698997" cy="96697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96058" y="821689"/>
              <a:ext cx="5679313" cy="94792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25979" y="1138440"/>
              <a:ext cx="395478" cy="47014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122170" y="1134872"/>
              <a:ext cx="367030" cy="442595"/>
            </a:xfrm>
            <a:custGeom>
              <a:avLst/>
              <a:gdLst/>
              <a:ahLst/>
              <a:cxnLst/>
              <a:rect l="l" t="t" r="r" b="b"/>
              <a:pathLst>
                <a:path w="367030" h="442594">
                  <a:moveTo>
                    <a:pt x="208153" y="0"/>
                  </a:moveTo>
                  <a:lnTo>
                    <a:pt x="170176" y="3288"/>
                  </a:lnTo>
                  <a:lnTo>
                    <a:pt x="102461" y="29628"/>
                  </a:lnTo>
                  <a:lnTo>
                    <a:pt x="47146" y="80946"/>
                  </a:lnTo>
                  <a:lnTo>
                    <a:pt x="12424" y="148574"/>
                  </a:lnTo>
                  <a:lnTo>
                    <a:pt x="3302" y="187960"/>
                  </a:lnTo>
                  <a:lnTo>
                    <a:pt x="0" y="229362"/>
                  </a:lnTo>
                  <a:lnTo>
                    <a:pt x="2909" y="267914"/>
                  </a:lnTo>
                  <a:lnTo>
                    <a:pt x="26253" y="336875"/>
                  </a:lnTo>
                  <a:lnTo>
                    <a:pt x="72451" y="394138"/>
                  </a:lnTo>
                  <a:lnTo>
                    <a:pt x="134693" y="429988"/>
                  </a:lnTo>
                  <a:lnTo>
                    <a:pt x="180790" y="440318"/>
                  </a:lnTo>
                  <a:lnTo>
                    <a:pt x="210312" y="442087"/>
                  </a:lnTo>
                  <a:lnTo>
                    <a:pt x="230550" y="441326"/>
                  </a:lnTo>
                  <a:lnTo>
                    <a:pt x="275717" y="430022"/>
                  </a:lnTo>
                  <a:lnTo>
                    <a:pt x="312197" y="408225"/>
                  </a:lnTo>
                  <a:lnTo>
                    <a:pt x="328628" y="365783"/>
                  </a:lnTo>
                  <a:lnTo>
                    <a:pt x="326771" y="354996"/>
                  </a:lnTo>
                  <a:lnTo>
                    <a:pt x="296370" y="318928"/>
                  </a:lnTo>
                  <a:lnTo>
                    <a:pt x="252277" y="316924"/>
                  </a:lnTo>
                  <a:lnTo>
                    <a:pt x="232298" y="321704"/>
                  </a:lnTo>
                  <a:lnTo>
                    <a:pt x="223012" y="323453"/>
                  </a:lnTo>
                  <a:lnTo>
                    <a:pt x="214582" y="324510"/>
                  </a:lnTo>
                  <a:lnTo>
                    <a:pt x="207010" y="324865"/>
                  </a:lnTo>
                  <a:lnTo>
                    <a:pt x="202056" y="324865"/>
                  </a:lnTo>
                  <a:lnTo>
                    <a:pt x="163179" y="313705"/>
                  </a:lnTo>
                  <a:lnTo>
                    <a:pt x="133228" y="281007"/>
                  </a:lnTo>
                  <a:lnTo>
                    <a:pt x="123317" y="233679"/>
                  </a:lnTo>
                  <a:lnTo>
                    <a:pt x="123317" y="225678"/>
                  </a:lnTo>
                  <a:lnTo>
                    <a:pt x="136001" y="171688"/>
                  </a:lnTo>
                  <a:lnTo>
                    <a:pt x="166556" y="131933"/>
                  </a:lnTo>
                  <a:lnTo>
                    <a:pt x="210312" y="118110"/>
                  </a:lnTo>
                  <a:lnTo>
                    <a:pt x="214884" y="118110"/>
                  </a:lnTo>
                  <a:lnTo>
                    <a:pt x="255234" y="127392"/>
                  </a:lnTo>
                  <a:lnTo>
                    <a:pt x="279546" y="140420"/>
                  </a:lnTo>
                  <a:lnTo>
                    <a:pt x="292735" y="146573"/>
                  </a:lnTo>
                  <a:lnTo>
                    <a:pt x="303827" y="150274"/>
                  </a:lnTo>
                  <a:lnTo>
                    <a:pt x="312800" y="151511"/>
                  </a:lnTo>
                  <a:lnTo>
                    <a:pt x="323780" y="150461"/>
                  </a:lnTo>
                  <a:lnTo>
                    <a:pt x="358243" y="125882"/>
                  </a:lnTo>
                  <a:lnTo>
                    <a:pt x="367030" y="95503"/>
                  </a:lnTo>
                  <a:lnTo>
                    <a:pt x="364289" y="78120"/>
                  </a:lnTo>
                  <a:lnTo>
                    <a:pt x="323088" y="35687"/>
                  </a:lnTo>
                  <a:lnTo>
                    <a:pt x="284305" y="14589"/>
                  </a:lnTo>
                  <a:lnTo>
                    <a:pt x="244475" y="3301"/>
                  </a:lnTo>
                  <a:lnTo>
                    <a:pt x="216775" y="212"/>
                  </a:lnTo>
                  <a:lnTo>
                    <a:pt x="208153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122170" y="1134872"/>
              <a:ext cx="367030" cy="442595"/>
            </a:xfrm>
            <a:custGeom>
              <a:avLst/>
              <a:gdLst/>
              <a:ahLst/>
              <a:cxnLst/>
              <a:rect l="l" t="t" r="r" b="b"/>
              <a:pathLst>
                <a:path w="367030" h="442594">
                  <a:moveTo>
                    <a:pt x="208153" y="0"/>
                  </a:moveTo>
                  <a:lnTo>
                    <a:pt x="264527" y="7701"/>
                  </a:lnTo>
                  <a:lnTo>
                    <a:pt x="303821" y="23929"/>
                  </a:lnTo>
                  <a:lnTo>
                    <a:pt x="342330" y="48212"/>
                  </a:lnTo>
                  <a:lnTo>
                    <a:pt x="367030" y="95503"/>
                  </a:lnTo>
                  <a:lnTo>
                    <a:pt x="366053" y="106312"/>
                  </a:lnTo>
                  <a:lnTo>
                    <a:pt x="343072" y="142027"/>
                  </a:lnTo>
                  <a:lnTo>
                    <a:pt x="312800" y="151511"/>
                  </a:lnTo>
                  <a:lnTo>
                    <a:pt x="303827" y="150274"/>
                  </a:lnTo>
                  <a:lnTo>
                    <a:pt x="292735" y="146573"/>
                  </a:lnTo>
                  <a:lnTo>
                    <a:pt x="279546" y="140420"/>
                  </a:lnTo>
                  <a:lnTo>
                    <a:pt x="264287" y="131825"/>
                  </a:lnTo>
                  <a:lnTo>
                    <a:pt x="255234" y="127392"/>
                  </a:lnTo>
                  <a:lnTo>
                    <a:pt x="214884" y="118110"/>
                  </a:lnTo>
                  <a:lnTo>
                    <a:pt x="210312" y="118110"/>
                  </a:lnTo>
                  <a:lnTo>
                    <a:pt x="166556" y="131933"/>
                  </a:lnTo>
                  <a:lnTo>
                    <a:pt x="136001" y="171688"/>
                  </a:lnTo>
                  <a:lnTo>
                    <a:pt x="125730" y="208914"/>
                  </a:lnTo>
                  <a:lnTo>
                    <a:pt x="123317" y="225678"/>
                  </a:lnTo>
                  <a:lnTo>
                    <a:pt x="123317" y="233679"/>
                  </a:lnTo>
                  <a:lnTo>
                    <a:pt x="133228" y="281007"/>
                  </a:lnTo>
                  <a:lnTo>
                    <a:pt x="163179" y="313705"/>
                  </a:lnTo>
                  <a:lnTo>
                    <a:pt x="202056" y="324865"/>
                  </a:lnTo>
                  <a:lnTo>
                    <a:pt x="207010" y="324865"/>
                  </a:lnTo>
                  <a:lnTo>
                    <a:pt x="252277" y="316924"/>
                  </a:lnTo>
                  <a:lnTo>
                    <a:pt x="260635" y="315213"/>
                  </a:lnTo>
                  <a:lnTo>
                    <a:pt x="306409" y="325282"/>
                  </a:lnTo>
                  <a:lnTo>
                    <a:pt x="328628" y="365783"/>
                  </a:lnTo>
                  <a:lnTo>
                    <a:pt x="327913" y="376808"/>
                  </a:lnTo>
                  <a:lnTo>
                    <a:pt x="296552" y="420332"/>
                  </a:lnTo>
                  <a:lnTo>
                    <a:pt x="248205" y="439054"/>
                  </a:lnTo>
                  <a:lnTo>
                    <a:pt x="210312" y="442087"/>
                  </a:lnTo>
                  <a:lnTo>
                    <a:pt x="200360" y="441894"/>
                  </a:lnTo>
                  <a:lnTo>
                    <a:pt x="134693" y="429988"/>
                  </a:lnTo>
                  <a:lnTo>
                    <a:pt x="72451" y="394138"/>
                  </a:lnTo>
                  <a:lnTo>
                    <a:pt x="26253" y="336875"/>
                  </a:lnTo>
                  <a:lnTo>
                    <a:pt x="2909" y="267914"/>
                  </a:lnTo>
                  <a:lnTo>
                    <a:pt x="0" y="229362"/>
                  </a:lnTo>
                  <a:lnTo>
                    <a:pt x="212" y="218999"/>
                  </a:lnTo>
                  <a:lnTo>
                    <a:pt x="12424" y="148574"/>
                  </a:lnTo>
                  <a:lnTo>
                    <a:pt x="27035" y="112902"/>
                  </a:lnTo>
                  <a:lnTo>
                    <a:pt x="72771" y="52704"/>
                  </a:lnTo>
                  <a:lnTo>
                    <a:pt x="134937" y="13160"/>
                  </a:lnTo>
                  <a:lnTo>
                    <a:pt x="170176" y="3288"/>
                  </a:lnTo>
                  <a:lnTo>
                    <a:pt x="208153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59736" y="1031747"/>
              <a:ext cx="403110" cy="58902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456291" y="1028319"/>
              <a:ext cx="374650" cy="560070"/>
            </a:xfrm>
            <a:custGeom>
              <a:avLst/>
              <a:gdLst/>
              <a:ahLst/>
              <a:cxnLst/>
              <a:rect l="l" t="t" r="r" b="b"/>
              <a:pathLst>
                <a:path w="374650" h="560069">
                  <a:moveTo>
                    <a:pt x="153746" y="108838"/>
                  </a:moveTo>
                  <a:lnTo>
                    <a:pt x="75199" y="108838"/>
                  </a:lnTo>
                  <a:lnTo>
                    <a:pt x="72151" y="110743"/>
                  </a:lnTo>
                  <a:lnTo>
                    <a:pt x="65801" y="115188"/>
                  </a:lnTo>
                  <a:lnTo>
                    <a:pt x="60340" y="120650"/>
                  </a:lnTo>
                  <a:lnTo>
                    <a:pt x="55768" y="127507"/>
                  </a:lnTo>
                  <a:lnTo>
                    <a:pt x="47839" y="138816"/>
                  </a:lnTo>
                  <a:lnTo>
                    <a:pt x="35194" y="175767"/>
                  </a:lnTo>
                  <a:lnTo>
                    <a:pt x="269" y="491235"/>
                  </a:lnTo>
                  <a:lnTo>
                    <a:pt x="0" y="505523"/>
                  </a:lnTo>
                  <a:lnTo>
                    <a:pt x="537" y="511952"/>
                  </a:lnTo>
                  <a:lnTo>
                    <a:pt x="22240" y="548639"/>
                  </a:lnTo>
                  <a:lnTo>
                    <a:pt x="58435" y="560069"/>
                  </a:lnTo>
                  <a:lnTo>
                    <a:pt x="63642" y="560069"/>
                  </a:lnTo>
                  <a:lnTo>
                    <a:pt x="101282" y="544226"/>
                  </a:lnTo>
                  <a:lnTo>
                    <a:pt x="118681" y="500618"/>
                  </a:lnTo>
                  <a:lnTo>
                    <a:pt x="121808" y="463676"/>
                  </a:lnTo>
                  <a:lnTo>
                    <a:pt x="242712" y="432942"/>
                  </a:lnTo>
                  <a:lnTo>
                    <a:pt x="374024" y="432942"/>
                  </a:lnTo>
                  <a:lnTo>
                    <a:pt x="373776" y="430910"/>
                  </a:lnTo>
                  <a:lnTo>
                    <a:pt x="323428" y="346201"/>
                  </a:lnTo>
                  <a:lnTo>
                    <a:pt x="128666" y="346201"/>
                  </a:lnTo>
                  <a:lnTo>
                    <a:pt x="131093" y="313553"/>
                  </a:lnTo>
                  <a:lnTo>
                    <a:pt x="132841" y="285892"/>
                  </a:lnTo>
                  <a:lnTo>
                    <a:pt x="133899" y="263209"/>
                  </a:lnTo>
                  <a:lnTo>
                    <a:pt x="134254" y="245490"/>
                  </a:lnTo>
                  <a:lnTo>
                    <a:pt x="255801" y="245490"/>
                  </a:lnTo>
                  <a:lnTo>
                    <a:pt x="184165" y="138810"/>
                  </a:lnTo>
                  <a:lnTo>
                    <a:pt x="169761" y="121161"/>
                  </a:lnTo>
                  <a:lnTo>
                    <a:pt x="153746" y="108838"/>
                  </a:lnTo>
                  <a:close/>
                </a:path>
                <a:path w="374650" h="560069">
                  <a:moveTo>
                    <a:pt x="374024" y="432942"/>
                  </a:moveTo>
                  <a:lnTo>
                    <a:pt x="242712" y="432942"/>
                  </a:lnTo>
                  <a:lnTo>
                    <a:pt x="252571" y="449512"/>
                  </a:lnTo>
                  <a:lnTo>
                    <a:pt x="277883" y="483838"/>
                  </a:lnTo>
                  <a:lnTo>
                    <a:pt x="312816" y="496696"/>
                  </a:lnTo>
                  <a:lnTo>
                    <a:pt x="318531" y="496696"/>
                  </a:lnTo>
                  <a:lnTo>
                    <a:pt x="355276" y="481335"/>
                  </a:lnTo>
                  <a:lnTo>
                    <a:pt x="374411" y="440563"/>
                  </a:lnTo>
                  <a:lnTo>
                    <a:pt x="374411" y="436117"/>
                  </a:lnTo>
                  <a:lnTo>
                    <a:pt x="374024" y="432942"/>
                  </a:lnTo>
                  <a:close/>
                </a:path>
                <a:path w="374650" h="560069">
                  <a:moveTo>
                    <a:pt x="255801" y="245490"/>
                  </a:moveTo>
                  <a:lnTo>
                    <a:pt x="134254" y="245490"/>
                  </a:lnTo>
                  <a:lnTo>
                    <a:pt x="182260" y="331850"/>
                  </a:lnTo>
                  <a:lnTo>
                    <a:pt x="128666" y="346201"/>
                  </a:lnTo>
                  <a:lnTo>
                    <a:pt x="323428" y="346201"/>
                  </a:lnTo>
                  <a:lnTo>
                    <a:pt x="255801" y="245490"/>
                  </a:lnTo>
                  <a:close/>
                </a:path>
                <a:path w="374650" h="560069">
                  <a:moveTo>
                    <a:pt x="101869" y="0"/>
                  </a:moveTo>
                  <a:lnTo>
                    <a:pt x="97551" y="126"/>
                  </a:lnTo>
                  <a:lnTo>
                    <a:pt x="93106" y="1142"/>
                  </a:lnTo>
                  <a:lnTo>
                    <a:pt x="88407" y="3047"/>
                  </a:lnTo>
                  <a:lnTo>
                    <a:pt x="30749" y="38861"/>
                  </a:lnTo>
                  <a:lnTo>
                    <a:pt x="24018" y="38861"/>
                  </a:lnTo>
                  <a:lnTo>
                    <a:pt x="6582" y="66176"/>
                  </a:lnTo>
                  <a:lnTo>
                    <a:pt x="6746" y="74294"/>
                  </a:lnTo>
                  <a:lnTo>
                    <a:pt x="28971" y="109235"/>
                  </a:lnTo>
                  <a:lnTo>
                    <a:pt x="50865" y="115169"/>
                  </a:lnTo>
                  <a:lnTo>
                    <a:pt x="58261" y="114712"/>
                  </a:lnTo>
                  <a:lnTo>
                    <a:pt x="65395" y="113160"/>
                  </a:lnTo>
                  <a:lnTo>
                    <a:pt x="72278" y="110489"/>
                  </a:lnTo>
                  <a:lnTo>
                    <a:pt x="75199" y="108838"/>
                  </a:lnTo>
                  <a:lnTo>
                    <a:pt x="153746" y="108838"/>
                  </a:lnTo>
                  <a:lnTo>
                    <a:pt x="153415" y="108584"/>
                  </a:lnTo>
                  <a:lnTo>
                    <a:pt x="149100" y="106806"/>
                  </a:lnTo>
                  <a:lnTo>
                    <a:pt x="78755" y="106806"/>
                  </a:lnTo>
                  <a:lnTo>
                    <a:pt x="120030" y="83692"/>
                  </a:lnTo>
                  <a:lnTo>
                    <a:pt x="128920" y="79120"/>
                  </a:lnTo>
                  <a:lnTo>
                    <a:pt x="134508" y="75056"/>
                  </a:lnTo>
                  <a:lnTo>
                    <a:pt x="136667" y="71500"/>
                  </a:lnTo>
                  <a:lnTo>
                    <a:pt x="139080" y="68833"/>
                  </a:lnTo>
                  <a:lnTo>
                    <a:pt x="145797" y="57449"/>
                  </a:lnTo>
                  <a:lnTo>
                    <a:pt x="147669" y="45958"/>
                  </a:lnTo>
                  <a:lnTo>
                    <a:pt x="144706" y="34347"/>
                  </a:lnTo>
                  <a:lnTo>
                    <a:pt x="136921" y="22605"/>
                  </a:lnTo>
                  <a:lnTo>
                    <a:pt x="128944" y="12483"/>
                  </a:lnTo>
                  <a:lnTo>
                    <a:pt x="120443" y="5349"/>
                  </a:lnTo>
                  <a:lnTo>
                    <a:pt x="111418" y="1192"/>
                  </a:lnTo>
                  <a:lnTo>
                    <a:pt x="101869" y="0"/>
                  </a:lnTo>
                  <a:close/>
                </a:path>
                <a:path w="374650" h="560069">
                  <a:moveTo>
                    <a:pt x="114950" y="98551"/>
                  </a:moveTo>
                  <a:lnTo>
                    <a:pt x="108600" y="98551"/>
                  </a:lnTo>
                  <a:lnTo>
                    <a:pt x="101742" y="99440"/>
                  </a:lnTo>
                  <a:lnTo>
                    <a:pt x="94122" y="101218"/>
                  </a:lnTo>
                  <a:lnTo>
                    <a:pt x="89931" y="102107"/>
                  </a:lnTo>
                  <a:lnTo>
                    <a:pt x="85994" y="103504"/>
                  </a:lnTo>
                  <a:lnTo>
                    <a:pt x="82438" y="105028"/>
                  </a:lnTo>
                  <a:lnTo>
                    <a:pt x="78755" y="106806"/>
                  </a:lnTo>
                  <a:lnTo>
                    <a:pt x="149100" y="106806"/>
                  </a:lnTo>
                  <a:lnTo>
                    <a:pt x="135141" y="101056"/>
                  </a:lnTo>
                  <a:lnTo>
                    <a:pt x="114950" y="98551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56205" y="1028319"/>
              <a:ext cx="374650" cy="560070"/>
            </a:xfrm>
            <a:custGeom>
              <a:avLst/>
              <a:gdLst/>
              <a:ahLst/>
              <a:cxnLst/>
              <a:rect l="l" t="t" r="r" b="b"/>
              <a:pathLst>
                <a:path w="374650" h="560069">
                  <a:moveTo>
                    <a:pt x="134340" y="245490"/>
                  </a:moveTo>
                  <a:lnTo>
                    <a:pt x="133984" y="263209"/>
                  </a:lnTo>
                  <a:lnTo>
                    <a:pt x="132927" y="285892"/>
                  </a:lnTo>
                  <a:lnTo>
                    <a:pt x="131179" y="313553"/>
                  </a:lnTo>
                  <a:lnTo>
                    <a:pt x="128752" y="346201"/>
                  </a:lnTo>
                  <a:lnTo>
                    <a:pt x="182346" y="331850"/>
                  </a:lnTo>
                  <a:lnTo>
                    <a:pt x="134340" y="245490"/>
                  </a:lnTo>
                  <a:close/>
                </a:path>
                <a:path w="374650" h="560069">
                  <a:moveTo>
                    <a:pt x="101955" y="0"/>
                  </a:moveTo>
                  <a:lnTo>
                    <a:pt x="137007" y="22605"/>
                  </a:lnTo>
                  <a:lnTo>
                    <a:pt x="147754" y="45958"/>
                  </a:lnTo>
                  <a:lnTo>
                    <a:pt x="145883" y="57449"/>
                  </a:lnTo>
                  <a:lnTo>
                    <a:pt x="139166" y="68833"/>
                  </a:lnTo>
                  <a:lnTo>
                    <a:pt x="136753" y="71500"/>
                  </a:lnTo>
                  <a:lnTo>
                    <a:pt x="134594" y="75056"/>
                  </a:lnTo>
                  <a:lnTo>
                    <a:pt x="129006" y="79120"/>
                  </a:lnTo>
                  <a:lnTo>
                    <a:pt x="120116" y="83692"/>
                  </a:lnTo>
                  <a:lnTo>
                    <a:pt x="78841" y="106806"/>
                  </a:lnTo>
                  <a:lnTo>
                    <a:pt x="82524" y="105028"/>
                  </a:lnTo>
                  <a:lnTo>
                    <a:pt x="86080" y="103504"/>
                  </a:lnTo>
                  <a:lnTo>
                    <a:pt x="90017" y="102107"/>
                  </a:lnTo>
                  <a:lnTo>
                    <a:pt x="94208" y="101218"/>
                  </a:lnTo>
                  <a:lnTo>
                    <a:pt x="101828" y="99440"/>
                  </a:lnTo>
                  <a:lnTo>
                    <a:pt x="108686" y="98551"/>
                  </a:lnTo>
                  <a:lnTo>
                    <a:pt x="115036" y="98551"/>
                  </a:lnTo>
                  <a:lnTo>
                    <a:pt x="153501" y="108584"/>
                  </a:lnTo>
                  <a:lnTo>
                    <a:pt x="184251" y="138810"/>
                  </a:lnTo>
                  <a:lnTo>
                    <a:pt x="360781" y="401700"/>
                  </a:lnTo>
                  <a:lnTo>
                    <a:pt x="374497" y="436117"/>
                  </a:lnTo>
                  <a:lnTo>
                    <a:pt x="374497" y="440563"/>
                  </a:lnTo>
                  <a:lnTo>
                    <a:pt x="355361" y="481335"/>
                  </a:lnTo>
                  <a:lnTo>
                    <a:pt x="318617" y="496696"/>
                  </a:lnTo>
                  <a:lnTo>
                    <a:pt x="312902" y="496696"/>
                  </a:lnTo>
                  <a:lnTo>
                    <a:pt x="267944" y="473836"/>
                  </a:lnTo>
                  <a:lnTo>
                    <a:pt x="242798" y="432942"/>
                  </a:lnTo>
                  <a:lnTo>
                    <a:pt x="121894" y="463676"/>
                  </a:lnTo>
                  <a:lnTo>
                    <a:pt x="117304" y="512200"/>
                  </a:lnTo>
                  <a:lnTo>
                    <a:pt x="89618" y="552537"/>
                  </a:lnTo>
                  <a:lnTo>
                    <a:pt x="63728" y="560069"/>
                  </a:lnTo>
                  <a:lnTo>
                    <a:pt x="58521" y="560069"/>
                  </a:lnTo>
                  <a:lnTo>
                    <a:pt x="14966" y="542373"/>
                  </a:lnTo>
                  <a:lnTo>
                    <a:pt x="85" y="505523"/>
                  </a:lnTo>
                  <a:lnTo>
                    <a:pt x="0" y="498617"/>
                  </a:lnTo>
                  <a:lnTo>
                    <a:pt x="355" y="491235"/>
                  </a:lnTo>
                  <a:lnTo>
                    <a:pt x="35280" y="175767"/>
                  </a:lnTo>
                  <a:lnTo>
                    <a:pt x="47924" y="138816"/>
                  </a:lnTo>
                  <a:lnTo>
                    <a:pt x="55854" y="127507"/>
                  </a:lnTo>
                  <a:lnTo>
                    <a:pt x="60426" y="120650"/>
                  </a:lnTo>
                  <a:lnTo>
                    <a:pt x="65887" y="115188"/>
                  </a:lnTo>
                  <a:lnTo>
                    <a:pt x="72237" y="110743"/>
                  </a:lnTo>
                  <a:lnTo>
                    <a:pt x="75285" y="108838"/>
                  </a:lnTo>
                  <a:lnTo>
                    <a:pt x="72364" y="110489"/>
                  </a:lnTo>
                  <a:lnTo>
                    <a:pt x="65480" y="113160"/>
                  </a:lnTo>
                  <a:lnTo>
                    <a:pt x="58346" y="114712"/>
                  </a:lnTo>
                  <a:lnTo>
                    <a:pt x="50950" y="115169"/>
                  </a:lnTo>
                  <a:lnTo>
                    <a:pt x="43281" y="114553"/>
                  </a:lnTo>
                  <a:lnTo>
                    <a:pt x="10261" y="86772"/>
                  </a:lnTo>
                  <a:lnTo>
                    <a:pt x="6667" y="66176"/>
                  </a:lnTo>
                  <a:lnTo>
                    <a:pt x="7895" y="58594"/>
                  </a:lnTo>
                  <a:lnTo>
                    <a:pt x="10529" y="51560"/>
                  </a:lnTo>
                  <a:lnTo>
                    <a:pt x="14579" y="45084"/>
                  </a:lnTo>
                  <a:lnTo>
                    <a:pt x="18770" y="40893"/>
                  </a:lnTo>
                  <a:lnTo>
                    <a:pt x="24104" y="38861"/>
                  </a:lnTo>
                  <a:lnTo>
                    <a:pt x="30835" y="38861"/>
                  </a:lnTo>
                  <a:lnTo>
                    <a:pt x="88493" y="3047"/>
                  </a:lnTo>
                  <a:lnTo>
                    <a:pt x="93192" y="1142"/>
                  </a:lnTo>
                  <a:lnTo>
                    <a:pt x="97637" y="126"/>
                  </a:lnTo>
                  <a:lnTo>
                    <a:pt x="101955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76727" y="1138440"/>
              <a:ext cx="395477" cy="470141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772917" y="1134872"/>
              <a:ext cx="367030" cy="442595"/>
            </a:xfrm>
            <a:custGeom>
              <a:avLst/>
              <a:gdLst/>
              <a:ahLst/>
              <a:cxnLst/>
              <a:rect l="l" t="t" r="r" b="b"/>
              <a:pathLst>
                <a:path w="367030" h="442594">
                  <a:moveTo>
                    <a:pt x="208152" y="0"/>
                  </a:moveTo>
                  <a:lnTo>
                    <a:pt x="170176" y="3288"/>
                  </a:lnTo>
                  <a:lnTo>
                    <a:pt x="102461" y="29628"/>
                  </a:lnTo>
                  <a:lnTo>
                    <a:pt x="47146" y="80946"/>
                  </a:lnTo>
                  <a:lnTo>
                    <a:pt x="12424" y="148574"/>
                  </a:lnTo>
                  <a:lnTo>
                    <a:pt x="3301" y="187960"/>
                  </a:lnTo>
                  <a:lnTo>
                    <a:pt x="0" y="229362"/>
                  </a:lnTo>
                  <a:lnTo>
                    <a:pt x="2909" y="267914"/>
                  </a:lnTo>
                  <a:lnTo>
                    <a:pt x="26253" y="336875"/>
                  </a:lnTo>
                  <a:lnTo>
                    <a:pt x="72451" y="394138"/>
                  </a:lnTo>
                  <a:lnTo>
                    <a:pt x="134693" y="429988"/>
                  </a:lnTo>
                  <a:lnTo>
                    <a:pt x="180790" y="440318"/>
                  </a:lnTo>
                  <a:lnTo>
                    <a:pt x="210312" y="442087"/>
                  </a:lnTo>
                  <a:lnTo>
                    <a:pt x="230550" y="441326"/>
                  </a:lnTo>
                  <a:lnTo>
                    <a:pt x="275717" y="430022"/>
                  </a:lnTo>
                  <a:lnTo>
                    <a:pt x="312197" y="408225"/>
                  </a:lnTo>
                  <a:lnTo>
                    <a:pt x="328628" y="365783"/>
                  </a:lnTo>
                  <a:lnTo>
                    <a:pt x="326770" y="354996"/>
                  </a:lnTo>
                  <a:lnTo>
                    <a:pt x="296370" y="318928"/>
                  </a:lnTo>
                  <a:lnTo>
                    <a:pt x="252277" y="316924"/>
                  </a:lnTo>
                  <a:lnTo>
                    <a:pt x="232298" y="321704"/>
                  </a:lnTo>
                  <a:lnTo>
                    <a:pt x="223011" y="323453"/>
                  </a:lnTo>
                  <a:lnTo>
                    <a:pt x="214582" y="324510"/>
                  </a:lnTo>
                  <a:lnTo>
                    <a:pt x="207009" y="324865"/>
                  </a:lnTo>
                  <a:lnTo>
                    <a:pt x="202056" y="324865"/>
                  </a:lnTo>
                  <a:lnTo>
                    <a:pt x="163179" y="313705"/>
                  </a:lnTo>
                  <a:lnTo>
                    <a:pt x="133228" y="281007"/>
                  </a:lnTo>
                  <a:lnTo>
                    <a:pt x="123317" y="233679"/>
                  </a:lnTo>
                  <a:lnTo>
                    <a:pt x="123317" y="225678"/>
                  </a:lnTo>
                  <a:lnTo>
                    <a:pt x="136001" y="171688"/>
                  </a:lnTo>
                  <a:lnTo>
                    <a:pt x="166556" y="131933"/>
                  </a:lnTo>
                  <a:lnTo>
                    <a:pt x="210312" y="118110"/>
                  </a:lnTo>
                  <a:lnTo>
                    <a:pt x="214883" y="118110"/>
                  </a:lnTo>
                  <a:lnTo>
                    <a:pt x="255234" y="127392"/>
                  </a:lnTo>
                  <a:lnTo>
                    <a:pt x="279546" y="140420"/>
                  </a:lnTo>
                  <a:lnTo>
                    <a:pt x="292735" y="146573"/>
                  </a:lnTo>
                  <a:lnTo>
                    <a:pt x="303827" y="150274"/>
                  </a:lnTo>
                  <a:lnTo>
                    <a:pt x="312800" y="151511"/>
                  </a:lnTo>
                  <a:lnTo>
                    <a:pt x="323780" y="150461"/>
                  </a:lnTo>
                  <a:lnTo>
                    <a:pt x="358243" y="125882"/>
                  </a:lnTo>
                  <a:lnTo>
                    <a:pt x="367030" y="95503"/>
                  </a:lnTo>
                  <a:lnTo>
                    <a:pt x="364289" y="78120"/>
                  </a:lnTo>
                  <a:lnTo>
                    <a:pt x="323088" y="35687"/>
                  </a:lnTo>
                  <a:lnTo>
                    <a:pt x="284305" y="14589"/>
                  </a:lnTo>
                  <a:lnTo>
                    <a:pt x="244475" y="3301"/>
                  </a:lnTo>
                  <a:lnTo>
                    <a:pt x="216775" y="212"/>
                  </a:lnTo>
                  <a:lnTo>
                    <a:pt x="208152" y="0"/>
                  </a:lnTo>
                  <a:close/>
                </a:path>
              </a:pathLst>
            </a:custGeom>
            <a:solidFill>
              <a:srgbClr val="66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772917" y="1134872"/>
              <a:ext cx="367030" cy="442595"/>
            </a:xfrm>
            <a:custGeom>
              <a:avLst/>
              <a:gdLst/>
              <a:ahLst/>
              <a:cxnLst/>
              <a:rect l="l" t="t" r="r" b="b"/>
              <a:pathLst>
                <a:path w="367030" h="442594">
                  <a:moveTo>
                    <a:pt x="208152" y="0"/>
                  </a:moveTo>
                  <a:lnTo>
                    <a:pt x="264527" y="7701"/>
                  </a:lnTo>
                  <a:lnTo>
                    <a:pt x="303821" y="23929"/>
                  </a:lnTo>
                  <a:lnTo>
                    <a:pt x="342330" y="48212"/>
                  </a:lnTo>
                  <a:lnTo>
                    <a:pt x="367030" y="95503"/>
                  </a:lnTo>
                  <a:lnTo>
                    <a:pt x="366053" y="106312"/>
                  </a:lnTo>
                  <a:lnTo>
                    <a:pt x="343072" y="142027"/>
                  </a:lnTo>
                  <a:lnTo>
                    <a:pt x="312800" y="151511"/>
                  </a:lnTo>
                  <a:lnTo>
                    <a:pt x="303827" y="150274"/>
                  </a:lnTo>
                  <a:lnTo>
                    <a:pt x="292735" y="146573"/>
                  </a:lnTo>
                  <a:lnTo>
                    <a:pt x="279546" y="140420"/>
                  </a:lnTo>
                  <a:lnTo>
                    <a:pt x="264287" y="131825"/>
                  </a:lnTo>
                  <a:lnTo>
                    <a:pt x="255234" y="127392"/>
                  </a:lnTo>
                  <a:lnTo>
                    <a:pt x="214883" y="118110"/>
                  </a:lnTo>
                  <a:lnTo>
                    <a:pt x="210312" y="118110"/>
                  </a:lnTo>
                  <a:lnTo>
                    <a:pt x="166556" y="131933"/>
                  </a:lnTo>
                  <a:lnTo>
                    <a:pt x="136001" y="171688"/>
                  </a:lnTo>
                  <a:lnTo>
                    <a:pt x="125730" y="208914"/>
                  </a:lnTo>
                  <a:lnTo>
                    <a:pt x="123317" y="225678"/>
                  </a:lnTo>
                  <a:lnTo>
                    <a:pt x="123317" y="233679"/>
                  </a:lnTo>
                  <a:lnTo>
                    <a:pt x="133228" y="281007"/>
                  </a:lnTo>
                  <a:lnTo>
                    <a:pt x="163179" y="313705"/>
                  </a:lnTo>
                  <a:lnTo>
                    <a:pt x="202056" y="324865"/>
                  </a:lnTo>
                  <a:lnTo>
                    <a:pt x="207009" y="324865"/>
                  </a:lnTo>
                  <a:lnTo>
                    <a:pt x="252277" y="316924"/>
                  </a:lnTo>
                  <a:lnTo>
                    <a:pt x="260635" y="315213"/>
                  </a:lnTo>
                  <a:lnTo>
                    <a:pt x="306409" y="325282"/>
                  </a:lnTo>
                  <a:lnTo>
                    <a:pt x="328628" y="365783"/>
                  </a:lnTo>
                  <a:lnTo>
                    <a:pt x="327913" y="376808"/>
                  </a:lnTo>
                  <a:lnTo>
                    <a:pt x="296552" y="420332"/>
                  </a:lnTo>
                  <a:lnTo>
                    <a:pt x="248205" y="439054"/>
                  </a:lnTo>
                  <a:lnTo>
                    <a:pt x="210312" y="442087"/>
                  </a:lnTo>
                  <a:lnTo>
                    <a:pt x="200360" y="441894"/>
                  </a:lnTo>
                  <a:lnTo>
                    <a:pt x="134693" y="429988"/>
                  </a:lnTo>
                  <a:lnTo>
                    <a:pt x="72451" y="394138"/>
                  </a:lnTo>
                  <a:lnTo>
                    <a:pt x="26253" y="336875"/>
                  </a:lnTo>
                  <a:lnTo>
                    <a:pt x="2909" y="267914"/>
                  </a:lnTo>
                  <a:lnTo>
                    <a:pt x="0" y="229362"/>
                  </a:lnTo>
                  <a:lnTo>
                    <a:pt x="212" y="218999"/>
                  </a:lnTo>
                  <a:lnTo>
                    <a:pt x="12424" y="148574"/>
                  </a:lnTo>
                  <a:lnTo>
                    <a:pt x="27035" y="112902"/>
                  </a:lnTo>
                  <a:lnTo>
                    <a:pt x="72770" y="52704"/>
                  </a:lnTo>
                  <a:lnTo>
                    <a:pt x="134937" y="13160"/>
                  </a:lnTo>
                  <a:lnTo>
                    <a:pt x="170176" y="3288"/>
                  </a:lnTo>
                  <a:lnTo>
                    <a:pt x="208152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53739" y="1130808"/>
              <a:ext cx="342125" cy="47777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249802" y="1126363"/>
              <a:ext cx="314325" cy="450215"/>
            </a:xfrm>
            <a:custGeom>
              <a:avLst/>
              <a:gdLst/>
              <a:ahLst/>
              <a:cxnLst/>
              <a:rect l="l" t="t" r="r" b="b"/>
              <a:pathLst>
                <a:path w="314325" h="450215">
                  <a:moveTo>
                    <a:pt x="123062" y="0"/>
                  </a:moveTo>
                  <a:lnTo>
                    <a:pt x="118363" y="0"/>
                  </a:lnTo>
                  <a:lnTo>
                    <a:pt x="96672" y="3409"/>
                  </a:lnTo>
                  <a:lnTo>
                    <a:pt x="79613" y="13652"/>
                  </a:lnTo>
                  <a:lnTo>
                    <a:pt x="67196" y="30753"/>
                  </a:lnTo>
                  <a:lnTo>
                    <a:pt x="59436" y="54737"/>
                  </a:lnTo>
                  <a:lnTo>
                    <a:pt x="2032" y="350265"/>
                  </a:lnTo>
                  <a:lnTo>
                    <a:pt x="635" y="354838"/>
                  </a:lnTo>
                  <a:lnTo>
                    <a:pt x="0" y="359156"/>
                  </a:lnTo>
                  <a:lnTo>
                    <a:pt x="0" y="363474"/>
                  </a:lnTo>
                  <a:lnTo>
                    <a:pt x="14224" y="401827"/>
                  </a:lnTo>
                  <a:lnTo>
                    <a:pt x="50419" y="422148"/>
                  </a:lnTo>
                  <a:lnTo>
                    <a:pt x="193167" y="449579"/>
                  </a:lnTo>
                  <a:lnTo>
                    <a:pt x="197866" y="449961"/>
                  </a:lnTo>
                  <a:lnTo>
                    <a:pt x="201930" y="449961"/>
                  </a:lnTo>
                  <a:lnTo>
                    <a:pt x="242570" y="432942"/>
                  </a:lnTo>
                  <a:lnTo>
                    <a:pt x="258572" y="392557"/>
                  </a:lnTo>
                  <a:lnTo>
                    <a:pt x="257810" y="382912"/>
                  </a:lnTo>
                  <a:lnTo>
                    <a:pt x="231441" y="344439"/>
                  </a:lnTo>
                  <a:lnTo>
                    <a:pt x="129794" y="321437"/>
                  </a:lnTo>
                  <a:lnTo>
                    <a:pt x="139064" y="276225"/>
                  </a:lnTo>
                  <a:lnTo>
                    <a:pt x="210820" y="290957"/>
                  </a:lnTo>
                  <a:lnTo>
                    <a:pt x="213360" y="291719"/>
                  </a:lnTo>
                  <a:lnTo>
                    <a:pt x="216788" y="291973"/>
                  </a:lnTo>
                  <a:lnTo>
                    <a:pt x="220980" y="291973"/>
                  </a:lnTo>
                  <a:lnTo>
                    <a:pt x="232695" y="290947"/>
                  </a:lnTo>
                  <a:lnTo>
                    <a:pt x="269462" y="266680"/>
                  </a:lnTo>
                  <a:lnTo>
                    <a:pt x="278892" y="234569"/>
                  </a:lnTo>
                  <a:lnTo>
                    <a:pt x="278104" y="224853"/>
                  </a:lnTo>
                  <a:lnTo>
                    <a:pt x="250936" y="186372"/>
                  </a:lnTo>
                  <a:lnTo>
                    <a:pt x="159766" y="165100"/>
                  </a:lnTo>
                  <a:lnTo>
                    <a:pt x="168401" y="123316"/>
                  </a:lnTo>
                  <a:lnTo>
                    <a:pt x="247142" y="139446"/>
                  </a:lnTo>
                  <a:lnTo>
                    <a:pt x="252857" y="140208"/>
                  </a:lnTo>
                  <a:lnTo>
                    <a:pt x="257175" y="140208"/>
                  </a:lnTo>
                  <a:lnTo>
                    <a:pt x="297561" y="123189"/>
                  </a:lnTo>
                  <a:lnTo>
                    <a:pt x="313944" y="82550"/>
                  </a:lnTo>
                  <a:lnTo>
                    <a:pt x="313182" y="72979"/>
                  </a:lnTo>
                  <a:lnTo>
                    <a:pt x="286702" y="34369"/>
                  </a:lnTo>
                  <a:lnTo>
                    <a:pt x="127381" y="253"/>
                  </a:lnTo>
                  <a:lnTo>
                    <a:pt x="123062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249802" y="1126363"/>
              <a:ext cx="314325" cy="450215"/>
            </a:xfrm>
            <a:custGeom>
              <a:avLst/>
              <a:gdLst/>
              <a:ahLst/>
              <a:cxnLst/>
              <a:rect l="l" t="t" r="r" b="b"/>
              <a:pathLst>
                <a:path w="314325" h="450215">
                  <a:moveTo>
                    <a:pt x="118363" y="0"/>
                  </a:moveTo>
                  <a:lnTo>
                    <a:pt x="123062" y="0"/>
                  </a:lnTo>
                  <a:lnTo>
                    <a:pt x="127381" y="253"/>
                  </a:lnTo>
                  <a:lnTo>
                    <a:pt x="131191" y="1015"/>
                  </a:lnTo>
                  <a:lnTo>
                    <a:pt x="265938" y="26924"/>
                  </a:lnTo>
                  <a:lnTo>
                    <a:pt x="301751" y="47244"/>
                  </a:lnTo>
                  <a:lnTo>
                    <a:pt x="313944" y="82550"/>
                  </a:lnTo>
                  <a:lnTo>
                    <a:pt x="312920" y="93936"/>
                  </a:lnTo>
                  <a:lnTo>
                    <a:pt x="288875" y="130617"/>
                  </a:lnTo>
                  <a:lnTo>
                    <a:pt x="257175" y="140208"/>
                  </a:lnTo>
                  <a:lnTo>
                    <a:pt x="252857" y="140208"/>
                  </a:lnTo>
                  <a:lnTo>
                    <a:pt x="247142" y="139446"/>
                  </a:lnTo>
                  <a:lnTo>
                    <a:pt x="240157" y="137922"/>
                  </a:lnTo>
                  <a:lnTo>
                    <a:pt x="168401" y="123316"/>
                  </a:lnTo>
                  <a:lnTo>
                    <a:pt x="159766" y="165100"/>
                  </a:lnTo>
                  <a:lnTo>
                    <a:pt x="231012" y="178942"/>
                  </a:lnTo>
                  <a:lnTo>
                    <a:pt x="241563" y="181990"/>
                  </a:lnTo>
                  <a:lnTo>
                    <a:pt x="271766" y="207137"/>
                  </a:lnTo>
                  <a:lnTo>
                    <a:pt x="278892" y="234569"/>
                  </a:lnTo>
                  <a:lnTo>
                    <a:pt x="277844" y="246209"/>
                  </a:lnTo>
                  <a:lnTo>
                    <a:pt x="253269" y="282703"/>
                  </a:lnTo>
                  <a:lnTo>
                    <a:pt x="220980" y="291973"/>
                  </a:lnTo>
                  <a:lnTo>
                    <a:pt x="216788" y="291973"/>
                  </a:lnTo>
                  <a:lnTo>
                    <a:pt x="213360" y="291719"/>
                  </a:lnTo>
                  <a:lnTo>
                    <a:pt x="210820" y="290957"/>
                  </a:lnTo>
                  <a:lnTo>
                    <a:pt x="139064" y="276225"/>
                  </a:lnTo>
                  <a:lnTo>
                    <a:pt x="129794" y="321437"/>
                  </a:lnTo>
                  <a:lnTo>
                    <a:pt x="211074" y="337185"/>
                  </a:lnTo>
                  <a:lnTo>
                    <a:pt x="221930" y="340139"/>
                  </a:lnTo>
                  <a:lnTo>
                    <a:pt x="251714" y="365196"/>
                  </a:lnTo>
                  <a:lnTo>
                    <a:pt x="258572" y="392557"/>
                  </a:lnTo>
                  <a:lnTo>
                    <a:pt x="257571" y="403796"/>
                  </a:lnTo>
                  <a:lnTo>
                    <a:pt x="233969" y="440424"/>
                  </a:lnTo>
                  <a:lnTo>
                    <a:pt x="201930" y="449961"/>
                  </a:lnTo>
                  <a:lnTo>
                    <a:pt x="197866" y="449961"/>
                  </a:lnTo>
                  <a:lnTo>
                    <a:pt x="50419" y="422148"/>
                  </a:lnTo>
                  <a:lnTo>
                    <a:pt x="14224" y="401827"/>
                  </a:lnTo>
                  <a:lnTo>
                    <a:pt x="0" y="363474"/>
                  </a:lnTo>
                  <a:lnTo>
                    <a:pt x="0" y="359156"/>
                  </a:lnTo>
                  <a:lnTo>
                    <a:pt x="635" y="354838"/>
                  </a:lnTo>
                  <a:lnTo>
                    <a:pt x="2032" y="350265"/>
                  </a:lnTo>
                  <a:lnTo>
                    <a:pt x="59436" y="54737"/>
                  </a:lnTo>
                  <a:lnTo>
                    <a:pt x="67196" y="30753"/>
                  </a:lnTo>
                  <a:lnTo>
                    <a:pt x="79613" y="13652"/>
                  </a:lnTo>
                  <a:lnTo>
                    <a:pt x="96672" y="3409"/>
                  </a:lnTo>
                  <a:lnTo>
                    <a:pt x="118363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43300" y="1104912"/>
              <a:ext cx="566153" cy="561581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540251" y="1101089"/>
              <a:ext cx="537210" cy="534035"/>
            </a:xfrm>
            <a:custGeom>
              <a:avLst/>
              <a:gdLst/>
              <a:ahLst/>
              <a:cxnLst/>
              <a:rect l="l" t="t" r="r" b="b"/>
              <a:pathLst>
                <a:path w="537210" h="534035">
                  <a:moveTo>
                    <a:pt x="294386" y="0"/>
                  </a:moveTo>
                  <a:lnTo>
                    <a:pt x="252450" y="12501"/>
                  </a:lnTo>
                  <a:lnTo>
                    <a:pt x="224990" y="45223"/>
                  </a:lnTo>
                  <a:lnTo>
                    <a:pt x="218186" y="75692"/>
                  </a:lnTo>
                  <a:lnTo>
                    <a:pt x="218186" y="79121"/>
                  </a:lnTo>
                  <a:lnTo>
                    <a:pt x="227314" y="145942"/>
                  </a:lnTo>
                  <a:lnTo>
                    <a:pt x="234886" y="196468"/>
                  </a:lnTo>
                  <a:lnTo>
                    <a:pt x="241411" y="236136"/>
                  </a:lnTo>
                  <a:lnTo>
                    <a:pt x="246887" y="264922"/>
                  </a:lnTo>
                  <a:lnTo>
                    <a:pt x="133731" y="123062"/>
                  </a:lnTo>
                  <a:lnTo>
                    <a:pt x="121820" y="111894"/>
                  </a:lnTo>
                  <a:lnTo>
                    <a:pt x="108172" y="103917"/>
                  </a:lnTo>
                  <a:lnTo>
                    <a:pt x="92761" y="99131"/>
                  </a:lnTo>
                  <a:lnTo>
                    <a:pt x="75564" y="97536"/>
                  </a:lnTo>
                  <a:lnTo>
                    <a:pt x="67587" y="98012"/>
                  </a:lnTo>
                  <a:lnTo>
                    <a:pt x="25447" y="116157"/>
                  </a:lnTo>
                  <a:lnTo>
                    <a:pt x="2952" y="152050"/>
                  </a:lnTo>
                  <a:lnTo>
                    <a:pt x="0" y="172085"/>
                  </a:lnTo>
                  <a:lnTo>
                    <a:pt x="0" y="177419"/>
                  </a:lnTo>
                  <a:lnTo>
                    <a:pt x="508" y="182118"/>
                  </a:lnTo>
                  <a:lnTo>
                    <a:pt x="1650" y="186055"/>
                  </a:lnTo>
                  <a:lnTo>
                    <a:pt x="36702" y="344424"/>
                  </a:lnTo>
                  <a:lnTo>
                    <a:pt x="47658" y="389741"/>
                  </a:lnTo>
                  <a:lnTo>
                    <a:pt x="59388" y="431022"/>
                  </a:lnTo>
                  <a:lnTo>
                    <a:pt x="71903" y="468278"/>
                  </a:lnTo>
                  <a:lnTo>
                    <a:pt x="93999" y="515691"/>
                  </a:lnTo>
                  <a:lnTo>
                    <a:pt x="136398" y="533908"/>
                  </a:lnTo>
                  <a:lnTo>
                    <a:pt x="143329" y="533481"/>
                  </a:lnTo>
                  <a:lnTo>
                    <a:pt x="180341" y="518320"/>
                  </a:lnTo>
                  <a:lnTo>
                    <a:pt x="199898" y="477012"/>
                  </a:lnTo>
                  <a:lnTo>
                    <a:pt x="199898" y="470154"/>
                  </a:lnTo>
                  <a:lnTo>
                    <a:pt x="181145" y="402236"/>
                  </a:lnTo>
                  <a:lnTo>
                    <a:pt x="167766" y="358711"/>
                  </a:lnTo>
                  <a:lnTo>
                    <a:pt x="146176" y="295401"/>
                  </a:lnTo>
                  <a:lnTo>
                    <a:pt x="254888" y="427736"/>
                  </a:lnTo>
                  <a:lnTo>
                    <a:pt x="265582" y="441644"/>
                  </a:lnTo>
                  <a:lnTo>
                    <a:pt x="277098" y="451564"/>
                  </a:lnTo>
                  <a:lnTo>
                    <a:pt x="289446" y="457507"/>
                  </a:lnTo>
                  <a:lnTo>
                    <a:pt x="302640" y="459486"/>
                  </a:lnTo>
                  <a:lnTo>
                    <a:pt x="310114" y="458936"/>
                  </a:lnTo>
                  <a:lnTo>
                    <a:pt x="350748" y="441571"/>
                  </a:lnTo>
                  <a:lnTo>
                    <a:pt x="370839" y="396494"/>
                  </a:lnTo>
                  <a:lnTo>
                    <a:pt x="370586" y="389382"/>
                  </a:lnTo>
                  <a:lnTo>
                    <a:pt x="361842" y="328848"/>
                  </a:lnTo>
                  <a:lnTo>
                    <a:pt x="354298" y="280781"/>
                  </a:lnTo>
                  <a:lnTo>
                    <a:pt x="347468" y="240976"/>
                  </a:lnTo>
                  <a:lnTo>
                    <a:pt x="341375" y="209423"/>
                  </a:lnTo>
                  <a:lnTo>
                    <a:pt x="421767" y="348742"/>
                  </a:lnTo>
                  <a:lnTo>
                    <a:pt x="432841" y="364263"/>
                  </a:lnTo>
                  <a:lnTo>
                    <a:pt x="444928" y="375380"/>
                  </a:lnTo>
                  <a:lnTo>
                    <a:pt x="458039" y="382067"/>
                  </a:lnTo>
                  <a:lnTo>
                    <a:pt x="472186" y="384301"/>
                  </a:lnTo>
                  <a:lnTo>
                    <a:pt x="479212" y="383756"/>
                  </a:lnTo>
                  <a:lnTo>
                    <a:pt x="518866" y="367141"/>
                  </a:lnTo>
                  <a:lnTo>
                    <a:pt x="537083" y="324993"/>
                  </a:lnTo>
                  <a:lnTo>
                    <a:pt x="536676" y="318611"/>
                  </a:lnTo>
                  <a:lnTo>
                    <a:pt x="515760" y="267962"/>
                  </a:lnTo>
                  <a:lnTo>
                    <a:pt x="474561" y="199382"/>
                  </a:lnTo>
                  <a:lnTo>
                    <a:pt x="448056" y="161162"/>
                  </a:lnTo>
                  <a:lnTo>
                    <a:pt x="424959" y="131587"/>
                  </a:lnTo>
                  <a:lnTo>
                    <a:pt x="401589" y="99822"/>
                  </a:lnTo>
                  <a:lnTo>
                    <a:pt x="377957" y="65865"/>
                  </a:lnTo>
                  <a:lnTo>
                    <a:pt x="354075" y="29718"/>
                  </a:lnTo>
                  <a:lnTo>
                    <a:pt x="342981" y="16716"/>
                  </a:lnTo>
                  <a:lnTo>
                    <a:pt x="329326" y="7429"/>
                  </a:lnTo>
                  <a:lnTo>
                    <a:pt x="313124" y="1857"/>
                  </a:lnTo>
                  <a:lnTo>
                    <a:pt x="294386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540251" y="1101089"/>
              <a:ext cx="537210" cy="534035"/>
            </a:xfrm>
            <a:custGeom>
              <a:avLst/>
              <a:gdLst/>
              <a:ahLst/>
              <a:cxnLst/>
              <a:rect l="l" t="t" r="r" b="b"/>
              <a:pathLst>
                <a:path w="537210" h="534035">
                  <a:moveTo>
                    <a:pt x="294386" y="0"/>
                  </a:moveTo>
                  <a:lnTo>
                    <a:pt x="342981" y="16716"/>
                  </a:lnTo>
                  <a:lnTo>
                    <a:pt x="377957" y="65865"/>
                  </a:lnTo>
                  <a:lnTo>
                    <a:pt x="401589" y="99822"/>
                  </a:lnTo>
                  <a:lnTo>
                    <a:pt x="424959" y="131587"/>
                  </a:lnTo>
                  <a:lnTo>
                    <a:pt x="448056" y="161162"/>
                  </a:lnTo>
                  <a:lnTo>
                    <a:pt x="474561" y="199382"/>
                  </a:lnTo>
                  <a:lnTo>
                    <a:pt x="497125" y="234981"/>
                  </a:lnTo>
                  <a:lnTo>
                    <a:pt x="530478" y="298323"/>
                  </a:lnTo>
                  <a:lnTo>
                    <a:pt x="537083" y="324993"/>
                  </a:lnTo>
                  <a:lnTo>
                    <a:pt x="535058" y="341804"/>
                  </a:lnTo>
                  <a:lnTo>
                    <a:pt x="504698" y="375665"/>
                  </a:lnTo>
                  <a:lnTo>
                    <a:pt x="472186" y="384301"/>
                  </a:lnTo>
                  <a:lnTo>
                    <a:pt x="458039" y="382067"/>
                  </a:lnTo>
                  <a:lnTo>
                    <a:pt x="444928" y="375380"/>
                  </a:lnTo>
                  <a:lnTo>
                    <a:pt x="432841" y="364263"/>
                  </a:lnTo>
                  <a:lnTo>
                    <a:pt x="421767" y="348742"/>
                  </a:lnTo>
                  <a:lnTo>
                    <a:pt x="341375" y="209423"/>
                  </a:lnTo>
                  <a:lnTo>
                    <a:pt x="347468" y="240976"/>
                  </a:lnTo>
                  <a:lnTo>
                    <a:pt x="354298" y="280781"/>
                  </a:lnTo>
                  <a:lnTo>
                    <a:pt x="361842" y="328848"/>
                  </a:lnTo>
                  <a:lnTo>
                    <a:pt x="370077" y="385190"/>
                  </a:lnTo>
                  <a:lnTo>
                    <a:pt x="370839" y="393192"/>
                  </a:lnTo>
                  <a:lnTo>
                    <a:pt x="370839" y="396494"/>
                  </a:lnTo>
                  <a:lnTo>
                    <a:pt x="350748" y="441571"/>
                  </a:lnTo>
                  <a:lnTo>
                    <a:pt x="310114" y="458936"/>
                  </a:lnTo>
                  <a:lnTo>
                    <a:pt x="302640" y="459486"/>
                  </a:lnTo>
                  <a:lnTo>
                    <a:pt x="289446" y="457507"/>
                  </a:lnTo>
                  <a:lnTo>
                    <a:pt x="277098" y="451564"/>
                  </a:lnTo>
                  <a:lnTo>
                    <a:pt x="265582" y="441644"/>
                  </a:lnTo>
                  <a:lnTo>
                    <a:pt x="254888" y="427736"/>
                  </a:lnTo>
                  <a:lnTo>
                    <a:pt x="146176" y="295401"/>
                  </a:lnTo>
                  <a:lnTo>
                    <a:pt x="156102" y="323091"/>
                  </a:lnTo>
                  <a:lnTo>
                    <a:pt x="167766" y="358711"/>
                  </a:lnTo>
                  <a:lnTo>
                    <a:pt x="181145" y="402236"/>
                  </a:lnTo>
                  <a:lnTo>
                    <a:pt x="196214" y="453644"/>
                  </a:lnTo>
                  <a:lnTo>
                    <a:pt x="198755" y="462280"/>
                  </a:lnTo>
                  <a:lnTo>
                    <a:pt x="199898" y="470154"/>
                  </a:lnTo>
                  <a:lnTo>
                    <a:pt x="199898" y="477012"/>
                  </a:lnTo>
                  <a:lnTo>
                    <a:pt x="180341" y="518320"/>
                  </a:lnTo>
                  <a:lnTo>
                    <a:pt x="143329" y="533481"/>
                  </a:lnTo>
                  <a:lnTo>
                    <a:pt x="136398" y="533908"/>
                  </a:lnTo>
                  <a:lnTo>
                    <a:pt x="119614" y="531883"/>
                  </a:lnTo>
                  <a:lnTo>
                    <a:pt x="85217" y="501523"/>
                  </a:lnTo>
                  <a:lnTo>
                    <a:pt x="59388" y="431022"/>
                  </a:lnTo>
                  <a:lnTo>
                    <a:pt x="47658" y="389741"/>
                  </a:lnTo>
                  <a:lnTo>
                    <a:pt x="36702" y="344424"/>
                  </a:lnTo>
                  <a:lnTo>
                    <a:pt x="28011" y="304873"/>
                  </a:lnTo>
                  <a:lnTo>
                    <a:pt x="19272" y="265287"/>
                  </a:lnTo>
                  <a:lnTo>
                    <a:pt x="10485" y="225677"/>
                  </a:lnTo>
                  <a:lnTo>
                    <a:pt x="1650" y="186055"/>
                  </a:lnTo>
                  <a:lnTo>
                    <a:pt x="508" y="182118"/>
                  </a:lnTo>
                  <a:lnTo>
                    <a:pt x="0" y="177419"/>
                  </a:lnTo>
                  <a:lnTo>
                    <a:pt x="0" y="172085"/>
                  </a:lnTo>
                  <a:lnTo>
                    <a:pt x="738" y="161984"/>
                  </a:lnTo>
                  <a:lnTo>
                    <a:pt x="18170" y="123711"/>
                  </a:lnTo>
                  <a:lnTo>
                    <a:pt x="51204" y="101822"/>
                  </a:lnTo>
                  <a:lnTo>
                    <a:pt x="75564" y="97536"/>
                  </a:lnTo>
                  <a:lnTo>
                    <a:pt x="92761" y="99131"/>
                  </a:lnTo>
                  <a:lnTo>
                    <a:pt x="108172" y="103917"/>
                  </a:lnTo>
                  <a:lnTo>
                    <a:pt x="121820" y="111894"/>
                  </a:lnTo>
                  <a:lnTo>
                    <a:pt x="133731" y="123062"/>
                  </a:lnTo>
                  <a:lnTo>
                    <a:pt x="246887" y="264922"/>
                  </a:lnTo>
                  <a:lnTo>
                    <a:pt x="241411" y="236136"/>
                  </a:lnTo>
                  <a:lnTo>
                    <a:pt x="234886" y="196468"/>
                  </a:lnTo>
                  <a:lnTo>
                    <a:pt x="227314" y="145942"/>
                  </a:lnTo>
                  <a:lnTo>
                    <a:pt x="218694" y="84582"/>
                  </a:lnTo>
                  <a:lnTo>
                    <a:pt x="218186" y="79121"/>
                  </a:lnTo>
                  <a:lnTo>
                    <a:pt x="218186" y="75692"/>
                  </a:lnTo>
                  <a:lnTo>
                    <a:pt x="230250" y="35433"/>
                  </a:lnTo>
                  <a:lnTo>
                    <a:pt x="261620" y="7620"/>
                  </a:lnTo>
                  <a:lnTo>
                    <a:pt x="286337" y="476"/>
                  </a:lnTo>
                  <a:lnTo>
                    <a:pt x="294386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87951" y="1139964"/>
              <a:ext cx="442709" cy="47014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184776" y="1136777"/>
              <a:ext cx="414655" cy="441959"/>
            </a:xfrm>
            <a:custGeom>
              <a:avLst/>
              <a:gdLst/>
              <a:ahLst/>
              <a:cxnLst/>
              <a:rect l="l" t="t" r="r" b="b"/>
              <a:pathLst>
                <a:path w="414654" h="441959">
                  <a:moveTo>
                    <a:pt x="178653" y="285114"/>
                  </a:moveTo>
                  <a:lnTo>
                    <a:pt x="56896" y="285114"/>
                  </a:lnTo>
                  <a:lnTo>
                    <a:pt x="57531" y="285876"/>
                  </a:lnTo>
                  <a:lnTo>
                    <a:pt x="57026" y="285954"/>
                  </a:lnTo>
                  <a:lnTo>
                    <a:pt x="73533" y="392175"/>
                  </a:lnTo>
                  <a:lnTo>
                    <a:pt x="92884" y="429323"/>
                  </a:lnTo>
                  <a:lnTo>
                    <a:pt x="134238" y="441706"/>
                  </a:lnTo>
                  <a:lnTo>
                    <a:pt x="137922" y="441706"/>
                  </a:lnTo>
                  <a:lnTo>
                    <a:pt x="141477" y="441451"/>
                  </a:lnTo>
                  <a:lnTo>
                    <a:pt x="144780" y="440689"/>
                  </a:lnTo>
                  <a:lnTo>
                    <a:pt x="242315" y="425450"/>
                  </a:lnTo>
                  <a:lnTo>
                    <a:pt x="312245" y="402796"/>
                  </a:lnTo>
                  <a:lnTo>
                    <a:pt x="367030" y="359663"/>
                  </a:lnTo>
                  <a:lnTo>
                    <a:pt x="392852" y="320294"/>
                  </a:lnTo>
                  <a:lnTo>
                    <a:pt x="184531" y="320294"/>
                  </a:lnTo>
                  <a:lnTo>
                    <a:pt x="178653" y="285114"/>
                  </a:lnTo>
                  <a:close/>
                </a:path>
                <a:path w="414654" h="441959">
                  <a:moveTo>
                    <a:pt x="389392" y="114553"/>
                  </a:moveTo>
                  <a:lnTo>
                    <a:pt x="202819" y="114553"/>
                  </a:lnTo>
                  <a:lnTo>
                    <a:pt x="234731" y="120080"/>
                  </a:lnTo>
                  <a:lnTo>
                    <a:pt x="259429" y="136667"/>
                  </a:lnTo>
                  <a:lnTo>
                    <a:pt x="287274" y="203073"/>
                  </a:lnTo>
                  <a:lnTo>
                    <a:pt x="289433" y="228473"/>
                  </a:lnTo>
                  <a:lnTo>
                    <a:pt x="285099" y="261502"/>
                  </a:lnTo>
                  <a:lnTo>
                    <a:pt x="272097" y="286686"/>
                  </a:lnTo>
                  <a:lnTo>
                    <a:pt x="250428" y="304036"/>
                  </a:lnTo>
                  <a:lnTo>
                    <a:pt x="220090" y="313563"/>
                  </a:lnTo>
                  <a:lnTo>
                    <a:pt x="184531" y="320294"/>
                  </a:lnTo>
                  <a:lnTo>
                    <a:pt x="392852" y="320294"/>
                  </a:lnTo>
                  <a:lnTo>
                    <a:pt x="402351" y="300116"/>
                  </a:lnTo>
                  <a:lnTo>
                    <a:pt x="411196" y="265812"/>
                  </a:lnTo>
                  <a:lnTo>
                    <a:pt x="414147" y="228473"/>
                  </a:lnTo>
                  <a:lnTo>
                    <a:pt x="413910" y="218231"/>
                  </a:lnTo>
                  <a:lnTo>
                    <a:pt x="413210" y="207502"/>
                  </a:lnTo>
                  <a:lnTo>
                    <a:pt x="412057" y="196272"/>
                  </a:lnTo>
                  <a:lnTo>
                    <a:pt x="410463" y="184531"/>
                  </a:lnTo>
                  <a:lnTo>
                    <a:pt x="401248" y="144551"/>
                  </a:lnTo>
                  <a:lnTo>
                    <a:pt x="389392" y="114553"/>
                  </a:lnTo>
                  <a:close/>
                </a:path>
                <a:path w="414654" h="441959">
                  <a:moveTo>
                    <a:pt x="209550" y="0"/>
                  </a:moveTo>
                  <a:lnTo>
                    <a:pt x="166877" y="3301"/>
                  </a:lnTo>
                  <a:lnTo>
                    <a:pt x="76962" y="17525"/>
                  </a:lnTo>
                  <a:lnTo>
                    <a:pt x="39115" y="37592"/>
                  </a:lnTo>
                  <a:lnTo>
                    <a:pt x="24637" y="77215"/>
                  </a:lnTo>
                  <a:lnTo>
                    <a:pt x="24637" y="80899"/>
                  </a:lnTo>
                  <a:lnTo>
                    <a:pt x="25019" y="84455"/>
                  </a:lnTo>
                  <a:lnTo>
                    <a:pt x="25653" y="87757"/>
                  </a:lnTo>
                  <a:lnTo>
                    <a:pt x="41021" y="186689"/>
                  </a:lnTo>
                  <a:lnTo>
                    <a:pt x="6750" y="210708"/>
                  </a:lnTo>
                  <a:lnTo>
                    <a:pt x="0" y="235712"/>
                  </a:lnTo>
                  <a:lnTo>
                    <a:pt x="952" y="246024"/>
                  </a:lnTo>
                  <a:lnTo>
                    <a:pt x="23262" y="277987"/>
                  </a:lnTo>
                  <a:lnTo>
                    <a:pt x="52070" y="286131"/>
                  </a:lnTo>
                  <a:lnTo>
                    <a:pt x="55880" y="286131"/>
                  </a:lnTo>
                  <a:lnTo>
                    <a:pt x="57026" y="285954"/>
                  </a:lnTo>
                  <a:lnTo>
                    <a:pt x="56896" y="285114"/>
                  </a:lnTo>
                  <a:lnTo>
                    <a:pt x="178653" y="285114"/>
                  </a:lnTo>
                  <a:lnTo>
                    <a:pt x="175640" y="267081"/>
                  </a:lnTo>
                  <a:lnTo>
                    <a:pt x="201549" y="263144"/>
                  </a:lnTo>
                  <a:lnTo>
                    <a:pt x="212979" y="260403"/>
                  </a:lnTo>
                  <a:lnTo>
                    <a:pt x="243242" y="233368"/>
                  </a:lnTo>
                  <a:lnTo>
                    <a:pt x="247572" y="215219"/>
                  </a:lnTo>
                  <a:lnTo>
                    <a:pt x="246761" y="205739"/>
                  </a:lnTo>
                  <a:lnTo>
                    <a:pt x="223019" y="169618"/>
                  </a:lnTo>
                  <a:lnTo>
                    <a:pt x="219836" y="168148"/>
                  </a:lnTo>
                  <a:lnTo>
                    <a:pt x="160527" y="168148"/>
                  </a:lnTo>
                  <a:lnTo>
                    <a:pt x="152526" y="121158"/>
                  </a:lnTo>
                  <a:lnTo>
                    <a:pt x="184531" y="115950"/>
                  </a:lnTo>
                  <a:lnTo>
                    <a:pt x="190626" y="115062"/>
                  </a:lnTo>
                  <a:lnTo>
                    <a:pt x="196723" y="114553"/>
                  </a:lnTo>
                  <a:lnTo>
                    <a:pt x="389392" y="114553"/>
                  </a:lnTo>
                  <a:lnTo>
                    <a:pt x="387127" y="108823"/>
                  </a:lnTo>
                  <a:lnTo>
                    <a:pt x="344170" y="50164"/>
                  </a:lnTo>
                  <a:lnTo>
                    <a:pt x="284099" y="12557"/>
                  </a:lnTo>
                  <a:lnTo>
                    <a:pt x="248622" y="3141"/>
                  </a:lnTo>
                  <a:lnTo>
                    <a:pt x="209550" y="0"/>
                  </a:lnTo>
                  <a:close/>
                </a:path>
                <a:path w="414654" h="441959">
                  <a:moveTo>
                    <a:pt x="196087" y="162813"/>
                  </a:moveTo>
                  <a:lnTo>
                    <a:pt x="192912" y="162813"/>
                  </a:lnTo>
                  <a:lnTo>
                    <a:pt x="189357" y="163068"/>
                  </a:lnTo>
                  <a:lnTo>
                    <a:pt x="185420" y="163575"/>
                  </a:lnTo>
                  <a:lnTo>
                    <a:pt x="160527" y="168148"/>
                  </a:lnTo>
                  <a:lnTo>
                    <a:pt x="219836" y="168148"/>
                  </a:lnTo>
                  <a:lnTo>
                    <a:pt x="214852" y="165846"/>
                  </a:lnTo>
                  <a:lnTo>
                    <a:pt x="205874" y="163574"/>
                  </a:lnTo>
                  <a:lnTo>
                    <a:pt x="196087" y="162813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32731" y="1246758"/>
              <a:ext cx="146050" cy="21488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184776" y="1136777"/>
              <a:ext cx="414655" cy="441959"/>
            </a:xfrm>
            <a:custGeom>
              <a:avLst/>
              <a:gdLst/>
              <a:ahLst/>
              <a:cxnLst/>
              <a:rect l="l" t="t" r="r" b="b"/>
              <a:pathLst>
                <a:path w="414654" h="441959">
                  <a:moveTo>
                    <a:pt x="209550" y="0"/>
                  </a:moveTo>
                  <a:lnTo>
                    <a:pt x="248622" y="3141"/>
                  </a:lnTo>
                  <a:lnTo>
                    <a:pt x="315956" y="28235"/>
                  </a:lnTo>
                  <a:lnTo>
                    <a:pt x="368101" y="77356"/>
                  </a:lnTo>
                  <a:lnTo>
                    <a:pt x="401248" y="144551"/>
                  </a:lnTo>
                  <a:lnTo>
                    <a:pt x="410463" y="184531"/>
                  </a:lnTo>
                  <a:lnTo>
                    <a:pt x="414147" y="228473"/>
                  </a:lnTo>
                  <a:lnTo>
                    <a:pt x="411196" y="265812"/>
                  </a:lnTo>
                  <a:lnTo>
                    <a:pt x="387625" y="331396"/>
                  </a:lnTo>
                  <a:lnTo>
                    <a:pt x="341524" y="383784"/>
                  </a:lnTo>
                  <a:lnTo>
                    <a:pt x="279179" y="416688"/>
                  </a:lnTo>
                  <a:lnTo>
                    <a:pt x="144780" y="440689"/>
                  </a:lnTo>
                  <a:lnTo>
                    <a:pt x="141477" y="441451"/>
                  </a:lnTo>
                  <a:lnTo>
                    <a:pt x="137922" y="441706"/>
                  </a:lnTo>
                  <a:lnTo>
                    <a:pt x="134238" y="441706"/>
                  </a:lnTo>
                  <a:lnTo>
                    <a:pt x="92884" y="429323"/>
                  </a:lnTo>
                  <a:lnTo>
                    <a:pt x="73533" y="392175"/>
                  </a:lnTo>
                  <a:lnTo>
                    <a:pt x="56896" y="285114"/>
                  </a:lnTo>
                  <a:lnTo>
                    <a:pt x="15239" y="271652"/>
                  </a:lnTo>
                  <a:lnTo>
                    <a:pt x="0" y="235712"/>
                  </a:lnTo>
                  <a:lnTo>
                    <a:pt x="742" y="226901"/>
                  </a:lnTo>
                  <a:lnTo>
                    <a:pt x="25304" y="191912"/>
                  </a:lnTo>
                  <a:lnTo>
                    <a:pt x="41021" y="186689"/>
                  </a:lnTo>
                  <a:lnTo>
                    <a:pt x="25653" y="87757"/>
                  </a:lnTo>
                  <a:lnTo>
                    <a:pt x="25019" y="84455"/>
                  </a:lnTo>
                  <a:lnTo>
                    <a:pt x="24637" y="80899"/>
                  </a:lnTo>
                  <a:lnTo>
                    <a:pt x="24637" y="77215"/>
                  </a:lnTo>
                  <a:lnTo>
                    <a:pt x="39115" y="37592"/>
                  </a:lnTo>
                  <a:lnTo>
                    <a:pt x="76962" y="17525"/>
                  </a:lnTo>
                  <a:lnTo>
                    <a:pt x="166877" y="3301"/>
                  </a:lnTo>
                  <a:lnTo>
                    <a:pt x="199096" y="212"/>
                  </a:lnTo>
                  <a:lnTo>
                    <a:pt x="20955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68951" y="944880"/>
              <a:ext cx="368046" cy="6667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565904" y="941705"/>
              <a:ext cx="338455" cy="638175"/>
            </a:xfrm>
            <a:custGeom>
              <a:avLst/>
              <a:gdLst/>
              <a:ahLst/>
              <a:cxnLst/>
              <a:rect l="l" t="t" r="r" b="b"/>
              <a:pathLst>
                <a:path w="338454" h="638175">
                  <a:moveTo>
                    <a:pt x="150368" y="181102"/>
                  </a:moveTo>
                  <a:lnTo>
                    <a:pt x="144145" y="181102"/>
                  </a:lnTo>
                  <a:lnTo>
                    <a:pt x="123999" y="184290"/>
                  </a:lnTo>
                  <a:lnTo>
                    <a:pt x="94853" y="209766"/>
                  </a:lnTo>
                  <a:lnTo>
                    <a:pt x="2794" y="520065"/>
                  </a:lnTo>
                  <a:lnTo>
                    <a:pt x="0" y="533527"/>
                  </a:lnTo>
                  <a:lnTo>
                    <a:pt x="0" y="539242"/>
                  </a:lnTo>
                  <a:lnTo>
                    <a:pt x="19040" y="582227"/>
                  </a:lnTo>
                  <a:lnTo>
                    <a:pt x="181737" y="635762"/>
                  </a:lnTo>
                  <a:lnTo>
                    <a:pt x="192659" y="637921"/>
                  </a:lnTo>
                  <a:lnTo>
                    <a:pt x="198500" y="637921"/>
                  </a:lnTo>
                  <a:lnTo>
                    <a:pt x="238887" y="620649"/>
                  </a:lnTo>
                  <a:lnTo>
                    <a:pt x="255143" y="580009"/>
                  </a:lnTo>
                  <a:lnTo>
                    <a:pt x="252452" y="560931"/>
                  </a:lnTo>
                  <a:lnTo>
                    <a:pt x="244379" y="545592"/>
                  </a:lnTo>
                  <a:lnTo>
                    <a:pt x="230925" y="533967"/>
                  </a:lnTo>
                  <a:lnTo>
                    <a:pt x="212090" y="526034"/>
                  </a:lnTo>
                  <a:lnTo>
                    <a:pt x="131953" y="503174"/>
                  </a:lnTo>
                  <a:lnTo>
                    <a:pt x="145923" y="458724"/>
                  </a:lnTo>
                  <a:lnTo>
                    <a:pt x="277561" y="458724"/>
                  </a:lnTo>
                  <a:lnTo>
                    <a:pt x="279455" y="456352"/>
                  </a:lnTo>
                  <a:lnTo>
                    <a:pt x="284575" y="446579"/>
                  </a:lnTo>
                  <a:lnTo>
                    <a:pt x="287647" y="436020"/>
                  </a:lnTo>
                  <a:lnTo>
                    <a:pt x="288671" y="424688"/>
                  </a:lnTo>
                  <a:lnTo>
                    <a:pt x="285936" y="405378"/>
                  </a:lnTo>
                  <a:lnTo>
                    <a:pt x="277749" y="389747"/>
                  </a:lnTo>
                  <a:lnTo>
                    <a:pt x="264132" y="377807"/>
                  </a:lnTo>
                  <a:lnTo>
                    <a:pt x="245110" y="369570"/>
                  </a:lnTo>
                  <a:lnTo>
                    <a:pt x="175641" y="350266"/>
                  </a:lnTo>
                  <a:lnTo>
                    <a:pt x="188849" y="309118"/>
                  </a:lnTo>
                  <a:lnTo>
                    <a:pt x="326984" y="309118"/>
                  </a:lnTo>
                  <a:lnTo>
                    <a:pt x="328003" y="307814"/>
                  </a:lnTo>
                  <a:lnTo>
                    <a:pt x="333041" y="297989"/>
                  </a:lnTo>
                  <a:lnTo>
                    <a:pt x="336055" y="287379"/>
                  </a:lnTo>
                  <a:lnTo>
                    <a:pt x="337058" y="275971"/>
                  </a:lnTo>
                  <a:lnTo>
                    <a:pt x="334391" y="256966"/>
                  </a:lnTo>
                  <a:lnTo>
                    <a:pt x="326390" y="241665"/>
                  </a:lnTo>
                  <a:lnTo>
                    <a:pt x="313055" y="230054"/>
                  </a:lnTo>
                  <a:lnTo>
                    <a:pt x="294386" y="222123"/>
                  </a:lnTo>
                  <a:lnTo>
                    <a:pt x="165481" y="184912"/>
                  </a:lnTo>
                  <a:lnTo>
                    <a:pt x="157480" y="182372"/>
                  </a:lnTo>
                  <a:lnTo>
                    <a:pt x="150368" y="181102"/>
                  </a:lnTo>
                  <a:close/>
                </a:path>
                <a:path w="338454" h="638175">
                  <a:moveTo>
                    <a:pt x="277561" y="458724"/>
                  </a:moveTo>
                  <a:lnTo>
                    <a:pt x="145923" y="458724"/>
                  </a:lnTo>
                  <a:lnTo>
                    <a:pt x="211709" y="479044"/>
                  </a:lnTo>
                  <a:lnTo>
                    <a:pt x="219075" y="481203"/>
                  </a:lnTo>
                  <a:lnTo>
                    <a:pt x="225806" y="482346"/>
                  </a:lnTo>
                  <a:lnTo>
                    <a:pt x="232029" y="482346"/>
                  </a:lnTo>
                  <a:lnTo>
                    <a:pt x="272288" y="465328"/>
                  </a:lnTo>
                  <a:lnTo>
                    <a:pt x="277561" y="458724"/>
                  </a:lnTo>
                  <a:close/>
                </a:path>
                <a:path w="338454" h="638175">
                  <a:moveTo>
                    <a:pt x="326984" y="309118"/>
                  </a:moveTo>
                  <a:lnTo>
                    <a:pt x="188849" y="309118"/>
                  </a:lnTo>
                  <a:lnTo>
                    <a:pt x="262890" y="331343"/>
                  </a:lnTo>
                  <a:lnTo>
                    <a:pt x="268605" y="333248"/>
                  </a:lnTo>
                  <a:lnTo>
                    <a:pt x="274574" y="334264"/>
                  </a:lnTo>
                  <a:lnTo>
                    <a:pt x="280797" y="334264"/>
                  </a:lnTo>
                  <a:lnTo>
                    <a:pt x="292246" y="333170"/>
                  </a:lnTo>
                  <a:lnTo>
                    <a:pt x="302768" y="329898"/>
                  </a:lnTo>
                  <a:lnTo>
                    <a:pt x="312336" y="324459"/>
                  </a:lnTo>
                  <a:lnTo>
                    <a:pt x="320929" y="316865"/>
                  </a:lnTo>
                  <a:lnTo>
                    <a:pt x="326984" y="309118"/>
                  </a:lnTo>
                  <a:close/>
                </a:path>
                <a:path w="338454" h="638175">
                  <a:moveTo>
                    <a:pt x="316991" y="188087"/>
                  </a:moveTo>
                  <a:lnTo>
                    <a:pt x="232537" y="188087"/>
                  </a:lnTo>
                  <a:lnTo>
                    <a:pt x="241464" y="195897"/>
                  </a:lnTo>
                  <a:lnTo>
                    <a:pt x="248618" y="201802"/>
                  </a:lnTo>
                  <a:lnTo>
                    <a:pt x="253986" y="205803"/>
                  </a:lnTo>
                  <a:lnTo>
                    <a:pt x="257556" y="207899"/>
                  </a:lnTo>
                  <a:lnTo>
                    <a:pt x="260985" y="210058"/>
                  </a:lnTo>
                  <a:lnTo>
                    <a:pt x="263906" y="211709"/>
                  </a:lnTo>
                  <a:lnTo>
                    <a:pt x="266192" y="212852"/>
                  </a:lnTo>
                  <a:lnTo>
                    <a:pt x="273383" y="214068"/>
                  </a:lnTo>
                  <a:lnTo>
                    <a:pt x="280479" y="214106"/>
                  </a:lnTo>
                  <a:lnTo>
                    <a:pt x="287480" y="212977"/>
                  </a:lnTo>
                  <a:lnTo>
                    <a:pt x="316738" y="188722"/>
                  </a:lnTo>
                  <a:lnTo>
                    <a:pt x="316991" y="188087"/>
                  </a:lnTo>
                  <a:close/>
                </a:path>
                <a:path w="338454" h="638175">
                  <a:moveTo>
                    <a:pt x="298958" y="0"/>
                  </a:moveTo>
                  <a:lnTo>
                    <a:pt x="296545" y="0"/>
                  </a:lnTo>
                  <a:lnTo>
                    <a:pt x="294132" y="127"/>
                  </a:lnTo>
                  <a:lnTo>
                    <a:pt x="229997" y="14224"/>
                  </a:lnTo>
                  <a:lnTo>
                    <a:pt x="196095" y="39127"/>
                  </a:lnTo>
                  <a:lnTo>
                    <a:pt x="193879" y="53413"/>
                  </a:lnTo>
                  <a:lnTo>
                    <a:pt x="194294" y="59928"/>
                  </a:lnTo>
                  <a:lnTo>
                    <a:pt x="218948" y="96139"/>
                  </a:lnTo>
                  <a:lnTo>
                    <a:pt x="241300" y="100457"/>
                  </a:lnTo>
                  <a:lnTo>
                    <a:pt x="200151" y="104521"/>
                  </a:lnTo>
                  <a:lnTo>
                    <a:pt x="189484" y="107428"/>
                  </a:lnTo>
                  <a:lnTo>
                    <a:pt x="180149" y="112156"/>
                  </a:lnTo>
                  <a:lnTo>
                    <a:pt x="172148" y="118719"/>
                  </a:lnTo>
                  <a:lnTo>
                    <a:pt x="165481" y="127127"/>
                  </a:lnTo>
                  <a:lnTo>
                    <a:pt x="163703" y="129286"/>
                  </a:lnTo>
                  <a:lnTo>
                    <a:pt x="162051" y="132715"/>
                  </a:lnTo>
                  <a:lnTo>
                    <a:pt x="160655" y="137541"/>
                  </a:lnTo>
                  <a:lnTo>
                    <a:pt x="159769" y="143889"/>
                  </a:lnTo>
                  <a:lnTo>
                    <a:pt x="159718" y="151272"/>
                  </a:lnTo>
                  <a:lnTo>
                    <a:pt x="160708" y="158311"/>
                  </a:lnTo>
                  <a:lnTo>
                    <a:pt x="184276" y="189484"/>
                  </a:lnTo>
                  <a:lnTo>
                    <a:pt x="191262" y="191770"/>
                  </a:lnTo>
                  <a:lnTo>
                    <a:pt x="195453" y="193040"/>
                  </a:lnTo>
                  <a:lnTo>
                    <a:pt x="202946" y="193167"/>
                  </a:lnTo>
                  <a:lnTo>
                    <a:pt x="213868" y="192024"/>
                  </a:lnTo>
                  <a:lnTo>
                    <a:pt x="226441" y="189484"/>
                  </a:lnTo>
                  <a:lnTo>
                    <a:pt x="232537" y="188087"/>
                  </a:lnTo>
                  <a:lnTo>
                    <a:pt x="316991" y="188087"/>
                  </a:lnTo>
                  <a:lnTo>
                    <a:pt x="318008" y="185547"/>
                  </a:lnTo>
                  <a:lnTo>
                    <a:pt x="318770" y="182625"/>
                  </a:lnTo>
                  <a:lnTo>
                    <a:pt x="320627" y="168602"/>
                  </a:lnTo>
                  <a:lnTo>
                    <a:pt x="318579" y="155686"/>
                  </a:lnTo>
                  <a:lnTo>
                    <a:pt x="312626" y="143889"/>
                  </a:lnTo>
                  <a:lnTo>
                    <a:pt x="302768" y="133223"/>
                  </a:lnTo>
                  <a:lnTo>
                    <a:pt x="259641" y="100330"/>
                  </a:lnTo>
                  <a:lnTo>
                    <a:pt x="243205" y="100330"/>
                  </a:lnTo>
                  <a:lnTo>
                    <a:pt x="249682" y="99568"/>
                  </a:lnTo>
                  <a:lnTo>
                    <a:pt x="302133" y="86487"/>
                  </a:lnTo>
                  <a:lnTo>
                    <a:pt x="311150" y="84455"/>
                  </a:lnTo>
                  <a:lnTo>
                    <a:pt x="317119" y="82042"/>
                  </a:lnTo>
                  <a:lnTo>
                    <a:pt x="320167" y="79248"/>
                  </a:lnTo>
                  <a:lnTo>
                    <a:pt x="322707" y="77724"/>
                  </a:lnTo>
                  <a:lnTo>
                    <a:pt x="332638" y="68077"/>
                  </a:lnTo>
                  <a:lnTo>
                    <a:pt x="337867" y="56086"/>
                  </a:lnTo>
                  <a:lnTo>
                    <a:pt x="338405" y="41737"/>
                  </a:lnTo>
                  <a:lnTo>
                    <a:pt x="334263" y="25019"/>
                  </a:lnTo>
                  <a:lnTo>
                    <a:pt x="328193" y="14091"/>
                  </a:lnTo>
                  <a:lnTo>
                    <a:pt x="320278" y="6270"/>
                  </a:lnTo>
                  <a:lnTo>
                    <a:pt x="310528" y="1569"/>
                  </a:lnTo>
                  <a:lnTo>
                    <a:pt x="298958" y="0"/>
                  </a:lnTo>
                  <a:close/>
                </a:path>
                <a:path w="338454" h="638175">
                  <a:moveTo>
                    <a:pt x="257810" y="98933"/>
                  </a:moveTo>
                  <a:lnTo>
                    <a:pt x="243205" y="100330"/>
                  </a:lnTo>
                  <a:lnTo>
                    <a:pt x="259641" y="100330"/>
                  </a:lnTo>
                  <a:lnTo>
                    <a:pt x="257810" y="98933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565904" y="1122807"/>
              <a:ext cx="337185" cy="457200"/>
            </a:xfrm>
            <a:custGeom>
              <a:avLst/>
              <a:gdLst/>
              <a:ahLst/>
              <a:cxnLst/>
              <a:rect l="l" t="t" r="r" b="b"/>
              <a:pathLst>
                <a:path w="337185" h="457200">
                  <a:moveTo>
                    <a:pt x="144145" y="0"/>
                  </a:moveTo>
                  <a:lnTo>
                    <a:pt x="150368" y="0"/>
                  </a:lnTo>
                  <a:lnTo>
                    <a:pt x="157480" y="1269"/>
                  </a:lnTo>
                  <a:lnTo>
                    <a:pt x="165481" y="3809"/>
                  </a:lnTo>
                  <a:lnTo>
                    <a:pt x="294386" y="41020"/>
                  </a:lnTo>
                  <a:lnTo>
                    <a:pt x="313055" y="48952"/>
                  </a:lnTo>
                  <a:lnTo>
                    <a:pt x="326390" y="60563"/>
                  </a:lnTo>
                  <a:lnTo>
                    <a:pt x="334391" y="75864"/>
                  </a:lnTo>
                  <a:lnTo>
                    <a:pt x="337058" y="94868"/>
                  </a:lnTo>
                  <a:lnTo>
                    <a:pt x="336055" y="106277"/>
                  </a:lnTo>
                  <a:lnTo>
                    <a:pt x="312336" y="143357"/>
                  </a:lnTo>
                  <a:lnTo>
                    <a:pt x="280797" y="153162"/>
                  </a:lnTo>
                  <a:lnTo>
                    <a:pt x="274574" y="153162"/>
                  </a:lnTo>
                  <a:lnTo>
                    <a:pt x="268605" y="152145"/>
                  </a:lnTo>
                  <a:lnTo>
                    <a:pt x="262890" y="150240"/>
                  </a:lnTo>
                  <a:lnTo>
                    <a:pt x="188849" y="128015"/>
                  </a:lnTo>
                  <a:lnTo>
                    <a:pt x="175641" y="169163"/>
                  </a:lnTo>
                  <a:lnTo>
                    <a:pt x="245110" y="188467"/>
                  </a:lnTo>
                  <a:lnTo>
                    <a:pt x="264132" y="196705"/>
                  </a:lnTo>
                  <a:lnTo>
                    <a:pt x="277749" y="208645"/>
                  </a:lnTo>
                  <a:lnTo>
                    <a:pt x="285936" y="224276"/>
                  </a:lnTo>
                  <a:lnTo>
                    <a:pt x="288671" y="243585"/>
                  </a:lnTo>
                  <a:lnTo>
                    <a:pt x="287647" y="254918"/>
                  </a:lnTo>
                  <a:lnTo>
                    <a:pt x="263693" y="291653"/>
                  </a:lnTo>
                  <a:lnTo>
                    <a:pt x="232029" y="301243"/>
                  </a:lnTo>
                  <a:lnTo>
                    <a:pt x="225806" y="301243"/>
                  </a:lnTo>
                  <a:lnTo>
                    <a:pt x="219075" y="300100"/>
                  </a:lnTo>
                  <a:lnTo>
                    <a:pt x="211709" y="297941"/>
                  </a:lnTo>
                  <a:lnTo>
                    <a:pt x="145923" y="277621"/>
                  </a:lnTo>
                  <a:lnTo>
                    <a:pt x="131953" y="322071"/>
                  </a:lnTo>
                  <a:lnTo>
                    <a:pt x="212090" y="344931"/>
                  </a:lnTo>
                  <a:lnTo>
                    <a:pt x="252452" y="379829"/>
                  </a:lnTo>
                  <a:lnTo>
                    <a:pt x="255143" y="398906"/>
                  </a:lnTo>
                  <a:lnTo>
                    <a:pt x="254121" y="410239"/>
                  </a:lnTo>
                  <a:lnTo>
                    <a:pt x="230219" y="447121"/>
                  </a:lnTo>
                  <a:lnTo>
                    <a:pt x="198500" y="456818"/>
                  </a:lnTo>
                  <a:lnTo>
                    <a:pt x="192659" y="456818"/>
                  </a:lnTo>
                  <a:lnTo>
                    <a:pt x="44704" y="415163"/>
                  </a:lnTo>
                  <a:lnTo>
                    <a:pt x="12446" y="393953"/>
                  </a:lnTo>
                  <a:lnTo>
                    <a:pt x="0" y="358139"/>
                  </a:lnTo>
                  <a:lnTo>
                    <a:pt x="0" y="352425"/>
                  </a:lnTo>
                  <a:lnTo>
                    <a:pt x="85851" y="50926"/>
                  </a:lnTo>
                  <a:lnTo>
                    <a:pt x="107569" y="12747"/>
                  </a:lnTo>
                  <a:lnTo>
                    <a:pt x="123999" y="3188"/>
                  </a:lnTo>
                  <a:lnTo>
                    <a:pt x="144145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721036" y="937133"/>
              <a:ext cx="187844" cy="22325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873751" y="1123188"/>
              <a:ext cx="435114" cy="491489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869433" y="1119250"/>
              <a:ext cx="407670" cy="463550"/>
            </a:xfrm>
            <a:custGeom>
              <a:avLst/>
              <a:gdLst/>
              <a:ahLst/>
              <a:cxnLst/>
              <a:rect l="l" t="t" r="r" b="b"/>
              <a:pathLst>
                <a:path w="407670" h="463550">
                  <a:moveTo>
                    <a:pt x="307720" y="0"/>
                  </a:moveTo>
                  <a:lnTo>
                    <a:pt x="271170" y="12080"/>
                  </a:lnTo>
                  <a:lnTo>
                    <a:pt x="249340" y="47287"/>
                  </a:lnTo>
                  <a:lnTo>
                    <a:pt x="248412" y="58547"/>
                  </a:lnTo>
                  <a:lnTo>
                    <a:pt x="248665" y="65912"/>
                  </a:lnTo>
                  <a:lnTo>
                    <a:pt x="256883" y="128895"/>
                  </a:lnTo>
                  <a:lnTo>
                    <a:pt x="264017" y="176482"/>
                  </a:lnTo>
                  <a:lnTo>
                    <a:pt x="270460" y="212472"/>
                  </a:lnTo>
                  <a:lnTo>
                    <a:pt x="276225" y="236854"/>
                  </a:lnTo>
                  <a:lnTo>
                    <a:pt x="101726" y="48513"/>
                  </a:lnTo>
                  <a:lnTo>
                    <a:pt x="65722" y="31464"/>
                  </a:lnTo>
                  <a:lnTo>
                    <a:pt x="58626" y="30964"/>
                  </a:lnTo>
                  <a:lnTo>
                    <a:pt x="51815" y="31369"/>
                  </a:lnTo>
                  <a:lnTo>
                    <a:pt x="14477" y="50291"/>
                  </a:lnTo>
                  <a:lnTo>
                    <a:pt x="0" y="90424"/>
                  </a:lnTo>
                  <a:lnTo>
                    <a:pt x="126" y="96900"/>
                  </a:lnTo>
                  <a:lnTo>
                    <a:pt x="38353" y="410083"/>
                  </a:lnTo>
                  <a:lnTo>
                    <a:pt x="61087" y="451612"/>
                  </a:lnTo>
                  <a:lnTo>
                    <a:pt x="93733" y="463506"/>
                  </a:lnTo>
                  <a:lnTo>
                    <a:pt x="106425" y="463169"/>
                  </a:lnTo>
                  <a:lnTo>
                    <a:pt x="144399" y="444246"/>
                  </a:lnTo>
                  <a:lnTo>
                    <a:pt x="159257" y="405129"/>
                  </a:lnTo>
                  <a:lnTo>
                    <a:pt x="159003" y="398272"/>
                  </a:lnTo>
                  <a:lnTo>
                    <a:pt x="150659" y="335619"/>
                  </a:lnTo>
                  <a:lnTo>
                    <a:pt x="143525" y="288813"/>
                  </a:lnTo>
                  <a:lnTo>
                    <a:pt x="137082" y="253271"/>
                  </a:lnTo>
                  <a:lnTo>
                    <a:pt x="131317" y="228981"/>
                  </a:lnTo>
                  <a:lnTo>
                    <a:pt x="304673" y="414782"/>
                  </a:lnTo>
                  <a:lnTo>
                    <a:pt x="341757" y="432260"/>
                  </a:lnTo>
                  <a:lnTo>
                    <a:pt x="348757" y="432766"/>
                  </a:lnTo>
                  <a:lnTo>
                    <a:pt x="355473" y="432308"/>
                  </a:lnTo>
                  <a:lnTo>
                    <a:pt x="393064" y="413385"/>
                  </a:lnTo>
                  <a:lnTo>
                    <a:pt x="407669" y="373252"/>
                  </a:lnTo>
                  <a:lnTo>
                    <a:pt x="407542" y="367411"/>
                  </a:lnTo>
                  <a:lnTo>
                    <a:pt x="369062" y="54483"/>
                  </a:lnTo>
                  <a:lnTo>
                    <a:pt x="346455" y="12191"/>
                  </a:lnTo>
                  <a:lnTo>
                    <a:pt x="318363" y="601"/>
                  </a:lnTo>
                  <a:lnTo>
                    <a:pt x="30772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869433" y="1119250"/>
              <a:ext cx="407670" cy="463550"/>
            </a:xfrm>
            <a:custGeom>
              <a:avLst/>
              <a:gdLst/>
              <a:ahLst/>
              <a:cxnLst/>
              <a:rect l="l" t="t" r="r" b="b"/>
              <a:pathLst>
                <a:path w="407670" h="463550">
                  <a:moveTo>
                    <a:pt x="307720" y="0"/>
                  </a:moveTo>
                  <a:lnTo>
                    <a:pt x="346455" y="12191"/>
                  </a:lnTo>
                  <a:lnTo>
                    <a:pt x="369062" y="54483"/>
                  </a:lnTo>
                  <a:lnTo>
                    <a:pt x="407035" y="364109"/>
                  </a:lnTo>
                  <a:lnTo>
                    <a:pt x="407542" y="367411"/>
                  </a:lnTo>
                  <a:lnTo>
                    <a:pt x="407669" y="370459"/>
                  </a:lnTo>
                  <a:lnTo>
                    <a:pt x="407669" y="373252"/>
                  </a:lnTo>
                  <a:lnTo>
                    <a:pt x="393064" y="413385"/>
                  </a:lnTo>
                  <a:lnTo>
                    <a:pt x="355473" y="432308"/>
                  </a:lnTo>
                  <a:lnTo>
                    <a:pt x="348757" y="432766"/>
                  </a:lnTo>
                  <a:lnTo>
                    <a:pt x="341757" y="432260"/>
                  </a:lnTo>
                  <a:lnTo>
                    <a:pt x="304673" y="414782"/>
                  </a:lnTo>
                  <a:lnTo>
                    <a:pt x="131317" y="228981"/>
                  </a:lnTo>
                  <a:lnTo>
                    <a:pt x="137082" y="253271"/>
                  </a:lnTo>
                  <a:lnTo>
                    <a:pt x="150659" y="335619"/>
                  </a:lnTo>
                  <a:lnTo>
                    <a:pt x="158495" y="393700"/>
                  </a:lnTo>
                  <a:lnTo>
                    <a:pt x="159257" y="402082"/>
                  </a:lnTo>
                  <a:lnTo>
                    <a:pt x="159257" y="405129"/>
                  </a:lnTo>
                  <a:lnTo>
                    <a:pt x="144399" y="444246"/>
                  </a:lnTo>
                  <a:lnTo>
                    <a:pt x="106425" y="463169"/>
                  </a:lnTo>
                  <a:lnTo>
                    <a:pt x="93733" y="463506"/>
                  </a:lnTo>
                  <a:lnTo>
                    <a:pt x="81946" y="461676"/>
                  </a:lnTo>
                  <a:lnTo>
                    <a:pt x="45862" y="433990"/>
                  </a:lnTo>
                  <a:lnTo>
                    <a:pt x="507" y="99695"/>
                  </a:lnTo>
                  <a:lnTo>
                    <a:pt x="126" y="96900"/>
                  </a:lnTo>
                  <a:lnTo>
                    <a:pt x="0" y="93725"/>
                  </a:lnTo>
                  <a:lnTo>
                    <a:pt x="0" y="90424"/>
                  </a:lnTo>
                  <a:lnTo>
                    <a:pt x="14477" y="50291"/>
                  </a:lnTo>
                  <a:lnTo>
                    <a:pt x="51815" y="31369"/>
                  </a:lnTo>
                  <a:lnTo>
                    <a:pt x="58626" y="30964"/>
                  </a:lnTo>
                  <a:lnTo>
                    <a:pt x="65722" y="31464"/>
                  </a:lnTo>
                  <a:lnTo>
                    <a:pt x="101726" y="48513"/>
                  </a:lnTo>
                  <a:lnTo>
                    <a:pt x="276225" y="236854"/>
                  </a:lnTo>
                  <a:lnTo>
                    <a:pt x="264017" y="176482"/>
                  </a:lnTo>
                  <a:lnTo>
                    <a:pt x="256883" y="128895"/>
                  </a:lnTo>
                  <a:lnTo>
                    <a:pt x="249046" y="69723"/>
                  </a:lnTo>
                  <a:lnTo>
                    <a:pt x="248412" y="62229"/>
                  </a:lnTo>
                  <a:lnTo>
                    <a:pt x="248412" y="58547"/>
                  </a:lnTo>
                  <a:lnTo>
                    <a:pt x="263270" y="19176"/>
                  </a:lnTo>
                  <a:lnTo>
                    <a:pt x="301370" y="508"/>
                  </a:lnTo>
                  <a:lnTo>
                    <a:pt x="305688" y="126"/>
                  </a:lnTo>
                  <a:lnTo>
                    <a:pt x="30772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98007" y="1129296"/>
              <a:ext cx="342125" cy="47014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5394332" y="1125600"/>
              <a:ext cx="313690" cy="441959"/>
            </a:xfrm>
            <a:custGeom>
              <a:avLst/>
              <a:gdLst/>
              <a:ahLst/>
              <a:cxnLst/>
              <a:rect l="l" t="t" r="r" b="b"/>
              <a:pathLst>
                <a:path w="313689" h="441959">
                  <a:moveTo>
                    <a:pt x="254373" y="0"/>
                  </a:moveTo>
                  <a:lnTo>
                    <a:pt x="252214" y="0"/>
                  </a:lnTo>
                  <a:lnTo>
                    <a:pt x="49649" y="24891"/>
                  </a:lnTo>
                  <a:lnTo>
                    <a:pt x="10787" y="46989"/>
                  </a:lnTo>
                  <a:lnTo>
                    <a:pt x="0" y="78047"/>
                  </a:lnTo>
                  <a:lnTo>
                    <a:pt x="500" y="89408"/>
                  </a:lnTo>
                  <a:lnTo>
                    <a:pt x="2950" y="99788"/>
                  </a:lnTo>
                  <a:lnTo>
                    <a:pt x="8008" y="109394"/>
                  </a:lnTo>
                  <a:lnTo>
                    <a:pt x="15662" y="118215"/>
                  </a:lnTo>
                  <a:lnTo>
                    <a:pt x="25900" y="126237"/>
                  </a:lnTo>
                  <a:lnTo>
                    <a:pt x="31902" y="132496"/>
                  </a:lnTo>
                  <a:lnTo>
                    <a:pt x="40203" y="136588"/>
                  </a:lnTo>
                  <a:lnTo>
                    <a:pt x="50813" y="138489"/>
                  </a:lnTo>
                  <a:lnTo>
                    <a:pt x="63746" y="138175"/>
                  </a:lnTo>
                  <a:lnTo>
                    <a:pt x="103624" y="132714"/>
                  </a:lnTo>
                  <a:lnTo>
                    <a:pt x="134739" y="388365"/>
                  </a:lnTo>
                  <a:lnTo>
                    <a:pt x="157472" y="429895"/>
                  </a:lnTo>
                  <a:lnTo>
                    <a:pt x="189797" y="441807"/>
                  </a:lnTo>
                  <a:lnTo>
                    <a:pt x="202303" y="441451"/>
                  </a:lnTo>
                  <a:lnTo>
                    <a:pt x="240657" y="422401"/>
                  </a:lnTo>
                  <a:lnTo>
                    <a:pt x="255516" y="382397"/>
                  </a:lnTo>
                  <a:lnTo>
                    <a:pt x="255389" y="376300"/>
                  </a:lnTo>
                  <a:lnTo>
                    <a:pt x="222623" y="118363"/>
                  </a:lnTo>
                  <a:lnTo>
                    <a:pt x="264025" y="113664"/>
                  </a:lnTo>
                  <a:lnTo>
                    <a:pt x="304157" y="90170"/>
                  </a:lnTo>
                  <a:lnTo>
                    <a:pt x="313229" y="60344"/>
                  </a:lnTo>
                  <a:lnTo>
                    <a:pt x="312920" y="49275"/>
                  </a:lnTo>
                  <a:lnTo>
                    <a:pt x="289425" y="11684"/>
                  </a:lnTo>
                  <a:lnTo>
                    <a:pt x="265064" y="379"/>
                  </a:lnTo>
                  <a:lnTo>
                    <a:pt x="254373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394332" y="1125600"/>
              <a:ext cx="313690" cy="441959"/>
            </a:xfrm>
            <a:custGeom>
              <a:avLst/>
              <a:gdLst/>
              <a:ahLst/>
              <a:cxnLst/>
              <a:rect l="l" t="t" r="r" b="b"/>
              <a:pathLst>
                <a:path w="313689" h="441959">
                  <a:moveTo>
                    <a:pt x="254373" y="0"/>
                  </a:moveTo>
                  <a:lnTo>
                    <a:pt x="298668" y="20040"/>
                  </a:lnTo>
                  <a:lnTo>
                    <a:pt x="313229" y="60344"/>
                  </a:lnTo>
                  <a:lnTo>
                    <a:pt x="311872" y="70865"/>
                  </a:lnTo>
                  <a:lnTo>
                    <a:pt x="287567" y="105870"/>
                  </a:lnTo>
                  <a:lnTo>
                    <a:pt x="222623" y="118363"/>
                  </a:lnTo>
                  <a:lnTo>
                    <a:pt x="254881" y="372999"/>
                  </a:lnTo>
                  <a:lnTo>
                    <a:pt x="255389" y="376300"/>
                  </a:lnTo>
                  <a:lnTo>
                    <a:pt x="255516" y="379475"/>
                  </a:lnTo>
                  <a:lnTo>
                    <a:pt x="255516" y="382397"/>
                  </a:lnTo>
                  <a:lnTo>
                    <a:pt x="240657" y="422401"/>
                  </a:lnTo>
                  <a:lnTo>
                    <a:pt x="202303" y="441451"/>
                  </a:lnTo>
                  <a:lnTo>
                    <a:pt x="189797" y="441807"/>
                  </a:lnTo>
                  <a:lnTo>
                    <a:pt x="178173" y="440007"/>
                  </a:lnTo>
                  <a:lnTo>
                    <a:pt x="142200" y="412178"/>
                  </a:lnTo>
                  <a:lnTo>
                    <a:pt x="103624" y="132714"/>
                  </a:lnTo>
                  <a:lnTo>
                    <a:pt x="63746" y="138175"/>
                  </a:lnTo>
                  <a:lnTo>
                    <a:pt x="50813" y="138489"/>
                  </a:lnTo>
                  <a:lnTo>
                    <a:pt x="40203" y="136588"/>
                  </a:lnTo>
                  <a:lnTo>
                    <a:pt x="31902" y="132496"/>
                  </a:lnTo>
                  <a:lnTo>
                    <a:pt x="25900" y="126237"/>
                  </a:lnTo>
                  <a:lnTo>
                    <a:pt x="15662" y="118215"/>
                  </a:lnTo>
                  <a:lnTo>
                    <a:pt x="8008" y="109394"/>
                  </a:lnTo>
                  <a:lnTo>
                    <a:pt x="2950" y="99788"/>
                  </a:lnTo>
                  <a:lnTo>
                    <a:pt x="500" y="89408"/>
                  </a:lnTo>
                  <a:lnTo>
                    <a:pt x="0" y="78047"/>
                  </a:lnTo>
                  <a:lnTo>
                    <a:pt x="1547" y="67198"/>
                  </a:lnTo>
                  <a:lnTo>
                    <a:pt x="27217" y="31940"/>
                  </a:lnTo>
                  <a:lnTo>
                    <a:pt x="247769" y="508"/>
                  </a:lnTo>
                  <a:lnTo>
                    <a:pt x="250055" y="253"/>
                  </a:lnTo>
                  <a:lnTo>
                    <a:pt x="252214" y="0"/>
                  </a:lnTo>
                  <a:lnTo>
                    <a:pt x="254373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670804" y="1132319"/>
              <a:ext cx="361962" cy="476262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5667489" y="1128775"/>
              <a:ext cx="333375" cy="447675"/>
            </a:xfrm>
            <a:custGeom>
              <a:avLst/>
              <a:gdLst/>
              <a:ahLst/>
              <a:cxnLst/>
              <a:rect l="l" t="t" r="r" b="b"/>
              <a:pathLst>
                <a:path w="333375" h="447675">
                  <a:moveTo>
                    <a:pt x="250985" y="291973"/>
                  </a:moveTo>
                  <a:lnTo>
                    <a:pt x="123836" y="291973"/>
                  </a:lnTo>
                  <a:lnTo>
                    <a:pt x="208799" y="424561"/>
                  </a:lnTo>
                  <a:lnTo>
                    <a:pt x="215848" y="433778"/>
                  </a:lnTo>
                  <a:lnTo>
                    <a:pt x="224992" y="440674"/>
                  </a:lnTo>
                  <a:lnTo>
                    <a:pt x="236231" y="445260"/>
                  </a:lnTo>
                  <a:lnTo>
                    <a:pt x="249566" y="447548"/>
                  </a:lnTo>
                  <a:lnTo>
                    <a:pt x="262161" y="447478"/>
                  </a:lnTo>
                  <a:lnTo>
                    <a:pt x="302736" y="423912"/>
                  </a:lnTo>
                  <a:lnTo>
                    <a:pt x="314844" y="392175"/>
                  </a:lnTo>
                  <a:lnTo>
                    <a:pt x="314844" y="382176"/>
                  </a:lnTo>
                  <a:lnTo>
                    <a:pt x="312749" y="372379"/>
                  </a:lnTo>
                  <a:lnTo>
                    <a:pt x="308558" y="362797"/>
                  </a:lnTo>
                  <a:lnTo>
                    <a:pt x="302271" y="353440"/>
                  </a:lnTo>
                  <a:lnTo>
                    <a:pt x="250985" y="291973"/>
                  </a:lnTo>
                  <a:close/>
                </a:path>
                <a:path w="333375" h="447675">
                  <a:moveTo>
                    <a:pt x="88530" y="0"/>
                  </a:moveTo>
                  <a:lnTo>
                    <a:pt x="86244" y="0"/>
                  </a:lnTo>
                  <a:lnTo>
                    <a:pt x="75025" y="835"/>
                  </a:lnTo>
                  <a:lnTo>
                    <a:pt x="39151" y="21887"/>
                  </a:lnTo>
                  <a:lnTo>
                    <a:pt x="265" y="363347"/>
                  </a:lnTo>
                  <a:lnTo>
                    <a:pt x="0" y="376807"/>
                  </a:lnTo>
                  <a:lnTo>
                    <a:pt x="2043" y="389016"/>
                  </a:lnTo>
                  <a:lnTo>
                    <a:pt x="30952" y="424195"/>
                  </a:lnTo>
                  <a:lnTo>
                    <a:pt x="66724" y="430682"/>
                  </a:lnTo>
                  <a:lnTo>
                    <a:pt x="78831" y="428482"/>
                  </a:lnTo>
                  <a:lnTo>
                    <a:pt x="114597" y="398954"/>
                  </a:lnTo>
                  <a:lnTo>
                    <a:pt x="122426" y="346979"/>
                  </a:lnTo>
                  <a:lnTo>
                    <a:pt x="124192" y="305831"/>
                  </a:lnTo>
                  <a:lnTo>
                    <a:pt x="123836" y="291973"/>
                  </a:lnTo>
                  <a:lnTo>
                    <a:pt x="250985" y="291973"/>
                  </a:lnTo>
                  <a:lnTo>
                    <a:pt x="233818" y="271399"/>
                  </a:lnTo>
                  <a:lnTo>
                    <a:pt x="251868" y="266850"/>
                  </a:lnTo>
                  <a:lnTo>
                    <a:pt x="268108" y="260064"/>
                  </a:lnTo>
                  <a:lnTo>
                    <a:pt x="310068" y="223801"/>
                  </a:lnTo>
                  <a:lnTo>
                    <a:pt x="328789" y="186376"/>
                  </a:lnTo>
                  <a:lnTo>
                    <a:pt x="329802" y="180721"/>
                  </a:lnTo>
                  <a:lnTo>
                    <a:pt x="174509" y="180721"/>
                  </a:lnTo>
                  <a:lnTo>
                    <a:pt x="136917" y="177291"/>
                  </a:lnTo>
                  <a:lnTo>
                    <a:pt x="142251" y="118490"/>
                  </a:lnTo>
                  <a:lnTo>
                    <a:pt x="330933" y="118490"/>
                  </a:lnTo>
                  <a:lnTo>
                    <a:pt x="330763" y="116474"/>
                  </a:lnTo>
                  <a:lnTo>
                    <a:pt x="310864" y="67325"/>
                  </a:lnTo>
                  <a:lnTo>
                    <a:pt x="273127" y="32889"/>
                  </a:lnTo>
                  <a:lnTo>
                    <a:pt x="220981" y="13354"/>
                  </a:lnTo>
                  <a:lnTo>
                    <a:pt x="93102" y="253"/>
                  </a:lnTo>
                  <a:lnTo>
                    <a:pt x="88530" y="0"/>
                  </a:lnTo>
                  <a:close/>
                </a:path>
                <a:path w="333375" h="447675">
                  <a:moveTo>
                    <a:pt x="330933" y="118490"/>
                  </a:moveTo>
                  <a:lnTo>
                    <a:pt x="142251" y="118490"/>
                  </a:lnTo>
                  <a:lnTo>
                    <a:pt x="179462" y="122554"/>
                  </a:lnTo>
                  <a:lnTo>
                    <a:pt x="193365" y="125460"/>
                  </a:lnTo>
                  <a:lnTo>
                    <a:pt x="202862" y="131508"/>
                  </a:lnTo>
                  <a:lnTo>
                    <a:pt x="207930" y="140700"/>
                  </a:lnTo>
                  <a:lnTo>
                    <a:pt x="208545" y="153035"/>
                  </a:lnTo>
                  <a:lnTo>
                    <a:pt x="205549" y="166344"/>
                  </a:lnTo>
                  <a:lnTo>
                    <a:pt x="198862" y="175402"/>
                  </a:lnTo>
                  <a:lnTo>
                    <a:pt x="188507" y="180199"/>
                  </a:lnTo>
                  <a:lnTo>
                    <a:pt x="174509" y="180721"/>
                  </a:lnTo>
                  <a:lnTo>
                    <a:pt x="329802" y="180721"/>
                  </a:lnTo>
                  <a:lnTo>
                    <a:pt x="332624" y="164973"/>
                  </a:lnTo>
                  <a:lnTo>
                    <a:pt x="333005" y="157352"/>
                  </a:lnTo>
                  <a:lnTo>
                    <a:pt x="333178" y="153035"/>
                  </a:lnTo>
                  <a:lnTo>
                    <a:pt x="333259" y="146050"/>
                  </a:lnTo>
                  <a:lnTo>
                    <a:pt x="330933" y="118490"/>
                  </a:lnTo>
                  <a:close/>
                </a:path>
              </a:pathLst>
            </a:custGeom>
            <a:solidFill>
              <a:srgbClr val="66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99836" y="1242694"/>
              <a:ext cx="80772" cy="7137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667489" y="1128775"/>
              <a:ext cx="333375" cy="447675"/>
            </a:xfrm>
            <a:custGeom>
              <a:avLst/>
              <a:gdLst/>
              <a:ahLst/>
              <a:cxnLst/>
              <a:rect l="l" t="t" r="r" b="b"/>
              <a:pathLst>
                <a:path w="333375" h="447675">
                  <a:moveTo>
                    <a:pt x="86244" y="0"/>
                  </a:moveTo>
                  <a:lnTo>
                    <a:pt x="88530" y="0"/>
                  </a:lnTo>
                  <a:lnTo>
                    <a:pt x="90816" y="126"/>
                  </a:lnTo>
                  <a:lnTo>
                    <a:pt x="189241" y="8636"/>
                  </a:lnTo>
                  <a:lnTo>
                    <a:pt x="248947" y="21431"/>
                  </a:lnTo>
                  <a:lnTo>
                    <a:pt x="293508" y="47751"/>
                  </a:lnTo>
                  <a:lnTo>
                    <a:pt x="323290" y="90233"/>
                  </a:lnTo>
                  <a:lnTo>
                    <a:pt x="333259" y="146050"/>
                  </a:lnTo>
                  <a:lnTo>
                    <a:pt x="333259" y="151002"/>
                  </a:lnTo>
                  <a:lnTo>
                    <a:pt x="321274" y="205994"/>
                  </a:lnTo>
                  <a:lnTo>
                    <a:pt x="295159" y="239775"/>
                  </a:lnTo>
                  <a:lnTo>
                    <a:pt x="251868" y="266850"/>
                  </a:lnTo>
                  <a:lnTo>
                    <a:pt x="233818" y="271399"/>
                  </a:lnTo>
                  <a:lnTo>
                    <a:pt x="302271" y="353440"/>
                  </a:lnTo>
                  <a:lnTo>
                    <a:pt x="308558" y="362797"/>
                  </a:lnTo>
                  <a:lnTo>
                    <a:pt x="312749" y="372379"/>
                  </a:lnTo>
                  <a:lnTo>
                    <a:pt x="314844" y="382176"/>
                  </a:lnTo>
                  <a:lnTo>
                    <a:pt x="314844" y="392175"/>
                  </a:lnTo>
                  <a:lnTo>
                    <a:pt x="294397" y="432815"/>
                  </a:lnTo>
                  <a:lnTo>
                    <a:pt x="249566" y="447548"/>
                  </a:lnTo>
                  <a:lnTo>
                    <a:pt x="236231" y="445260"/>
                  </a:lnTo>
                  <a:lnTo>
                    <a:pt x="224992" y="440674"/>
                  </a:lnTo>
                  <a:lnTo>
                    <a:pt x="215848" y="433778"/>
                  </a:lnTo>
                  <a:lnTo>
                    <a:pt x="208799" y="424561"/>
                  </a:lnTo>
                  <a:lnTo>
                    <a:pt x="123836" y="291973"/>
                  </a:lnTo>
                  <a:lnTo>
                    <a:pt x="124192" y="305831"/>
                  </a:lnTo>
                  <a:lnTo>
                    <a:pt x="122426" y="346979"/>
                  </a:lnTo>
                  <a:lnTo>
                    <a:pt x="118570" y="387391"/>
                  </a:lnTo>
                  <a:lnTo>
                    <a:pt x="89914" y="424066"/>
                  </a:lnTo>
                  <a:lnTo>
                    <a:pt x="66724" y="430682"/>
                  </a:lnTo>
                  <a:lnTo>
                    <a:pt x="53605" y="430657"/>
                  </a:lnTo>
                  <a:lnTo>
                    <a:pt x="12965" y="409828"/>
                  </a:lnTo>
                  <a:lnTo>
                    <a:pt x="0" y="376807"/>
                  </a:lnTo>
                  <a:lnTo>
                    <a:pt x="265" y="363347"/>
                  </a:lnTo>
                  <a:lnTo>
                    <a:pt x="26935" y="56641"/>
                  </a:lnTo>
                  <a:lnTo>
                    <a:pt x="47128" y="13462"/>
                  </a:lnTo>
                  <a:lnTo>
                    <a:pt x="75025" y="835"/>
                  </a:lnTo>
                  <a:lnTo>
                    <a:pt x="86244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04560" y="1047000"/>
              <a:ext cx="444258" cy="55700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6000114" y="1043305"/>
              <a:ext cx="417830" cy="528320"/>
            </a:xfrm>
            <a:custGeom>
              <a:avLst/>
              <a:gdLst/>
              <a:ahLst/>
              <a:cxnLst/>
              <a:rect l="l" t="t" r="r" b="b"/>
              <a:pathLst>
                <a:path w="417829" h="528319">
                  <a:moveTo>
                    <a:pt x="362076" y="0"/>
                  </a:moveTo>
                  <a:lnTo>
                    <a:pt x="323469" y="16256"/>
                  </a:lnTo>
                  <a:lnTo>
                    <a:pt x="307594" y="54737"/>
                  </a:lnTo>
                  <a:lnTo>
                    <a:pt x="307594" y="61468"/>
                  </a:lnTo>
                  <a:lnTo>
                    <a:pt x="308483" y="66294"/>
                  </a:lnTo>
                  <a:lnTo>
                    <a:pt x="310261" y="69087"/>
                  </a:lnTo>
                  <a:lnTo>
                    <a:pt x="311785" y="70612"/>
                  </a:lnTo>
                  <a:lnTo>
                    <a:pt x="310896" y="70485"/>
                  </a:lnTo>
                  <a:lnTo>
                    <a:pt x="265049" y="86741"/>
                  </a:lnTo>
                  <a:lnTo>
                    <a:pt x="246761" y="129412"/>
                  </a:lnTo>
                  <a:lnTo>
                    <a:pt x="246761" y="133985"/>
                  </a:lnTo>
                  <a:lnTo>
                    <a:pt x="247142" y="138303"/>
                  </a:lnTo>
                  <a:lnTo>
                    <a:pt x="282448" y="335534"/>
                  </a:lnTo>
                  <a:lnTo>
                    <a:pt x="282956" y="340995"/>
                  </a:lnTo>
                  <a:lnTo>
                    <a:pt x="282956" y="345567"/>
                  </a:lnTo>
                  <a:lnTo>
                    <a:pt x="282051" y="357757"/>
                  </a:lnTo>
                  <a:lnTo>
                    <a:pt x="260695" y="398158"/>
                  </a:lnTo>
                  <a:lnTo>
                    <a:pt x="221614" y="413766"/>
                  </a:lnTo>
                  <a:lnTo>
                    <a:pt x="217170" y="413766"/>
                  </a:lnTo>
                  <a:lnTo>
                    <a:pt x="175640" y="397637"/>
                  </a:lnTo>
                  <a:lnTo>
                    <a:pt x="153543" y="352679"/>
                  </a:lnTo>
                  <a:lnTo>
                    <a:pt x="120269" y="165481"/>
                  </a:lnTo>
                  <a:lnTo>
                    <a:pt x="117359" y="154027"/>
                  </a:lnTo>
                  <a:lnTo>
                    <a:pt x="91441" y="121306"/>
                  </a:lnTo>
                  <a:lnTo>
                    <a:pt x="61849" y="113537"/>
                  </a:lnTo>
                  <a:lnTo>
                    <a:pt x="49466" y="114583"/>
                  </a:lnTo>
                  <a:lnTo>
                    <a:pt x="10126" y="139057"/>
                  </a:lnTo>
                  <a:lnTo>
                    <a:pt x="0" y="172847"/>
                  </a:lnTo>
                  <a:lnTo>
                    <a:pt x="0" y="177546"/>
                  </a:lnTo>
                  <a:lnTo>
                    <a:pt x="35051" y="378968"/>
                  </a:lnTo>
                  <a:lnTo>
                    <a:pt x="57134" y="439832"/>
                  </a:lnTo>
                  <a:lnTo>
                    <a:pt x="99695" y="487934"/>
                  </a:lnTo>
                  <a:lnTo>
                    <a:pt x="153193" y="518160"/>
                  </a:lnTo>
                  <a:lnTo>
                    <a:pt x="215646" y="528193"/>
                  </a:lnTo>
                  <a:lnTo>
                    <a:pt x="224266" y="527978"/>
                  </a:lnTo>
                  <a:lnTo>
                    <a:pt x="280967" y="516451"/>
                  </a:lnTo>
                  <a:lnTo>
                    <a:pt x="336887" y="485348"/>
                  </a:lnTo>
                  <a:lnTo>
                    <a:pt x="379394" y="436389"/>
                  </a:lnTo>
                  <a:lnTo>
                    <a:pt x="401250" y="378148"/>
                  </a:lnTo>
                  <a:lnTo>
                    <a:pt x="403987" y="346075"/>
                  </a:lnTo>
                  <a:lnTo>
                    <a:pt x="403796" y="338597"/>
                  </a:lnTo>
                  <a:lnTo>
                    <a:pt x="403225" y="331597"/>
                  </a:lnTo>
                  <a:lnTo>
                    <a:pt x="402272" y="325072"/>
                  </a:lnTo>
                  <a:lnTo>
                    <a:pt x="400938" y="319024"/>
                  </a:lnTo>
                  <a:lnTo>
                    <a:pt x="365760" y="115189"/>
                  </a:lnTo>
                  <a:lnTo>
                    <a:pt x="364363" y="112014"/>
                  </a:lnTo>
                  <a:lnTo>
                    <a:pt x="362585" y="110362"/>
                  </a:lnTo>
                  <a:lnTo>
                    <a:pt x="361061" y="109474"/>
                  </a:lnTo>
                  <a:lnTo>
                    <a:pt x="373245" y="108452"/>
                  </a:lnTo>
                  <a:lnTo>
                    <a:pt x="408320" y="84687"/>
                  </a:lnTo>
                  <a:lnTo>
                    <a:pt x="417322" y="54737"/>
                  </a:lnTo>
                  <a:lnTo>
                    <a:pt x="416300" y="43809"/>
                  </a:lnTo>
                  <a:lnTo>
                    <a:pt x="392491" y="9001"/>
                  </a:lnTo>
                  <a:lnTo>
                    <a:pt x="373008" y="1000"/>
                  </a:lnTo>
                  <a:lnTo>
                    <a:pt x="36207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000114" y="1043305"/>
              <a:ext cx="417830" cy="528320"/>
            </a:xfrm>
            <a:custGeom>
              <a:avLst/>
              <a:gdLst/>
              <a:ahLst/>
              <a:cxnLst/>
              <a:rect l="l" t="t" r="r" b="b"/>
              <a:pathLst>
                <a:path w="417829" h="528319">
                  <a:moveTo>
                    <a:pt x="362076" y="0"/>
                  </a:moveTo>
                  <a:lnTo>
                    <a:pt x="401065" y="16002"/>
                  </a:lnTo>
                  <a:lnTo>
                    <a:pt x="417322" y="54737"/>
                  </a:lnTo>
                  <a:lnTo>
                    <a:pt x="416321" y="65482"/>
                  </a:lnTo>
                  <a:lnTo>
                    <a:pt x="392866" y="100312"/>
                  </a:lnTo>
                  <a:lnTo>
                    <a:pt x="362076" y="109474"/>
                  </a:lnTo>
                  <a:lnTo>
                    <a:pt x="361061" y="109474"/>
                  </a:lnTo>
                  <a:lnTo>
                    <a:pt x="362585" y="110362"/>
                  </a:lnTo>
                  <a:lnTo>
                    <a:pt x="364363" y="112014"/>
                  </a:lnTo>
                  <a:lnTo>
                    <a:pt x="365760" y="115189"/>
                  </a:lnTo>
                  <a:lnTo>
                    <a:pt x="366522" y="120015"/>
                  </a:lnTo>
                  <a:lnTo>
                    <a:pt x="400938" y="319024"/>
                  </a:lnTo>
                  <a:lnTo>
                    <a:pt x="402272" y="325072"/>
                  </a:lnTo>
                  <a:lnTo>
                    <a:pt x="403225" y="331597"/>
                  </a:lnTo>
                  <a:lnTo>
                    <a:pt x="403796" y="338597"/>
                  </a:lnTo>
                  <a:lnTo>
                    <a:pt x="403987" y="346075"/>
                  </a:lnTo>
                  <a:lnTo>
                    <a:pt x="401250" y="378148"/>
                  </a:lnTo>
                  <a:lnTo>
                    <a:pt x="379394" y="436389"/>
                  </a:lnTo>
                  <a:lnTo>
                    <a:pt x="336887" y="485348"/>
                  </a:lnTo>
                  <a:lnTo>
                    <a:pt x="280967" y="516451"/>
                  </a:lnTo>
                  <a:lnTo>
                    <a:pt x="240649" y="526264"/>
                  </a:lnTo>
                  <a:lnTo>
                    <a:pt x="215646" y="528193"/>
                  </a:lnTo>
                  <a:lnTo>
                    <a:pt x="183312" y="525688"/>
                  </a:lnTo>
                  <a:lnTo>
                    <a:pt x="125313" y="505583"/>
                  </a:lnTo>
                  <a:lnTo>
                    <a:pt x="75860" y="465478"/>
                  </a:lnTo>
                  <a:lnTo>
                    <a:pt x="43527" y="410995"/>
                  </a:lnTo>
                  <a:lnTo>
                    <a:pt x="1015" y="186436"/>
                  </a:lnTo>
                  <a:lnTo>
                    <a:pt x="0" y="177546"/>
                  </a:lnTo>
                  <a:lnTo>
                    <a:pt x="0" y="172847"/>
                  </a:lnTo>
                  <a:lnTo>
                    <a:pt x="18034" y="130175"/>
                  </a:lnTo>
                  <a:lnTo>
                    <a:pt x="61849" y="113537"/>
                  </a:lnTo>
                  <a:lnTo>
                    <a:pt x="72443" y="114397"/>
                  </a:lnTo>
                  <a:lnTo>
                    <a:pt x="107160" y="134977"/>
                  </a:lnTo>
                  <a:lnTo>
                    <a:pt x="153543" y="352679"/>
                  </a:lnTo>
                  <a:lnTo>
                    <a:pt x="156710" y="366347"/>
                  </a:lnTo>
                  <a:lnTo>
                    <a:pt x="184683" y="404657"/>
                  </a:lnTo>
                  <a:lnTo>
                    <a:pt x="217170" y="413766"/>
                  </a:lnTo>
                  <a:lnTo>
                    <a:pt x="221614" y="413766"/>
                  </a:lnTo>
                  <a:lnTo>
                    <a:pt x="260695" y="398158"/>
                  </a:lnTo>
                  <a:lnTo>
                    <a:pt x="282051" y="357757"/>
                  </a:lnTo>
                  <a:lnTo>
                    <a:pt x="282956" y="345567"/>
                  </a:lnTo>
                  <a:lnTo>
                    <a:pt x="282956" y="340995"/>
                  </a:lnTo>
                  <a:lnTo>
                    <a:pt x="282448" y="335534"/>
                  </a:lnTo>
                  <a:lnTo>
                    <a:pt x="281305" y="328930"/>
                  </a:lnTo>
                  <a:lnTo>
                    <a:pt x="247904" y="142494"/>
                  </a:lnTo>
                  <a:lnTo>
                    <a:pt x="247142" y="138303"/>
                  </a:lnTo>
                  <a:lnTo>
                    <a:pt x="246761" y="133985"/>
                  </a:lnTo>
                  <a:lnTo>
                    <a:pt x="246761" y="129412"/>
                  </a:lnTo>
                  <a:lnTo>
                    <a:pt x="247903" y="116816"/>
                  </a:lnTo>
                  <a:lnTo>
                    <a:pt x="274572" y="79593"/>
                  </a:lnTo>
                  <a:lnTo>
                    <a:pt x="308737" y="70485"/>
                  </a:lnTo>
                  <a:lnTo>
                    <a:pt x="309625" y="70485"/>
                  </a:lnTo>
                  <a:lnTo>
                    <a:pt x="310261" y="70485"/>
                  </a:lnTo>
                  <a:lnTo>
                    <a:pt x="310896" y="70485"/>
                  </a:lnTo>
                  <a:lnTo>
                    <a:pt x="311785" y="70612"/>
                  </a:lnTo>
                  <a:lnTo>
                    <a:pt x="310261" y="69087"/>
                  </a:lnTo>
                  <a:lnTo>
                    <a:pt x="308483" y="66294"/>
                  </a:lnTo>
                  <a:lnTo>
                    <a:pt x="307594" y="61468"/>
                  </a:lnTo>
                  <a:lnTo>
                    <a:pt x="307594" y="54737"/>
                  </a:lnTo>
                  <a:lnTo>
                    <a:pt x="323469" y="16256"/>
                  </a:lnTo>
                  <a:lnTo>
                    <a:pt x="351168" y="1021"/>
                  </a:lnTo>
                  <a:lnTo>
                    <a:pt x="362076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367271" y="1034783"/>
              <a:ext cx="444258" cy="56770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6363335" y="1031113"/>
              <a:ext cx="415925" cy="539115"/>
            </a:xfrm>
            <a:custGeom>
              <a:avLst/>
              <a:gdLst/>
              <a:ahLst/>
              <a:cxnLst/>
              <a:rect l="l" t="t" r="r" b="b"/>
              <a:pathLst>
                <a:path w="415925" h="539115">
                  <a:moveTo>
                    <a:pt x="220727" y="97633"/>
                  </a:moveTo>
                  <a:lnTo>
                    <a:pt x="151310" y="104419"/>
                  </a:lnTo>
                  <a:lnTo>
                    <a:pt x="114315" y="117840"/>
                  </a:lnTo>
                  <a:lnTo>
                    <a:pt x="81535" y="138189"/>
                  </a:lnTo>
                  <a:lnTo>
                    <a:pt x="52959" y="165481"/>
                  </a:lnTo>
                  <a:lnTo>
                    <a:pt x="29789" y="197792"/>
                  </a:lnTo>
                  <a:lnTo>
                    <a:pt x="13239" y="233378"/>
                  </a:lnTo>
                  <a:lnTo>
                    <a:pt x="3309" y="272226"/>
                  </a:lnTo>
                  <a:lnTo>
                    <a:pt x="0" y="314325"/>
                  </a:lnTo>
                  <a:lnTo>
                    <a:pt x="3831" y="361213"/>
                  </a:lnTo>
                  <a:lnTo>
                    <a:pt x="15319" y="403971"/>
                  </a:lnTo>
                  <a:lnTo>
                    <a:pt x="34450" y="442608"/>
                  </a:lnTo>
                  <a:lnTo>
                    <a:pt x="61213" y="477138"/>
                  </a:lnTo>
                  <a:lnTo>
                    <a:pt x="95388" y="506714"/>
                  </a:lnTo>
                  <a:lnTo>
                    <a:pt x="133730" y="526859"/>
                  </a:lnTo>
                  <a:lnTo>
                    <a:pt x="176264" y="537575"/>
                  </a:lnTo>
                  <a:lnTo>
                    <a:pt x="223012" y="538861"/>
                  </a:lnTo>
                  <a:lnTo>
                    <a:pt x="264398" y="532382"/>
                  </a:lnTo>
                  <a:lnTo>
                    <a:pt x="301688" y="518842"/>
                  </a:lnTo>
                  <a:lnTo>
                    <a:pt x="334883" y="498230"/>
                  </a:lnTo>
                  <a:lnTo>
                    <a:pt x="363982" y="470535"/>
                  </a:lnTo>
                  <a:lnTo>
                    <a:pt x="386651" y="438489"/>
                  </a:lnTo>
                  <a:lnTo>
                    <a:pt x="392625" y="425450"/>
                  </a:lnTo>
                  <a:lnTo>
                    <a:pt x="214630" y="425450"/>
                  </a:lnTo>
                  <a:lnTo>
                    <a:pt x="196082" y="424807"/>
                  </a:lnTo>
                  <a:lnTo>
                    <a:pt x="151130" y="399161"/>
                  </a:lnTo>
                  <a:lnTo>
                    <a:pt x="127126" y="347029"/>
                  </a:lnTo>
                  <a:lnTo>
                    <a:pt x="123890" y="301980"/>
                  </a:lnTo>
                  <a:lnTo>
                    <a:pt x="126571" y="281511"/>
                  </a:lnTo>
                  <a:lnTo>
                    <a:pt x="152259" y="232394"/>
                  </a:lnTo>
                  <a:lnTo>
                    <a:pt x="200533" y="211962"/>
                  </a:lnTo>
                  <a:lnTo>
                    <a:pt x="206883" y="211582"/>
                  </a:lnTo>
                  <a:lnTo>
                    <a:pt x="388370" y="211582"/>
                  </a:lnTo>
                  <a:lnTo>
                    <a:pt x="379364" y="194048"/>
                  </a:lnTo>
                  <a:lnTo>
                    <a:pt x="351028" y="158114"/>
                  </a:lnTo>
                  <a:lnTo>
                    <a:pt x="350805" y="157861"/>
                  </a:lnTo>
                  <a:lnTo>
                    <a:pt x="341248" y="157861"/>
                  </a:lnTo>
                  <a:lnTo>
                    <a:pt x="344296" y="157734"/>
                  </a:lnTo>
                  <a:lnTo>
                    <a:pt x="350694" y="157734"/>
                  </a:lnTo>
                  <a:lnTo>
                    <a:pt x="350138" y="157099"/>
                  </a:lnTo>
                  <a:lnTo>
                    <a:pt x="352424" y="156845"/>
                  </a:lnTo>
                  <a:lnTo>
                    <a:pt x="387546" y="133056"/>
                  </a:lnTo>
                  <a:lnTo>
                    <a:pt x="394400" y="117475"/>
                  </a:lnTo>
                  <a:lnTo>
                    <a:pt x="290575" y="117475"/>
                  </a:lnTo>
                  <a:lnTo>
                    <a:pt x="269738" y="107400"/>
                  </a:lnTo>
                  <a:lnTo>
                    <a:pt x="246459" y="100790"/>
                  </a:lnTo>
                  <a:lnTo>
                    <a:pt x="220727" y="97633"/>
                  </a:lnTo>
                  <a:close/>
                </a:path>
                <a:path w="415925" h="539115">
                  <a:moveTo>
                    <a:pt x="388370" y="211582"/>
                  </a:moveTo>
                  <a:lnTo>
                    <a:pt x="206883" y="211582"/>
                  </a:lnTo>
                  <a:lnTo>
                    <a:pt x="209931" y="211709"/>
                  </a:lnTo>
                  <a:lnTo>
                    <a:pt x="225432" y="213737"/>
                  </a:lnTo>
                  <a:lnTo>
                    <a:pt x="263651" y="237489"/>
                  </a:lnTo>
                  <a:lnTo>
                    <a:pt x="288494" y="290389"/>
                  </a:lnTo>
                  <a:lnTo>
                    <a:pt x="292050" y="335226"/>
                  </a:lnTo>
                  <a:lnTo>
                    <a:pt x="289829" y="355266"/>
                  </a:lnTo>
                  <a:lnTo>
                    <a:pt x="264993" y="403072"/>
                  </a:lnTo>
                  <a:lnTo>
                    <a:pt x="214630" y="425450"/>
                  </a:lnTo>
                  <a:lnTo>
                    <a:pt x="392625" y="425450"/>
                  </a:lnTo>
                  <a:lnTo>
                    <a:pt x="402843" y="403145"/>
                  </a:lnTo>
                  <a:lnTo>
                    <a:pt x="412559" y="364539"/>
                  </a:lnTo>
                  <a:lnTo>
                    <a:pt x="415797" y="322707"/>
                  </a:lnTo>
                  <a:lnTo>
                    <a:pt x="411749" y="276344"/>
                  </a:lnTo>
                  <a:lnTo>
                    <a:pt x="399605" y="233457"/>
                  </a:lnTo>
                  <a:lnTo>
                    <a:pt x="388370" y="211582"/>
                  </a:lnTo>
                  <a:close/>
                </a:path>
                <a:path w="415925" h="539115">
                  <a:moveTo>
                    <a:pt x="350694" y="157734"/>
                  </a:moveTo>
                  <a:lnTo>
                    <a:pt x="344296" y="157734"/>
                  </a:lnTo>
                  <a:lnTo>
                    <a:pt x="344042" y="157861"/>
                  </a:lnTo>
                  <a:lnTo>
                    <a:pt x="350805" y="157861"/>
                  </a:lnTo>
                  <a:close/>
                </a:path>
                <a:path w="415925" h="539115">
                  <a:moveTo>
                    <a:pt x="341248" y="48387"/>
                  </a:moveTo>
                  <a:lnTo>
                    <a:pt x="302767" y="64642"/>
                  </a:lnTo>
                  <a:lnTo>
                    <a:pt x="286765" y="103124"/>
                  </a:lnTo>
                  <a:lnTo>
                    <a:pt x="286765" y="111125"/>
                  </a:lnTo>
                  <a:lnTo>
                    <a:pt x="288036" y="115824"/>
                  </a:lnTo>
                  <a:lnTo>
                    <a:pt x="290575" y="117475"/>
                  </a:lnTo>
                  <a:lnTo>
                    <a:pt x="394400" y="117475"/>
                  </a:lnTo>
                  <a:lnTo>
                    <a:pt x="395495" y="113815"/>
                  </a:lnTo>
                  <a:lnTo>
                    <a:pt x="396493" y="103124"/>
                  </a:lnTo>
                  <a:lnTo>
                    <a:pt x="395489" y="92196"/>
                  </a:lnTo>
                  <a:lnTo>
                    <a:pt x="371663" y="57388"/>
                  </a:lnTo>
                  <a:lnTo>
                    <a:pt x="341248" y="48387"/>
                  </a:lnTo>
                  <a:close/>
                </a:path>
                <a:path w="415925" h="539115">
                  <a:moveTo>
                    <a:pt x="150367" y="0"/>
                  </a:moveTo>
                  <a:lnTo>
                    <a:pt x="143256" y="0"/>
                  </a:lnTo>
                  <a:lnTo>
                    <a:pt x="140081" y="253"/>
                  </a:lnTo>
                  <a:lnTo>
                    <a:pt x="111696" y="30718"/>
                  </a:lnTo>
                  <a:lnTo>
                    <a:pt x="110362" y="43941"/>
                  </a:lnTo>
                  <a:lnTo>
                    <a:pt x="110888" y="52419"/>
                  </a:lnTo>
                  <a:lnTo>
                    <a:pt x="139832" y="85328"/>
                  </a:lnTo>
                  <a:lnTo>
                    <a:pt x="199136" y="95250"/>
                  </a:lnTo>
                  <a:lnTo>
                    <a:pt x="216788" y="96774"/>
                  </a:lnTo>
                  <a:lnTo>
                    <a:pt x="220471" y="95885"/>
                  </a:lnTo>
                  <a:lnTo>
                    <a:pt x="223646" y="95376"/>
                  </a:lnTo>
                  <a:lnTo>
                    <a:pt x="252521" y="64642"/>
                  </a:lnTo>
                  <a:lnTo>
                    <a:pt x="254635" y="45085"/>
                  </a:lnTo>
                  <a:lnTo>
                    <a:pt x="252730" y="33367"/>
                  </a:lnTo>
                  <a:lnTo>
                    <a:pt x="164591" y="1650"/>
                  </a:lnTo>
                  <a:lnTo>
                    <a:pt x="156971" y="508"/>
                  </a:lnTo>
                  <a:lnTo>
                    <a:pt x="150367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82653" y="1238122"/>
              <a:ext cx="177303" cy="223012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363335" y="1079500"/>
              <a:ext cx="415925" cy="490855"/>
            </a:xfrm>
            <a:custGeom>
              <a:avLst/>
              <a:gdLst/>
              <a:ahLst/>
              <a:cxnLst/>
              <a:rect l="l" t="t" r="r" b="b"/>
              <a:pathLst>
                <a:path w="415925" h="490855">
                  <a:moveTo>
                    <a:pt x="344296" y="109347"/>
                  </a:moveTo>
                  <a:lnTo>
                    <a:pt x="341248" y="109474"/>
                  </a:lnTo>
                  <a:lnTo>
                    <a:pt x="342264" y="109474"/>
                  </a:lnTo>
                  <a:lnTo>
                    <a:pt x="342772" y="109474"/>
                  </a:lnTo>
                  <a:lnTo>
                    <a:pt x="343281" y="109474"/>
                  </a:lnTo>
                  <a:lnTo>
                    <a:pt x="344042" y="109474"/>
                  </a:lnTo>
                  <a:lnTo>
                    <a:pt x="344296" y="109347"/>
                  </a:lnTo>
                  <a:close/>
                </a:path>
                <a:path w="415925" h="490855">
                  <a:moveTo>
                    <a:pt x="341248" y="0"/>
                  </a:moveTo>
                  <a:lnTo>
                    <a:pt x="380238" y="16001"/>
                  </a:lnTo>
                  <a:lnTo>
                    <a:pt x="396493" y="54737"/>
                  </a:lnTo>
                  <a:lnTo>
                    <a:pt x="395495" y="65428"/>
                  </a:lnTo>
                  <a:lnTo>
                    <a:pt x="374356" y="98742"/>
                  </a:lnTo>
                  <a:lnTo>
                    <a:pt x="350138" y="108712"/>
                  </a:lnTo>
                  <a:lnTo>
                    <a:pt x="351028" y="109727"/>
                  </a:lnTo>
                  <a:lnTo>
                    <a:pt x="379364" y="145661"/>
                  </a:lnTo>
                  <a:lnTo>
                    <a:pt x="399605" y="185070"/>
                  </a:lnTo>
                  <a:lnTo>
                    <a:pt x="411749" y="227957"/>
                  </a:lnTo>
                  <a:lnTo>
                    <a:pt x="415797" y="274320"/>
                  </a:lnTo>
                  <a:lnTo>
                    <a:pt x="412559" y="316152"/>
                  </a:lnTo>
                  <a:lnTo>
                    <a:pt x="402843" y="354758"/>
                  </a:lnTo>
                  <a:lnTo>
                    <a:pt x="386651" y="390102"/>
                  </a:lnTo>
                  <a:lnTo>
                    <a:pt x="363982" y="422148"/>
                  </a:lnTo>
                  <a:lnTo>
                    <a:pt x="334883" y="449843"/>
                  </a:lnTo>
                  <a:lnTo>
                    <a:pt x="301688" y="470455"/>
                  </a:lnTo>
                  <a:lnTo>
                    <a:pt x="264398" y="483995"/>
                  </a:lnTo>
                  <a:lnTo>
                    <a:pt x="223012" y="490474"/>
                  </a:lnTo>
                  <a:lnTo>
                    <a:pt x="176264" y="489188"/>
                  </a:lnTo>
                  <a:lnTo>
                    <a:pt x="133730" y="478472"/>
                  </a:lnTo>
                  <a:lnTo>
                    <a:pt x="95388" y="458327"/>
                  </a:lnTo>
                  <a:lnTo>
                    <a:pt x="61213" y="428751"/>
                  </a:lnTo>
                  <a:lnTo>
                    <a:pt x="34450" y="394221"/>
                  </a:lnTo>
                  <a:lnTo>
                    <a:pt x="15319" y="355584"/>
                  </a:lnTo>
                  <a:lnTo>
                    <a:pt x="3831" y="312826"/>
                  </a:lnTo>
                  <a:lnTo>
                    <a:pt x="0" y="265938"/>
                  </a:lnTo>
                  <a:lnTo>
                    <a:pt x="3309" y="223839"/>
                  </a:lnTo>
                  <a:lnTo>
                    <a:pt x="13239" y="184991"/>
                  </a:lnTo>
                  <a:lnTo>
                    <a:pt x="29789" y="149405"/>
                  </a:lnTo>
                  <a:lnTo>
                    <a:pt x="52959" y="117094"/>
                  </a:lnTo>
                  <a:lnTo>
                    <a:pt x="81535" y="89802"/>
                  </a:lnTo>
                  <a:lnTo>
                    <a:pt x="114315" y="69453"/>
                  </a:lnTo>
                  <a:lnTo>
                    <a:pt x="151310" y="56032"/>
                  </a:lnTo>
                  <a:lnTo>
                    <a:pt x="192532" y="49529"/>
                  </a:lnTo>
                  <a:lnTo>
                    <a:pt x="220727" y="49246"/>
                  </a:lnTo>
                  <a:lnTo>
                    <a:pt x="246459" y="52403"/>
                  </a:lnTo>
                  <a:lnTo>
                    <a:pt x="269738" y="59013"/>
                  </a:lnTo>
                  <a:lnTo>
                    <a:pt x="290575" y="69087"/>
                  </a:lnTo>
                  <a:lnTo>
                    <a:pt x="288036" y="67437"/>
                  </a:lnTo>
                  <a:lnTo>
                    <a:pt x="286765" y="62737"/>
                  </a:lnTo>
                  <a:lnTo>
                    <a:pt x="286765" y="54737"/>
                  </a:lnTo>
                  <a:lnTo>
                    <a:pt x="302767" y="16255"/>
                  </a:lnTo>
                  <a:lnTo>
                    <a:pt x="330396" y="1004"/>
                  </a:lnTo>
                  <a:lnTo>
                    <a:pt x="34124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69125" y="1026541"/>
              <a:ext cx="153416" cy="10591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58940" y="1123188"/>
              <a:ext cx="435114" cy="491489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754621" y="1119250"/>
              <a:ext cx="407670" cy="463550"/>
            </a:xfrm>
            <a:custGeom>
              <a:avLst/>
              <a:gdLst/>
              <a:ahLst/>
              <a:cxnLst/>
              <a:rect l="l" t="t" r="r" b="b"/>
              <a:pathLst>
                <a:path w="407670" h="463550">
                  <a:moveTo>
                    <a:pt x="307721" y="0"/>
                  </a:moveTo>
                  <a:lnTo>
                    <a:pt x="271170" y="12080"/>
                  </a:lnTo>
                  <a:lnTo>
                    <a:pt x="249340" y="47287"/>
                  </a:lnTo>
                  <a:lnTo>
                    <a:pt x="248411" y="58547"/>
                  </a:lnTo>
                  <a:lnTo>
                    <a:pt x="248666" y="65912"/>
                  </a:lnTo>
                  <a:lnTo>
                    <a:pt x="256883" y="128895"/>
                  </a:lnTo>
                  <a:lnTo>
                    <a:pt x="264017" y="176482"/>
                  </a:lnTo>
                  <a:lnTo>
                    <a:pt x="270460" y="212472"/>
                  </a:lnTo>
                  <a:lnTo>
                    <a:pt x="276225" y="236854"/>
                  </a:lnTo>
                  <a:lnTo>
                    <a:pt x="101726" y="48513"/>
                  </a:lnTo>
                  <a:lnTo>
                    <a:pt x="65722" y="31464"/>
                  </a:lnTo>
                  <a:lnTo>
                    <a:pt x="58626" y="30964"/>
                  </a:lnTo>
                  <a:lnTo>
                    <a:pt x="51816" y="31369"/>
                  </a:lnTo>
                  <a:lnTo>
                    <a:pt x="14477" y="50291"/>
                  </a:lnTo>
                  <a:lnTo>
                    <a:pt x="0" y="90424"/>
                  </a:lnTo>
                  <a:lnTo>
                    <a:pt x="126" y="96900"/>
                  </a:lnTo>
                  <a:lnTo>
                    <a:pt x="38353" y="410083"/>
                  </a:lnTo>
                  <a:lnTo>
                    <a:pt x="61086" y="451612"/>
                  </a:lnTo>
                  <a:lnTo>
                    <a:pt x="93733" y="463506"/>
                  </a:lnTo>
                  <a:lnTo>
                    <a:pt x="106425" y="463169"/>
                  </a:lnTo>
                  <a:lnTo>
                    <a:pt x="144399" y="444246"/>
                  </a:lnTo>
                  <a:lnTo>
                    <a:pt x="159257" y="405129"/>
                  </a:lnTo>
                  <a:lnTo>
                    <a:pt x="159003" y="398272"/>
                  </a:lnTo>
                  <a:lnTo>
                    <a:pt x="150659" y="335619"/>
                  </a:lnTo>
                  <a:lnTo>
                    <a:pt x="143525" y="288813"/>
                  </a:lnTo>
                  <a:lnTo>
                    <a:pt x="137082" y="253271"/>
                  </a:lnTo>
                  <a:lnTo>
                    <a:pt x="131318" y="228981"/>
                  </a:lnTo>
                  <a:lnTo>
                    <a:pt x="304673" y="414782"/>
                  </a:lnTo>
                  <a:lnTo>
                    <a:pt x="341756" y="432260"/>
                  </a:lnTo>
                  <a:lnTo>
                    <a:pt x="348757" y="432766"/>
                  </a:lnTo>
                  <a:lnTo>
                    <a:pt x="355473" y="432308"/>
                  </a:lnTo>
                  <a:lnTo>
                    <a:pt x="393064" y="413385"/>
                  </a:lnTo>
                  <a:lnTo>
                    <a:pt x="407670" y="373252"/>
                  </a:lnTo>
                  <a:lnTo>
                    <a:pt x="407543" y="367411"/>
                  </a:lnTo>
                  <a:lnTo>
                    <a:pt x="369061" y="54483"/>
                  </a:lnTo>
                  <a:lnTo>
                    <a:pt x="346455" y="12191"/>
                  </a:lnTo>
                  <a:lnTo>
                    <a:pt x="318363" y="601"/>
                  </a:lnTo>
                  <a:lnTo>
                    <a:pt x="307721" y="0"/>
                  </a:lnTo>
                  <a:close/>
                </a:path>
              </a:pathLst>
            </a:custGeom>
            <a:solidFill>
              <a:srgbClr val="CC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754621" y="1119250"/>
              <a:ext cx="407670" cy="463550"/>
            </a:xfrm>
            <a:custGeom>
              <a:avLst/>
              <a:gdLst/>
              <a:ahLst/>
              <a:cxnLst/>
              <a:rect l="l" t="t" r="r" b="b"/>
              <a:pathLst>
                <a:path w="407670" h="463550">
                  <a:moveTo>
                    <a:pt x="307721" y="0"/>
                  </a:moveTo>
                  <a:lnTo>
                    <a:pt x="346455" y="12191"/>
                  </a:lnTo>
                  <a:lnTo>
                    <a:pt x="369061" y="54483"/>
                  </a:lnTo>
                  <a:lnTo>
                    <a:pt x="407034" y="364109"/>
                  </a:lnTo>
                  <a:lnTo>
                    <a:pt x="407543" y="367411"/>
                  </a:lnTo>
                  <a:lnTo>
                    <a:pt x="407670" y="370459"/>
                  </a:lnTo>
                  <a:lnTo>
                    <a:pt x="407670" y="373252"/>
                  </a:lnTo>
                  <a:lnTo>
                    <a:pt x="393064" y="413385"/>
                  </a:lnTo>
                  <a:lnTo>
                    <a:pt x="355473" y="432308"/>
                  </a:lnTo>
                  <a:lnTo>
                    <a:pt x="348757" y="432766"/>
                  </a:lnTo>
                  <a:lnTo>
                    <a:pt x="341756" y="432260"/>
                  </a:lnTo>
                  <a:lnTo>
                    <a:pt x="304673" y="414782"/>
                  </a:lnTo>
                  <a:lnTo>
                    <a:pt x="131318" y="228981"/>
                  </a:lnTo>
                  <a:lnTo>
                    <a:pt x="137082" y="253271"/>
                  </a:lnTo>
                  <a:lnTo>
                    <a:pt x="150659" y="335619"/>
                  </a:lnTo>
                  <a:lnTo>
                    <a:pt x="158496" y="393700"/>
                  </a:lnTo>
                  <a:lnTo>
                    <a:pt x="159257" y="402082"/>
                  </a:lnTo>
                  <a:lnTo>
                    <a:pt x="159257" y="405129"/>
                  </a:lnTo>
                  <a:lnTo>
                    <a:pt x="144399" y="444246"/>
                  </a:lnTo>
                  <a:lnTo>
                    <a:pt x="106425" y="463169"/>
                  </a:lnTo>
                  <a:lnTo>
                    <a:pt x="93733" y="463506"/>
                  </a:lnTo>
                  <a:lnTo>
                    <a:pt x="81946" y="461676"/>
                  </a:lnTo>
                  <a:lnTo>
                    <a:pt x="45862" y="433990"/>
                  </a:lnTo>
                  <a:lnTo>
                    <a:pt x="507" y="99695"/>
                  </a:lnTo>
                  <a:lnTo>
                    <a:pt x="126" y="96900"/>
                  </a:lnTo>
                  <a:lnTo>
                    <a:pt x="0" y="93725"/>
                  </a:lnTo>
                  <a:lnTo>
                    <a:pt x="0" y="90424"/>
                  </a:lnTo>
                  <a:lnTo>
                    <a:pt x="14477" y="50291"/>
                  </a:lnTo>
                  <a:lnTo>
                    <a:pt x="51816" y="31369"/>
                  </a:lnTo>
                  <a:lnTo>
                    <a:pt x="58626" y="30964"/>
                  </a:lnTo>
                  <a:lnTo>
                    <a:pt x="65722" y="31464"/>
                  </a:lnTo>
                  <a:lnTo>
                    <a:pt x="101726" y="48513"/>
                  </a:lnTo>
                  <a:lnTo>
                    <a:pt x="276225" y="236854"/>
                  </a:lnTo>
                  <a:lnTo>
                    <a:pt x="264017" y="176482"/>
                  </a:lnTo>
                  <a:lnTo>
                    <a:pt x="256883" y="128895"/>
                  </a:lnTo>
                  <a:lnTo>
                    <a:pt x="249047" y="69723"/>
                  </a:lnTo>
                  <a:lnTo>
                    <a:pt x="248411" y="62229"/>
                  </a:lnTo>
                  <a:lnTo>
                    <a:pt x="248411" y="58547"/>
                  </a:lnTo>
                  <a:lnTo>
                    <a:pt x="263271" y="19176"/>
                  </a:lnTo>
                  <a:lnTo>
                    <a:pt x="301371" y="508"/>
                  </a:lnTo>
                  <a:lnTo>
                    <a:pt x="305688" y="126"/>
                  </a:lnTo>
                  <a:lnTo>
                    <a:pt x="307721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130795" y="1127772"/>
              <a:ext cx="447281" cy="474713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126986" y="1124203"/>
              <a:ext cx="420370" cy="445770"/>
            </a:xfrm>
            <a:custGeom>
              <a:avLst/>
              <a:gdLst/>
              <a:ahLst/>
              <a:cxnLst/>
              <a:rect l="l" t="t" r="r" b="b"/>
              <a:pathLst>
                <a:path w="420370" h="445769">
                  <a:moveTo>
                    <a:pt x="226187" y="0"/>
                  </a:moveTo>
                  <a:lnTo>
                    <a:pt x="173116" y="6270"/>
                  </a:lnTo>
                  <a:lnTo>
                    <a:pt x="118618" y="25019"/>
                  </a:lnTo>
                  <a:lnTo>
                    <a:pt x="68865" y="57705"/>
                  </a:lnTo>
                  <a:lnTo>
                    <a:pt x="30353" y="107061"/>
                  </a:lnTo>
                  <a:lnTo>
                    <a:pt x="7604" y="153717"/>
                  </a:lnTo>
                  <a:lnTo>
                    <a:pt x="0" y="209804"/>
                  </a:lnTo>
                  <a:lnTo>
                    <a:pt x="1571" y="235257"/>
                  </a:lnTo>
                  <a:lnTo>
                    <a:pt x="14144" y="286831"/>
                  </a:lnTo>
                  <a:lnTo>
                    <a:pt x="39316" y="341237"/>
                  </a:lnTo>
                  <a:lnTo>
                    <a:pt x="77849" y="389330"/>
                  </a:lnTo>
                  <a:lnTo>
                    <a:pt x="128974" y="425142"/>
                  </a:lnTo>
                  <a:lnTo>
                    <a:pt x="186263" y="443482"/>
                  </a:lnTo>
                  <a:lnTo>
                    <a:pt x="216789" y="445770"/>
                  </a:lnTo>
                  <a:lnTo>
                    <a:pt x="238388" y="444603"/>
                  </a:lnTo>
                  <a:lnTo>
                    <a:pt x="280922" y="435268"/>
                  </a:lnTo>
                  <a:lnTo>
                    <a:pt x="328906" y="412980"/>
                  </a:lnTo>
                  <a:lnTo>
                    <a:pt x="372530" y="377737"/>
                  </a:lnTo>
                  <a:lnTo>
                    <a:pt x="402556" y="331997"/>
                  </a:lnTo>
                  <a:lnTo>
                    <a:pt x="417935" y="279713"/>
                  </a:lnTo>
                  <a:lnTo>
                    <a:pt x="419862" y="252095"/>
                  </a:lnTo>
                  <a:lnTo>
                    <a:pt x="418528" y="228947"/>
                  </a:lnTo>
                  <a:lnTo>
                    <a:pt x="407860" y="181461"/>
                  </a:lnTo>
                  <a:lnTo>
                    <a:pt x="387665" y="138263"/>
                  </a:lnTo>
                  <a:lnTo>
                    <a:pt x="341249" y="114046"/>
                  </a:lnTo>
                  <a:lnTo>
                    <a:pt x="223266" y="159258"/>
                  </a:lnTo>
                  <a:lnTo>
                    <a:pt x="190529" y="193923"/>
                  </a:lnTo>
                  <a:lnTo>
                    <a:pt x="193548" y="234442"/>
                  </a:lnTo>
                  <a:lnTo>
                    <a:pt x="228230" y="266838"/>
                  </a:lnTo>
                  <a:lnTo>
                    <a:pt x="272288" y="262509"/>
                  </a:lnTo>
                  <a:lnTo>
                    <a:pt x="301371" y="247015"/>
                  </a:lnTo>
                  <a:lnTo>
                    <a:pt x="302006" y="250698"/>
                  </a:lnTo>
                  <a:lnTo>
                    <a:pt x="302387" y="255143"/>
                  </a:lnTo>
                  <a:lnTo>
                    <a:pt x="302387" y="260350"/>
                  </a:lnTo>
                  <a:lnTo>
                    <a:pt x="286956" y="299640"/>
                  </a:lnTo>
                  <a:lnTo>
                    <a:pt x="250301" y="325596"/>
                  </a:lnTo>
                  <a:lnTo>
                    <a:pt x="222123" y="330454"/>
                  </a:lnTo>
                  <a:lnTo>
                    <a:pt x="195905" y="326003"/>
                  </a:lnTo>
                  <a:lnTo>
                    <a:pt x="152471" y="290431"/>
                  </a:lnTo>
                  <a:lnTo>
                    <a:pt x="129514" y="244592"/>
                  </a:lnTo>
                  <a:lnTo>
                    <a:pt x="122174" y="201675"/>
                  </a:lnTo>
                  <a:lnTo>
                    <a:pt x="125273" y="176887"/>
                  </a:lnTo>
                  <a:lnTo>
                    <a:pt x="150141" y="139168"/>
                  </a:lnTo>
                  <a:lnTo>
                    <a:pt x="185866" y="121215"/>
                  </a:lnTo>
                  <a:lnTo>
                    <a:pt x="217731" y="117647"/>
                  </a:lnTo>
                  <a:lnTo>
                    <a:pt x="235712" y="119125"/>
                  </a:lnTo>
                  <a:lnTo>
                    <a:pt x="253168" y="120858"/>
                  </a:lnTo>
                  <a:lnTo>
                    <a:pt x="268208" y="121078"/>
                  </a:lnTo>
                  <a:lnTo>
                    <a:pt x="304678" y="108509"/>
                  </a:lnTo>
                  <a:lnTo>
                    <a:pt x="322199" y="68325"/>
                  </a:lnTo>
                  <a:lnTo>
                    <a:pt x="321843" y="61874"/>
                  </a:lnTo>
                  <a:lnTo>
                    <a:pt x="303946" y="23520"/>
                  </a:lnTo>
                  <a:lnTo>
                    <a:pt x="258710" y="2617"/>
                  </a:lnTo>
                  <a:lnTo>
                    <a:pt x="226187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126986" y="1124203"/>
              <a:ext cx="420370" cy="445770"/>
            </a:xfrm>
            <a:custGeom>
              <a:avLst/>
              <a:gdLst/>
              <a:ahLst/>
              <a:cxnLst/>
              <a:rect l="l" t="t" r="r" b="b"/>
              <a:pathLst>
                <a:path w="420370" h="445769">
                  <a:moveTo>
                    <a:pt x="226187" y="0"/>
                  </a:moveTo>
                  <a:lnTo>
                    <a:pt x="284638" y="10461"/>
                  </a:lnTo>
                  <a:lnTo>
                    <a:pt x="316611" y="41783"/>
                  </a:lnTo>
                  <a:lnTo>
                    <a:pt x="322199" y="68325"/>
                  </a:lnTo>
                  <a:lnTo>
                    <a:pt x="320248" y="84228"/>
                  </a:lnTo>
                  <a:lnTo>
                    <a:pt x="291084" y="116840"/>
                  </a:lnTo>
                  <a:lnTo>
                    <a:pt x="268208" y="121078"/>
                  </a:lnTo>
                  <a:lnTo>
                    <a:pt x="253168" y="120858"/>
                  </a:lnTo>
                  <a:lnTo>
                    <a:pt x="235712" y="119125"/>
                  </a:lnTo>
                  <a:lnTo>
                    <a:pt x="217731" y="117647"/>
                  </a:lnTo>
                  <a:lnTo>
                    <a:pt x="171958" y="126237"/>
                  </a:lnTo>
                  <a:lnTo>
                    <a:pt x="134588" y="156051"/>
                  </a:lnTo>
                  <a:lnTo>
                    <a:pt x="122174" y="201675"/>
                  </a:lnTo>
                  <a:lnTo>
                    <a:pt x="122985" y="215774"/>
                  </a:lnTo>
                  <a:lnTo>
                    <a:pt x="135255" y="259334"/>
                  </a:lnTo>
                  <a:lnTo>
                    <a:pt x="172688" y="312658"/>
                  </a:lnTo>
                  <a:lnTo>
                    <a:pt x="222123" y="330454"/>
                  </a:lnTo>
                  <a:lnTo>
                    <a:pt x="236646" y="329239"/>
                  </a:lnTo>
                  <a:lnTo>
                    <a:pt x="274955" y="311023"/>
                  </a:lnTo>
                  <a:lnTo>
                    <a:pt x="300672" y="274304"/>
                  </a:lnTo>
                  <a:lnTo>
                    <a:pt x="302387" y="260350"/>
                  </a:lnTo>
                  <a:lnTo>
                    <a:pt x="302387" y="255143"/>
                  </a:lnTo>
                  <a:lnTo>
                    <a:pt x="302006" y="250698"/>
                  </a:lnTo>
                  <a:lnTo>
                    <a:pt x="301371" y="247015"/>
                  </a:lnTo>
                  <a:lnTo>
                    <a:pt x="272288" y="262509"/>
                  </a:lnTo>
                  <a:lnTo>
                    <a:pt x="265023" y="265342"/>
                  </a:lnTo>
                  <a:lnTo>
                    <a:pt x="213995" y="260381"/>
                  </a:lnTo>
                  <a:lnTo>
                    <a:pt x="189992" y="226441"/>
                  </a:lnTo>
                  <a:lnTo>
                    <a:pt x="197088" y="179974"/>
                  </a:lnTo>
                  <a:lnTo>
                    <a:pt x="306197" y="122428"/>
                  </a:lnTo>
                  <a:lnTo>
                    <a:pt x="359038" y="116736"/>
                  </a:lnTo>
                  <a:lnTo>
                    <a:pt x="398525" y="157099"/>
                  </a:lnTo>
                  <a:lnTo>
                    <a:pt x="414527" y="205406"/>
                  </a:lnTo>
                  <a:lnTo>
                    <a:pt x="419862" y="252095"/>
                  </a:lnTo>
                  <a:lnTo>
                    <a:pt x="417935" y="279713"/>
                  </a:lnTo>
                  <a:lnTo>
                    <a:pt x="402556" y="331997"/>
                  </a:lnTo>
                  <a:lnTo>
                    <a:pt x="372530" y="377737"/>
                  </a:lnTo>
                  <a:lnTo>
                    <a:pt x="328906" y="412980"/>
                  </a:lnTo>
                  <a:lnTo>
                    <a:pt x="280922" y="435268"/>
                  </a:lnTo>
                  <a:lnTo>
                    <a:pt x="238388" y="444603"/>
                  </a:lnTo>
                  <a:lnTo>
                    <a:pt x="216789" y="445770"/>
                  </a:lnTo>
                  <a:lnTo>
                    <a:pt x="186263" y="443482"/>
                  </a:lnTo>
                  <a:lnTo>
                    <a:pt x="128974" y="425142"/>
                  </a:lnTo>
                  <a:lnTo>
                    <a:pt x="77849" y="389330"/>
                  </a:lnTo>
                  <a:lnTo>
                    <a:pt x="39316" y="341237"/>
                  </a:lnTo>
                  <a:lnTo>
                    <a:pt x="14144" y="286831"/>
                  </a:lnTo>
                  <a:lnTo>
                    <a:pt x="1571" y="235257"/>
                  </a:lnTo>
                  <a:lnTo>
                    <a:pt x="0" y="209804"/>
                  </a:lnTo>
                  <a:lnTo>
                    <a:pt x="1903" y="180588"/>
                  </a:lnTo>
                  <a:lnTo>
                    <a:pt x="17091" y="129204"/>
                  </a:lnTo>
                  <a:lnTo>
                    <a:pt x="48216" y="80293"/>
                  </a:lnTo>
                  <a:lnTo>
                    <a:pt x="92325" y="39284"/>
                  </a:lnTo>
                  <a:lnTo>
                    <a:pt x="146051" y="14091"/>
                  </a:lnTo>
                  <a:lnTo>
                    <a:pt x="199824" y="1569"/>
                  </a:lnTo>
                  <a:lnTo>
                    <a:pt x="226187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62356" y="638555"/>
              <a:ext cx="672845" cy="67741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705083" y="794893"/>
              <a:ext cx="332740" cy="323215"/>
            </a:xfrm>
            <a:custGeom>
              <a:avLst/>
              <a:gdLst/>
              <a:ahLst/>
              <a:cxnLst/>
              <a:rect l="l" t="t" r="r" b="b"/>
              <a:pathLst>
                <a:path w="332740" h="323215">
                  <a:moveTo>
                    <a:pt x="111056" y="0"/>
                  </a:moveTo>
                  <a:lnTo>
                    <a:pt x="108580" y="0"/>
                  </a:lnTo>
                  <a:lnTo>
                    <a:pt x="102154" y="762"/>
                  </a:lnTo>
                  <a:lnTo>
                    <a:pt x="66174" y="18669"/>
                  </a:lnTo>
                  <a:lnTo>
                    <a:pt x="34983" y="48514"/>
                  </a:lnTo>
                  <a:lnTo>
                    <a:pt x="10396" y="89679"/>
                  </a:lnTo>
                  <a:lnTo>
                    <a:pt x="109" y="133254"/>
                  </a:lnTo>
                  <a:lnTo>
                    <a:pt x="0" y="147947"/>
                  </a:lnTo>
                  <a:lnTo>
                    <a:pt x="1557" y="162687"/>
                  </a:lnTo>
                  <a:lnTo>
                    <a:pt x="16434" y="206656"/>
                  </a:lnTo>
                  <a:lnTo>
                    <a:pt x="46889" y="249523"/>
                  </a:lnTo>
                  <a:lnTo>
                    <a:pt x="76119" y="276479"/>
                  </a:lnTo>
                  <a:lnTo>
                    <a:pt x="107942" y="298529"/>
                  </a:lnTo>
                  <a:lnTo>
                    <a:pt x="154095" y="318315"/>
                  </a:lnTo>
                  <a:lnTo>
                    <a:pt x="183451" y="323026"/>
                  </a:lnTo>
                  <a:lnTo>
                    <a:pt x="197658" y="322834"/>
                  </a:lnTo>
                  <a:lnTo>
                    <a:pt x="238118" y="312689"/>
                  </a:lnTo>
                  <a:lnTo>
                    <a:pt x="274969" y="288337"/>
                  </a:lnTo>
                  <a:lnTo>
                    <a:pt x="302219" y="258052"/>
                  </a:lnTo>
                  <a:lnTo>
                    <a:pt x="321214" y="224980"/>
                  </a:lnTo>
                  <a:lnTo>
                    <a:pt x="332214" y="186055"/>
                  </a:lnTo>
                  <a:lnTo>
                    <a:pt x="332506" y="181610"/>
                  </a:lnTo>
                  <a:lnTo>
                    <a:pt x="331274" y="174117"/>
                  </a:lnTo>
                  <a:lnTo>
                    <a:pt x="299308" y="144145"/>
                  </a:lnTo>
                  <a:lnTo>
                    <a:pt x="283700" y="158623"/>
                  </a:lnTo>
                  <a:lnTo>
                    <a:pt x="282913" y="164465"/>
                  </a:lnTo>
                  <a:lnTo>
                    <a:pt x="272309" y="201144"/>
                  </a:lnTo>
                  <a:lnTo>
                    <a:pt x="246294" y="234807"/>
                  </a:lnTo>
                  <a:lnTo>
                    <a:pt x="207977" y="252283"/>
                  </a:lnTo>
                  <a:lnTo>
                    <a:pt x="199321" y="252857"/>
                  </a:lnTo>
                  <a:lnTo>
                    <a:pt x="190340" y="252331"/>
                  </a:lnTo>
                  <a:lnTo>
                    <a:pt x="151050" y="239466"/>
                  </a:lnTo>
                  <a:lnTo>
                    <a:pt x="118346" y="217678"/>
                  </a:lnTo>
                  <a:lnTo>
                    <a:pt x="84640" y="183642"/>
                  </a:lnTo>
                  <a:lnTo>
                    <a:pt x="66721" y="148462"/>
                  </a:lnTo>
                  <a:lnTo>
                    <a:pt x="63881" y="130921"/>
                  </a:lnTo>
                  <a:lnTo>
                    <a:pt x="64001" y="122263"/>
                  </a:lnTo>
                  <a:lnTo>
                    <a:pt x="80678" y="81407"/>
                  </a:lnTo>
                  <a:lnTo>
                    <a:pt x="110917" y="55245"/>
                  </a:lnTo>
                  <a:lnTo>
                    <a:pt x="146743" y="42164"/>
                  </a:lnTo>
                  <a:lnTo>
                    <a:pt x="149906" y="40640"/>
                  </a:lnTo>
                  <a:lnTo>
                    <a:pt x="152446" y="37337"/>
                  </a:lnTo>
                  <a:lnTo>
                    <a:pt x="152890" y="36068"/>
                  </a:lnTo>
                  <a:lnTo>
                    <a:pt x="152788" y="32893"/>
                  </a:lnTo>
                  <a:lnTo>
                    <a:pt x="120797" y="3429"/>
                  </a:lnTo>
                  <a:lnTo>
                    <a:pt x="114498" y="508"/>
                  </a:lnTo>
                  <a:lnTo>
                    <a:pt x="111056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05083" y="794893"/>
              <a:ext cx="332740" cy="323215"/>
            </a:xfrm>
            <a:custGeom>
              <a:avLst/>
              <a:gdLst/>
              <a:ahLst/>
              <a:cxnLst/>
              <a:rect l="l" t="t" r="r" b="b"/>
              <a:pathLst>
                <a:path w="332740" h="323215">
                  <a:moveTo>
                    <a:pt x="34983" y="48514"/>
                  </a:moveTo>
                  <a:lnTo>
                    <a:pt x="66174" y="18669"/>
                  </a:lnTo>
                  <a:lnTo>
                    <a:pt x="72588" y="14605"/>
                  </a:lnTo>
                  <a:lnTo>
                    <a:pt x="79001" y="10414"/>
                  </a:lnTo>
                  <a:lnTo>
                    <a:pt x="85263" y="7112"/>
                  </a:lnTo>
                  <a:lnTo>
                    <a:pt x="91371" y="4699"/>
                  </a:lnTo>
                  <a:lnTo>
                    <a:pt x="97493" y="2159"/>
                  </a:lnTo>
                  <a:lnTo>
                    <a:pt x="102154" y="762"/>
                  </a:lnTo>
                  <a:lnTo>
                    <a:pt x="105367" y="381"/>
                  </a:lnTo>
                  <a:lnTo>
                    <a:pt x="108580" y="0"/>
                  </a:lnTo>
                  <a:lnTo>
                    <a:pt x="111056" y="0"/>
                  </a:lnTo>
                  <a:lnTo>
                    <a:pt x="112771" y="254"/>
                  </a:lnTo>
                  <a:lnTo>
                    <a:pt x="114498" y="508"/>
                  </a:lnTo>
                  <a:lnTo>
                    <a:pt x="135478" y="13843"/>
                  </a:lnTo>
                  <a:lnTo>
                    <a:pt x="139466" y="17018"/>
                  </a:lnTo>
                  <a:lnTo>
                    <a:pt x="152890" y="36068"/>
                  </a:lnTo>
                  <a:lnTo>
                    <a:pt x="152446" y="37337"/>
                  </a:lnTo>
                  <a:lnTo>
                    <a:pt x="137244" y="44577"/>
                  </a:lnTo>
                  <a:lnTo>
                    <a:pt x="131516" y="46482"/>
                  </a:lnTo>
                  <a:lnTo>
                    <a:pt x="124810" y="49022"/>
                  </a:lnTo>
                  <a:lnTo>
                    <a:pt x="118092" y="51562"/>
                  </a:lnTo>
                  <a:lnTo>
                    <a:pt x="110917" y="55245"/>
                  </a:lnTo>
                  <a:lnTo>
                    <a:pt x="80678" y="81407"/>
                  </a:lnTo>
                  <a:lnTo>
                    <a:pt x="64001" y="122263"/>
                  </a:lnTo>
                  <a:lnTo>
                    <a:pt x="63881" y="130921"/>
                  </a:lnTo>
                  <a:lnTo>
                    <a:pt x="64787" y="139650"/>
                  </a:lnTo>
                  <a:lnTo>
                    <a:pt x="84640" y="183642"/>
                  </a:lnTo>
                  <a:lnTo>
                    <a:pt x="118346" y="217678"/>
                  </a:lnTo>
                  <a:lnTo>
                    <a:pt x="151050" y="239466"/>
                  </a:lnTo>
                  <a:lnTo>
                    <a:pt x="190340" y="252331"/>
                  </a:lnTo>
                  <a:lnTo>
                    <a:pt x="199321" y="252857"/>
                  </a:lnTo>
                  <a:lnTo>
                    <a:pt x="207977" y="252283"/>
                  </a:lnTo>
                  <a:lnTo>
                    <a:pt x="246294" y="234807"/>
                  </a:lnTo>
                  <a:lnTo>
                    <a:pt x="272309" y="201144"/>
                  </a:lnTo>
                  <a:lnTo>
                    <a:pt x="281706" y="171450"/>
                  </a:lnTo>
                  <a:lnTo>
                    <a:pt x="282913" y="164465"/>
                  </a:lnTo>
                  <a:lnTo>
                    <a:pt x="283700" y="158623"/>
                  </a:lnTo>
                  <a:lnTo>
                    <a:pt x="284056" y="153797"/>
                  </a:lnTo>
                  <a:lnTo>
                    <a:pt x="284424" y="148971"/>
                  </a:lnTo>
                  <a:lnTo>
                    <a:pt x="289999" y="141478"/>
                  </a:lnTo>
                  <a:lnTo>
                    <a:pt x="291155" y="141097"/>
                  </a:lnTo>
                  <a:lnTo>
                    <a:pt x="302369" y="146177"/>
                  </a:lnTo>
                  <a:lnTo>
                    <a:pt x="305442" y="148209"/>
                  </a:lnTo>
                  <a:lnTo>
                    <a:pt x="330601" y="172593"/>
                  </a:lnTo>
                  <a:lnTo>
                    <a:pt x="331274" y="174117"/>
                  </a:lnTo>
                  <a:lnTo>
                    <a:pt x="331782" y="176276"/>
                  </a:lnTo>
                  <a:lnTo>
                    <a:pt x="332151" y="178943"/>
                  </a:lnTo>
                  <a:lnTo>
                    <a:pt x="332506" y="181610"/>
                  </a:lnTo>
                  <a:lnTo>
                    <a:pt x="332214" y="186055"/>
                  </a:lnTo>
                  <a:lnTo>
                    <a:pt x="331274" y="192151"/>
                  </a:lnTo>
                  <a:lnTo>
                    <a:pt x="330334" y="198247"/>
                  </a:lnTo>
                  <a:lnTo>
                    <a:pt x="314917" y="237871"/>
                  </a:lnTo>
                  <a:lnTo>
                    <a:pt x="286266" y="277298"/>
                  </a:lnTo>
                  <a:lnTo>
                    <a:pt x="250858" y="306070"/>
                  </a:lnTo>
                  <a:lnTo>
                    <a:pt x="211519" y="321071"/>
                  </a:lnTo>
                  <a:lnTo>
                    <a:pt x="183451" y="323026"/>
                  </a:lnTo>
                  <a:lnTo>
                    <a:pt x="168930" y="321516"/>
                  </a:lnTo>
                  <a:lnTo>
                    <a:pt x="123546" y="306893"/>
                  </a:lnTo>
                  <a:lnTo>
                    <a:pt x="76119" y="276479"/>
                  </a:lnTo>
                  <a:lnTo>
                    <a:pt x="46889" y="249523"/>
                  </a:lnTo>
                  <a:lnTo>
                    <a:pt x="16434" y="206656"/>
                  </a:lnTo>
                  <a:lnTo>
                    <a:pt x="1557" y="162687"/>
                  </a:lnTo>
                  <a:lnTo>
                    <a:pt x="0" y="147947"/>
                  </a:lnTo>
                  <a:lnTo>
                    <a:pt x="109" y="133254"/>
                  </a:lnTo>
                  <a:lnTo>
                    <a:pt x="10396" y="89679"/>
                  </a:lnTo>
                  <a:lnTo>
                    <a:pt x="25222" y="61918"/>
                  </a:lnTo>
                  <a:lnTo>
                    <a:pt x="34983" y="48514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3148" y="431291"/>
              <a:ext cx="700277" cy="736853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939342" y="576452"/>
              <a:ext cx="370840" cy="401320"/>
            </a:xfrm>
            <a:custGeom>
              <a:avLst/>
              <a:gdLst/>
              <a:ahLst/>
              <a:cxnLst/>
              <a:rect l="l" t="t" r="r" b="b"/>
              <a:pathLst>
                <a:path w="370840" h="401319">
                  <a:moveTo>
                    <a:pt x="225526" y="126"/>
                  </a:moveTo>
                  <a:lnTo>
                    <a:pt x="185381" y="15239"/>
                  </a:lnTo>
                  <a:lnTo>
                    <a:pt x="169887" y="30987"/>
                  </a:lnTo>
                  <a:lnTo>
                    <a:pt x="170078" y="32638"/>
                  </a:lnTo>
                  <a:lnTo>
                    <a:pt x="224904" y="142239"/>
                  </a:lnTo>
                  <a:lnTo>
                    <a:pt x="114820" y="197358"/>
                  </a:lnTo>
                  <a:lnTo>
                    <a:pt x="59994" y="87757"/>
                  </a:lnTo>
                  <a:lnTo>
                    <a:pt x="58864" y="86613"/>
                  </a:lnTo>
                  <a:lnTo>
                    <a:pt x="55829" y="85089"/>
                  </a:lnTo>
                  <a:lnTo>
                    <a:pt x="53746" y="84962"/>
                  </a:lnTo>
                  <a:lnTo>
                    <a:pt x="48437" y="85725"/>
                  </a:lnTo>
                  <a:lnTo>
                    <a:pt x="8445" y="104901"/>
                  </a:lnTo>
                  <a:lnTo>
                    <a:pt x="0" y="116077"/>
                  </a:lnTo>
                  <a:lnTo>
                    <a:pt x="190" y="117729"/>
                  </a:lnTo>
                  <a:lnTo>
                    <a:pt x="140792" y="398652"/>
                  </a:lnTo>
                  <a:lnTo>
                    <a:pt x="141973" y="399796"/>
                  </a:lnTo>
                  <a:lnTo>
                    <a:pt x="145161" y="401193"/>
                  </a:lnTo>
                  <a:lnTo>
                    <a:pt x="147281" y="401320"/>
                  </a:lnTo>
                  <a:lnTo>
                    <a:pt x="152590" y="400558"/>
                  </a:lnTo>
                  <a:lnTo>
                    <a:pt x="192620" y="381381"/>
                  </a:lnTo>
                  <a:lnTo>
                    <a:pt x="200837" y="370332"/>
                  </a:lnTo>
                  <a:lnTo>
                    <a:pt x="200609" y="368681"/>
                  </a:lnTo>
                  <a:lnTo>
                    <a:pt x="140322" y="248285"/>
                  </a:lnTo>
                  <a:lnTo>
                    <a:pt x="250393" y="193167"/>
                  </a:lnTo>
                  <a:lnTo>
                    <a:pt x="310692" y="313563"/>
                  </a:lnTo>
                  <a:lnTo>
                    <a:pt x="311861" y="314706"/>
                  </a:lnTo>
                  <a:lnTo>
                    <a:pt x="315048" y="316230"/>
                  </a:lnTo>
                  <a:lnTo>
                    <a:pt x="317131" y="316357"/>
                  </a:lnTo>
                  <a:lnTo>
                    <a:pt x="322287" y="315722"/>
                  </a:lnTo>
                  <a:lnTo>
                    <a:pt x="362280" y="296418"/>
                  </a:lnTo>
                  <a:lnTo>
                    <a:pt x="370662" y="285242"/>
                  </a:lnTo>
                  <a:lnTo>
                    <a:pt x="370535" y="283718"/>
                  </a:lnTo>
                  <a:lnTo>
                    <a:pt x="229895" y="2667"/>
                  </a:lnTo>
                  <a:lnTo>
                    <a:pt x="228714" y="1650"/>
                  </a:lnTo>
                  <a:lnTo>
                    <a:pt x="225526" y="12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39342" y="576452"/>
              <a:ext cx="370840" cy="401320"/>
            </a:xfrm>
            <a:custGeom>
              <a:avLst/>
              <a:gdLst/>
              <a:ahLst/>
              <a:cxnLst/>
              <a:rect l="l" t="t" r="r" b="b"/>
              <a:pathLst>
                <a:path w="370840" h="401319">
                  <a:moveTo>
                    <a:pt x="26187" y="94614"/>
                  </a:moveTo>
                  <a:lnTo>
                    <a:pt x="32092" y="91694"/>
                  </a:lnTo>
                  <a:lnTo>
                    <a:pt x="37058" y="89408"/>
                  </a:lnTo>
                  <a:lnTo>
                    <a:pt x="41084" y="88011"/>
                  </a:lnTo>
                  <a:lnTo>
                    <a:pt x="45097" y="86613"/>
                  </a:lnTo>
                  <a:lnTo>
                    <a:pt x="48437" y="85725"/>
                  </a:lnTo>
                  <a:lnTo>
                    <a:pt x="51092" y="85344"/>
                  </a:lnTo>
                  <a:lnTo>
                    <a:pt x="53746" y="84962"/>
                  </a:lnTo>
                  <a:lnTo>
                    <a:pt x="55829" y="85089"/>
                  </a:lnTo>
                  <a:lnTo>
                    <a:pt x="57340" y="85851"/>
                  </a:lnTo>
                  <a:lnTo>
                    <a:pt x="58864" y="86613"/>
                  </a:lnTo>
                  <a:lnTo>
                    <a:pt x="59994" y="87757"/>
                  </a:lnTo>
                  <a:lnTo>
                    <a:pt x="60756" y="89281"/>
                  </a:lnTo>
                  <a:lnTo>
                    <a:pt x="114820" y="197358"/>
                  </a:lnTo>
                  <a:lnTo>
                    <a:pt x="224904" y="142239"/>
                  </a:lnTo>
                  <a:lnTo>
                    <a:pt x="170840" y="34162"/>
                  </a:lnTo>
                  <a:lnTo>
                    <a:pt x="170078" y="32638"/>
                  </a:lnTo>
                  <a:lnTo>
                    <a:pt x="169887" y="30987"/>
                  </a:lnTo>
                  <a:lnTo>
                    <a:pt x="170268" y="29337"/>
                  </a:lnTo>
                  <a:lnTo>
                    <a:pt x="170649" y="27686"/>
                  </a:lnTo>
                  <a:lnTo>
                    <a:pt x="181749" y="17652"/>
                  </a:lnTo>
                  <a:lnTo>
                    <a:pt x="185381" y="15239"/>
                  </a:lnTo>
                  <a:lnTo>
                    <a:pt x="190169" y="12573"/>
                  </a:lnTo>
                  <a:lnTo>
                    <a:pt x="196075" y="9651"/>
                  </a:lnTo>
                  <a:lnTo>
                    <a:pt x="201841" y="6731"/>
                  </a:lnTo>
                  <a:lnTo>
                    <a:pt x="220751" y="381"/>
                  </a:lnTo>
                  <a:lnTo>
                    <a:pt x="223405" y="0"/>
                  </a:lnTo>
                  <a:lnTo>
                    <a:pt x="230657" y="4191"/>
                  </a:lnTo>
                  <a:lnTo>
                    <a:pt x="369773" y="282194"/>
                  </a:lnTo>
                  <a:lnTo>
                    <a:pt x="370535" y="283718"/>
                  </a:lnTo>
                  <a:lnTo>
                    <a:pt x="370662" y="285242"/>
                  </a:lnTo>
                  <a:lnTo>
                    <a:pt x="370281" y="287020"/>
                  </a:lnTo>
                  <a:lnTo>
                    <a:pt x="344754" y="306577"/>
                  </a:lnTo>
                  <a:lnTo>
                    <a:pt x="338785" y="309625"/>
                  </a:lnTo>
                  <a:lnTo>
                    <a:pt x="319709" y="315975"/>
                  </a:lnTo>
                  <a:lnTo>
                    <a:pt x="317131" y="316357"/>
                  </a:lnTo>
                  <a:lnTo>
                    <a:pt x="315048" y="316230"/>
                  </a:lnTo>
                  <a:lnTo>
                    <a:pt x="313461" y="315468"/>
                  </a:lnTo>
                  <a:lnTo>
                    <a:pt x="311861" y="314706"/>
                  </a:lnTo>
                  <a:lnTo>
                    <a:pt x="310692" y="313563"/>
                  </a:lnTo>
                  <a:lnTo>
                    <a:pt x="309930" y="312038"/>
                  </a:lnTo>
                  <a:lnTo>
                    <a:pt x="250393" y="193167"/>
                  </a:lnTo>
                  <a:lnTo>
                    <a:pt x="140322" y="248285"/>
                  </a:lnTo>
                  <a:lnTo>
                    <a:pt x="199847" y="367157"/>
                  </a:lnTo>
                  <a:lnTo>
                    <a:pt x="200609" y="368681"/>
                  </a:lnTo>
                  <a:lnTo>
                    <a:pt x="200837" y="370332"/>
                  </a:lnTo>
                  <a:lnTo>
                    <a:pt x="200533" y="371983"/>
                  </a:lnTo>
                  <a:lnTo>
                    <a:pt x="200228" y="373634"/>
                  </a:lnTo>
                  <a:lnTo>
                    <a:pt x="189052" y="383667"/>
                  </a:lnTo>
                  <a:lnTo>
                    <a:pt x="185483" y="386080"/>
                  </a:lnTo>
                  <a:lnTo>
                    <a:pt x="180746" y="388747"/>
                  </a:lnTo>
                  <a:lnTo>
                    <a:pt x="174840" y="391668"/>
                  </a:lnTo>
                  <a:lnTo>
                    <a:pt x="169075" y="394588"/>
                  </a:lnTo>
                  <a:lnTo>
                    <a:pt x="164147" y="396748"/>
                  </a:lnTo>
                  <a:lnTo>
                    <a:pt x="160058" y="398145"/>
                  </a:lnTo>
                  <a:lnTo>
                    <a:pt x="155956" y="399669"/>
                  </a:lnTo>
                  <a:lnTo>
                    <a:pt x="152590" y="400558"/>
                  </a:lnTo>
                  <a:lnTo>
                    <a:pt x="149936" y="400938"/>
                  </a:lnTo>
                  <a:lnTo>
                    <a:pt x="147281" y="401320"/>
                  </a:lnTo>
                  <a:lnTo>
                    <a:pt x="145161" y="401193"/>
                  </a:lnTo>
                  <a:lnTo>
                    <a:pt x="143560" y="400431"/>
                  </a:lnTo>
                  <a:lnTo>
                    <a:pt x="141973" y="399796"/>
                  </a:lnTo>
                  <a:lnTo>
                    <a:pt x="140792" y="398652"/>
                  </a:lnTo>
                  <a:lnTo>
                    <a:pt x="140030" y="397129"/>
                  </a:lnTo>
                  <a:lnTo>
                    <a:pt x="939" y="119252"/>
                  </a:lnTo>
                  <a:lnTo>
                    <a:pt x="190" y="117729"/>
                  </a:lnTo>
                  <a:lnTo>
                    <a:pt x="0" y="116077"/>
                  </a:lnTo>
                  <a:lnTo>
                    <a:pt x="368" y="114426"/>
                  </a:lnTo>
                  <a:lnTo>
                    <a:pt x="749" y="112649"/>
                  </a:lnTo>
                  <a:lnTo>
                    <a:pt x="1892" y="110871"/>
                  </a:lnTo>
                  <a:lnTo>
                    <a:pt x="3784" y="108966"/>
                  </a:lnTo>
                  <a:lnTo>
                    <a:pt x="5676" y="107061"/>
                  </a:lnTo>
                  <a:lnTo>
                    <a:pt x="8445" y="104901"/>
                  </a:lnTo>
                  <a:lnTo>
                    <a:pt x="12077" y="102488"/>
                  </a:lnTo>
                  <a:lnTo>
                    <a:pt x="15722" y="100202"/>
                  </a:lnTo>
                  <a:lnTo>
                    <a:pt x="20421" y="97536"/>
                  </a:lnTo>
                  <a:lnTo>
                    <a:pt x="26187" y="94614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38427" y="251459"/>
              <a:ext cx="680466" cy="782573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265783" y="415162"/>
              <a:ext cx="363855" cy="439420"/>
            </a:xfrm>
            <a:custGeom>
              <a:avLst/>
              <a:gdLst/>
              <a:ahLst/>
              <a:cxnLst/>
              <a:rect l="l" t="t" r="r" b="b"/>
              <a:pathLst>
                <a:path w="363855" h="439419">
                  <a:moveTo>
                    <a:pt x="156108" y="71120"/>
                  </a:moveTo>
                  <a:lnTo>
                    <a:pt x="116103" y="80899"/>
                  </a:lnTo>
                  <a:lnTo>
                    <a:pt x="107848" y="83565"/>
                  </a:lnTo>
                  <a:lnTo>
                    <a:pt x="80289" y="99060"/>
                  </a:lnTo>
                  <a:lnTo>
                    <a:pt x="79527" y="101091"/>
                  </a:lnTo>
                  <a:lnTo>
                    <a:pt x="79146" y="103759"/>
                  </a:lnTo>
                  <a:lnTo>
                    <a:pt x="79019" y="106807"/>
                  </a:lnTo>
                  <a:lnTo>
                    <a:pt x="72646" y="410845"/>
                  </a:lnTo>
                  <a:lnTo>
                    <a:pt x="72659" y="424307"/>
                  </a:lnTo>
                  <a:lnTo>
                    <a:pt x="83083" y="439420"/>
                  </a:lnTo>
                  <a:lnTo>
                    <a:pt x="91846" y="437641"/>
                  </a:lnTo>
                  <a:lnTo>
                    <a:pt x="97688" y="435990"/>
                  </a:lnTo>
                  <a:lnTo>
                    <a:pt x="112039" y="431291"/>
                  </a:lnTo>
                  <a:lnTo>
                    <a:pt x="117627" y="429387"/>
                  </a:lnTo>
                  <a:lnTo>
                    <a:pt x="121818" y="427609"/>
                  </a:lnTo>
                  <a:lnTo>
                    <a:pt x="125882" y="425958"/>
                  </a:lnTo>
                  <a:lnTo>
                    <a:pt x="135788" y="413258"/>
                  </a:lnTo>
                  <a:lnTo>
                    <a:pt x="135661" y="410845"/>
                  </a:lnTo>
                  <a:lnTo>
                    <a:pt x="135661" y="343153"/>
                  </a:lnTo>
                  <a:lnTo>
                    <a:pt x="253263" y="305053"/>
                  </a:lnTo>
                  <a:lnTo>
                    <a:pt x="338021" y="305053"/>
                  </a:lnTo>
                  <a:lnTo>
                    <a:pt x="326461" y="289813"/>
                  </a:lnTo>
                  <a:lnTo>
                    <a:pt x="133883" y="289813"/>
                  </a:lnTo>
                  <a:lnTo>
                    <a:pt x="135026" y="142366"/>
                  </a:lnTo>
                  <a:lnTo>
                    <a:pt x="135280" y="142239"/>
                  </a:lnTo>
                  <a:lnTo>
                    <a:pt x="214519" y="142239"/>
                  </a:lnTo>
                  <a:lnTo>
                    <a:pt x="164617" y="76453"/>
                  </a:lnTo>
                  <a:lnTo>
                    <a:pt x="162712" y="74422"/>
                  </a:lnTo>
                  <a:lnTo>
                    <a:pt x="160807" y="73025"/>
                  </a:lnTo>
                  <a:lnTo>
                    <a:pt x="158775" y="71754"/>
                  </a:lnTo>
                  <a:lnTo>
                    <a:pt x="156108" y="71120"/>
                  </a:lnTo>
                  <a:close/>
                </a:path>
                <a:path w="363855" h="439419">
                  <a:moveTo>
                    <a:pt x="338021" y="305053"/>
                  </a:moveTo>
                  <a:lnTo>
                    <a:pt x="253263" y="305053"/>
                  </a:lnTo>
                  <a:lnTo>
                    <a:pt x="296062" y="363092"/>
                  </a:lnTo>
                  <a:lnTo>
                    <a:pt x="297332" y="364489"/>
                  </a:lnTo>
                  <a:lnTo>
                    <a:pt x="298729" y="365506"/>
                  </a:lnTo>
                  <a:lnTo>
                    <a:pt x="300126" y="366395"/>
                  </a:lnTo>
                  <a:lnTo>
                    <a:pt x="302158" y="366902"/>
                  </a:lnTo>
                  <a:lnTo>
                    <a:pt x="304825" y="366775"/>
                  </a:lnTo>
                  <a:lnTo>
                    <a:pt x="307492" y="366775"/>
                  </a:lnTo>
                  <a:lnTo>
                    <a:pt x="349275" y="354202"/>
                  </a:lnTo>
                  <a:lnTo>
                    <a:pt x="353593" y="352298"/>
                  </a:lnTo>
                  <a:lnTo>
                    <a:pt x="358038" y="350520"/>
                  </a:lnTo>
                  <a:lnTo>
                    <a:pt x="360832" y="348361"/>
                  </a:lnTo>
                  <a:lnTo>
                    <a:pt x="361975" y="346201"/>
                  </a:lnTo>
                  <a:lnTo>
                    <a:pt x="363245" y="343915"/>
                  </a:lnTo>
                  <a:lnTo>
                    <a:pt x="363118" y="341122"/>
                  </a:lnTo>
                  <a:lnTo>
                    <a:pt x="361467" y="337947"/>
                  </a:lnTo>
                  <a:lnTo>
                    <a:pt x="359943" y="334645"/>
                  </a:lnTo>
                  <a:lnTo>
                    <a:pt x="357149" y="330453"/>
                  </a:lnTo>
                  <a:lnTo>
                    <a:pt x="353339" y="325247"/>
                  </a:lnTo>
                  <a:lnTo>
                    <a:pt x="338021" y="305053"/>
                  </a:lnTo>
                  <a:close/>
                </a:path>
                <a:path w="363855" h="439419">
                  <a:moveTo>
                    <a:pt x="214519" y="142239"/>
                  </a:moveTo>
                  <a:lnTo>
                    <a:pt x="135280" y="142239"/>
                  </a:lnTo>
                  <a:lnTo>
                    <a:pt x="222656" y="260985"/>
                  </a:lnTo>
                  <a:lnTo>
                    <a:pt x="133883" y="289813"/>
                  </a:lnTo>
                  <a:lnTo>
                    <a:pt x="326461" y="289813"/>
                  </a:lnTo>
                  <a:lnTo>
                    <a:pt x="214519" y="142239"/>
                  </a:lnTo>
                  <a:close/>
                </a:path>
                <a:path w="363855" h="439419">
                  <a:moveTo>
                    <a:pt x="53873" y="0"/>
                  </a:moveTo>
                  <a:lnTo>
                    <a:pt x="12090" y="11175"/>
                  </a:lnTo>
                  <a:lnTo>
                    <a:pt x="0" y="21971"/>
                  </a:lnTo>
                  <a:lnTo>
                    <a:pt x="165" y="23749"/>
                  </a:lnTo>
                  <a:lnTo>
                    <a:pt x="1511" y="25526"/>
                  </a:lnTo>
                  <a:lnTo>
                    <a:pt x="2870" y="27177"/>
                  </a:lnTo>
                  <a:lnTo>
                    <a:pt x="5105" y="28701"/>
                  </a:lnTo>
                  <a:lnTo>
                    <a:pt x="8153" y="29972"/>
                  </a:lnTo>
                  <a:lnTo>
                    <a:pt x="77622" y="60960"/>
                  </a:lnTo>
                  <a:lnTo>
                    <a:pt x="79654" y="61975"/>
                  </a:lnTo>
                  <a:lnTo>
                    <a:pt x="81686" y="62611"/>
                  </a:lnTo>
                  <a:lnTo>
                    <a:pt x="85750" y="63626"/>
                  </a:lnTo>
                  <a:lnTo>
                    <a:pt x="88163" y="63881"/>
                  </a:lnTo>
                  <a:lnTo>
                    <a:pt x="90830" y="63753"/>
                  </a:lnTo>
                  <a:lnTo>
                    <a:pt x="93497" y="63753"/>
                  </a:lnTo>
                  <a:lnTo>
                    <a:pt x="96545" y="63373"/>
                  </a:lnTo>
                  <a:lnTo>
                    <a:pt x="99974" y="62484"/>
                  </a:lnTo>
                  <a:lnTo>
                    <a:pt x="103530" y="61722"/>
                  </a:lnTo>
                  <a:lnTo>
                    <a:pt x="132994" y="47878"/>
                  </a:lnTo>
                  <a:lnTo>
                    <a:pt x="132994" y="46354"/>
                  </a:lnTo>
                  <a:lnTo>
                    <a:pt x="132105" y="44958"/>
                  </a:lnTo>
                  <a:lnTo>
                    <a:pt x="131216" y="43434"/>
                  </a:lnTo>
                  <a:lnTo>
                    <a:pt x="129438" y="41910"/>
                  </a:lnTo>
                  <a:lnTo>
                    <a:pt x="127025" y="40132"/>
                  </a:lnTo>
                  <a:lnTo>
                    <a:pt x="67462" y="4952"/>
                  </a:lnTo>
                  <a:lnTo>
                    <a:pt x="64541" y="3175"/>
                  </a:lnTo>
                  <a:lnTo>
                    <a:pt x="61874" y="1904"/>
                  </a:lnTo>
                  <a:lnTo>
                    <a:pt x="59207" y="1142"/>
                  </a:lnTo>
                  <a:lnTo>
                    <a:pt x="56667" y="381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65783" y="415162"/>
              <a:ext cx="363855" cy="439420"/>
            </a:xfrm>
            <a:custGeom>
              <a:avLst/>
              <a:gdLst/>
              <a:ahLst/>
              <a:cxnLst/>
              <a:rect l="l" t="t" r="r" b="b"/>
              <a:pathLst>
                <a:path w="363855" h="439419">
                  <a:moveTo>
                    <a:pt x="135026" y="142366"/>
                  </a:moveTo>
                  <a:lnTo>
                    <a:pt x="133883" y="289813"/>
                  </a:lnTo>
                  <a:lnTo>
                    <a:pt x="222656" y="260985"/>
                  </a:lnTo>
                  <a:lnTo>
                    <a:pt x="135280" y="142239"/>
                  </a:lnTo>
                  <a:lnTo>
                    <a:pt x="135026" y="142366"/>
                  </a:lnTo>
                  <a:close/>
                </a:path>
                <a:path w="363855" h="439419">
                  <a:moveTo>
                    <a:pt x="116103" y="80899"/>
                  </a:moveTo>
                  <a:lnTo>
                    <a:pt x="152679" y="71247"/>
                  </a:lnTo>
                  <a:lnTo>
                    <a:pt x="156108" y="71120"/>
                  </a:lnTo>
                  <a:lnTo>
                    <a:pt x="353339" y="325247"/>
                  </a:lnTo>
                  <a:lnTo>
                    <a:pt x="361467" y="337947"/>
                  </a:lnTo>
                  <a:lnTo>
                    <a:pt x="363118" y="341122"/>
                  </a:lnTo>
                  <a:lnTo>
                    <a:pt x="363245" y="343915"/>
                  </a:lnTo>
                  <a:lnTo>
                    <a:pt x="361975" y="346201"/>
                  </a:lnTo>
                  <a:lnTo>
                    <a:pt x="360832" y="348361"/>
                  </a:lnTo>
                  <a:lnTo>
                    <a:pt x="358038" y="350520"/>
                  </a:lnTo>
                  <a:lnTo>
                    <a:pt x="353593" y="352298"/>
                  </a:lnTo>
                  <a:lnTo>
                    <a:pt x="349275" y="354202"/>
                  </a:lnTo>
                  <a:lnTo>
                    <a:pt x="343052" y="356488"/>
                  </a:lnTo>
                  <a:lnTo>
                    <a:pt x="335178" y="359028"/>
                  </a:lnTo>
                  <a:lnTo>
                    <a:pt x="326923" y="361696"/>
                  </a:lnTo>
                  <a:lnTo>
                    <a:pt x="320446" y="363600"/>
                  </a:lnTo>
                  <a:lnTo>
                    <a:pt x="315874" y="364871"/>
                  </a:lnTo>
                  <a:lnTo>
                    <a:pt x="311175" y="366140"/>
                  </a:lnTo>
                  <a:lnTo>
                    <a:pt x="307492" y="366775"/>
                  </a:lnTo>
                  <a:lnTo>
                    <a:pt x="304825" y="366775"/>
                  </a:lnTo>
                  <a:lnTo>
                    <a:pt x="302158" y="366902"/>
                  </a:lnTo>
                  <a:lnTo>
                    <a:pt x="294665" y="361188"/>
                  </a:lnTo>
                  <a:lnTo>
                    <a:pt x="253263" y="305053"/>
                  </a:lnTo>
                  <a:lnTo>
                    <a:pt x="135661" y="343153"/>
                  </a:lnTo>
                  <a:lnTo>
                    <a:pt x="135661" y="410845"/>
                  </a:lnTo>
                  <a:lnTo>
                    <a:pt x="135788" y="413258"/>
                  </a:lnTo>
                  <a:lnTo>
                    <a:pt x="135534" y="415544"/>
                  </a:lnTo>
                  <a:lnTo>
                    <a:pt x="121818" y="427609"/>
                  </a:lnTo>
                  <a:lnTo>
                    <a:pt x="117627" y="429387"/>
                  </a:lnTo>
                  <a:lnTo>
                    <a:pt x="112039" y="431291"/>
                  </a:lnTo>
                  <a:lnTo>
                    <a:pt x="105054" y="433577"/>
                  </a:lnTo>
                  <a:lnTo>
                    <a:pt x="97688" y="435990"/>
                  </a:lnTo>
                  <a:lnTo>
                    <a:pt x="91846" y="437641"/>
                  </a:lnTo>
                  <a:lnTo>
                    <a:pt x="87401" y="438531"/>
                  </a:lnTo>
                  <a:lnTo>
                    <a:pt x="83083" y="439420"/>
                  </a:lnTo>
                  <a:lnTo>
                    <a:pt x="72542" y="422021"/>
                  </a:lnTo>
                  <a:lnTo>
                    <a:pt x="72542" y="415798"/>
                  </a:lnTo>
                  <a:lnTo>
                    <a:pt x="79019" y="106807"/>
                  </a:lnTo>
                  <a:lnTo>
                    <a:pt x="79146" y="103759"/>
                  </a:lnTo>
                  <a:lnTo>
                    <a:pt x="79527" y="101091"/>
                  </a:lnTo>
                  <a:lnTo>
                    <a:pt x="80289" y="99060"/>
                  </a:lnTo>
                  <a:lnTo>
                    <a:pt x="81051" y="96900"/>
                  </a:lnTo>
                  <a:lnTo>
                    <a:pt x="107848" y="83565"/>
                  </a:lnTo>
                  <a:lnTo>
                    <a:pt x="116103" y="80899"/>
                  </a:lnTo>
                  <a:close/>
                </a:path>
                <a:path w="363855" h="439419">
                  <a:moveTo>
                    <a:pt x="25171" y="6350"/>
                  </a:moveTo>
                  <a:lnTo>
                    <a:pt x="31140" y="4445"/>
                  </a:lnTo>
                  <a:lnTo>
                    <a:pt x="36093" y="2921"/>
                  </a:lnTo>
                  <a:lnTo>
                    <a:pt x="40157" y="1904"/>
                  </a:lnTo>
                  <a:lnTo>
                    <a:pt x="44094" y="888"/>
                  </a:lnTo>
                  <a:lnTo>
                    <a:pt x="47650" y="253"/>
                  </a:lnTo>
                  <a:lnTo>
                    <a:pt x="50825" y="126"/>
                  </a:lnTo>
                  <a:lnTo>
                    <a:pt x="53873" y="0"/>
                  </a:lnTo>
                  <a:lnTo>
                    <a:pt x="56667" y="381"/>
                  </a:lnTo>
                  <a:lnTo>
                    <a:pt x="59207" y="1142"/>
                  </a:lnTo>
                  <a:lnTo>
                    <a:pt x="61874" y="1904"/>
                  </a:lnTo>
                  <a:lnTo>
                    <a:pt x="64541" y="3175"/>
                  </a:lnTo>
                  <a:lnTo>
                    <a:pt x="67462" y="4952"/>
                  </a:lnTo>
                  <a:lnTo>
                    <a:pt x="127025" y="40132"/>
                  </a:lnTo>
                  <a:lnTo>
                    <a:pt x="129438" y="41910"/>
                  </a:lnTo>
                  <a:lnTo>
                    <a:pt x="131216" y="43434"/>
                  </a:lnTo>
                  <a:lnTo>
                    <a:pt x="132105" y="44958"/>
                  </a:lnTo>
                  <a:lnTo>
                    <a:pt x="132994" y="46354"/>
                  </a:lnTo>
                  <a:lnTo>
                    <a:pt x="132994" y="47878"/>
                  </a:lnTo>
                  <a:lnTo>
                    <a:pt x="131851" y="49402"/>
                  </a:lnTo>
                  <a:lnTo>
                    <a:pt x="130708" y="50926"/>
                  </a:lnTo>
                  <a:lnTo>
                    <a:pt x="99974" y="62484"/>
                  </a:lnTo>
                  <a:lnTo>
                    <a:pt x="96545" y="63373"/>
                  </a:lnTo>
                  <a:lnTo>
                    <a:pt x="93497" y="63753"/>
                  </a:lnTo>
                  <a:lnTo>
                    <a:pt x="90830" y="63753"/>
                  </a:lnTo>
                  <a:lnTo>
                    <a:pt x="88163" y="63881"/>
                  </a:lnTo>
                  <a:lnTo>
                    <a:pt x="77622" y="60960"/>
                  </a:lnTo>
                  <a:lnTo>
                    <a:pt x="8153" y="29972"/>
                  </a:lnTo>
                  <a:lnTo>
                    <a:pt x="0" y="21971"/>
                  </a:lnTo>
                  <a:lnTo>
                    <a:pt x="1041" y="19938"/>
                  </a:lnTo>
                  <a:lnTo>
                    <a:pt x="2070" y="17907"/>
                  </a:lnTo>
                  <a:lnTo>
                    <a:pt x="4470" y="15748"/>
                  </a:lnTo>
                  <a:lnTo>
                    <a:pt x="8280" y="13462"/>
                  </a:lnTo>
                  <a:lnTo>
                    <a:pt x="12090" y="11175"/>
                  </a:lnTo>
                  <a:lnTo>
                    <a:pt x="17678" y="8762"/>
                  </a:lnTo>
                  <a:lnTo>
                    <a:pt x="25171" y="6350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56944" y="245363"/>
              <a:ext cx="660654" cy="68656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599973" y="394150"/>
              <a:ext cx="316230" cy="345440"/>
            </a:xfrm>
            <a:custGeom>
              <a:avLst/>
              <a:gdLst/>
              <a:ahLst/>
              <a:cxnLst/>
              <a:rect l="l" t="t" r="r" b="b"/>
              <a:pathLst>
                <a:path w="316230" h="345440">
                  <a:moveTo>
                    <a:pt x="175525" y="0"/>
                  </a:moveTo>
                  <a:lnTo>
                    <a:pt x="124305" y="5518"/>
                  </a:lnTo>
                  <a:lnTo>
                    <a:pt x="73691" y="23627"/>
                  </a:lnTo>
                  <a:lnTo>
                    <a:pt x="36262" y="52175"/>
                  </a:lnTo>
                  <a:lnTo>
                    <a:pt x="11949" y="89906"/>
                  </a:lnTo>
                  <a:lnTo>
                    <a:pt x="734" y="135947"/>
                  </a:lnTo>
                  <a:lnTo>
                    <a:pt x="0" y="152971"/>
                  </a:lnTo>
                  <a:lnTo>
                    <a:pt x="670" y="170697"/>
                  </a:lnTo>
                  <a:lnTo>
                    <a:pt x="11491" y="228615"/>
                  </a:lnTo>
                  <a:lnTo>
                    <a:pt x="31976" y="279711"/>
                  </a:lnTo>
                  <a:lnTo>
                    <a:pt x="60122" y="315858"/>
                  </a:lnTo>
                  <a:lnTo>
                    <a:pt x="96000" y="337607"/>
                  </a:lnTo>
                  <a:lnTo>
                    <a:pt x="139828" y="345406"/>
                  </a:lnTo>
                  <a:lnTo>
                    <a:pt x="156293" y="344957"/>
                  </a:lnTo>
                  <a:lnTo>
                    <a:pt x="210236" y="334869"/>
                  </a:lnTo>
                  <a:lnTo>
                    <a:pt x="256385" y="313366"/>
                  </a:lnTo>
                  <a:lnTo>
                    <a:pt x="283961" y="288236"/>
                  </a:lnTo>
                  <a:lnTo>
                    <a:pt x="159579" y="288236"/>
                  </a:lnTo>
                  <a:lnTo>
                    <a:pt x="149550" y="287889"/>
                  </a:lnTo>
                  <a:lnTo>
                    <a:pt x="109954" y="269170"/>
                  </a:lnTo>
                  <a:lnTo>
                    <a:pt x="88618" y="236277"/>
                  </a:lnTo>
                  <a:lnTo>
                    <a:pt x="74140" y="189922"/>
                  </a:lnTo>
                  <a:lnTo>
                    <a:pt x="68806" y="146107"/>
                  </a:lnTo>
                  <a:lnTo>
                    <a:pt x="69042" y="135947"/>
                  </a:lnTo>
                  <a:lnTo>
                    <a:pt x="83522" y="91449"/>
                  </a:lnTo>
                  <a:lnTo>
                    <a:pt x="122555" y="62866"/>
                  </a:lnTo>
                  <a:lnTo>
                    <a:pt x="156245" y="56890"/>
                  </a:lnTo>
                  <a:lnTo>
                    <a:pt x="278557" y="56890"/>
                  </a:lnTo>
                  <a:lnTo>
                    <a:pt x="275143" y="51526"/>
                  </a:lnTo>
                  <a:lnTo>
                    <a:pt x="244193" y="20504"/>
                  </a:lnTo>
                  <a:lnTo>
                    <a:pt x="205581" y="3573"/>
                  </a:lnTo>
                  <a:lnTo>
                    <a:pt x="190980" y="1073"/>
                  </a:lnTo>
                  <a:lnTo>
                    <a:pt x="175525" y="0"/>
                  </a:lnTo>
                  <a:close/>
                </a:path>
                <a:path w="316230" h="345440">
                  <a:moveTo>
                    <a:pt x="278557" y="56890"/>
                  </a:moveTo>
                  <a:lnTo>
                    <a:pt x="156245" y="56890"/>
                  </a:lnTo>
                  <a:lnTo>
                    <a:pt x="166246" y="57318"/>
                  </a:lnTo>
                  <a:lnTo>
                    <a:pt x="175486" y="58985"/>
                  </a:lnTo>
                  <a:lnTo>
                    <a:pt x="212159" y="82998"/>
                  </a:lnTo>
                  <a:lnTo>
                    <a:pt x="231524" y="119028"/>
                  </a:lnTo>
                  <a:lnTo>
                    <a:pt x="243792" y="165338"/>
                  </a:lnTo>
                  <a:lnTo>
                    <a:pt x="247114" y="198431"/>
                  </a:lnTo>
                  <a:lnTo>
                    <a:pt x="246864" y="208972"/>
                  </a:lnTo>
                  <a:lnTo>
                    <a:pt x="237214" y="245899"/>
                  </a:lnTo>
                  <a:lnTo>
                    <a:pt x="203632" y="278171"/>
                  </a:lnTo>
                  <a:lnTo>
                    <a:pt x="159579" y="288236"/>
                  </a:lnTo>
                  <a:lnTo>
                    <a:pt x="283961" y="288236"/>
                  </a:lnTo>
                  <a:lnTo>
                    <a:pt x="304149" y="255424"/>
                  </a:lnTo>
                  <a:lnTo>
                    <a:pt x="315186" y="208972"/>
                  </a:lnTo>
                  <a:lnTo>
                    <a:pt x="315952" y="191730"/>
                  </a:lnTo>
                  <a:lnTo>
                    <a:pt x="315217" y="173714"/>
                  </a:lnTo>
                  <a:lnTo>
                    <a:pt x="309344" y="135312"/>
                  </a:lnTo>
                  <a:lnTo>
                    <a:pt x="298279" y="96847"/>
                  </a:lnTo>
                  <a:lnTo>
                    <a:pt x="283690" y="64954"/>
                  </a:lnTo>
                  <a:lnTo>
                    <a:pt x="278557" y="5689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99973" y="394150"/>
              <a:ext cx="316230" cy="345440"/>
            </a:xfrm>
            <a:custGeom>
              <a:avLst/>
              <a:gdLst/>
              <a:ahLst/>
              <a:cxnLst/>
              <a:rect l="l" t="t" r="r" b="b"/>
              <a:pathLst>
                <a:path w="316230" h="345440">
                  <a:moveTo>
                    <a:pt x="133957" y="59747"/>
                  </a:moveTo>
                  <a:lnTo>
                    <a:pt x="95730" y="77654"/>
                  </a:lnTo>
                  <a:lnTo>
                    <a:pt x="72145" y="116532"/>
                  </a:lnTo>
                  <a:lnTo>
                    <a:pt x="68806" y="146107"/>
                  </a:lnTo>
                  <a:lnTo>
                    <a:pt x="69282" y="156775"/>
                  </a:lnTo>
                  <a:lnTo>
                    <a:pt x="77259" y="202684"/>
                  </a:lnTo>
                  <a:lnTo>
                    <a:pt x="93166" y="245899"/>
                  </a:lnTo>
                  <a:lnTo>
                    <a:pt x="123940" y="279933"/>
                  </a:lnTo>
                  <a:lnTo>
                    <a:pt x="159579" y="288236"/>
                  </a:lnTo>
                  <a:lnTo>
                    <a:pt x="170418" y="287369"/>
                  </a:lnTo>
                  <a:lnTo>
                    <a:pt x="212576" y="273280"/>
                  </a:lnTo>
                  <a:lnTo>
                    <a:pt x="241018" y="237420"/>
                  </a:lnTo>
                  <a:lnTo>
                    <a:pt x="247114" y="198431"/>
                  </a:lnTo>
                  <a:lnTo>
                    <a:pt x="246562" y="187590"/>
                  </a:lnTo>
                  <a:lnTo>
                    <a:pt x="238573" y="141595"/>
                  </a:lnTo>
                  <a:lnTo>
                    <a:pt x="222879" y="99242"/>
                  </a:lnTo>
                  <a:lnTo>
                    <a:pt x="191964" y="65573"/>
                  </a:lnTo>
                  <a:lnTo>
                    <a:pt x="156245" y="56890"/>
                  </a:lnTo>
                  <a:lnTo>
                    <a:pt x="145482" y="57699"/>
                  </a:lnTo>
                  <a:lnTo>
                    <a:pt x="133957" y="59747"/>
                  </a:lnTo>
                  <a:close/>
                </a:path>
                <a:path w="316230" h="345440">
                  <a:moveTo>
                    <a:pt x="124305" y="5518"/>
                  </a:moveTo>
                  <a:lnTo>
                    <a:pt x="142188" y="2234"/>
                  </a:lnTo>
                  <a:lnTo>
                    <a:pt x="159261" y="390"/>
                  </a:lnTo>
                  <a:lnTo>
                    <a:pt x="175525" y="0"/>
                  </a:lnTo>
                  <a:lnTo>
                    <a:pt x="190980" y="1073"/>
                  </a:lnTo>
                  <a:lnTo>
                    <a:pt x="232163" y="13289"/>
                  </a:lnTo>
                  <a:lnTo>
                    <a:pt x="265703" y="39633"/>
                  </a:lnTo>
                  <a:lnTo>
                    <a:pt x="291431" y="80073"/>
                  </a:lnTo>
                  <a:lnTo>
                    <a:pt x="309344" y="135312"/>
                  </a:lnTo>
                  <a:lnTo>
                    <a:pt x="315217" y="173714"/>
                  </a:lnTo>
                  <a:lnTo>
                    <a:pt x="315952" y="191730"/>
                  </a:lnTo>
                  <a:lnTo>
                    <a:pt x="315186" y="208972"/>
                  </a:lnTo>
                  <a:lnTo>
                    <a:pt x="304149" y="255424"/>
                  </a:lnTo>
                  <a:lnTo>
                    <a:pt x="279816" y="293252"/>
                  </a:lnTo>
                  <a:lnTo>
                    <a:pt x="242431" y="321724"/>
                  </a:lnTo>
                  <a:lnTo>
                    <a:pt x="191996" y="339655"/>
                  </a:lnTo>
                  <a:lnTo>
                    <a:pt x="139828" y="345406"/>
                  </a:lnTo>
                  <a:lnTo>
                    <a:pt x="124305" y="344354"/>
                  </a:lnTo>
                  <a:lnTo>
                    <a:pt x="83175" y="331906"/>
                  </a:lnTo>
                  <a:lnTo>
                    <a:pt x="49883" y="305429"/>
                  </a:lnTo>
                  <a:lnTo>
                    <a:pt x="24306" y="264378"/>
                  </a:lnTo>
                  <a:lnTo>
                    <a:pt x="6322" y="208210"/>
                  </a:lnTo>
                  <a:lnTo>
                    <a:pt x="0" y="152971"/>
                  </a:lnTo>
                  <a:lnTo>
                    <a:pt x="734" y="135947"/>
                  </a:lnTo>
                  <a:lnTo>
                    <a:pt x="11949" y="89906"/>
                  </a:lnTo>
                  <a:lnTo>
                    <a:pt x="36262" y="52175"/>
                  </a:lnTo>
                  <a:lnTo>
                    <a:pt x="73691" y="23627"/>
                  </a:lnTo>
                  <a:lnTo>
                    <a:pt x="124305" y="5518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37004" y="161544"/>
              <a:ext cx="736854" cy="691133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2071496" y="303656"/>
              <a:ext cx="412115" cy="363220"/>
            </a:xfrm>
            <a:custGeom>
              <a:avLst/>
              <a:gdLst/>
              <a:ahLst/>
              <a:cxnLst/>
              <a:rect l="l" t="t" r="r" b="b"/>
              <a:pathLst>
                <a:path w="412114" h="363220">
                  <a:moveTo>
                    <a:pt x="358013" y="0"/>
                  </a:moveTo>
                  <a:lnTo>
                    <a:pt x="302386" y="5715"/>
                  </a:lnTo>
                  <a:lnTo>
                    <a:pt x="270763" y="34290"/>
                  </a:lnTo>
                  <a:lnTo>
                    <a:pt x="267461" y="47751"/>
                  </a:lnTo>
                  <a:lnTo>
                    <a:pt x="213740" y="249809"/>
                  </a:lnTo>
                  <a:lnTo>
                    <a:pt x="212725" y="249936"/>
                  </a:lnTo>
                  <a:lnTo>
                    <a:pt x="122173" y="61976"/>
                  </a:lnTo>
                  <a:lnTo>
                    <a:pt x="119506" y="55118"/>
                  </a:lnTo>
                  <a:lnTo>
                    <a:pt x="116458" y="49402"/>
                  </a:lnTo>
                  <a:lnTo>
                    <a:pt x="81279" y="28575"/>
                  </a:lnTo>
                  <a:lnTo>
                    <a:pt x="74548" y="28701"/>
                  </a:lnTo>
                  <a:lnTo>
                    <a:pt x="23240" y="33782"/>
                  </a:lnTo>
                  <a:lnTo>
                    <a:pt x="0" y="54356"/>
                  </a:lnTo>
                  <a:lnTo>
                    <a:pt x="30479" y="356362"/>
                  </a:lnTo>
                  <a:lnTo>
                    <a:pt x="47497" y="362966"/>
                  </a:lnTo>
                  <a:lnTo>
                    <a:pt x="56641" y="362712"/>
                  </a:lnTo>
                  <a:lnTo>
                    <a:pt x="93217" y="351536"/>
                  </a:lnTo>
                  <a:lnTo>
                    <a:pt x="66420" y="81915"/>
                  </a:lnTo>
                  <a:lnTo>
                    <a:pt x="66928" y="81788"/>
                  </a:lnTo>
                  <a:lnTo>
                    <a:pt x="185419" y="338836"/>
                  </a:lnTo>
                  <a:lnTo>
                    <a:pt x="186054" y="340614"/>
                  </a:lnTo>
                  <a:lnTo>
                    <a:pt x="187325" y="342138"/>
                  </a:lnTo>
                  <a:lnTo>
                    <a:pt x="190626" y="344424"/>
                  </a:lnTo>
                  <a:lnTo>
                    <a:pt x="192785" y="345440"/>
                  </a:lnTo>
                  <a:lnTo>
                    <a:pt x="198246" y="346710"/>
                  </a:lnTo>
                  <a:lnTo>
                    <a:pt x="201548" y="347091"/>
                  </a:lnTo>
                  <a:lnTo>
                    <a:pt x="214629" y="346837"/>
                  </a:lnTo>
                  <a:lnTo>
                    <a:pt x="252094" y="336042"/>
                  </a:lnTo>
                  <a:lnTo>
                    <a:pt x="321563" y="56134"/>
                  </a:lnTo>
                  <a:lnTo>
                    <a:pt x="322071" y="56134"/>
                  </a:lnTo>
                  <a:lnTo>
                    <a:pt x="349122" y="324231"/>
                  </a:lnTo>
                  <a:lnTo>
                    <a:pt x="366140" y="330835"/>
                  </a:lnTo>
                  <a:lnTo>
                    <a:pt x="375284" y="330581"/>
                  </a:lnTo>
                  <a:lnTo>
                    <a:pt x="411733" y="319405"/>
                  </a:lnTo>
                  <a:lnTo>
                    <a:pt x="412114" y="317881"/>
                  </a:lnTo>
                  <a:lnTo>
                    <a:pt x="382015" y="20193"/>
                  </a:lnTo>
                  <a:lnTo>
                    <a:pt x="361950" y="253"/>
                  </a:lnTo>
                  <a:lnTo>
                    <a:pt x="35801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071496" y="303656"/>
              <a:ext cx="412115" cy="363220"/>
            </a:xfrm>
            <a:custGeom>
              <a:avLst/>
              <a:gdLst/>
              <a:ahLst/>
              <a:cxnLst/>
              <a:rect l="l" t="t" r="r" b="b"/>
              <a:pathLst>
                <a:path w="412114" h="363220">
                  <a:moveTo>
                    <a:pt x="23240" y="33782"/>
                  </a:moveTo>
                  <a:lnTo>
                    <a:pt x="66801" y="29464"/>
                  </a:lnTo>
                  <a:lnTo>
                    <a:pt x="74548" y="28701"/>
                  </a:lnTo>
                  <a:lnTo>
                    <a:pt x="81279" y="28575"/>
                  </a:lnTo>
                  <a:lnTo>
                    <a:pt x="86994" y="29337"/>
                  </a:lnTo>
                  <a:lnTo>
                    <a:pt x="92709" y="29972"/>
                  </a:lnTo>
                  <a:lnTo>
                    <a:pt x="97662" y="31623"/>
                  </a:lnTo>
                  <a:lnTo>
                    <a:pt x="101980" y="34163"/>
                  </a:lnTo>
                  <a:lnTo>
                    <a:pt x="106425" y="36702"/>
                  </a:lnTo>
                  <a:lnTo>
                    <a:pt x="110108" y="40259"/>
                  </a:lnTo>
                  <a:lnTo>
                    <a:pt x="113283" y="44831"/>
                  </a:lnTo>
                  <a:lnTo>
                    <a:pt x="116458" y="49402"/>
                  </a:lnTo>
                  <a:lnTo>
                    <a:pt x="119506" y="55118"/>
                  </a:lnTo>
                  <a:lnTo>
                    <a:pt x="122173" y="61976"/>
                  </a:lnTo>
                  <a:lnTo>
                    <a:pt x="212725" y="249936"/>
                  </a:lnTo>
                  <a:lnTo>
                    <a:pt x="213740" y="249809"/>
                  </a:lnTo>
                  <a:lnTo>
                    <a:pt x="267461" y="47751"/>
                  </a:lnTo>
                  <a:lnTo>
                    <a:pt x="268985" y="40513"/>
                  </a:lnTo>
                  <a:lnTo>
                    <a:pt x="270763" y="34290"/>
                  </a:lnTo>
                  <a:lnTo>
                    <a:pt x="272922" y="29083"/>
                  </a:lnTo>
                  <a:lnTo>
                    <a:pt x="274954" y="23875"/>
                  </a:lnTo>
                  <a:lnTo>
                    <a:pt x="277621" y="19685"/>
                  </a:lnTo>
                  <a:lnTo>
                    <a:pt x="280796" y="16256"/>
                  </a:lnTo>
                  <a:lnTo>
                    <a:pt x="283971" y="12953"/>
                  </a:lnTo>
                  <a:lnTo>
                    <a:pt x="287781" y="10287"/>
                  </a:lnTo>
                  <a:lnTo>
                    <a:pt x="292480" y="8636"/>
                  </a:lnTo>
                  <a:lnTo>
                    <a:pt x="297052" y="6858"/>
                  </a:lnTo>
                  <a:lnTo>
                    <a:pt x="302386" y="5715"/>
                  </a:lnTo>
                  <a:lnTo>
                    <a:pt x="308736" y="5079"/>
                  </a:lnTo>
                  <a:lnTo>
                    <a:pt x="353440" y="508"/>
                  </a:lnTo>
                  <a:lnTo>
                    <a:pt x="358013" y="0"/>
                  </a:lnTo>
                  <a:lnTo>
                    <a:pt x="361950" y="253"/>
                  </a:lnTo>
                  <a:lnTo>
                    <a:pt x="365378" y="1143"/>
                  </a:lnTo>
                  <a:lnTo>
                    <a:pt x="368807" y="1904"/>
                  </a:lnTo>
                  <a:lnTo>
                    <a:pt x="371728" y="3428"/>
                  </a:lnTo>
                  <a:lnTo>
                    <a:pt x="374014" y="5461"/>
                  </a:lnTo>
                  <a:lnTo>
                    <a:pt x="376427" y="7493"/>
                  </a:lnTo>
                  <a:lnTo>
                    <a:pt x="411860" y="316230"/>
                  </a:lnTo>
                  <a:lnTo>
                    <a:pt x="412114" y="317881"/>
                  </a:lnTo>
                  <a:lnTo>
                    <a:pt x="381380" y="329946"/>
                  </a:lnTo>
                  <a:lnTo>
                    <a:pt x="375284" y="330581"/>
                  </a:lnTo>
                  <a:lnTo>
                    <a:pt x="370204" y="330835"/>
                  </a:lnTo>
                  <a:lnTo>
                    <a:pt x="366140" y="330835"/>
                  </a:lnTo>
                  <a:lnTo>
                    <a:pt x="350900" y="326898"/>
                  </a:lnTo>
                  <a:lnTo>
                    <a:pt x="349757" y="325755"/>
                  </a:lnTo>
                  <a:lnTo>
                    <a:pt x="349122" y="324231"/>
                  </a:lnTo>
                  <a:lnTo>
                    <a:pt x="348869" y="322580"/>
                  </a:lnTo>
                  <a:lnTo>
                    <a:pt x="322071" y="56134"/>
                  </a:lnTo>
                  <a:lnTo>
                    <a:pt x="321563" y="56134"/>
                  </a:lnTo>
                  <a:lnTo>
                    <a:pt x="253491" y="331851"/>
                  </a:lnTo>
                  <a:lnTo>
                    <a:pt x="252983" y="334137"/>
                  </a:lnTo>
                  <a:lnTo>
                    <a:pt x="252094" y="336042"/>
                  </a:lnTo>
                  <a:lnTo>
                    <a:pt x="250697" y="337693"/>
                  </a:lnTo>
                  <a:lnTo>
                    <a:pt x="249427" y="339217"/>
                  </a:lnTo>
                  <a:lnTo>
                    <a:pt x="247395" y="340614"/>
                  </a:lnTo>
                  <a:lnTo>
                    <a:pt x="220471" y="346202"/>
                  </a:lnTo>
                  <a:lnTo>
                    <a:pt x="214629" y="346837"/>
                  </a:lnTo>
                  <a:lnTo>
                    <a:pt x="209803" y="347091"/>
                  </a:lnTo>
                  <a:lnTo>
                    <a:pt x="205739" y="347091"/>
                  </a:lnTo>
                  <a:lnTo>
                    <a:pt x="201548" y="347091"/>
                  </a:lnTo>
                  <a:lnTo>
                    <a:pt x="188975" y="343281"/>
                  </a:lnTo>
                  <a:lnTo>
                    <a:pt x="187325" y="342138"/>
                  </a:lnTo>
                  <a:lnTo>
                    <a:pt x="186054" y="340614"/>
                  </a:lnTo>
                  <a:lnTo>
                    <a:pt x="185419" y="338836"/>
                  </a:lnTo>
                  <a:lnTo>
                    <a:pt x="66928" y="81788"/>
                  </a:lnTo>
                  <a:lnTo>
                    <a:pt x="66420" y="81915"/>
                  </a:lnTo>
                  <a:lnTo>
                    <a:pt x="93344" y="348361"/>
                  </a:lnTo>
                  <a:lnTo>
                    <a:pt x="93471" y="350012"/>
                  </a:lnTo>
                  <a:lnTo>
                    <a:pt x="77977" y="359791"/>
                  </a:lnTo>
                  <a:lnTo>
                    <a:pt x="74040" y="360807"/>
                  </a:lnTo>
                  <a:lnTo>
                    <a:pt x="68960" y="361569"/>
                  </a:lnTo>
                  <a:lnTo>
                    <a:pt x="62737" y="362204"/>
                  </a:lnTo>
                  <a:lnTo>
                    <a:pt x="56641" y="362712"/>
                  </a:lnTo>
                  <a:lnTo>
                    <a:pt x="51561" y="362966"/>
                  </a:lnTo>
                  <a:lnTo>
                    <a:pt x="47497" y="362966"/>
                  </a:lnTo>
                  <a:lnTo>
                    <a:pt x="43433" y="362839"/>
                  </a:lnTo>
                  <a:lnTo>
                    <a:pt x="40131" y="362458"/>
                  </a:lnTo>
                  <a:lnTo>
                    <a:pt x="37591" y="361823"/>
                  </a:lnTo>
                  <a:lnTo>
                    <a:pt x="35051" y="361315"/>
                  </a:lnTo>
                  <a:lnTo>
                    <a:pt x="30352" y="354711"/>
                  </a:lnTo>
                  <a:lnTo>
                    <a:pt x="888" y="62992"/>
                  </a:lnTo>
                  <a:lnTo>
                    <a:pt x="0" y="54356"/>
                  </a:lnTo>
                  <a:lnTo>
                    <a:pt x="1650" y="47498"/>
                  </a:lnTo>
                  <a:lnTo>
                    <a:pt x="5714" y="42545"/>
                  </a:lnTo>
                  <a:lnTo>
                    <a:pt x="9778" y="37465"/>
                  </a:lnTo>
                  <a:lnTo>
                    <a:pt x="15620" y="34544"/>
                  </a:lnTo>
                  <a:lnTo>
                    <a:pt x="23240" y="33782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385060" y="30480"/>
              <a:ext cx="742950" cy="794766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2548889" y="196977"/>
              <a:ext cx="357505" cy="435609"/>
            </a:xfrm>
            <a:custGeom>
              <a:avLst/>
              <a:gdLst/>
              <a:ahLst/>
              <a:cxnLst/>
              <a:rect l="l" t="t" r="r" b="b"/>
              <a:pathLst>
                <a:path w="357505" h="435609">
                  <a:moveTo>
                    <a:pt x="33782" y="98932"/>
                  </a:moveTo>
                  <a:lnTo>
                    <a:pt x="27178" y="98932"/>
                  </a:lnTo>
                  <a:lnTo>
                    <a:pt x="21717" y="99187"/>
                  </a:lnTo>
                  <a:lnTo>
                    <a:pt x="0" y="309752"/>
                  </a:lnTo>
                  <a:lnTo>
                    <a:pt x="549" y="324992"/>
                  </a:lnTo>
                  <a:lnTo>
                    <a:pt x="8890" y="364998"/>
                  </a:lnTo>
                  <a:lnTo>
                    <a:pt x="34925" y="404240"/>
                  </a:lnTo>
                  <a:lnTo>
                    <a:pt x="76581" y="427736"/>
                  </a:lnTo>
                  <a:lnTo>
                    <a:pt x="117211" y="435004"/>
                  </a:lnTo>
                  <a:lnTo>
                    <a:pt x="132334" y="435483"/>
                  </a:lnTo>
                  <a:lnTo>
                    <a:pt x="148414" y="435004"/>
                  </a:lnTo>
                  <a:lnTo>
                    <a:pt x="190881" y="426974"/>
                  </a:lnTo>
                  <a:lnTo>
                    <a:pt x="233553" y="401827"/>
                  </a:lnTo>
                  <a:lnTo>
                    <a:pt x="250413" y="380619"/>
                  </a:lnTo>
                  <a:lnTo>
                    <a:pt x="135128" y="380619"/>
                  </a:lnTo>
                  <a:lnTo>
                    <a:pt x="127565" y="380311"/>
                  </a:lnTo>
                  <a:lnTo>
                    <a:pt x="90106" y="366077"/>
                  </a:lnTo>
                  <a:lnTo>
                    <a:pt x="69534" y="330396"/>
                  </a:lnTo>
                  <a:lnTo>
                    <a:pt x="66802" y="303911"/>
                  </a:lnTo>
                  <a:lnTo>
                    <a:pt x="67056" y="106299"/>
                  </a:lnTo>
                  <a:lnTo>
                    <a:pt x="64770" y="103631"/>
                  </a:lnTo>
                  <a:lnTo>
                    <a:pt x="59943" y="101726"/>
                  </a:lnTo>
                  <a:lnTo>
                    <a:pt x="55659" y="100540"/>
                  </a:lnTo>
                  <a:lnTo>
                    <a:pt x="49863" y="99663"/>
                  </a:lnTo>
                  <a:lnTo>
                    <a:pt x="42566" y="99119"/>
                  </a:lnTo>
                  <a:lnTo>
                    <a:pt x="33782" y="98932"/>
                  </a:lnTo>
                  <a:close/>
                </a:path>
                <a:path w="357505" h="435609">
                  <a:moveTo>
                    <a:pt x="236220" y="99187"/>
                  </a:moveTo>
                  <a:lnTo>
                    <a:pt x="229743" y="99187"/>
                  </a:lnTo>
                  <a:lnTo>
                    <a:pt x="224409" y="99441"/>
                  </a:lnTo>
                  <a:lnTo>
                    <a:pt x="215773" y="100456"/>
                  </a:lnTo>
                  <a:lnTo>
                    <a:pt x="212344" y="101092"/>
                  </a:lnTo>
                  <a:lnTo>
                    <a:pt x="209804" y="101980"/>
                  </a:lnTo>
                  <a:lnTo>
                    <a:pt x="207264" y="102743"/>
                  </a:lnTo>
                  <a:lnTo>
                    <a:pt x="205486" y="103886"/>
                  </a:lnTo>
                  <a:lnTo>
                    <a:pt x="204470" y="105282"/>
                  </a:lnTo>
                  <a:lnTo>
                    <a:pt x="203454" y="106552"/>
                  </a:lnTo>
                  <a:lnTo>
                    <a:pt x="202946" y="108076"/>
                  </a:lnTo>
                  <a:lnTo>
                    <a:pt x="202697" y="303911"/>
                  </a:lnTo>
                  <a:lnTo>
                    <a:pt x="202627" y="309752"/>
                  </a:lnTo>
                  <a:lnTo>
                    <a:pt x="192246" y="351361"/>
                  </a:lnTo>
                  <a:lnTo>
                    <a:pt x="156844" y="377886"/>
                  </a:lnTo>
                  <a:lnTo>
                    <a:pt x="135128" y="380619"/>
                  </a:lnTo>
                  <a:lnTo>
                    <a:pt x="250413" y="380619"/>
                  </a:lnTo>
                  <a:lnTo>
                    <a:pt x="266525" y="335899"/>
                  </a:lnTo>
                  <a:lnTo>
                    <a:pt x="268986" y="193548"/>
                  </a:lnTo>
                  <a:lnTo>
                    <a:pt x="280461" y="192758"/>
                  </a:lnTo>
                  <a:lnTo>
                    <a:pt x="317625" y="181129"/>
                  </a:lnTo>
                  <a:lnTo>
                    <a:pt x="344622" y="152907"/>
                  </a:lnTo>
                  <a:lnTo>
                    <a:pt x="268986" y="152907"/>
                  </a:lnTo>
                  <a:lnTo>
                    <a:pt x="268877" y="106425"/>
                  </a:lnTo>
                  <a:lnTo>
                    <a:pt x="244983" y="99373"/>
                  </a:lnTo>
                  <a:lnTo>
                    <a:pt x="236220" y="99187"/>
                  </a:lnTo>
                  <a:close/>
                </a:path>
                <a:path w="357505" h="435609">
                  <a:moveTo>
                    <a:pt x="332613" y="73914"/>
                  </a:moveTo>
                  <a:lnTo>
                    <a:pt x="319913" y="73914"/>
                  </a:lnTo>
                  <a:lnTo>
                    <a:pt x="314579" y="74168"/>
                  </a:lnTo>
                  <a:lnTo>
                    <a:pt x="293719" y="109854"/>
                  </a:lnTo>
                  <a:lnTo>
                    <a:pt x="293318" y="117933"/>
                  </a:lnTo>
                  <a:lnTo>
                    <a:pt x="268986" y="152907"/>
                  </a:lnTo>
                  <a:lnTo>
                    <a:pt x="344622" y="152907"/>
                  </a:lnTo>
                  <a:lnTo>
                    <a:pt x="356028" y="115030"/>
                  </a:lnTo>
                  <a:lnTo>
                    <a:pt x="357251" y="90297"/>
                  </a:lnTo>
                  <a:lnTo>
                    <a:pt x="356870" y="86741"/>
                  </a:lnTo>
                  <a:lnTo>
                    <a:pt x="355944" y="83947"/>
                  </a:lnTo>
                  <a:lnTo>
                    <a:pt x="355219" y="81406"/>
                  </a:lnTo>
                  <a:lnTo>
                    <a:pt x="353568" y="79248"/>
                  </a:lnTo>
                  <a:lnTo>
                    <a:pt x="348996" y="76200"/>
                  </a:lnTo>
                  <a:lnTo>
                    <a:pt x="345821" y="75183"/>
                  </a:lnTo>
                  <a:lnTo>
                    <a:pt x="337693" y="74168"/>
                  </a:lnTo>
                  <a:lnTo>
                    <a:pt x="332613" y="73914"/>
                  </a:lnTo>
                  <a:close/>
                </a:path>
                <a:path w="357505" h="435609">
                  <a:moveTo>
                    <a:pt x="70485" y="0"/>
                  </a:moveTo>
                  <a:lnTo>
                    <a:pt x="62737" y="0"/>
                  </a:lnTo>
                  <a:lnTo>
                    <a:pt x="56642" y="507"/>
                  </a:lnTo>
                  <a:lnTo>
                    <a:pt x="41402" y="8890"/>
                  </a:lnTo>
                  <a:lnTo>
                    <a:pt x="42926" y="12953"/>
                  </a:lnTo>
                  <a:lnTo>
                    <a:pt x="44577" y="15113"/>
                  </a:lnTo>
                  <a:lnTo>
                    <a:pt x="47117" y="17272"/>
                  </a:lnTo>
                  <a:lnTo>
                    <a:pt x="103505" y="68199"/>
                  </a:lnTo>
                  <a:lnTo>
                    <a:pt x="132334" y="77216"/>
                  </a:lnTo>
                  <a:lnTo>
                    <a:pt x="143383" y="77216"/>
                  </a:lnTo>
                  <a:lnTo>
                    <a:pt x="160782" y="71500"/>
                  </a:lnTo>
                  <a:lnTo>
                    <a:pt x="160361" y="69723"/>
                  </a:lnTo>
                  <a:lnTo>
                    <a:pt x="111252" y="11811"/>
                  </a:lnTo>
                  <a:lnTo>
                    <a:pt x="96901" y="2158"/>
                  </a:lnTo>
                  <a:lnTo>
                    <a:pt x="93853" y="1270"/>
                  </a:lnTo>
                  <a:lnTo>
                    <a:pt x="90297" y="762"/>
                  </a:lnTo>
                  <a:lnTo>
                    <a:pt x="82042" y="253"/>
                  </a:lnTo>
                  <a:lnTo>
                    <a:pt x="7048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548889" y="196977"/>
              <a:ext cx="357505" cy="435609"/>
            </a:xfrm>
            <a:custGeom>
              <a:avLst/>
              <a:gdLst/>
              <a:ahLst/>
              <a:cxnLst/>
              <a:rect l="l" t="t" r="r" b="b"/>
              <a:pathLst>
                <a:path w="357505" h="435609">
                  <a:moveTo>
                    <a:pt x="326263" y="73914"/>
                  </a:moveTo>
                  <a:lnTo>
                    <a:pt x="332613" y="73914"/>
                  </a:lnTo>
                  <a:lnTo>
                    <a:pt x="337693" y="74168"/>
                  </a:lnTo>
                  <a:lnTo>
                    <a:pt x="355981" y="84074"/>
                  </a:lnTo>
                  <a:lnTo>
                    <a:pt x="356870" y="86741"/>
                  </a:lnTo>
                  <a:lnTo>
                    <a:pt x="357251" y="90297"/>
                  </a:lnTo>
                  <a:lnTo>
                    <a:pt x="357251" y="94742"/>
                  </a:lnTo>
                  <a:lnTo>
                    <a:pt x="352425" y="133603"/>
                  </a:lnTo>
                  <a:lnTo>
                    <a:pt x="331289" y="170755"/>
                  </a:lnTo>
                  <a:lnTo>
                    <a:pt x="291068" y="191135"/>
                  </a:lnTo>
                  <a:lnTo>
                    <a:pt x="268986" y="193548"/>
                  </a:lnTo>
                  <a:lnTo>
                    <a:pt x="268732" y="307213"/>
                  </a:lnTo>
                  <a:lnTo>
                    <a:pt x="263749" y="349057"/>
                  </a:lnTo>
                  <a:lnTo>
                    <a:pt x="241696" y="393088"/>
                  </a:lnTo>
                  <a:lnTo>
                    <a:pt x="203049" y="422187"/>
                  </a:lnTo>
                  <a:lnTo>
                    <a:pt x="163464" y="433419"/>
                  </a:lnTo>
                  <a:lnTo>
                    <a:pt x="132334" y="435483"/>
                  </a:lnTo>
                  <a:lnTo>
                    <a:pt x="117211" y="435004"/>
                  </a:lnTo>
                  <a:lnTo>
                    <a:pt x="76581" y="427736"/>
                  </a:lnTo>
                  <a:lnTo>
                    <a:pt x="34925" y="404240"/>
                  </a:lnTo>
                  <a:lnTo>
                    <a:pt x="8890" y="364998"/>
                  </a:lnTo>
                  <a:lnTo>
                    <a:pt x="549" y="324992"/>
                  </a:lnTo>
                  <a:lnTo>
                    <a:pt x="0" y="309752"/>
                  </a:lnTo>
                  <a:lnTo>
                    <a:pt x="254" y="109600"/>
                  </a:lnTo>
                  <a:lnTo>
                    <a:pt x="254" y="107950"/>
                  </a:lnTo>
                  <a:lnTo>
                    <a:pt x="762" y="106425"/>
                  </a:lnTo>
                  <a:lnTo>
                    <a:pt x="1778" y="105028"/>
                  </a:lnTo>
                  <a:lnTo>
                    <a:pt x="2793" y="103631"/>
                  </a:lnTo>
                  <a:lnTo>
                    <a:pt x="17399" y="99695"/>
                  </a:lnTo>
                  <a:lnTo>
                    <a:pt x="21717" y="99187"/>
                  </a:lnTo>
                  <a:lnTo>
                    <a:pt x="27178" y="98932"/>
                  </a:lnTo>
                  <a:lnTo>
                    <a:pt x="33782" y="98932"/>
                  </a:lnTo>
                  <a:lnTo>
                    <a:pt x="67056" y="106299"/>
                  </a:lnTo>
                  <a:lnTo>
                    <a:pt x="67056" y="109727"/>
                  </a:lnTo>
                  <a:lnTo>
                    <a:pt x="66802" y="303911"/>
                  </a:lnTo>
                  <a:lnTo>
                    <a:pt x="67109" y="313390"/>
                  </a:lnTo>
                  <a:lnTo>
                    <a:pt x="77501" y="351059"/>
                  </a:lnTo>
                  <a:lnTo>
                    <a:pt x="107061" y="375920"/>
                  </a:lnTo>
                  <a:lnTo>
                    <a:pt x="135128" y="380619"/>
                  </a:lnTo>
                  <a:lnTo>
                    <a:pt x="142748" y="380311"/>
                  </a:lnTo>
                  <a:lnTo>
                    <a:pt x="179984" y="366077"/>
                  </a:lnTo>
                  <a:lnTo>
                    <a:pt x="199959" y="331835"/>
                  </a:lnTo>
                  <a:lnTo>
                    <a:pt x="202946" y="109854"/>
                  </a:lnTo>
                  <a:lnTo>
                    <a:pt x="202946" y="108076"/>
                  </a:lnTo>
                  <a:lnTo>
                    <a:pt x="203454" y="106552"/>
                  </a:lnTo>
                  <a:lnTo>
                    <a:pt x="204470" y="105282"/>
                  </a:lnTo>
                  <a:lnTo>
                    <a:pt x="205486" y="103886"/>
                  </a:lnTo>
                  <a:lnTo>
                    <a:pt x="207264" y="102743"/>
                  </a:lnTo>
                  <a:lnTo>
                    <a:pt x="209804" y="101980"/>
                  </a:lnTo>
                  <a:lnTo>
                    <a:pt x="212344" y="101092"/>
                  </a:lnTo>
                  <a:lnTo>
                    <a:pt x="215773" y="100456"/>
                  </a:lnTo>
                  <a:lnTo>
                    <a:pt x="220091" y="99949"/>
                  </a:lnTo>
                  <a:lnTo>
                    <a:pt x="224409" y="99441"/>
                  </a:lnTo>
                  <a:lnTo>
                    <a:pt x="229743" y="99187"/>
                  </a:lnTo>
                  <a:lnTo>
                    <a:pt x="236220" y="99187"/>
                  </a:lnTo>
                  <a:lnTo>
                    <a:pt x="244983" y="99373"/>
                  </a:lnTo>
                  <a:lnTo>
                    <a:pt x="268986" y="106552"/>
                  </a:lnTo>
                  <a:lnTo>
                    <a:pt x="268986" y="109854"/>
                  </a:lnTo>
                  <a:lnTo>
                    <a:pt x="268986" y="152907"/>
                  </a:lnTo>
                  <a:lnTo>
                    <a:pt x="293318" y="117933"/>
                  </a:lnTo>
                  <a:lnTo>
                    <a:pt x="293751" y="109220"/>
                  </a:lnTo>
                  <a:lnTo>
                    <a:pt x="293751" y="94742"/>
                  </a:lnTo>
                  <a:lnTo>
                    <a:pt x="293751" y="90297"/>
                  </a:lnTo>
                  <a:lnTo>
                    <a:pt x="300482" y="77597"/>
                  </a:lnTo>
                  <a:lnTo>
                    <a:pt x="302895" y="76073"/>
                  </a:lnTo>
                  <a:lnTo>
                    <a:pt x="306197" y="75056"/>
                  </a:lnTo>
                  <a:lnTo>
                    <a:pt x="310388" y="74549"/>
                  </a:lnTo>
                  <a:lnTo>
                    <a:pt x="314579" y="74168"/>
                  </a:lnTo>
                  <a:lnTo>
                    <a:pt x="319913" y="73914"/>
                  </a:lnTo>
                  <a:lnTo>
                    <a:pt x="326263" y="73914"/>
                  </a:lnTo>
                  <a:close/>
                </a:path>
                <a:path w="357505" h="435609">
                  <a:moveTo>
                    <a:pt x="70485" y="0"/>
                  </a:moveTo>
                  <a:lnTo>
                    <a:pt x="96901" y="2158"/>
                  </a:lnTo>
                  <a:lnTo>
                    <a:pt x="99822" y="2921"/>
                  </a:lnTo>
                  <a:lnTo>
                    <a:pt x="156972" y="63753"/>
                  </a:lnTo>
                  <a:lnTo>
                    <a:pt x="160782" y="71500"/>
                  </a:lnTo>
                  <a:lnTo>
                    <a:pt x="160274" y="72898"/>
                  </a:lnTo>
                  <a:lnTo>
                    <a:pt x="158750" y="74041"/>
                  </a:lnTo>
                  <a:lnTo>
                    <a:pt x="157226" y="75183"/>
                  </a:lnTo>
                  <a:lnTo>
                    <a:pt x="154686" y="75946"/>
                  </a:lnTo>
                  <a:lnTo>
                    <a:pt x="151257" y="76453"/>
                  </a:lnTo>
                  <a:lnTo>
                    <a:pt x="147955" y="76962"/>
                  </a:lnTo>
                  <a:lnTo>
                    <a:pt x="143383" y="77216"/>
                  </a:lnTo>
                  <a:lnTo>
                    <a:pt x="137541" y="77216"/>
                  </a:lnTo>
                  <a:lnTo>
                    <a:pt x="132334" y="77216"/>
                  </a:lnTo>
                  <a:lnTo>
                    <a:pt x="115189" y="75056"/>
                  </a:lnTo>
                  <a:lnTo>
                    <a:pt x="112649" y="74295"/>
                  </a:lnTo>
                  <a:lnTo>
                    <a:pt x="103505" y="68199"/>
                  </a:lnTo>
                  <a:lnTo>
                    <a:pt x="47117" y="17272"/>
                  </a:lnTo>
                  <a:lnTo>
                    <a:pt x="44577" y="15113"/>
                  </a:lnTo>
                  <a:lnTo>
                    <a:pt x="42926" y="12953"/>
                  </a:lnTo>
                  <a:lnTo>
                    <a:pt x="42164" y="10922"/>
                  </a:lnTo>
                  <a:lnTo>
                    <a:pt x="41402" y="8890"/>
                  </a:lnTo>
                  <a:lnTo>
                    <a:pt x="52324" y="1524"/>
                  </a:lnTo>
                  <a:lnTo>
                    <a:pt x="56642" y="507"/>
                  </a:lnTo>
                  <a:lnTo>
                    <a:pt x="62737" y="0"/>
                  </a:lnTo>
                  <a:lnTo>
                    <a:pt x="70485" y="0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773679" y="146304"/>
              <a:ext cx="691133" cy="721613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2936620" y="306450"/>
              <a:ext cx="308610" cy="356235"/>
            </a:xfrm>
            <a:custGeom>
              <a:avLst/>
              <a:gdLst/>
              <a:ahLst/>
              <a:cxnLst/>
              <a:rect l="l" t="t" r="r" b="b"/>
              <a:pathLst>
                <a:path w="308610" h="356234">
                  <a:moveTo>
                    <a:pt x="57658" y="0"/>
                  </a:moveTo>
                  <a:lnTo>
                    <a:pt x="51689" y="1270"/>
                  </a:lnTo>
                  <a:lnTo>
                    <a:pt x="41402" y="8000"/>
                  </a:lnTo>
                  <a:lnTo>
                    <a:pt x="38354" y="13589"/>
                  </a:lnTo>
                  <a:lnTo>
                    <a:pt x="0" y="316611"/>
                  </a:lnTo>
                  <a:lnTo>
                    <a:pt x="127" y="318135"/>
                  </a:lnTo>
                  <a:lnTo>
                    <a:pt x="39370" y="330708"/>
                  </a:lnTo>
                  <a:lnTo>
                    <a:pt x="47243" y="330708"/>
                  </a:lnTo>
                  <a:lnTo>
                    <a:pt x="81661" y="151764"/>
                  </a:lnTo>
                  <a:lnTo>
                    <a:pt x="88900" y="77977"/>
                  </a:lnTo>
                  <a:lnTo>
                    <a:pt x="89408" y="78104"/>
                  </a:lnTo>
                  <a:lnTo>
                    <a:pt x="93710" y="93995"/>
                  </a:lnTo>
                  <a:lnTo>
                    <a:pt x="98679" y="110362"/>
                  </a:lnTo>
                  <a:lnTo>
                    <a:pt x="106680" y="134223"/>
                  </a:lnTo>
                  <a:lnTo>
                    <a:pt x="171196" y="304546"/>
                  </a:lnTo>
                  <a:lnTo>
                    <a:pt x="174371" y="313563"/>
                  </a:lnTo>
                  <a:lnTo>
                    <a:pt x="195706" y="346710"/>
                  </a:lnTo>
                  <a:lnTo>
                    <a:pt x="246380" y="356108"/>
                  </a:lnTo>
                  <a:lnTo>
                    <a:pt x="249555" y="356108"/>
                  </a:lnTo>
                  <a:lnTo>
                    <a:pt x="308610" y="40131"/>
                  </a:lnTo>
                  <a:lnTo>
                    <a:pt x="308356" y="38480"/>
                  </a:lnTo>
                  <a:lnTo>
                    <a:pt x="280670" y="27304"/>
                  </a:lnTo>
                  <a:lnTo>
                    <a:pt x="274701" y="26416"/>
                  </a:lnTo>
                  <a:lnTo>
                    <a:pt x="269621" y="26034"/>
                  </a:lnTo>
                  <a:lnTo>
                    <a:pt x="261874" y="25907"/>
                  </a:lnTo>
                  <a:lnTo>
                    <a:pt x="258572" y="26289"/>
                  </a:lnTo>
                  <a:lnTo>
                    <a:pt x="226964" y="205247"/>
                  </a:lnTo>
                  <a:lnTo>
                    <a:pt x="221361" y="260985"/>
                  </a:lnTo>
                  <a:lnTo>
                    <a:pt x="221106" y="260858"/>
                  </a:lnTo>
                  <a:lnTo>
                    <a:pt x="218948" y="253746"/>
                  </a:lnTo>
                  <a:lnTo>
                    <a:pt x="204597" y="210312"/>
                  </a:lnTo>
                  <a:lnTo>
                    <a:pt x="191008" y="172720"/>
                  </a:lnTo>
                  <a:lnTo>
                    <a:pt x="142494" y="45339"/>
                  </a:lnTo>
                  <a:lnTo>
                    <a:pt x="140208" y="38353"/>
                  </a:lnTo>
                  <a:lnTo>
                    <a:pt x="111633" y="7366"/>
                  </a:lnTo>
                  <a:lnTo>
                    <a:pt x="106299" y="6096"/>
                  </a:lnTo>
                  <a:lnTo>
                    <a:pt x="5765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936620" y="306450"/>
              <a:ext cx="308610" cy="356235"/>
            </a:xfrm>
            <a:custGeom>
              <a:avLst/>
              <a:gdLst/>
              <a:ahLst/>
              <a:cxnLst/>
              <a:rect l="l" t="t" r="r" b="b"/>
              <a:pathLst>
                <a:path w="308610" h="356234">
                  <a:moveTo>
                    <a:pt x="280670" y="27304"/>
                  </a:moveTo>
                  <a:lnTo>
                    <a:pt x="286385" y="27940"/>
                  </a:lnTo>
                  <a:lnTo>
                    <a:pt x="291211" y="28828"/>
                  </a:lnTo>
                  <a:lnTo>
                    <a:pt x="295021" y="29718"/>
                  </a:lnTo>
                  <a:lnTo>
                    <a:pt x="298831" y="30606"/>
                  </a:lnTo>
                  <a:lnTo>
                    <a:pt x="301752" y="31750"/>
                  </a:lnTo>
                  <a:lnTo>
                    <a:pt x="303656" y="33020"/>
                  </a:lnTo>
                  <a:lnTo>
                    <a:pt x="305689" y="34290"/>
                  </a:lnTo>
                  <a:lnTo>
                    <a:pt x="306959" y="35559"/>
                  </a:lnTo>
                  <a:lnTo>
                    <a:pt x="307721" y="37083"/>
                  </a:lnTo>
                  <a:lnTo>
                    <a:pt x="308356" y="38480"/>
                  </a:lnTo>
                  <a:lnTo>
                    <a:pt x="308610" y="40131"/>
                  </a:lnTo>
                  <a:lnTo>
                    <a:pt x="308356" y="41782"/>
                  </a:lnTo>
                  <a:lnTo>
                    <a:pt x="271145" y="335152"/>
                  </a:lnTo>
                  <a:lnTo>
                    <a:pt x="261366" y="352171"/>
                  </a:lnTo>
                  <a:lnTo>
                    <a:pt x="258953" y="353949"/>
                  </a:lnTo>
                  <a:lnTo>
                    <a:pt x="256031" y="355091"/>
                  </a:lnTo>
                  <a:lnTo>
                    <a:pt x="252730" y="355600"/>
                  </a:lnTo>
                  <a:lnTo>
                    <a:pt x="249555" y="356108"/>
                  </a:lnTo>
                  <a:lnTo>
                    <a:pt x="246380" y="356108"/>
                  </a:lnTo>
                  <a:lnTo>
                    <a:pt x="243205" y="355726"/>
                  </a:lnTo>
                  <a:lnTo>
                    <a:pt x="203962" y="350138"/>
                  </a:lnTo>
                  <a:lnTo>
                    <a:pt x="188849" y="340487"/>
                  </a:lnTo>
                  <a:lnTo>
                    <a:pt x="185547" y="336931"/>
                  </a:lnTo>
                  <a:lnTo>
                    <a:pt x="171196" y="304546"/>
                  </a:lnTo>
                  <a:lnTo>
                    <a:pt x="109347" y="141604"/>
                  </a:lnTo>
                  <a:lnTo>
                    <a:pt x="96105" y="102125"/>
                  </a:lnTo>
                  <a:lnTo>
                    <a:pt x="89408" y="78104"/>
                  </a:lnTo>
                  <a:lnTo>
                    <a:pt x="88900" y="77977"/>
                  </a:lnTo>
                  <a:lnTo>
                    <a:pt x="84929" y="123547"/>
                  </a:lnTo>
                  <a:lnTo>
                    <a:pt x="59943" y="322579"/>
                  </a:lnTo>
                  <a:lnTo>
                    <a:pt x="47243" y="330708"/>
                  </a:lnTo>
                  <a:lnTo>
                    <a:pt x="43306" y="330708"/>
                  </a:lnTo>
                  <a:lnTo>
                    <a:pt x="39370" y="330708"/>
                  </a:lnTo>
                  <a:lnTo>
                    <a:pt x="4953" y="323596"/>
                  </a:lnTo>
                  <a:lnTo>
                    <a:pt x="2921" y="322452"/>
                  </a:lnTo>
                  <a:lnTo>
                    <a:pt x="1524" y="321056"/>
                  </a:lnTo>
                  <a:lnTo>
                    <a:pt x="889" y="319659"/>
                  </a:lnTo>
                  <a:lnTo>
                    <a:pt x="127" y="318135"/>
                  </a:lnTo>
                  <a:lnTo>
                    <a:pt x="0" y="316611"/>
                  </a:lnTo>
                  <a:lnTo>
                    <a:pt x="127" y="314960"/>
                  </a:lnTo>
                  <a:lnTo>
                    <a:pt x="37337" y="21463"/>
                  </a:lnTo>
                  <a:lnTo>
                    <a:pt x="57658" y="0"/>
                  </a:lnTo>
                  <a:lnTo>
                    <a:pt x="64389" y="889"/>
                  </a:lnTo>
                  <a:lnTo>
                    <a:pt x="99949" y="5333"/>
                  </a:lnTo>
                  <a:lnTo>
                    <a:pt x="106299" y="6096"/>
                  </a:lnTo>
                  <a:lnTo>
                    <a:pt x="111633" y="7366"/>
                  </a:lnTo>
                  <a:lnTo>
                    <a:pt x="115824" y="9017"/>
                  </a:lnTo>
                  <a:lnTo>
                    <a:pt x="120142" y="10668"/>
                  </a:lnTo>
                  <a:lnTo>
                    <a:pt x="123825" y="12953"/>
                  </a:lnTo>
                  <a:lnTo>
                    <a:pt x="126873" y="16001"/>
                  </a:lnTo>
                  <a:lnTo>
                    <a:pt x="130048" y="18923"/>
                  </a:lnTo>
                  <a:lnTo>
                    <a:pt x="132842" y="22859"/>
                  </a:lnTo>
                  <a:lnTo>
                    <a:pt x="135255" y="27685"/>
                  </a:lnTo>
                  <a:lnTo>
                    <a:pt x="137795" y="32512"/>
                  </a:lnTo>
                  <a:lnTo>
                    <a:pt x="140208" y="38353"/>
                  </a:lnTo>
                  <a:lnTo>
                    <a:pt x="142494" y="45339"/>
                  </a:lnTo>
                  <a:lnTo>
                    <a:pt x="191008" y="172720"/>
                  </a:lnTo>
                  <a:lnTo>
                    <a:pt x="193802" y="180466"/>
                  </a:lnTo>
                  <a:lnTo>
                    <a:pt x="196469" y="188087"/>
                  </a:lnTo>
                  <a:lnTo>
                    <a:pt x="199262" y="195452"/>
                  </a:lnTo>
                  <a:lnTo>
                    <a:pt x="201930" y="202946"/>
                  </a:lnTo>
                  <a:lnTo>
                    <a:pt x="204597" y="210312"/>
                  </a:lnTo>
                  <a:lnTo>
                    <a:pt x="207137" y="217804"/>
                  </a:lnTo>
                  <a:lnTo>
                    <a:pt x="209550" y="225171"/>
                  </a:lnTo>
                  <a:lnTo>
                    <a:pt x="211962" y="232410"/>
                  </a:lnTo>
                  <a:lnTo>
                    <a:pt x="214249" y="239522"/>
                  </a:lnTo>
                  <a:lnTo>
                    <a:pt x="216662" y="246634"/>
                  </a:lnTo>
                  <a:lnTo>
                    <a:pt x="218948" y="253746"/>
                  </a:lnTo>
                  <a:lnTo>
                    <a:pt x="221106" y="260858"/>
                  </a:lnTo>
                  <a:lnTo>
                    <a:pt x="221361" y="260985"/>
                  </a:lnTo>
                  <a:lnTo>
                    <a:pt x="222148" y="252013"/>
                  </a:lnTo>
                  <a:lnTo>
                    <a:pt x="222996" y="242839"/>
                  </a:lnTo>
                  <a:lnTo>
                    <a:pt x="223914" y="233499"/>
                  </a:lnTo>
                  <a:lnTo>
                    <a:pt x="224917" y="224027"/>
                  </a:lnTo>
                  <a:lnTo>
                    <a:pt x="225911" y="214524"/>
                  </a:lnTo>
                  <a:lnTo>
                    <a:pt x="248539" y="34163"/>
                  </a:lnTo>
                  <a:lnTo>
                    <a:pt x="250698" y="29845"/>
                  </a:lnTo>
                  <a:lnTo>
                    <a:pt x="251841" y="28575"/>
                  </a:lnTo>
                  <a:lnTo>
                    <a:pt x="253619" y="27685"/>
                  </a:lnTo>
                  <a:lnTo>
                    <a:pt x="256159" y="26924"/>
                  </a:lnTo>
                  <a:lnTo>
                    <a:pt x="258572" y="26289"/>
                  </a:lnTo>
                  <a:lnTo>
                    <a:pt x="261874" y="25907"/>
                  </a:lnTo>
                  <a:lnTo>
                    <a:pt x="265684" y="26034"/>
                  </a:lnTo>
                  <a:lnTo>
                    <a:pt x="269621" y="26034"/>
                  </a:lnTo>
                  <a:lnTo>
                    <a:pt x="274701" y="26416"/>
                  </a:lnTo>
                  <a:lnTo>
                    <a:pt x="280670" y="27304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39439" y="249936"/>
              <a:ext cx="685038" cy="700278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3285870" y="401193"/>
              <a:ext cx="325755" cy="349885"/>
            </a:xfrm>
            <a:custGeom>
              <a:avLst/>
              <a:gdLst/>
              <a:ahLst/>
              <a:cxnLst/>
              <a:rect l="l" t="t" r="r" b="b"/>
              <a:pathLst>
                <a:path w="325754" h="349884">
                  <a:moveTo>
                    <a:pt x="167131" y="0"/>
                  </a:moveTo>
                  <a:lnTo>
                    <a:pt x="119054" y="6929"/>
                  </a:lnTo>
                  <a:lnTo>
                    <a:pt x="76707" y="28670"/>
                  </a:lnTo>
                  <a:lnTo>
                    <a:pt x="41269" y="64652"/>
                  </a:lnTo>
                  <a:lnTo>
                    <a:pt x="14604" y="114427"/>
                  </a:lnTo>
                  <a:lnTo>
                    <a:pt x="1121" y="167201"/>
                  </a:lnTo>
                  <a:lnTo>
                    <a:pt x="0" y="183896"/>
                  </a:lnTo>
                  <a:lnTo>
                    <a:pt x="597" y="200044"/>
                  </a:lnTo>
                  <a:lnTo>
                    <a:pt x="11937" y="244729"/>
                  </a:lnTo>
                  <a:lnTo>
                    <a:pt x="37584" y="283073"/>
                  </a:lnTo>
                  <a:lnTo>
                    <a:pt x="77184" y="314261"/>
                  </a:lnTo>
                  <a:lnTo>
                    <a:pt x="117308" y="332710"/>
                  </a:lnTo>
                  <a:lnTo>
                    <a:pt x="156009" y="343568"/>
                  </a:lnTo>
                  <a:lnTo>
                    <a:pt x="196850" y="348996"/>
                  </a:lnTo>
                  <a:lnTo>
                    <a:pt x="203962" y="349377"/>
                  </a:lnTo>
                  <a:lnTo>
                    <a:pt x="215900" y="349250"/>
                  </a:lnTo>
                  <a:lnTo>
                    <a:pt x="279273" y="208026"/>
                  </a:lnTo>
                  <a:lnTo>
                    <a:pt x="280162" y="199517"/>
                  </a:lnTo>
                  <a:lnTo>
                    <a:pt x="279907" y="196977"/>
                  </a:lnTo>
                  <a:lnTo>
                    <a:pt x="164083" y="144145"/>
                  </a:lnTo>
                  <a:lnTo>
                    <a:pt x="142366" y="179832"/>
                  </a:lnTo>
                  <a:lnTo>
                    <a:pt x="205231" y="214376"/>
                  </a:lnTo>
                  <a:lnTo>
                    <a:pt x="177800" y="285496"/>
                  </a:lnTo>
                  <a:lnTo>
                    <a:pt x="170687" y="286385"/>
                  </a:lnTo>
                  <a:lnTo>
                    <a:pt x="163449" y="286385"/>
                  </a:lnTo>
                  <a:lnTo>
                    <a:pt x="124209" y="275203"/>
                  </a:lnTo>
                  <a:lnTo>
                    <a:pt x="91124" y="250537"/>
                  </a:lnTo>
                  <a:lnTo>
                    <a:pt x="72626" y="216124"/>
                  </a:lnTo>
                  <a:lnTo>
                    <a:pt x="69214" y="184531"/>
                  </a:lnTo>
                  <a:lnTo>
                    <a:pt x="70189" y="172886"/>
                  </a:lnTo>
                  <a:lnTo>
                    <a:pt x="80137" y="135382"/>
                  </a:lnTo>
                  <a:lnTo>
                    <a:pt x="104012" y="94361"/>
                  </a:lnTo>
                  <a:lnTo>
                    <a:pt x="136778" y="68072"/>
                  </a:lnTo>
                  <a:lnTo>
                    <a:pt x="176021" y="58166"/>
                  </a:lnTo>
                  <a:lnTo>
                    <a:pt x="186646" y="58378"/>
                  </a:lnTo>
                  <a:lnTo>
                    <a:pt x="229377" y="70203"/>
                  </a:lnTo>
                  <a:lnTo>
                    <a:pt x="267319" y="94646"/>
                  </a:lnTo>
                  <a:lnTo>
                    <a:pt x="296037" y="125222"/>
                  </a:lnTo>
                  <a:lnTo>
                    <a:pt x="298830" y="127889"/>
                  </a:lnTo>
                  <a:lnTo>
                    <a:pt x="302387" y="129286"/>
                  </a:lnTo>
                  <a:lnTo>
                    <a:pt x="303656" y="129286"/>
                  </a:lnTo>
                  <a:lnTo>
                    <a:pt x="324103" y="92837"/>
                  </a:lnTo>
                  <a:lnTo>
                    <a:pt x="325246" y="83947"/>
                  </a:lnTo>
                  <a:lnTo>
                    <a:pt x="324992" y="80264"/>
                  </a:lnTo>
                  <a:lnTo>
                    <a:pt x="292828" y="44438"/>
                  </a:lnTo>
                  <a:lnTo>
                    <a:pt x="255968" y="22352"/>
                  </a:lnTo>
                  <a:lnTo>
                    <a:pt x="219209" y="8161"/>
                  </a:lnTo>
                  <a:lnTo>
                    <a:pt x="184157" y="974"/>
                  </a:lnTo>
                  <a:lnTo>
                    <a:pt x="16713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285870" y="401193"/>
              <a:ext cx="325755" cy="349885"/>
            </a:xfrm>
            <a:custGeom>
              <a:avLst/>
              <a:gdLst/>
              <a:ahLst/>
              <a:cxnLst/>
              <a:rect l="l" t="t" r="r" b="b"/>
              <a:pathLst>
                <a:path w="325754" h="349884">
                  <a:moveTo>
                    <a:pt x="237236" y="14351"/>
                  </a:moveTo>
                  <a:lnTo>
                    <a:pt x="272414" y="31115"/>
                  </a:lnTo>
                  <a:lnTo>
                    <a:pt x="305562" y="54483"/>
                  </a:lnTo>
                  <a:lnTo>
                    <a:pt x="325246" y="83947"/>
                  </a:lnTo>
                  <a:lnTo>
                    <a:pt x="324738" y="88392"/>
                  </a:lnTo>
                  <a:lnTo>
                    <a:pt x="313943" y="118491"/>
                  </a:lnTo>
                  <a:lnTo>
                    <a:pt x="312292" y="121666"/>
                  </a:lnTo>
                  <a:lnTo>
                    <a:pt x="310768" y="124079"/>
                  </a:lnTo>
                  <a:lnTo>
                    <a:pt x="309244" y="125730"/>
                  </a:lnTo>
                  <a:lnTo>
                    <a:pt x="307848" y="127508"/>
                  </a:lnTo>
                  <a:lnTo>
                    <a:pt x="306324" y="128524"/>
                  </a:lnTo>
                  <a:lnTo>
                    <a:pt x="305053" y="128905"/>
                  </a:lnTo>
                  <a:lnTo>
                    <a:pt x="303656" y="129286"/>
                  </a:lnTo>
                  <a:lnTo>
                    <a:pt x="302387" y="129286"/>
                  </a:lnTo>
                  <a:lnTo>
                    <a:pt x="300863" y="128651"/>
                  </a:lnTo>
                  <a:lnTo>
                    <a:pt x="298830" y="127889"/>
                  </a:lnTo>
                  <a:lnTo>
                    <a:pt x="296037" y="125222"/>
                  </a:lnTo>
                  <a:lnTo>
                    <a:pt x="292607" y="120523"/>
                  </a:lnTo>
                  <a:lnTo>
                    <a:pt x="289178" y="115951"/>
                  </a:lnTo>
                  <a:lnTo>
                    <a:pt x="261141" y="89622"/>
                  </a:lnTo>
                  <a:lnTo>
                    <a:pt x="219328" y="66040"/>
                  </a:lnTo>
                  <a:lnTo>
                    <a:pt x="176021" y="58166"/>
                  </a:lnTo>
                  <a:lnTo>
                    <a:pt x="165711" y="59053"/>
                  </a:lnTo>
                  <a:lnTo>
                    <a:pt x="127873" y="73144"/>
                  </a:lnTo>
                  <a:lnTo>
                    <a:pt x="97031" y="103342"/>
                  </a:lnTo>
                  <a:lnTo>
                    <a:pt x="75662" y="148312"/>
                  </a:lnTo>
                  <a:lnTo>
                    <a:pt x="69214" y="184531"/>
                  </a:lnTo>
                  <a:lnTo>
                    <a:pt x="69336" y="195601"/>
                  </a:lnTo>
                  <a:lnTo>
                    <a:pt x="79936" y="234483"/>
                  </a:lnTo>
                  <a:lnTo>
                    <a:pt x="106025" y="264205"/>
                  </a:lnTo>
                  <a:lnTo>
                    <a:pt x="141477" y="282448"/>
                  </a:lnTo>
                  <a:lnTo>
                    <a:pt x="163449" y="286385"/>
                  </a:lnTo>
                  <a:lnTo>
                    <a:pt x="170687" y="286385"/>
                  </a:lnTo>
                  <a:lnTo>
                    <a:pt x="177800" y="285496"/>
                  </a:lnTo>
                  <a:lnTo>
                    <a:pt x="205231" y="214376"/>
                  </a:lnTo>
                  <a:lnTo>
                    <a:pt x="147192" y="191897"/>
                  </a:lnTo>
                  <a:lnTo>
                    <a:pt x="144271" y="190754"/>
                  </a:lnTo>
                  <a:lnTo>
                    <a:pt x="142748" y="188214"/>
                  </a:lnTo>
                  <a:lnTo>
                    <a:pt x="142620" y="184023"/>
                  </a:lnTo>
                  <a:lnTo>
                    <a:pt x="142366" y="179832"/>
                  </a:lnTo>
                  <a:lnTo>
                    <a:pt x="152145" y="154051"/>
                  </a:lnTo>
                  <a:lnTo>
                    <a:pt x="153669" y="151130"/>
                  </a:lnTo>
                  <a:lnTo>
                    <a:pt x="155193" y="148971"/>
                  </a:lnTo>
                  <a:lnTo>
                    <a:pt x="156717" y="147447"/>
                  </a:lnTo>
                  <a:lnTo>
                    <a:pt x="158241" y="145923"/>
                  </a:lnTo>
                  <a:lnTo>
                    <a:pt x="159765" y="145034"/>
                  </a:lnTo>
                  <a:lnTo>
                    <a:pt x="161162" y="144526"/>
                  </a:lnTo>
                  <a:lnTo>
                    <a:pt x="162559" y="144145"/>
                  </a:lnTo>
                  <a:lnTo>
                    <a:pt x="164083" y="144145"/>
                  </a:lnTo>
                  <a:lnTo>
                    <a:pt x="269113" y="184785"/>
                  </a:lnTo>
                  <a:lnTo>
                    <a:pt x="279018" y="194691"/>
                  </a:lnTo>
                  <a:lnTo>
                    <a:pt x="279907" y="196977"/>
                  </a:lnTo>
                  <a:lnTo>
                    <a:pt x="280162" y="199517"/>
                  </a:lnTo>
                  <a:lnTo>
                    <a:pt x="280034" y="202311"/>
                  </a:lnTo>
                  <a:lnTo>
                    <a:pt x="279907" y="205105"/>
                  </a:lnTo>
                  <a:lnTo>
                    <a:pt x="279273" y="208026"/>
                  </a:lnTo>
                  <a:lnTo>
                    <a:pt x="278002" y="211201"/>
                  </a:lnTo>
                  <a:lnTo>
                    <a:pt x="230758" y="333375"/>
                  </a:lnTo>
                  <a:lnTo>
                    <a:pt x="228853" y="338074"/>
                  </a:lnTo>
                  <a:lnTo>
                    <a:pt x="226440" y="341884"/>
                  </a:lnTo>
                  <a:lnTo>
                    <a:pt x="223392" y="344805"/>
                  </a:lnTo>
                  <a:lnTo>
                    <a:pt x="220344" y="347726"/>
                  </a:lnTo>
                  <a:lnTo>
                    <a:pt x="215900" y="349250"/>
                  </a:lnTo>
                  <a:lnTo>
                    <a:pt x="209930" y="349250"/>
                  </a:lnTo>
                  <a:lnTo>
                    <a:pt x="203962" y="349377"/>
                  </a:lnTo>
                  <a:lnTo>
                    <a:pt x="162559" y="344805"/>
                  </a:lnTo>
                  <a:lnTo>
                    <a:pt x="123666" y="334914"/>
                  </a:lnTo>
                  <a:lnTo>
                    <a:pt x="77184" y="314261"/>
                  </a:lnTo>
                  <a:lnTo>
                    <a:pt x="37584" y="283073"/>
                  </a:lnTo>
                  <a:lnTo>
                    <a:pt x="11937" y="244729"/>
                  </a:lnTo>
                  <a:lnTo>
                    <a:pt x="597" y="200044"/>
                  </a:lnTo>
                  <a:lnTo>
                    <a:pt x="0" y="183896"/>
                  </a:lnTo>
                  <a:lnTo>
                    <a:pt x="1121" y="167201"/>
                  </a:lnTo>
                  <a:lnTo>
                    <a:pt x="14604" y="114427"/>
                  </a:lnTo>
                  <a:lnTo>
                    <a:pt x="31353" y="79740"/>
                  </a:lnTo>
                  <a:lnTo>
                    <a:pt x="64083" y="39076"/>
                  </a:lnTo>
                  <a:lnTo>
                    <a:pt x="104266" y="12573"/>
                  </a:lnTo>
                  <a:lnTo>
                    <a:pt x="150487" y="642"/>
                  </a:lnTo>
                  <a:lnTo>
                    <a:pt x="167131" y="0"/>
                  </a:lnTo>
                  <a:lnTo>
                    <a:pt x="184157" y="974"/>
                  </a:lnTo>
                  <a:lnTo>
                    <a:pt x="201517" y="3698"/>
                  </a:lnTo>
                  <a:lnTo>
                    <a:pt x="219209" y="8161"/>
                  </a:lnTo>
                  <a:lnTo>
                    <a:pt x="237236" y="14351"/>
                  </a:lnTo>
                  <a:close/>
                </a:path>
              </a:pathLst>
            </a:custGeom>
            <a:ln w="2545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9516" y="769607"/>
              <a:ext cx="400050" cy="403110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705083" y="788543"/>
              <a:ext cx="332740" cy="323215"/>
            </a:xfrm>
            <a:custGeom>
              <a:avLst/>
              <a:gdLst/>
              <a:ahLst/>
              <a:cxnLst/>
              <a:rect l="l" t="t" r="r" b="b"/>
              <a:pathLst>
                <a:path w="332740" h="323215">
                  <a:moveTo>
                    <a:pt x="111056" y="0"/>
                  </a:moveTo>
                  <a:lnTo>
                    <a:pt x="66174" y="18796"/>
                  </a:lnTo>
                  <a:lnTo>
                    <a:pt x="34983" y="48641"/>
                  </a:lnTo>
                  <a:lnTo>
                    <a:pt x="10396" y="89735"/>
                  </a:lnTo>
                  <a:lnTo>
                    <a:pt x="109" y="133381"/>
                  </a:lnTo>
                  <a:lnTo>
                    <a:pt x="0" y="148074"/>
                  </a:lnTo>
                  <a:lnTo>
                    <a:pt x="1557" y="162814"/>
                  </a:lnTo>
                  <a:lnTo>
                    <a:pt x="16434" y="206783"/>
                  </a:lnTo>
                  <a:lnTo>
                    <a:pt x="46889" y="249634"/>
                  </a:lnTo>
                  <a:lnTo>
                    <a:pt x="76119" y="276479"/>
                  </a:lnTo>
                  <a:lnTo>
                    <a:pt x="107942" y="298592"/>
                  </a:lnTo>
                  <a:lnTo>
                    <a:pt x="154095" y="318424"/>
                  </a:lnTo>
                  <a:lnTo>
                    <a:pt x="183446" y="323099"/>
                  </a:lnTo>
                  <a:lnTo>
                    <a:pt x="197645" y="322961"/>
                  </a:lnTo>
                  <a:lnTo>
                    <a:pt x="238116" y="312745"/>
                  </a:lnTo>
                  <a:lnTo>
                    <a:pt x="274969" y="288464"/>
                  </a:lnTo>
                  <a:lnTo>
                    <a:pt x="302219" y="258161"/>
                  </a:lnTo>
                  <a:lnTo>
                    <a:pt x="321214" y="225059"/>
                  </a:lnTo>
                  <a:lnTo>
                    <a:pt x="332214" y="186055"/>
                  </a:lnTo>
                  <a:lnTo>
                    <a:pt x="332506" y="181737"/>
                  </a:lnTo>
                  <a:lnTo>
                    <a:pt x="331274" y="174244"/>
                  </a:lnTo>
                  <a:lnTo>
                    <a:pt x="296768" y="142875"/>
                  </a:lnTo>
                  <a:lnTo>
                    <a:pt x="283700" y="158750"/>
                  </a:lnTo>
                  <a:lnTo>
                    <a:pt x="282913" y="164592"/>
                  </a:lnTo>
                  <a:lnTo>
                    <a:pt x="268724" y="207740"/>
                  </a:lnTo>
                  <a:lnTo>
                    <a:pt x="239310" y="240274"/>
                  </a:lnTo>
                  <a:lnTo>
                    <a:pt x="199321" y="252857"/>
                  </a:lnTo>
                  <a:lnTo>
                    <a:pt x="190340" y="252404"/>
                  </a:lnTo>
                  <a:lnTo>
                    <a:pt x="151045" y="239593"/>
                  </a:lnTo>
                  <a:lnTo>
                    <a:pt x="118346" y="217805"/>
                  </a:lnTo>
                  <a:lnTo>
                    <a:pt x="84640" y="183769"/>
                  </a:lnTo>
                  <a:lnTo>
                    <a:pt x="66721" y="148462"/>
                  </a:lnTo>
                  <a:lnTo>
                    <a:pt x="63881" y="130937"/>
                  </a:lnTo>
                  <a:lnTo>
                    <a:pt x="64001" y="122316"/>
                  </a:lnTo>
                  <a:lnTo>
                    <a:pt x="80678" y="81407"/>
                  </a:lnTo>
                  <a:lnTo>
                    <a:pt x="110917" y="55372"/>
                  </a:lnTo>
                  <a:lnTo>
                    <a:pt x="146743" y="42291"/>
                  </a:lnTo>
                  <a:lnTo>
                    <a:pt x="149906" y="40640"/>
                  </a:lnTo>
                  <a:lnTo>
                    <a:pt x="152446" y="37465"/>
                  </a:lnTo>
                  <a:lnTo>
                    <a:pt x="152890" y="36068"/>
                  </a:lnTo>
                  <a:lnTo>
                    <a:pt x="152776" y="33020"/>
                  </a:lnTo>
                  <a:lnTo>
                    <a:pt x="120797" y="3429"/>
                  </a:lnTo>
                  <a:lnTo>
                    <a:pt x="114498" y="635"/>
                  </a:lnTo>
                  <a:lnTo>
                    <a:pt x="11105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05083" y="788543"/>
              <a:ext cx="332740" cy="323215"/>
            </a:xfrm>
            <a:custGeom>
              <a:avLst/>
              <a:gdLst/>
              <a:ahLst/>
              <a:cxnLst/>
              <a:rect l="l" t="t" r="r" b="b"/>
              <a:pathLst>
                <a:path w="332740" h="323215">
                  <a:moveTo>
                    <a:pt x="34983" y="48641"/>
                  </a:moveTo>
                  <a:lnTo>
                    <a:pt x="66174" y="18796"/>
                  </a:lnTo>
                  <a:lnTo>
                    <a:pt x="102154" y="762"/>
                  </a:lnTo>
                  <a:lnTo>
                    <a:pt x="105367" y="508"/>
                  </a:lnTo>
                  <a:lnTo>
                    <a:pt x="108580" y="127"/>
                  </a:lnTo>
                  <a:lnTo>
                    <a:pt x="111056" y="0"/>
                  </a:lnTo>
                  <a:lnTo>
                    <a:pt x="112771" y="381"/>
                  </a:lnTo>
                  <a:lnTo>
                    <a:pt x="114498" y="635"/>
                  </a:lnTo>
                  <a:lnTo>
                    <a:pt x="116441" y="1270"/>
                  </a:lnTo>
                  <a:lnTo>
                    <a:pt x="118613" y="2412"/>
                  </a:lnTo>
                  <a:lnTo>
                    <a:pt x="120797" y="3429"/>
                  </a:lnTo>
                  <a:lnTo>
                    <a:pt x="123223" y="4953"/>
                  </a:lnTo>
                  <a:lnTo>
                    <a:pt x="125890" y="6731"/>
                  </a:lnTo>
                  <a:lnTo>
                    <a:pt x="128570" y="8509"/>
                  </a:lnTo>
                  <a:lnTo>
                    <a:pt x="150960" y="29210"/>
                  </a:lnTo>
                  <a:lnTo>
                    <a:pt x="152153" y="31242"/>
                  </a:lnTo>
                  <a:lnTo>
                    <a:pt x="152776" y="33020"/>
                  </a:lnTo>
                  <a:lnTo>
                    <a:pt x="152839" y="34544"/>
                  </a:lnTo>
                  <a:lnTo>
                    <a:pt x="152890" y="36068"/>
                  </a:lnTo>
                  <a:lnTo>
                    <a:pt x="152446" y="37465"/>
                  </a:lnTo>
                  <a:lnTo>
                    <a:pt x="151493" y="38735"/>
                  </a:lnTo>
                  <a:lnTo>
                    <a:pt x="149906" y="40640"/>
                  </a:lnTo>
                  <a:lnTo>
                    <a:pt x="146743" y="42291"/>
                  </a:lnTo>
                  <a:lnTo>
                    <a:pt x="141993" y="43434"/>
                  </a:lnTo>
                  <a:lnTo>
                    <a:pt x="137244" y="44704"/>
                  </a:lnTo>
                  <a:lnTo>
                    <a:pt x="97539" y="64244"/>
                  </a:lnTo>
                  <a:lnTo>
                    <a:pt x="70692" y="97170"/>
                  </a:lnTo>
                  <a:lnTo>
                    <a:pt x="63881" y="130937"/>
                  </a:lnTo>
                  <a:lnTo>
                    <a:pt x="64787" y="139652"/>
                  </a:lnTo>
                  <a:lnTo>
                    <a:pt x="84640" y="183769"/>
                  </a:lnTo>
                  <a:lnTo>
                    <a:pt x="118346" y="217805"/>
                  </a:lnTo>
                  <a:lnTo>
                    <a:pt x="151045" y="239593"/>
                  </a:lnTo>
                  <a:lnTo>
                    <a:pt x="190340" y="252404"/>
                  </a:lnTo>
                  <a:lnTo>
                    <a:pt x="199321" y="252857"/>
                  </a:lnTo>
                  <a:lnTo>
                    <a:pt x="207977" y="252337"/>
                  </a:lnTo>
                  <a:lnTo>
                    <a:pt x="246292" y="234902"/>
                  </a:lnTo>
                  <a:lnTo>
                    <a:pt x="272307" y="201144"/>
                  </a:lnTo>
                  <a:lnTo>
                    <a:pt x="283700" y="158750"/>
                  </a:lnTo>
                  <a:lnTo>
                    <a:pt x="284056" y="153924"/>
                  </a:lnTo>
                  <a:lnTo>
                    <a:pt x="284424" y="149098"/>
                  </a:lnTo>
                  <a:lnTo>
                    <a:pt x="285288" y="145796"/>
                  </a:lnTo>
                  <a:lnTo>
                    <a:pt x="286659" y="144145"/>
                  </a:lnTo>
                  <a:lnTo>
                    <a:pt x="287713" y="142748"/>
                  </a:lnTo>
                  <a:lnTo>
                    <a:pt x="288831" y="141986"/>
                  </a:lnTo>
                  <a:lnTo>
                    <a:pt x="289987" y="141605"/>
                  </a:lnTo>
                  <a:lnTo>
                    <a:pt x="291155" y="141224"/>
                  </a:lnTo>
                  <a:lnTo>
                    <a:pt x="292742" y="141351"/>
                  </a:lnTo>
                  <a:lnTo>
                    <a:pt x="324505" y="164084"/>
                  </a:lnTo>
                  <a:lnTo>
                    <a:pt x="327591" y="167640"/>
                  </a:lnTo>
                  <a:lnTo>
                    <a:pt x="328937" y="169291"/>
                  </a:lnTo>
                  <a:lnTo>
                    <a:pt x="332506" y="181737"/>
                  </a:lnTo>
                  <a:lnTo>
                    <a:pt x="332214" y="186055"/>
                  </a:lnTo>
                  <a:lnTo>
                    <a:pt x="331274" y="192151"/>
                  </a:lnTo>
                  <a:lnTo>
                    <a:pt x="330334" y="198247"/>
                  </a:lnTo>
                  <a:lnTo>
                    <a:pt x="314917" y="237998"/>
                  </a:lnTo>
                  <a:lnTo>
                    <a:pt x="286266" y="277425"/>
                  </a:lnTo>
                  <a:lnTo>
                    <a:pt x="250858" y="306197"/>
                  </a:lnTo>
                  <a:lnTo>
                    <a:pt x="211508" y="321127"/>
                  </a:lnTo>
                  <a:lnTo>
                    <a:pt x="183446" y="323099"/>
                  </a:lnTo>
                  <a:lnTo>
                    <a:pt x="168929" y="321595"/>
                  </a:lnTo>
                  <a:lnTo>
                    <a:pt x="123546" y="306964"/>
                  </a:lnTo>
                  <a:lnTo>
                    <a:pt x="76119" y="276479"/>
                  </a:lnTo>
                  <a:lnTo>
                    <a:pt x="46889" y="249634"/>
                  </a:lnTo>
                  <a:lnTo>
                    <a:pt x="16434" y="206783"/>
                  </a:lnTo>
                  <a:lnTo>
                    <a:pt x="1557" y="162814"/>
                  </a:lnTo>
                  <a:lnTo>
                    <a:pt x="0" y="148074"/>
                  </a:lnTo>
                  <a:lnTo>
                    <a:pt x="109" y="133381"/>
                  </a:lnTo>
                  <a:lnTo>
                    <a:pt x="10396" y="89735"/>
                  </a:lnTo>
                  <a:lnTo>
                    <a:pt x="25222" y="61974"/>
                  </a:lnTo>
                  <a:lnTo>
                    <a:pt x="34983" y="4864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40307" y="560831"/>
              <a:ext cx="427481" cy="464058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939330" y="570230"/>
              <a:ext cx="370840" cy="401320"/>
            </a:xfrm>
            <a:custGeom>
              <a:avLst/>
              <a:gdLst/>
              <a:ahLst/>
              <a:cxnLst/>
              <a:rect l="l" t="t" r="r" b="b"/>
              <a:pathLst>
                <a:path w="370840" h="401319">
                  <a:moveTo>
                    <a:pt x="223418" y="0"/>
                  </a:moveTo>
                  <a:lnTo>
                    <a:pt x="185394" y="15240"/>
                  </a:lnTo>
                  <a:lnTo>
                    <a:pt x="169900" y="30987"/>
                  </a:lnTo>
                  <a:lnTo>
                    <a:pt x="170091" y="32639"/>
                  </a:lnTo>
                  <a:lnTo>
                    <a:pt x="224917" y="142112"/>
                  </a:lnTo>
                  <a:lnTo>
                    <a:pt x="114833" y="197231"/>
                  </a:lnTo>
                  <a:lnTo>
                    <a:pt x="60007" y="87757"/>
                  </a:lnTo>
                  <a:lnTo>
                    <a:pt x="58877" y="86614"/>
                  </a:lnTo>
                  <a:lnTo>
                    <a:pt x="55841" y="85090"/>
                  </a:lnTo>
                  <a:lnTo>
                    <a:pt x="53759" y="84836"/>
                  </a:lnTo>
                  <a:lnTo>
                    <a:pt x="48450" y="85598"/>
                  </a:lnTo>
                  <a:lnTo>
                    <a:pt x="45110" y="86487"/>
                  </a:lnTo>
                  <a:lnTo>
                    <a:pt x="37071" y="89408"/>
                  </a:lnTo>
                  <a:lnTo>
                    <a:pt x="32105" y="91567"/>
                  </a:lnTo>
                  <a:lnTo>
                    <a:pt x="26200" y="94615"/>
                  </a:lnTo>
                  <a:lnTo>
                    <a:pt x="20434" y="97409"/>
                  </a:lnTo>
                  <a:lnTo>
                    <a:pt x="0" y="116078"/>
                  </a:lnTo>
                  <a:lnTo>
                    <a:pt x="190" y="117602"/>
                  </a:lnTo>
                  <a:lnTo>
                    <a:pt x="140804" y="398653"/>
                  </a:lnTo>
                  <a:lnTo>
                    <a:pt x="141986" y="399669"/>
                  </a:lnTo>
                  <a:lnTo>
                    <a:pt x="145173" y="401193"/>
                  </a:lnTo>
                  <a:lnTo>
                    <a:pt x="147294" y="401320"/>
                  </a:lnTo>
                  <a:lnTo>
                    <a:pt x="152603" y="400558"/>
                  </a:lnTo>
                  <a:lnTo>
                    <a:pt x="195351" y="379222"/>
                  </a:lnTo>
                  <a:lnTo>
                    <a:pt x="200850" y="370205"/>
                  </a:lnTo>
                  <a:lnTo>
                    <a:pt x="200621" y="368681"/>
                  </a:lnTo>
                  <a:lnTo>
                    <a:pt x="140335" y="248158"/>
                  </a:lnTo>
                  <a:lnTo>
                    <a:pt x="250405" y="193167"/>
                  </a:lnTo>
                  <a:lnTo>
                    <a:pt x="310705" y="313563"/>
                  </a:lnTo>
                  <a:lnTo>
                    <a:pt x="311873" y="314706"/>
                  </a:lnTo>
                  <a:lnTo>
                    <a:pt x="315061" y="316103"/>
                  </a:lnTo>
                  <a:lnTo>
                    <a:pt x="317144" y="316357"/>
                  </a:lnTo>
                  <a:lnTo>
                    <a:pt x="322300" y="315595"/>
                  </a:lnTo>
                  <a:lnTo>
                    <a:pt x="362292" y="296418"/>
                  </a:lnTo>
                  <a:lnTo>
                    <a:pt x="370674" y="285242"/>
                  </a:lnTo>
                  <a:lnTo>
                    <a:pt x="370547" y="283591"/>
                  </a:lnTo>
                  <a:lnTo>
                    <a:pt x="229908" y="2667"/>
                  </a:lnTo>
                  <a:lnTo>
                    <a:pt x="228727" y="1524"/>
                  </a:lnTo>
                  <a:lnTo>
                    <a:pt x="225539" y="127"/>
                  </a:lnTo>
                  <a:lnTo>
                    <a:pt x="22341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39330" y="570230"/>
              <a:ext cx="370840" cy="401320"/>
            </a:xfrm>
            <a:custGeom>
              <a:avLst/>
              <a:gdLst/>
              <a:ahLst/>
              <a:cxnLst/>
              <a:rect l="l" t="t" r="r" b="b"/>
              <a:pathLst>
                <a:path w="370840" h="401319">
                  <a:moveTo>
                    <a:pt x="26200" y="94615"/>
                  </a:moveTo>
                  <a:lnTo>
                    <a:pt x="32105" y="91567"/>
                  </a:lnTo>
                  <a:lnTo>
                    <a:pt x="37071" y="89408"/>
                  </a:lnTo>
                  <a:lnTo>
                    <a:pt x="41097" y="88011"/>
                  </a:lnTo>
                  <a:lnTo>
                    <a:pt x="45110" y="86487"/>
                  </a:lnTo>
                  <a:lnTo>
                    <a:pt x="48450" y="85598"/>
                  </a:lnTo>
                  <a:lnTo>
                    <a:pt x="51104" y="85217"/>
                  </a:lnTo>
                  <a:lnTo>
                    <a:pt x="53759" y="84836"/>
                  </a:lnTo>
                  <a:lnTo>
                    <a:pt x="55841" y="85090"/>
                  </a:lnTo>
                  <a:lnTo>
                    <a:pt x="57353" y="85852"/>
                  </a:lnTo>
                  <a:lnTo>
                    <a:pt x="58877" y="86614"/>
                  </a:lnTo>
                  <a:lnTo>
                    <a:pt x="60007" y="87757"/>
                  </a:lnTo>
                  <a:lnTo>
                    <a:pt x="60769" y="89281"/>
                  </a:lnTo>
                  <a:lnTo>
                    <a:pt x="114833" y="197231"/>
                  </a:lnTo>
                  <a:lnTo>
                    <a:pt x="224917" y="142112"/>
                  </a:lnTo>
                  <a:lnTo>
                    <a:pt x="170853" y="34162"/>
                  </a:lnTo>
                  <a:lnTo>
                    <a:pt x="170091" y="32639"/>
                  </a:lnTo>
                  <a:lnTo>
                    <a:pt x="169900" y="30987"/>
                  </a:lnTo>
                  <a:lnTo>
                    <a:pt x="170281" y="29337"/>
                  </a:lnTo>
                  <a:lnTo>
                    <a:pt x="170662" y="27559"/>
                  </a:lnTo>
                  <a:lnTo>
                    <a:pt x="171754" y="25781"/>
                  </a:lnTo>
                  <a:lnTo>
                    <a:pt x="173570" y="24003"/>
                  </a:lnTo>
                  <a:lnTo>
                    <a:pt x="175387" y="22098"/>
                  </a:lnTo>
                  <a:lnTo>
                    <a:pt x="210756" y="3048"/>
                  </a:lnTo>
                  <a:lnTo>
                    <a:pt x="220764" y="381"/>
                  </a:lnTo>
                  <a:lnTo>
                    <a:pt x="223418" y="0"/>
                  </a:lnTo>
                  <a:lnTo>
                    <a:pt x="225539" y="127"/>
                  </a:lnTo>
                  <a:lnTo>
                    <a:pt x="227139" y="889"/>
                  </a:lnTo>
                  <a:lnTo>
                    <a:pt x="228727" y="1524"/>
                  </a:lnTo>
                  <a:lnTo>
                    <a:pt x="229908" y="2667"/>
                  </a:lnTo>
                  <a:lnTo>
                    <a:pt x="230657" y="4191"/>
                  </a:lnTo>
                  <a:lnTo>
                    <a:pt x="369785" y="282067"/>
                  </a:lnTo>
                  <a:lnTo>
                    <a:pt x="370547" y="283591"/>
                  </a:lnTo>
                  <a:lnTo>
                    <a:pt x="370674" y="285242"/>
                  </a:lnTo>
                  <a:lnTo>
                    <a:pt x="370293" y="286893"/>
                  </a:lnTo>
                  <a:lnTo>
                    <a:pt x="369912" y="288671"/>
                  </a:lnTo>
                  <a:lnTo>
                    <a:pt x="358736" y="298704"/>
                  </a:lnTo>
                  <a:lnTo>
                    <a:pt x="355180" y="301117"/>
                  </a:lnTo>
                  <a:lnTo>
                    <a:pt x="329730" y="313182"/>
                  </a:lnTo>
                  <a:lnTo>
                    <a:pt x="325640" y="314706"/>
                  </a:lnTo>
                  <a:lnTo>
                    <a:pt x="322300" y="315595"/>
                  </a:lnTo>
                  <a:lnTo>
                    <a:pt x="319722" y="315975"/>
                  </a:lnTo>
                  <a:lnTo>
                    <a:pt x="317144" y="316357"/>
                  </a:lnTo>
                  <a:lnTo>
                    <a:pt x="309943" y="312039"/>
                  </a:lnTo>
                  <a:lnTo>
                    <a:pt x="250405" y="193167"/>
                  </a:lnTo>
                  <a:lnTo>
                    <a:pt x="140335" y="248158"/>
                  </a:lnTo>
                  <a:lnTo>
                    <a:pt x="199859" y="367157"/>
                  </a:lnTo>
                  <a:lnTo>
                    <a:pt x="200621" y="368681"/>
                  </a:lnTo>
                  <a:lnTo>
                    <a:pt x="169087" y="394462"/>
                  </a:lnTo>
                  <a:lnTo>
                    <a:pt x="147294" y="401320"/>
                  </a:lnTo>
                  <a:lnTo>
                    <a:pt x="145173" y="401193"/>
                  </a:lnTo>
                  <a:lnTo>
                    <a:pt x="143573" y="400431"/>
                  </a:lnTo>
                  <a:lnTo>
                    <a:pt x="141986" y="399669"/>
                  </a:lnTo>
                  <a:lnTo>
                    <a:pt x="140804" y="398653"/>
                  </a:lnTo>
                  <a:lnTo>
                    <a:pt x="140042" y="397129"/>
                  </a:lnTo>
                  <a:lnTo>
                    <a:pt x="952" y="119125"/>
                  </a:lnTo>
                  <a:lnTo>
                    <a:pt x="190" y="117602"/>
                  </a:lnTo>
                  <a:lnTo>
                    <a:pt x="0" y="116078"/>
                  </a:lnTo>
                  <a:lnTo>
                    <a:pt x="381" y="114300"/>
                  </a:lnTo>
                  <a:lnTo>
                    <a:pt x="762" y="112649"/>
                  </a:lnTo>
                  <a:lnTo>
                    <a:pt x="1905" y="110871"/>
                  </a:lnTo>
                  <a:lnTo>
                    <a:pt x="3797" y="108966"/>
                  </a:lnTo>
                  <a:lnTo>
                    <a:pt x="5689" y="107061"/>
                  </a:lnTo>
                  <a:lnTo>
                    <a:pt x="8458" y="104902"/>
                  </a:lnTo>
                  <a:lnTo>
                    <a:pt x="12090" y="102489"/>
                  </a:lnTo>
                  <a:lnTo>
                    <a:pt x="15735" y="100075"/>
                  </a:lnTo>
                  <a:lnTo>
                    <a:pt x="20434" y="97409"/>
                  </a:lnTo>
                  <a:lnTo>
                    <a:pt x="26200" y="946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75588" y="381012"/>
              <a:ext cx="407682" cy="511289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265783" y="408940"/>
              <a:ext cx="363855" cy="439420"/>
            </a:xfrm>
            <a:custGeom>
              <a:avLst/>
              <a:gdLst/>
              <a:ahLst/>
              <a:cxnLst/>
              <a:rect l="l" t="t" r="r" b="b"/>
              <a:pathLst>
                <a:path w="363855" h="439419">
                  <a:moveTo>
                    <a:pt x="156108" y="71120"/>
                  </a:moveTo>
                  <a:lnTo>
                    <a:pt x="107848" y="83438"/>
                  </a:lnTo>
                  <a:lnTo>
                    <a:pt x="96418" y="87630"/>
                  </a:lnTo>
                  <a:lnTo>
                    <a:pt x="91465" y="89408"/>
                  </a:lnTo>
                  <a:lnTo>
                    <a:pt x="72646" y="410845"/>
                  </a:lnTo>
                  <a:lnTo>
                    <a:pt x="72653" y="424180"/>
                  </a:lnTo>
                  <a:lnTo>
                    <a:pt x="77622" y="437769"/>
                  </a:lnTo>
                  <a:lnTo>
                    <a:pt x="79781" y="439165"/>
                  </a:lnTo>
                  <a:lnTo>
                    <a:pt x="117627" y="429387"/>
                  </a:lnTo>
                  <a:lnTo>
                    <a:pt x="121818" y="427609"/>
                  </a:lnTo>
                  <a:lnTo>
                    <a:pt x="125882" y="425958"/>
                  </a:lnTo>
                  <a:lnTo>
                    <a:pt x="129057" y="424180"/>
                  </a:lnTo>
                  <a:lnTo>
                    <a:pt x="131089" y="422529"/>
                  </a:lnTo>
                  <a:lnTo>
                    <a:pt x="133121" y="421005"/>
                  </a:lnTo>
                  <a:lnTo>
                    <a:pt x="134391" y="419226"/>
                  </a:lnTo>
                  <a:lnTo>
                    <a:pt x="135026" y="417322"/>
                  </a:lnTo>
                  <a:lnTo>
                    <a:pt x="135534" y="415417"/>
                  </a:lnTo>
                  <a:lnTo>
                    <a:pt x="135788" y="413258"/>
                  </a:lnTo>
                  <a:lnTo>
                    <a:pt x="135661" y="410845"/>
                  </a:lnTo>
                  <a:lnTo>
                    <a:pt x="135661" y="343154"/>
                  </a:lnTo>
                  <a:lnTo>
                    <a:pt x="253263" y="305054"/>
                  </a:lnTo>
                  <a:lnTo>
                    <a:pt x="338022" y="305054"/>
                  </a:lnTo>
                  <a:lnTo>
                    <a:pt x="326366" y="289687"/>
                  </a:lnTo>
                  <a:lnTo>
                    <a:pt x="133883" y="289687"/>
                  </a:lnTo>
                  <a:lnTo>
                    <a:pt x="135026" y="142367"/>
                  </a:lnTo>
                  <a:lnTo>
                    <a:pt x="135280" y="142239"/>
                  </a:lnTo>
                  <a:lnTo>
                    <a:pt x="214526" y="142239"/>
                  </a:lnTo>
                  <a:lnTo>
                    <a:pt x="166649" y="79121"/>
                  </a:lnTo>
                  <a:lnTo>
                    <a:pt x="164617" y="76326"/>
                  </a:lnTo>
                  <a:lnTo>
                    <a:pt x="162712" y="74295"/>
                  </a:lnTo>
                  <a:lnTo>
                    <a:pt x="160807" y="73025"/>
                  </a:lnTo>
                  <a:lnTo>
                    <a:pt x="158775" y="71627"/>
                  </a:lnTo>
                  <a:lnTo>
                    <a:pt x="156108" y="71120"/>
                  </a:lnTo>
                  <a:close/>
                </a:path>
                <a:path w="363855" h="439419">
                  <a:moveTo>
                    <a:pt x="338022" y="305054"/>
                  </a:moveTo>
                  <a:lnTo>
                    <a:pt x="253263" y="305054"/>
                  </a:lnTo>
                  <a:lnTo>
                    <a:pt x="296062" y="362965"/>
                  </a:lnTo>
                  <a:lnTo>
                    <a:pt x="297332" y="364489"/>
                  </a:lnTo>
                  <a:lnTo>
                    <a:pt x="298729" y="365379"/>
                  </a:lnTo>
                  <a:lnTo>
                    <a:pt x="300126" y="366395"/>
                  </a:lnTo>
                  <a:lnTo>
                    <a:pt x="302158" y="366902"/>
                  </a:lnTo>
                  <a:lnTo>
                    <a:pt x="304825" y="366775"/>
                  </a:lnTo>
                  <a:lnTo>
                    <a:pt x="307492" y="366775"/>
                  </a:lnTo>
                  <a:lnTo>
                    <a:pt x="349275" y="354202"/>
                  </a:lnTo>
                  <a:lnTo>
                    <a:pt x="353593" y="352298"/>
                  </a:lnTo>
                  <a:lnTo>
                    <a:pt x="358038" y="350393"/>
                  </a:lnTo>
                  <a:lnTo>
                    <a:pt x="360832" y="348361"/>
                  </a:lnTo>
                  <a:lnTo>
                    <a:pt x="361975" y="346075"/>
                  </a:lnTo>
                  <a:lnTo>
                    <a:pt x="363245" y="343788"/>
                  </a:lnTo>
                  <a:lnTo>
                    <a:pt x="363118" y="341122"/>
                  </a:lnTo>
                  <a:lnTo>
                    <a:pt x="361467" y="337820"/>
                  </a:lnTo>
                  <a:lnTo>
                    <a:pt x="359943" y="334645"/>
                  </a:lnTo>
                  <a:lnTo>
                    <a:pt x="357149" y="330454"/>
                  </a:lnTo>
                  <a:lnTo>
                    <a:pt x="353339" y="325247"/>
                  </a:lnTo>
                  <a:lnTo>
                    <a:pt x="338022" y="305054"/>
                  </a:lnTo>
                  <a:close/>
                </a:path>
                <a:path w="363855" h="439419">
                  <a:moveTo>
                    <a:pt x="214526" y="142239"/>
                  </a:moveTo>
                  <a:lnTo>
                    <a:pt x="135280" y="142239"/>
                  </a:lnTo>
                  <a:lnTo>
                    <a:pt x="222656" y="260985"/>
                  </a:lnTo>
                  <a:lnTo>
                    <a:pt x="133883" y="289687"/>
                  </a:lnTo>
                  <a:lnTo>
                    <a:pt x="326366" y="289687"/>
                  </a:lnTo>
                  <a:lnTo>
                    <a:pt x="214526" y="142239"/>
                  </a:lnTo>
                  <a:close/>
                </a:path>
                <a:path w="363855" h="439419">
                  <a:moveTo>
                    <a:pt x="53873" y="0"/>
                  </a:moveTo>
                  <a:lnTo>
                    <a:pt x="47650" y="254"/>
                  </a:lnTo>
                  <a:lnTo>
                    <a:pt x="44094" y="762"/>
                  </a:lnTo>
                  <a:lnTo>
                    <a:pt x="40157" y="1905"/>
                  </a:lnTo>
                  <a:lnTo>
                    <a:pt x="36093" y="2921"/>
                  </a:lnTo>
                  <a:lnTo>
                    <a:pt x="31140" y="4318"/>
                  </a:lnTo>
                  <a:lnTo>
                    <a:pt x="25171" y="6350"/>
                  </a:lnTo>
                  <a:lnTo>
                    <a:pt x="17678" y="8762"/>
                  </a:lnTo>
                  <a:lnTo>
                    <a:pt x="12090" y="11049"/>
                  </a:lnTo>
                  <a:lnTo>
                    <a:pt x="4470" y="15621"/>
                  </a:lnTo>
                  <a:lnTo>
                    <a:pt x="2070" y="17780"/>
                  </a:lnTo>
                  <a:lnTo>
                    <a:pt x="0" y="21844"/>
                  </a:lnTo>
                  <a:lnTo>
                    <a:pt x="165" y="23749"/>
                  </a:lnTo>
                  <a:lnTo>
                    <a:pt x="1511" y="25526"/>
                  </a:lnTo>
                  <a:lnTo>
                    <a:pt x="2870" y="27177"/>
                  </a:lnTo>
                  <a:lnTo>
                    <a:pt x="5105" y="28701"/>
                  </a:lnTo>
                  <a:lnTo>
                    <a:pt x="8153" y="29972"/>
                  </a:lnTo>
                  <a:lnTo>
                    <a:pt x="79654" y="61849"/>
                  </a:lnTo>
                  <a:lnTo>
                    <a:pt x="81686" y="62611"/>
                  </a:lnTo>
                  <a:lnTo>
                    <a:pt x="85750" y="63626"/>
                  </a:lnTo>
                  <a:lnTo>
                    <a:pt x="88163" y="63754"/>
                  </a:lnTo>
                  <a:lnTo>
                    <a:pt x="93497" y="63754"/>
                  </a:lnTo>
                  <a:lnTo>
                    <a:pt x="130708" y="50926"/>
                  </a:lnTo>
                  <a:lnTo>
                    <a:pt x="132994" y="47879"/>
                  </a:lnTo>
                  <a:lnTo>
                    <a:pt x="132994" y="46355"/>
                  </a:lnTo>
                  <a:lnTo>
                    <a:pt x="67462" y="4952"/>
                  </a:lnTo>
                  <a:lnTo>
                    <a:pt x="64541" y="3175"/>
                  </a:lnTo>
                  <a:lnTo>
                    <a:pt x="61874" y="1905"/>
                  </a:lnTo>
                  <a:lnTo>
                    <a:pt x="59207" y="1143"/>
                  </a:lnTo>
                  <a:lnTo>
                    <a:pt x="56667" y="381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38325" y="480059"/>
              <a:ext cx="290830" cy="368300"/>
            </a:xfrm>
            <a:custGeom>
              <a:avLst/>
              <a:gdLst/>
              <a:ahLst/>
              <a:cxnLst/>
              <a:rect l="l" t="t" r="r" b="b"/>
              <a:pathLst>
                <a:path w="290830" h="368300">
                  <a:moveTo>
                    <a:pt x="62484" y="71247"/>
                  </a:moveTo>
                  <a:lnTo>
                    <a:pt x="61340" y="218566"/>
                  </a:lnTo>
                  <a:lnTo>
                    <a:pt x="150114" y="189864"/>
                  </a:lnTo>
                  <a:lnTo>
                    <a:pt x="62737" y="71119"/>
                  </a:lnTo>
                  <a:lnTo>
                    <a:pt x="62484" y="71247"/>
                  </a:lnTo>
                  <a:close/>
                </a:path>
                <a:path w="290830" h="368300">
                  <a:moveTo>
                    <a:pt x="43561" y="9651"/>
                  </a:moveTo>
                  <a:lnTo>
                    <a:pt x="80137" y="126"/>
                  </a:lnTo>
                  <a:lnTo>
                    <a:pt x="83565" y="0"/>
                  </a:lnTo>
                  <a:lnTo>
                    <a:pt x="86233" y="507"/>
                  </a:lnTo>
                  <a:lnTo>
                    <a:pt x="88265" y="1904"/>
                  </a:lnTo>
                  <a:lnTo>
                    <a:pt x="90170" y="3175"/>
                  </a:lnTo>
                  <a:lnTo>
                    <a:pt x="92075" y="5206"/>
                  </a:lnTo>
                  <a:lnTo>
                    <a:pt x="94107" y="8000"/>
                  </a:lnTo>
                  <a:lnTo>
                    <a:pt x="280797" y="254126"/>
                  </a:lnTo>
                  <a:lnTo>
                    <a:pt x="284607" y="259334"/>
                  </a:lnTo>
                  <a:lnTo>
                    <a:pt x="287400" y="263525"/>
                  </a:lnTo>
                  <a:lnTo>
                    <a:pt x="288925" y="266700"/>
                  </a:lnTo>
                  <a:lnTo>
                    <a:pt x="290575" y="270001"/>
                  </a:lnTo>
                  <a:lnTo>
                    <a:pt x="290703" y="272668"/>
                  </a:lnTo>
                  <a:lnTo>
                    <a:pt x="289432" y="274954"/>
                  </a:lnTo>
                  <a:lnTo>
                    <a:pt x="288290" y="277240"/>
                  </a:lnTo>
                  <a:lnTo>
                    <a:pt x="285496" y="279273"/>
                  </a:lnTo>
                  <a:lnTo>
                    <a:pt x="281051" y="281177"/>
                  </a:lnTo>
                  <a:lnTo>
                    <a:pt x="276733" y="283082"/>
                  </a:lnTo>
                  <a:lnTo>
                    <a:pt x="270510" y="285241"/>
                  </a:lnTo>
                  <a:lnTo>
                    <a:pt x="262636" y="287781"/>
                  </a:lnTo>
                  <a:lnTo>
                    <a:pt x="254381" y="290449"/>
                  </a:lnTo>
                  <a:lnTo>
                    <a:pt x="247904" y="292480"/>
                  </a:lnTo>
                  <a:lnTo>
                    <a:pt x="243332" y="293750"/>
                  </a:lnTo>
                  <a:lnTo>
                    <a:pt x="238633" y="295020"/>
                  </a:lnTo>
                  <a:lnTo>
                    <a:pt x="234950" y="295655"/>
                  </a:lnTo>
                  <a:lnTo>
                    <a:pt x="232283" y="295655"/>
                  </a:lnTo>
                  <a:lnTo>
                    <a:pt x="229615" y="295782"/>
                  </a:lnTo>
                  <a:lnTo>
                    <a:pt x="227584" y="295275"/>
                  </a:lnTo>
                  <a:lnTo>
                    <a:pt x="226187" y="294259"/>
                  </a:lnTo>
                  <a:lnTo>
                    <a:pt x="224790" y="293369"/>
                  </a:lnTo>
                  <a:lnTo>
                    <a:pt x="223520" y="291845"/>
                  </a:lnTo>
                  <a:lnTo>
                    <a:pt x="222123" y="289940"/>
                  </a:lnTo>
                  <a:lnTo>
                    <a:pt x="180721" y="233934"/>
                  </a:lnTo>
                  <a:lnTo>
                    <a:pt x="63118" y="272034"/>
                  </a:lnTo>
                  <a:lnTo>
                    <a:pt x="63118" y="339725"/>
                  </a:lnTo>
                  <a:lnTo>
                    <a:pt x="63246" y="342138"/>
                  </a:lnTo>
                  <a:lnTo>
                    <a:pt x="62992" y="344297"/>
                  </a:lnTo>
                  <a:lnTo>
                    <a:pt x="62484" y="346201"/>
                  </a:lnTo>
                  <a:lnTo>
                    <a:pt x="61849" y="348106"/>
                  </a:lnTo>
                  <a:lnTo>
                    <a:pt x="60579" y="349885"/>
                  </a:lnTo>
                  <a:lnTo>
                    <a:pt x="58546" y="351409"/>
                  </a:lnTo>
                  <a:lnTo>
                    <a:pt x="56515" y="353060"/>
                  </a:lnTo>
                  <a:lnTo>
                    <a:pt x="53340" y="354838"/>
                  </a:lnTo>
                  <a:lnTo>
                    <a:pt x="49276" y="356488"/>
                  </a:lnTo>
                  <a:lnTo>
                    <a:pt x="45085" y="358266"/>
                  </a:lnTo>
                  <a:lnTo>
                    <a:pt x="39496" y="360172"/>
                  </a:lnTo>
                  <a:lnTo>
                    <a:pt x="32512" y="362457"/>
                  </a:lnTo>
                  <a:lnTo>
                    <a:pt x="25146" y="364870"/>
                  </a:lnTo>
                  <a:lnTo>
                    <a:pt x="19304" y="366522"/>
                  </a:lnTo>
                  <a:lnTo>
                    <a:pt x="14859" y="367411"/>
                  </a:lnTo>
                  <a:lnTo>
                    <a:pt x="10540" y="368300"/>
                  </a:lnTo>
                  <a:lnTo>
                    <a:pt x="7239" y="368045"/>
                  </a:lnTo>
                  <a:lnTo>
                    <a:pt x="5080" y="366649"/>
                  </a:lnTo>
                  <a:lnTo>
                    <a:pt x="2793" y="365378"/>
                  </a:lnTo>
                  <a:lnTo>
                    <a:pt x="1396" y="362965"/>
                  </a:lnTo>
                  <a:lnTo>
                    <a:pt x="762" y="359410"/>
                  </a:lnTo>
                  <a:lnTo>
                    <a:pt x="254" y="355853"/>
                  </a:lnTo>
                  <a:lnTo>
                    <a:pt x="0" y="350900"/>
                  </a:lnTo>
                  <a:lnTo>
                    <a:pt x="0" y="344677"/>
                  </a:lnTo>
                  <a:lnTo>
                    <a:pt x="6477" y="35560"/>
                  </a:lnTo>
                  <a:lnTo>
                    <a:pt x="23876" y="16510"/>
                  </a:lnTo>
                  <a:lnTo>
                    <a:pt x="28829" y="14604"/>
                  </a:lnTo>
                  <a:lnTo>
                    <a:pt x="35306" y="12318"/>
                  </a:lnTo>
                  <a:lnTo>
                    <a:pt x="43561" y="965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61211" y="404368"/>
              <a:ext cx="142138" cy="72898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94104" y="376415"/>
              <a:ext cx="386334" cy="412254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599920" y="387873"/>
              <a:ext cx="316230" cy="345440"/>
            </a:xfrm>
            <a:custGeom>
              <a:avLst/>
              <a:gdLst/>
              <a:ahLst/>
              <a:cxnLst/>
              <a:rect l="l" t="t" r="r" b="b"/>
              <a:pathLst>
                <a:path w="316230" h="345440">
                  <a:moveTo>
                    <a:pt x="175579" y="0"/>
                  </a:moveTo>
                  <a:lnTo>
                    <a:pt x="124358" y="5572"/>
                  </a:lnTo>
                  <a:lnTo>
                    <a:pt x="73745" y="23681"/>
                  </a:lnTo>
                  <a:lnTo>
                    <a:pt x="36316" y="52212"/>
                  </a:lnTo>
                  <a:lnTo>
                    <a:pt x="12003" y="89886"/>
                  </a:lnTo>
                  <a:lnTo>
                    <a:pt x="787" y="135874"/>
                  </a:lnTo>
                  <a:lnTo>
                    <a:pt x="0" y="152900"/>
                  </a:lnTo>
                  <a:lnTo>
                    <a:pt x="676" y="170640"/>
                  </a:lnTo>
                  <a:lnTo>
                    <a:pt x="11545" y="228651"/>
                  </a:lnTo>
                  <a:lnTo>
                    <a:pt x="32029" y="279765"/>
                  </a:lnTo>
                  <a:lnTo>
                    <a:pt x="60176" y="315912"/>
                  </a:lnTo>
                  <a:lnTo>
                    <a:pt x="96053" y="337597"/>
                  </a:lnTo>
                  <a:lnTo>
                    <a:pt x="139882" y="345352"/>
                  </a:lnTo>
                  <a:lnTo>
                    <a:pt x="156346" y="344947"/>
                  </a:lnTo>
                  <a:lnTo>
                    <a:pt x="210290" y="334902"/>
                  </a:lnTo>
                  <a:lnTo>
                    <a:pt x="256438" y="313293"/>
                  </a:lnTo>
                  <a:lnTo>
                    <a:pt x="284006" y="288289"/>
                  </a:lnTo>
                  <a:lnTo>
                    <a:pt x="159633" y="288289"/>
                  </a:lnTo>
                  <a:lnTo>
                    <a:pt x="149604" y="287942"/>
                  </a:lnTo>
                  <a:lnTo>
                    <a:pt x="110007" y="269224"/>
                  </a:lnTo>
                  <a:lnTo>
                    <a:pt x="88671" y="236331"/>
                  </a:lnTo>
                  <a:lnTo>
                    <a:pt x="74193" y="189849"/>
                  </a:lnTo>
                  <a:lnTo>
                    <a:pt x="68859" y="146161"/>
                  </a:lnTo>
                  <a:lnTo>
                    <a:pt x="69098" y="135874"/>
                  </a:lnTo>
                  <a:lnTo>
                    <a:pt x="83575" y="91503"/>
                  </a:lnTo>
                  <a:lnTo>
                    <a:pt x="122608" y="62795"/>
                  </a:lnTo>
                  <a:lnTo>
                    <a:pt x="156299" y="56927"/>
                  </a:lnTo>
                  <a:lnTo>
                    <a:pt x="278628" y="56927"/>
                  </a:lnTo>
                  <a:lnTo>
                    <a:pt x="275197" y="51508"/>
                  </a:lnTo>
                  <a:lnTo>
                    <a:pt x="244246" y="20558"/>
                  </a:lnTo>
                  <a:lnTo>
                    <a:pt x="205634" y="3573"/>
                  </a:lnTo>
                  <a:lnTo>
                    <a:pt x="191033" y="1000"/>
                  </a:lnTo>
                  <a:lnTo>
                    <a:pt x="175579" y="0"/>
                  </a:lnTo>
                  <a:close/>
                </a:path>
                <a:path w="316230" h="345440">
                  <a:moveTo>
                    <a:pt x="278628" y="56927"/>
                  </a:moveTo>
                  <a:lnTo>
                    <a:pt x="156299" y="56927"/>
                  </a:lnTo>
                  <a:lnTo>
                    <a:pt x="166300" y="57370"/>
                  </a:lnTo>
                  <a:lnTo>
                    <a:pt x="175539" y="59039"/>
                  </a:lnTo>
                  <a:lnTo>
                    <a:pt x="212213" y="82996"/>
                  </a:lnTo>
                  <a:lnTo>
                    <a:pt x="231578" y="119010"/>
                  </a:lnTo>
                  <a:lnTo>
                    <a:pt x="243845" y="165336"/>
                  </a:lnTo>
                  <a:lnTo>
                    <a:pt x="247167" y="198358"/>
                  </a:lnTo>
                  <a:lnTo>
                    <a:pt x="246943" y="208264"/>
                  </a:lnTo>
                  <a:lnTo>
                    <a:pt x="237266" y="245899"/>
                  </a:lnTo>
                  <a:lnTo>
                    <a:pt x="203686" y="278209"/>
                  </a:lnTo>
                  <a:lnTo>
                    <a:pt x="159633" y="288289"/>
                  </a:lnTo>
                  <a:lnTo>
                    <a:pt x="284006" y="288289"/>
                  </a:lnTo>
                  <a:lnTo>
                    <a:pt x="304202" y="255478"/>
                  </a:lnTo>
                  <a:lnTo>
                    <a:pt x="315239" y="209026"/>
                  </a:lnTo>
                  <a:lnTo>
                    <a:pt x="316005" y="191764"/>
                  </a:lnTo>
                  <a:lnTo>
                    <a:pt x="315271" y="173704"/>
                  </a:lnTo>
                  <a:lnTo>
                    <a:pt x="309397" y="135239"/>
                  </a:lnTo>
                  <a:lnTo>
                    <a:pt x="298332" y="96837"/>
                  </a:lnTo>
                  <a:lnTo>
                    <a:pt x="283743" y="65008"/>
                  </a:lnTo>
                  <a:lnTo>
                    <a:pt x="278628" y="56927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664208" y="440229"/>
              <a:ext cx="187452" cy="240506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599920" y="387873"/>
              <a:ext cx="316230" cy="345440"/>
            </a:xfrm>
            <a:custGeom>
              <a:avLst/>
              <a:gdLst/>
              <a:ahLst/>
              <a:cxnLst/>
              <a:rect l="l" t="t" r="r" b="b"/>
              <a:pathLst>
                <a:path w="316230" h="345440">
                  <a:moveTo>
                    <a:pt x="124358" y="5572"/>
                  </a:moveTo>
                  <a:lnTo>
                    <a:pt x="142241" y="2286"/>
                  </a:lnTo>
                  <a:lnTo>
                    <a:pt x="159315" y="428"/>
                  </a:lnTo>
                  <a:lnTo>
                    <a:pt x="175579" y="0"/>
                  </a:lnTo>
                  <a:lnTo>
                    <a:pt x="191033" y="1000"/>
                  </a:lnTo>
                  <a:lnTo>
                    <a:pt x="232217" y="13340"/>
                  </a:lnTo>
                  <a:lnTo>
                    <a:pt x="265757" y="39592"/>
                  </a:lnTo>
                  <a:lnTo>
                    <a:pt x="291484" y="80107"/>
                  </a:lnTo>
                  <a:lnTo>
                    <a:pt x="309397" y="135239"/>
                  </a:lnTo>
                  <a:lnTo>
                    <a:pt x="315271" y="173704"/>
                  </a:lnTo>
                  <a:lnTo>
                    <a:pt x="316005" y="191764"/>
                  </a:lnTo>
                  <a:lnTo>
                    <a:pt x="315239" y="209026"/>
                  </a:lnTo>
                  <a:lnTo>
                    <a:pt x="304202" y="255478"/>
                  </a:lnTo>
                  <a:lnTo>
                    <a:pt x="279870" y="293290"/>
                  </a:lnTo>
                  <a:lnTo>
                    <a:pt x="242484" y="321671"/>
                  </a:lnTo>
                  <a:lnTo>
                    <a:pt x="192049" y="339709"/>
                  </a:lnTo>
                  <a:lnTo>
                    <a:pt x="139882" y="345352"/>
                  </a:lnTo>
                  <a:lnTo>
                    <a:pt x="124358" y="344281"/>
                  </a:lnTo>
                  <a:lnTo>
                    <a:pt x="83228" y="331940"/>
                  </a:lnTo>
                  <a:lnTo>
                    <a:pt x="49936" y="305482"/>
                  </a:lnTo>
                  <a:lnTo>
                    <a:pt x="24360" y="264378"/>
                  </a:lnTo>
                  <a:lnTo>
                    <a:pt x="6375" y="208264"/>
                  </a:lnTo>
                  <a:lnTo>
                    <a:pt x="0" y="152900"/>
                  </a:lnTo>
                  <a:lnTo>
                    <a:pt x="787" y="135874"/>
                  </a:lnTo>
                  <a:lnTo>
                    <a:pt x="12003" y="89886"/>
                  </a:lnTo>
                  <a:lnTo>
                    <a:pt x="36316" y="52212"/>
                  </a:lnTo>
                  <a:lnTo>
                    <a:pt x="73745" y="23681"/>
                  </a:lnTo>
                  <a:lnTo>
                    <a:pt x="124358" y="557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074164" y="292595"/>
              <a:ext cx="462546" cy="416826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2071496" y="297434"/>
              <a:ext cx="412115" cy="363220"/>
            </a:xfrm>
            <a:custGeom>
              <a:avLst/>
              <a:gdLst/>
              <a:ahLst/>
              <a:cxnLst/>
              <a:rect l="l" t="t" r="r" b="b"/>
              <a:pathLst>
                <a:path w="412114" h="363220">
                  <a:moveTo>
                    <a:pt x="358013" y="0"/>
                  </a:moveTo>
                  <a:lnTo>
                    <a:pt x="302386" y="5588"/>
                  </a:lnTo>
                  <a:lnTo>
                    <a:pt x="270763" y="34163"/>
                  </a:lnTo>
                  <a:lnTo>
                    <a:pt x="267461" y="47751"/>
                  </a:lnTo>
                  <a:lnTo>
                    <a:pt x="213740" y="249682"/>
                  </a:lnTo>
                  <a:lnTo>
                    <a:pt x="212725" y="249809"/>
                  </a:lnTo>
                  <a:lnTo>
                    <a:pt x="122173" y="61849"/>
                  </a:lnTo>
                  <a:lnTo>
                    <a:pt x="119506" y="54991"/>
                  </a:lnTo>
                  <a:lnTo>
                    <a:pt x="116458" y="49275"/>
                  </a:lnTo>
                  <a:lnTo>
                    <a:pt x="81279" y="28575"/>
                  </a:lnTo>
                  <a:lnTo>
                    <a:pt x="74548" y="28575"/>
                  </a:lnTo>
                  <a:lnTo>
                    <a:pt x="23240" y="33782"/>
                  </a:lnTo>
                  <a:lnTo>
                    <a:pt x="15620" y="34544"/>
                  </a:lnTo>
                  <a:lnTo>
                    <a:pt x="9778" y="37465"/>
                  </a:lnTo>
                  <a:lnTo>
                    <a:pt x="1650" y="47498"/>
                  </a:lnTo>
                  <a:lnTo>
                    <a:pt x="0" y="54229"/>
                  </a:lnTo>
                  <a:lnTo>
                    <a:pt x="30479" y="356362"/>
                  </a:lnTo>
                  <a:lnTo>
                    <a:pt x="51561" y="362966"/>
                  </a:lnTo>
                  <a:lnTo>
                    <a:pt x="56641" y="362712"/>
                  </a:lnTo>
                  <a:lnTo>
                    <a:pt x="93217" y="351536"/>
                  </a:lnTo>
                  <a:lnTo>
                    <a:pt x="93471" y="350012"/>
                  </a:lnTo>
                  <a:lnTo>
                    <a:pt x="66420" y="81788"/>
                  </a:lnTo>
                  <a:lnTo>
                    <a:pt x="66928" y="81788"/>
                  </a:lnTo>
                  <a:lnTo>
                    <a:pt x="185419" y="338709"/>
                  </a:lnTo>
                  <a:lnTo>
                    <a:pt x="186054" y="340487"/>
                  </a:lnTo>
                  <a:lnTo>
                    <a:pt x="187325" y="342011"/>
                  </a:lnTo>
                  <a:lnTo>
                    <a:pt x="190626" y="344424"/>
                  </a:lnTo>
                  <a:lnTo>
                    <a:pt x="192785" y="345313"/>
                  </a:lnTo>
                  <a:lnTo>
                    <a:pt x="198246" y="346710"/>
                  </a:lnTo>
                  <a:lnTo>
                    <a:pt x="201548" y="347091"/>
                  </a:lnTo>
                  <a:lnTo>
                    <a:pt x="214629" y="346837"/>
                  </a:lnTo>
                  <a:lnTo>
                    <a:pt x="252094" y="336042"/>
                  </a:lnTo>
                  <a:lnTo>
                    <a:pt x="321563" y="56134"/>
                  </a:lnTo>
                  <a:lnTo>
                    <a:pt x="322071" y="56007"/>
                  </a:lnTo>
                  <a:lnTo>
                    <a:pt x="349122" y="324231"/>
                  </a:lnTo>
                  <a:lnTo>
                    <a:pt x="370204" y="330835"/>
                  </a:lnTo>
                  <a:lnTo>
                    <a:pt x="375284" y="330581"/>
                  </a:lnTo>
                  <a:lnTo>
                    <a:pt x="411733" y="319405"/>
                  </a:lnTo>
                  <a:lnTo>
                    <a:pt x="412114" y="317881"/>
                  </a:lnTo>
                  <a:lnTo>
                    <a:pt x="382015" y="20193"/>
                  </a:lnTo>
                  <a:lnTo>
                    <a:pt x="361950" y="254"/>
                  </a:lnTo>
                  <a:lnTo>
                    <a:pt x="35801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071496" y="297434"/>
              <a:ext cx="412115" cy="363220"/>
            </a:xfrm>
            <a:custGeom>
              <a:avLst/>
              <a:gdLst/>
              <a:ahLst/>
              <a:cxnLst/>
              <a:rect l="l" t="t" r="r" b="b"/>
              <a:pathLst>
                <a:path w="412114" h="363220">
                  <a:moveTo>
                    <a:pt x="23240" y="33782"/>
                  </a:moveTo>
                  <a:lnTo>
                    <a:pt x="66801" y="29464"/>
                  </a:lnTo>
                  <a:lnTo>
                    <a:pt x="74548" y="28575"/>
                  </a:lnTo>
                  <a:lnTo>
                    <a:pt x="81279" y="28575"/>
                  </a:lnTo>
                  <a:lnTo>
                    <a:pt x="86994" y="29337"/>
                  </a:lnTo>
                  <a:lnTo>
                    <a:pt x="92709" y="29972"/>
                  </a:lnTo>
                  <a:lnTo>
                    <a:pt x="97662" y="31623"/>
                  </a:lnTo>
                  <a:lnTo>
                    <a:pt x="101980" y="34163"/>
                  </a:lnTo>
                  <a:lnTo>
                    <a:pt x="106425" y="36702"/>
                  </a:lnTo>
                  <a:lnTo>
                    <a:pt x="110108" y="40259"/>
                  </a:lnTo>
                  <a:lnTo>
                    <a:pt x="113283" y="44831"/>
                  </a:lnTo>
                  <a:lnTo>
                    <a:pt x="116458" y="49275"/>
                  </a:lnTo>
                  <a:lnTo>
                    <a:pt x="119506" y="54991"/>
                  </a:lnTo>
                  <a:lnTo>
                    <a:pt x="122173" y="61849"/>
                  </a:lnTo>
                  <a:lnTo>
                    <a:pt x="212725" y="249809"/>
                  </a:lnTo>
                  <a:lnTo>
                    <a:pt x="213740" y="249682"/>
                  </a:lnTo>
                  <a:lnTo>
                    <a:pt x="267461" y="47751"/>
                  </a:lnTo>
                  <a:lnTo>
                    <a:pt x="268985" y="40386"/>
                  </a:lnTo>
                  <a:lnTo>
                    <a:pt x="270763" y="34163"/>
                  </a:lnTo>
                  <a:lnTo>
                    <a:pt x="272922" y="29083"/>
                  </a:lnTo>
                  <a:lnTo>
                    <a:pt x="274954" y="23875"/>
                  </a:lnTo>
                  <a:lnTo>
                    <a:pt x="277621" y="19685"/>
                  </a:lnTo>
                  <a:lnTo>
                    <a:pt x="280796" y="16256"/>
                  </a:lnTo>
                  <a:lnTo>
                    <a:pt x="283971" y="12826"/>
                  </a:lnTo>
                  <a:lnTo>
                    <a:pt x="287781" y="10287"/>
                  </a:lnTo>
                  <a:lnTo>
                    <a:pt x="353440" y="508"/>
                  </a:lnTo>
                  <a:lnTo>
                    <a:pt x="358013" y="0"/>
                  </a:lnTo>
                  <a:lnTo>
                    <a:pt x="374014" y="5461"/>
                  </a:lnTo>
                  <a:lnTo>
                    <a:pt x="376427" y="7493"/>
                  </a:lnTo>
                  <a:lnTo>
                    <a:pt x="411860" y="316103"/>
                  </a:lnTo>
                  <a:lnTo>
                    <a:pt x="412114" y="317881"/>
                  </a:lnTo>
                  <a:lnTo>
                    <a:pt x="411733" y="319405"/>
                  </a:lnTo>
                  <a:lnTo>
                    <a:pt x="410971" y="320802"/>
                  </a:lnTo>
                  <a:lnTo>
                    <a:pt x="410209" y="322326"/>
                  </a:lnTo>
                  <a:lnTo>
                    <a:pt x="408558" y="323596"/>
                  </a:lnTo>
                  <a:lnTo>
                    <a:pt x="406272" y="324612"/>
                  </a:lnTo>
                  <a:lnTo>
                    <a:pt x="403859" y="325755"/>
                  </a:lnTo>
                  <a:lnTo>
                    <a:pt x="381380" y="329946"/>
                  </a:lnTo>
                  <a:lnTo>
                    <a:pt x="375284" y="330581"/>
                  </a:lnTo>
                  <a:lnTo>
                    <a:pt x="370204" y="330835"/>
                  </a:lnTo>
                  <a:lnTo>
                    <a:pt x="366140" y="330708"/>
                  </a:lnTo>
                  <a:lnTo>
                    <a:pt x="361950" y="330581"/>
                  </a:lnTo>
                  <a:lnTo>
                    <a:pt x="322071" y="56007"/>
                  </a:lnTo>
                  <a:lnTo>
                    <a:pt x="321563" y="56134"/>
                  </a:lnTo>
                  <a:lnTo>
                    <a:pt x="253491" y="331851"/>
                  </a:lnTo>
                  <a:lnTo>
                    <a:pt x="252983" y="334137"/>
                  </a:lnTo>
                  <a:lnTo>
                    <a:pt x="252094" y="336042"/>
                  </a:lnTo>
                  <a:lnTo>
                    <a:pt x="250697" y="337693"/>
                  </a:lnTo>
                  <a:lnTo>
                    <a:pt x="249427" y="339217"/>
                  </a:lnTo>
                  <a:lnTo>
                    <a:pt x="247395" y="340614"/>
                  </a:lnTo>
                  <a:lnTo>
                    <a:pt x="244855" y="341630"/>
                  </a:lnTo>
                  <a:lnTo>
                    <a:pt x="242315" y="342773"/>
                  </a:lnTo>
                  <a:lnTo>
                    <a:pt x="239140" y="343662"/>
                  </a:lnTo>
                  <a:lnTo>
                    <a:pt x="235076" y="344297"/>
                  </a:lnTo>
                  <a:lnTo>
                    <a:pt x="231012" y="345059"/>
                  </a:lnTo>
                  <a:lnTo>
                    <a:pt x="226186" y="345567"/>
                  </a:lnTo>
                  <a:lnTo>
                    <a:pt x="220471" y="346202"/>
                  </a:lnTo>
                  <a:lnTo>
                    <a:pt x="214629" y="346837"/>
                  </a:lnTo>
                  <a:lnTo>
                    <a:pt x="209803" y="347091"/>
                  </a:lnTo>
                  <a:lnTo>
                    <a:pt x="205739" y="347091"/>
                  </a:lnTo>
                  <a:lnTo>
                    <a:pt x="201548" y="347091"/>
                  </a:lnTo>
                  <a:lnTo>
                    <a:pt x="185419" y="338709"/>
                  </a:lnTo>
                  <a:lnTo>
                    <a:pt x="66928" y="81788"/>
                  </a:lnTo>
                  <a:lnTo>
                    <a:pt x="66420" y="81788"/>
                  </a:lnTo>
                  <a:lnTo>
                    <a:pt x="93344" y="348234"/>
                  </a:lnTo>
                  <a:lnTo>
                    <a:pt x="93471" y="350012"/>
                  </a:lnTo>
                  <a:lnTo>
                    <a:pt x="87502" y="356743"/>
                  </a:lnTo>
                  <a:lnTo>
                    <a:pt x="85089" y="357886"/>
                  </a:lnTo>
                  <a:lnTo>
                    <a:pt x="81914" y="358902"/>
                  </a:lnTo>
                  <a:lnTo>
                    <a:pt x="77977" y="359791"/>
                  </a:lnTo>
                  <a:lnTo>
                    <a:pt x="74040" y="360680"/>
                  </a:lnTo>
                  <a:lnTo>
                    <a:pt x="68960" y="361442"/>
                  </a:lnTo>
                  <a:lnTo>
                    <a:pt x="62737" y="362077"/>
                  </a:lnTo>
                  <a:lnTo>
                    <a:pt x="56641" y="362712"/>
                  </a:lnTo>
                  <a:lnTo>
                    <a:pt x="51561" y="362966"/>
                  </a:lnTo>
                  <a:lnTo>
                    <a:pt x="47497" y="362839"/>
                  </a:lnTo>
                  <a:lnTo>
                    <a:pt x="43433" y="362839"/>
                  </a:lnTo>
                  <a:lnTo>
                    <a:pt x="30352" y="354711"/>
                  </a:lnTo>
                  <a:lnTo>
                    <a:pt x="888" y="62865"/>
                  </a:lnTo>
                  <a:lnTo>
                    <a:pt x="15620" y="34544"/>
                  </a:lnTo>
                  <a:lnTo>
                    <a:pt x="23240" y="3378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522220" y="161556"/>
              <a:ext cx="468630" cy="520433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2549008" y="190754"/>
              <a:ext cx="357505" cy="435609"/>
            </a:xfrm>
            <a:custGeom>
              <a:avLst/>
              <a:gdLst/>
              <a:ahLst/>
              <a:cxnLst/>
              <a:rect l="l" t="t" r="r" b="b"/>
              <a:pathLst>
                <a:path w="357505" h="435609">
                  <a:moveTo>
                    <a:pt x="33663" y="98932"/>
                  </a:moveTo>
                  <a:lnTo>
                    <a:pt x="27059" y="98932"/>
                  </a:lnTo>
                  <a:lnTo>
                    <a:pt x="21598" y="99187"/>
                  </a:lnTo>
                  <a:lnTo>
                    <a:pt x="12962" y="100202"/>
                  </a:lnTo>
                  <a:lnTo>
                    <a:pt x="9533" y="100838"/>
                  </a:lnTo>
                  <a:lnTo>
                    <a:pt x="6993" y="101726"/>
                  </a:lnTo>
                  <a:lnTo>
                    <a:pt x="4453" y="102489"/>
                  </a:lnTo>
                  <a:lnTo>
                    <a:pt x="2675" y="103631"/>
                  </a:lnTo>
                  <a:lnTo>
                    <a:pt x="1557" y="105155"/>
                  </a:lnTo>
                  <a:lnTo>
                    <a:pt x="643" y="106299"/>
                  </a:lnTo>
                  <a:lnTo>
                    <a:pt x="135" y="107823"/>
                  </a:lnTo>
                  <a:lnTo>
                    <a:pt x="0" y="313390"/>
                  </a:lnTo>
                  <a:lnTo>
                    <a:pt x="377" y="324991"/>
                  </a:lnTo>
                  <a:lnTo>
                    <a:pt x="8771" y="364871"/>
                  </a:lnTo>
                  <a:lnTo>
                    <a:pt x="34806" y="404241"/>
                  </a:lnTo>
                  <a:lnTo>
                    <a:pt x="76462" y="427736"/>
                  </a:lnTo>
                  <a:lnTo>
                    <a:pt x="117092" y="434986"/>
                  </a:lnTo>
                  <a:lnTo>
                    <a:pt x="132215" y="435483"/>
                  </a:lnTo>
                  <a:lnTo>
                    <a:pt x="148239" y="434957"/>
                  </a:lnTo>
                  <a:lnTo>
                    <a:pt x="190762" y="426974"/>
                  </a:lnTo>
                  <a:lnTo>
                    <a:pt x="233434" y="401828"/>
                  </a:lnTo>
                  <a:lnTo>
                    <a:pt x="250294" y="380619"/>
                  </a:lnTo>
                  <a:lnTo>
                    <a:pt x="135009" y="380619"/>
                  </a:lnTo>
                  <a:lnTo>
                    <a:pt x="127463" y="380257"/>
                  </a:lnTo>
                  <a:lnTo>
                    <a:pt x="90065" y="366077"/>
                  </a:lnTo>
                  <a:lnTo>
                    <a:pt x="69416" y="330396"/>
                  </a:lnTo>
                  <a:lnTo>
                    <a:pt x="66683" y="303911"/>
                  </a:lnTo>
                  <a:lnTo>
                    <a:pt x="66937" y="106299"/>
                  </a:lnTo>
                  <a:lnTo>
                    <a:pt x="64651" y="103631"/>
                  </a:lnTo>
                  <a:lnTo>
                    <a:pt x="59825" y="101726"/>
                  </a:lnTo>
                  <a:lnTo>
                    <a:pt x="55541" y="100486"/>
                  </a:lnTo>
                  <a:lnTo>
                    <a:pt x="49744" y="99615"/>
                  </a:lnTo>
                  <a:lnTo>
                    <a:pt x="42448" y="99101"/>
                  </a:lnTo>
                  <a:lnTo>
                    <a:pt x="33663" y="98932"/>
                  </a:lnTo>
                  <a:close/>
                </a:path>
                <a:path w="357505" h="435609">
                  <a:moveTo>
                    <a:pt x="236101" y="99187"/>
                  </a:moveTo>
                  <a:lnTo>
                    <a:pt x="229624" y="99187"/>
                  </a:lnTo>
                  <a:lnTo>
                    <a:pt x="224290" y="99441"/>
                  </a:lnTo>
                  <a:lnTo>
                    <a:pt x="202578" y="303911"/>
                  </a:lnTo>
                  <a:lnTo>
                    <a:pt x="202504" y="309753"/>
                  </a:lnTo>
                  <a:lnTo>
                    <a:pt x="192127" y="351313"/>
                  </a:lnTo>
                  <a:lnTo>
                    <a:pt x="156726" y="377886"/>
                  </a:lnTo>
                  <a:lnTo>
                    <a:pt x="135009" y="380619"/>
                  </a:lnTo>
                  <a:lnTo>
                    <a:pt x="250294" y="380619"/>
                  </a:lnTo>
                  <a:lnTo>
                    <a:pt x="266406" y="335899"/>
                  </a:lnTo>
                  <a:lnTo>
                    <a:pt x="268867" y="193548"/>
                  </a:lnTo>
                  <a:lnTo>
                    <a:pt x="280343" y="192738"/>
                  </a:lnTo>
                  <a:lnTo>
                    <a:pt x="317506" y="181020"/>
                  </a:lnTo>
                  <a:lnTo>
                    <a:pt x="344487" y="152907"/>
                  </a:lnTo>
                  <a:lnTo>
                    <a:pt x="268867" y="152907"/>
                  </a:lnTo>
                  <a:lnTo>
                    <a:pt x="268753" y="106299"/>
                  </a:lnTo>
                  <a:lnTo>
                    <a:pt x="244864" y="99355"/>
                  </a:lnTo>
                  <a:lnTo>
                    <a:pt x="236101" y="99187"/>
                  </a:lnTo>
                  <a:close/>
                </a:path>
                <a:path w="357505" h="435609">
                  <a:moveTo>
                    <a:pt x="332494" y="73787"/>
                  </a:moveTo>
                  <a:lnTo>
                    <a:pt x="319667" y="73787"/>
                  </a:lnTo>
                  <a:lnTo>
                    <a:pt x="314460" y="74041"/>
                  </a:lnTo>
                  <a:lnTo>
                    <a:pt x="293601" y="109727"/>
                  </a:lnTo>
                  <a:lnTo>
                    <a:pt x="293199" y="117808"/>
                  </a:lnTo>
                  <a:lnTo>
                    <a:pt x="268867" y="152907"/>
                  </a:lnTo>
                  <a:lnTo>
                    <a:pt x="344487" y="152907"/>
                  </a:lnTo>
                  <a:lnTo>
                    <a:pt x="355910" y="115030"/>
                  </a:lnTo>
                  <a:lnTo>
                    <a:pt x="357118" y="90170"/>
                  </a:lnTo>
                  <a:lnTo>
                    <a:pt x="356751" y="86741"/>
                  </a:lnTo>
                  <a:lnTo>
                    <a:pt x="355862" y="84074"/>
                  </a:lnTo>
                  <a:lnTo>
                    <a:pt x="355100" y="81279"/>
                  </a:lnTo>
                  <a:lnTo>
                    <a:pt x="337574" y="74041"/>
                  </a:lnTo>
                  <a:lnTo>
                    <a:pt x="332494" y="73787"/>
                  </a:lnTo>
                  <a:close/>
                </a:path>
                <a:path w="357505" h="435609">
                  <a:moveTo>
                    <a:pt x="76716" y="0"/>
                  </a:moveTo>
                  <a:lnTo>
                    <a:pt x="62619" y="0"/>
                  </a:lnTo>
                  <a:lnTo>
                    <a:pt x="56523" y="507"/>
                  </a:lnTo>
                  <a:lnTo>
                    <a:pt x="47887" y="2540"/>
                  </a:lnTo>
                  <a:lnTo>
                    <a:pt x="44966" y="3810"/>
                  </a:lnTo>
                  <a:lnTo>
                    <a:pt x="41664" y="7112"/>
                  </a:lnTo>
                  <a:lnTo>
                    <a:pt x="41283" y="8890"/>
                  </a:lnTo>
                  <a:lnTo>
                    <a:pt x="42807" y="12953"/>
                  </a:lnTo>
                  <a:lnTo>
                    <a:pt x="44458" y="15113"/>
                  </a:lnTo>
                  <a:lnTo>
                    <a:pt x="46998" y="17272"/>
                  </a:lnTo>
                  <a:lnTo>
                    <a:pt x="103386" y="68199"/>
                  </a:lnTo>
                  <a:lnTo>
                    <a:pt x="105037" y="69723"/>
                  </a:lnTo>
                  <a:lnTo>
                    <a:pt x="106815" y="71120"/>
                  </a:lnTo>
                  <a:lnTo>
                    <a:pt x="108593" y="72136"/>
                  </a:lnTo>
                  <a:lnTo>
                    <a:pt x="110371" y="73278"/>
                  </a:lnTo>
                  <a:lnTo>
                    <a:pt x="112530" y="74168"/>
                  </a:lnTo>
                  <a:lnTo>
                    <a:pt x="117610" y="75692"/>
                  </a:lnTo>
                  <a:lnTo>
                    <a:pt x="120658" y="76326"/>
                  </a:lnTo>
                  <a:lnTo>
                    <a:pt x="124214" y="76580"/>
                  </a:lnTo>
                  <a:lnTo>
                    <a:pt x="127770" y="76962"/>
                  </a:lnTo>
                  <a:lnTo>
                    <a:pt x="137422" y="77216"/>
                  </a:lnTo>
                  <a:lnTo>
                    <a:pt x="143264" y="77216"/>
                  </a:lnTo>
                  <a:lnTo>
                    <a:pt x="160663" y="71500"/>
                  </a:lnTo>
                  <a:lnTo>
                    <a:pt x="160246" y="69723"/>
                  </a:lnTo>
                  <a:lnTo>
                    <a:pt x="111133" y="11811"/>
                  </a:lnTo>
                  <a:lnTo>
                    <a:pt x="104529" y="5715"/>
                  </a:lnTo>
                  <a:lnTo>
                    <a:pt x="102243" y="4064"/>
                  </a:lnTo>
                  <a:lnTo>
                    <a:pt x="81923" y="126"/>
                  </a:lnTo>
                  <a:lnTo>
                    <a:pt x="7671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548889" y="264540"/>
              <a:ext cx="357505" cy="361950"/>
            </a:xfrm>
            <a:custGeom>
              <a:avLst/>
              <a:gdLst/>
              <a:ahLst/>
              <a:cxnLst/>
              <a:rect l="l" t="t" r="r" b="b"/>
              <a:pathLst>
                <a:path w="357505" h="361950">
                  <a:moveTo>
                    <a:pt x="326263" y="0"/>
                  </a:moveTo>
                  <a:lnTo>
                    <a:pt x="332613" y="0"/>
                  </a:lnTo>
                  <a:lnTo>
                    <a:pt x="337693" y="253"/>
                  </a:lnTo>
                  <a:lnTo>
                    <a:pt x="355981" y="10286"/>
                  </a:lnTo>
                  <a:lnTo>
                    <a:pt x="356870" y="12953"/>
                  </a:lnTo>
                  <a:lnTo>
                    <a:pt x="357251" y="16509"/>
                  </a:lnTo>
                  <a:lnTo>
                    <a:pt x="357251" y="20954"/>
                  </a:lnTo>
                  <a:lnTo>
                    <a:pt x="352425" y="59816"/>
                  </a:lnTo>
                  <a:lnTo>
                    <a:pt x="331289" y="96895"/>
                  </a:lnTo>
                  <a:lnTo>
                    <a:pt x="291068" y="117284"/>
                  </a:lnTo>
                  <a:lnTo>
                    <a:pt x="268986" y="119760"/>
                  </a:lnTo>
                  <a:lnTo>
                    <a:pt x="268732" y="233425"/>
                  </a:lnTo>
                  <a:lnTo>
                    <a:pt x="263749" y="275270"/>
                  </a:lnTo>
                  <a:lnTo>
                    <a:pt x="241696" y="319301"/>
                  </a:lnTo>
                  <a:lnTo>
                    <a:pt x="203049" y="348329"/>
                  </a:lnTo>
                  <a:lnTo>
                    <a:pt x="163464" y="359584"/>
                  </a:lnTo>
                  <a:lnTo>
                    <a:pt x="132334" y="361695"/>
                  </a:lnTo>
                  <a:lnTo>
                    <a:pt x="117211" y="361199"/>
                  </a:lnTo>
                  <a:lnTo>
                    <a:pt x="76581" y="353948"/>
                  </a:lnTo>
                  <a:lnTo>
                    <a:pt x="34925" y="330453"/>
                  </a:lnTo>
                  <a:lnTo>
                    <a:pt x="8890" y="291083"/>
                  </a:lnTo>
                  <a:lnTo>
                    <a:pt x="496" y="251204"/>
                  </a:lnTo>
                  <a:lnTo>
                    <a:pt x="0" y="235965"/>
                  </a:lnTo>
                  <a:lnTo>
                    <a:pt x="254" y="35813"/>
                  </a:lnTo>
                  <a:lnTo>
                    <a:pt x="254" y="34035"/>
                  </a:lnTo>
                  <a:lnTo>
                    <a:pt x="762" y="32511"/>
                  </a:lnTo>
                  <a:lnTo>
                    <a:pt x="1778" y="31241"/>
                  </a:lnTo>
                  <a:lnTo>
                    <a:pt x="2793" y="29844"/>
                  </a:lnTo>
                  <a:lnTo>
                    <a:pt x="4572" y="28701"/>
                  </a:lnTo>
                  <a:lnTo>
                    <a:pt x="7112" y="27939"/>
                  </a:lnTo>
                  <a:lnTo>
                    <a:pt x="9652" y="27050"/>
                  </a:lnTo>
                  <a:lnTo>
                    <a:pt x="13081" y="26415"/>
                  </a:lnTo>
                  <a:lnTo>
                    <a:pt x="17399" y="25907"/>
                  </a:lnTo>
                  <a:lnTo>
                    <a:pt x="21717" y="25400"/>
                  </a:lnTo>
                  <a:lnTo>
                    <a:pt x="27178" y="25145"/>
                  </a:lnTo>
                  <a:lnTo>
                    <a:pt x="33782" y="25145"/>
                  </a:lnTo>
                  <a:lnTo>
                    <a:pt x="67056" y="32511"/>
                  </a:lnTo>
                  <a:lnTo>
                    <a:pt x="67056" y="35813"/>
                  </a:lnTo>
                  <a:lnTo>
                    <a:pt x="66802" y="230123"/>
                  </a:lnTo>
                  <a:lnTo>
                    <a:pt x="67109" y="239603"/>
                  </a:lnTo>
                  <a:lnTo>
                    <a:pt x="77501" y="277225"/>
                  </a:lnTo>
                  <a:lnTo>
                    <a:pt x="107061" y="302005"/>
                  </a:lnTo>
                  <a:lnTo>
                    <a:pt x="135128" y="306831"/>
                  </a:lnTo>
                  <a:lnTo>
                    <a:pt x="142748" y="306524"/>
                  </a:lnTo>
                  <a:lnTo>
                    <a:pt x="179984" y="292290"/>
                  </a:lnTo>
                  <a:lnTo>
                    <a:pt x="199959" y="257974"/>
                  </a:lnTo>
                  <a:lnTo>
                    <a:pt x="202946" y="35940"/>
                  </a:lnTo>
                  <a:lnTo>
                    <a:pt x="202946" y="34289"/>
                  </a:lnTo>
                  <a:lnTo>
                    <a:pt x="203454" y="32765"/>
                  </a:lnTo>
                  <a:lnTo>
                    <a:pt x="220091" y="26161"/>
                  </a:lnTo>
                  <a:lnTo>
                    <a:pt x="224409" y="25653"/>
                  </a:lnTo>
                  <a:lnTo>
                    <a:pt x="229743" y="25400"/>
                  </a:lnTo>
                  <a:lnTo>
                    <a:pt x="236220" y="25400"/>
                  </a:lnTo>
                  <a:lnTo>
                    <a:pt x="268986" y="32638"/>
                  </a:lnTo>
                  <a:lnTo>
                    <a:pt x="268986" y="36067"/>
                  </a:lnTo>
                  <a:lnTo>
                    <a:pt x="268986" y="79120"/>
                  </a:lnTo>
                  <a:lnTo>
                    <a:pt x="293318" y="44021"/>
                  </a:lnTo>
                  <a:lnTo>
                    <a:pt x="293751" y="35305"/>
                  </a:lnTo>
                  <a:lnTo>
                    <a:pt x="293751" y="20827"/>
                  </a:lnTo>
                  <a:lnTo>
                    <a:pt x="293751" y="16382"/>
                  </a:lnTo>
                  <a:lnTo>
                    <a:pt x="300482" y="3809"/>
                  </a:lnTo>
                  <a:lnTo>
                    <a:pt x="302895" y="2285"/>
                  </a:lnTo>
                  <a:lnTo>
                    <a:pt x="306197" y="1269"/>
                  </a:lnTo>
                  <a:lnTo>
                    <a:pt x="310388" y="761"/>
                  </a:lnTo>
                  <a:lnTo>
                    <a:pt x="314579" y="253"/>
                  </a:lnTo>
                  <a:lnTo>
                    <a:pt x="319786" y="0"/>
                  </a:lnTo>
                  <a:lnTo>
                    <a:pt x="326263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85720" y="186181"/>
              <a:ext cx="128524" cy="8636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910839" y="275843"/>
              <a:ext cx="418338" cy="450341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2936620" y="300227"/>
              <a:ext cx="308610" cy="356235"/>
            </a:xfrm>
            <a:custGeom>
              <a:avLst/>
              <a:gdLst/>
              <a:ahLst/>
              <a:cxnLst/>
              <a:rect l="l" t="t" r="r" b="b"/>
              <a:pathLst>
                <a:path w="308610" h="356234">
                  <a:moveTo>
                    <a:pt x="57658" y="0"/>
                  </a:moveTo>
                  <a:lnTo>
                    <a:pt x="51689" y="1143"/>
                  </a:lnTo>
                  <a:lnTo>
                    <a:pt x="41402" y="7874"/>
                  </a:lnTo>
                  <a:lnTo>
                    <a:pt x="38354" y="13589"/>
                  </a:lnTo>
                  <a:lnTo>
                    <a:pt x="0" y="316611"/>
                  </a:lnTo>
                  <a:lnTo>
                    <a:pt x="127" y="318135"/>
                  </a:lnTo>
                  <a:lnTo>
                    <a:pt x="39370" y="330581"/>
                  </a:lnTo>
                  <a:lnTo>
                    <a:pt x="47243" y="330581"/>
                  </a:lnTo>
                  <a:lnTo>
                    <a:pt x="81661" y="151637"/>
                  </a:lnTo>
                  <a:lnTo>
                    <a:pt x="88900" y="77977"/>
                  </a:lnTo>
                  <a:lnTo>
                    <a:pt x="89408" y="78105"/>
                  </a:lnTo>
                  <a:lnTo>
                    <a:pt x="91481" y="85967"/>
                  </a:lnTo>
                  <a:lnTo>
                    <a:pt x="98679" y="110362"/>
                  </a:lnTo>
                  <a:lnTo>
                    <a:pt x="106680" y="134223"/>
                  </a:lnTo>
                  <a:lnTo>
                    <a:pt x="171196" y="304546"/>
                  </a:lnTo>
                  <a:lnTo>
                    <a:pt x="174371" y="313436"/>
                  </a:lnTo>
                  <a:lnTo>
                    <a:pt x="195706" y="346710"/>
                  </a:lnTo>
                  <a:lnTo>
                    <a:pt x="246380" y="356108"/>
                  </a:lnTo>
                  <a:lnTo>
                    <a:pt x="249555" y="356108"/>
                  </a:lnTo>
                  <a:lnTo>
                    <a:pt x="308610" y="40004"/>
                  </a:lnTo>
                  <a:lnTo>
                    <a:pt x="308356" y="38480"/>
                  </a:lnTo>
                  <a:lnTo>
                    <a:pt x="269621" y="26035"/>
                  </a:lnTo>
                  <a:lnTo>
                    <a:pt x="261874" y="25907"/>
                  </a:lnTo>
                  <a:lnTo>
                    <a:pt x="258572" y="26162"/>
                  </a:lnTo>
                  <a:lnTo>
                    <a:pt x="226964" y="205136"/>
                  </a:lnTo>
                  <a:lnTo>
                    <a:pt x="221361" y="260858"/>
                  </a:lnTo>
                  <a:lnTo>
                    <a:pt x="221106" y="260858"/>
                  </a:lnTo>
                  <a:lnTo>
                    <a:pt x="218948" y="253746"/>
                  </a:lnTo>
                  <a:lnTo>
                    <a:pt x="207137" y="217677"/>
                  </a:lnTo>
                  <a:lnTo>
                    <a:pt x="191008" y="172720"/>
                  </a:lnTo>
                  <a:lnTo>
                    <a:pt x="142494" y="45339"/>
                  </a:lnTo>
                  <a:lnTo>
                    <a:pt x="140208" y="38353"/>
                  </a:lnTo>
                  <a:lnTo>
                    <a:pt x="111633" y="7366"/>
                  </a:lnTo>
                  <a:lnTo>
                    <a:pt x="106299" y="6096"/>
                  </a:lnTo>
                  <a:lnTo>
                    <a:pt x="5765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936620" y="300227"/>
              <a:ext cx="308610" cy="356235"/>
            </a:xfrm>
            <a:custGeom>
              <a:avLst/>
              <a:gdLst/>
              <a:ahLst/>
              <a:cxnLst/>
              <a:rect l="l" t="t" r="r" b="b"/>
              <a:pathLst>
                <a:path w="308610" h="356234">
                  <a:moveTo>
                    <a:pt x="280670" y="27177"/>
                  </a:moveTo>
                  <a:lnTo>
                    <a:pt x="286385" y="27940"/>
                  </a:lnTo>
                  <a:lnTo>
                    <a:pt x="291211" y="28701"/>
                  </a:lnTo>
                  <a:lnTo>
                    <a:pt x="295021" y="29718"/>
                  </a:lnTo>
                  <a:lnTo>
                    <a:pt x="298831" y="30606"/>
                  </a:lnTo>
                  <a:lnTo>
                    <a:pt x="301752" y="31623"/>
                  </a:lnTo>
                  <a:lnTo>
                    <a:pt x="303656" y="32893"/>
                  </a:lnTo>
                  <a:lnTo>
                    <a:pt x="305689" y="34163"/>
                  </a:lnTo>
                  <a:lnTo>
                    <a:pt x="306959" y="35560"/>
                  </a:lnTo>
                  <a:lnTo>
                    <a:pt x="307721" y="37083"/>
                  </a:lnTo>
                  <a:lnTo>
                    <a:pt x="308356" y="38480"/>
                  </a:lnTo>
                  <a:lnTo>
                    <a:pt x="308610" y="40004"/>
                  </a:lnTo>
                  <a:lnTo>
                    <a:pt x="308356" y="41782"/>
                  </a:lnTo>
                  <a:lnTo>
                    <a:pt x="271145" y="335152"/>
                  </a:lnTo>
                  <a:lnTo>
                    <a:pt x="252730" y="355473"/>
                  </a:lnTo>
                  <a:lnTo>
                    <a:pt x="249555" y="356108"/>
                  </a:lnTo>
                  <a:lnTo>
                    <a:pt x="246380" y="356108"/>
                  </a:lnTo>
                  <a:lnTo>
                    <a:pt x="243205" y="355726"/>
                  </a:lnTo>
                  <a:lnTo>
                    <a:pt x="203962" y="350138"/>
                  </a:lnTo>
                  <a:lnTo>
                    <a:pt x="188849" y="340487"/>
                  </a:lnTo>
                  <a:lnTo>
                    <a:pt x="185547" y="336931"/>
                  </a:lnTo>
                  <a:lnTo>
                    <a:pt x="171196" y="304546"/>
                  </a:lnTo>
                  <a:lnTo>
                    <a:pt x="109347" y="141605"/>
                  </a:lnTo>
                  <a:lnTo>
                    <a:pt x="96105" y="102072"/>
                  </a:lnTo>
                  <a:lnTo>
                    <a:pt x="89408" y="78105"/>
                  </a:lnTo>
                  <a:lnTo>
                    <a:pt x="88900" y="77977"/>
                  </a:lnTo>
                  <a:lnTo>
                    <a:pt x="84929" y="123545"/>
                  </a:lnTo>
                  <a:lnTo>
                    <a:pt x="59943" y="322452"/>
                  </a:lnTo>
                  <a:lnTo>
                    <a:pt x="47243" y="330581"/>
                  </a:lnTo>
                  <a:lnTo>
                    <a:pt x="43306" y="330581"/>
                  </a:lnTo>
                  <a:lnTo>
                    <a:pt x="39370" y="330581"/>
                  </a:lnTo>
                  <a:lnTo>
                    <a:pt x="34417" y="330200"/>
                  </a:lnTo>
                  <a:lnTo>
                    <a:pt x="28321" y="329438"/>
                  </a:lnTo>
                  <a:lnTo>
                    <a:pt x="22479" y="328802"/>
                  </a:lnTo>
                  <a:lnTo>
                    <a:pt x="889" y="319659"/>
                  </a:lnTo>
                  <a:lnTo>
                    <a:pt x="127" y="318135"/>
                  </a:lnTo>
                  <a:lnTo>
                    <a:pt x="0" y="316611"/>
                  </a:lnTo>
                  <a:lnTo>
                    <a:pt x="127" y="314960"/>
                  </a:lnTo>
                  <a:lnTo>
                    <a:pt x="37337" y="21463"/>
                  </a:lnTo>
                  <a:lnTo>
                    <a:pt x="38354" y="13589"/>
                  </a:lnTo>
                  <a:lnTo>
                    <a:pt x="41402" y="7874"/>
                  </a:lnTo>
                  <a:lnTo>
                    <a:pt x="46609" y="4572"/>
                  </a:lnTo>
                  <a:lnTo>
                    <a:pt x="51689" y="1143"/>
                  </a:lnTo>
                  <a:lnTo>
                    <a:pt x="57658" y="0"/>
                  </a:lnTo>
                  <a:lnTo>
                    <a:pt x="64389" y="762"/>
                  </a:lnTo>
                  <a:lnTo>
                    <a:pt x="99949" y="5333"/>
                  </a:lnTo>
                  <a:lnTo>
                    <a:pt x="106299" y="6096"/>
                  </a:lnTo>
                  <a:lnTo>
                    <a:pt x="111633" y="7366"/>
                  </a:lnTo>
                  <a:lnTo>
                    <a:pt x="115824" y="9017"/>
                  </a:lnTo>
                  <a:lnTo>
                    <a:pt x="120142" y="10668"/>
                  </a:lnTo>
                  <a:lnTo>
                    <a:pt x="135255" y="27558"/>
                  </a:lnTo>
                  <a:lnTo>
                    <a:pt x="137795" y="32512"/>
                  </a:lnTo>
                  <a:lnTo>
                    <a:pt x="140208" y="38353"/>
                  </a:lnTo>
                  <a:lnTo>
                    <a:pt x="142494" y="45339"/>
                  </a:lnTo>
                  <a:lnTo>
                    <a:pt x="191008" y="172720"/>
                  </a:lnTo>
                  <a:lnTo>
                    <a:pt x="193802" y="180467"/>
                  </a:lnTo>
                  <a:lnTo>
                    <a:pt x="196469" y="187960"/>
                  </a:lnTo>
                  <a:lnTo>
                    <a:pt x="199262" y="195452"/>
                  </a:lnTo>
                  <a:lnTo>
                    <a:pt x="201930" y="202819"/>
                  </a:lnTo>
                  <a:lnTo>
                    <a:pt x="204597" y="210312"/>
                  </a:lnTo>
                  <a:lnTo>
                    <a:pt x="207137" y="217677"/>
                  </a:lnTo>
                  <a:lnTo>
                    <a:pt x="209550" y="225171"/>
                  </a:lnTo>
                  <a:lnTo>
                    <a:pt x="211962" y="232410"/>
                  </a:lnTo>
                  <a:lnTo>
                    <a:pt x="214249" y="239522"/>
                  </a:lnTo>
                  <a:lnTo>
                    <a:pt x="216662" y="246634"/>
                  </a:lnTo>
                  <a:lnTo>
                    <a:pt x="218948" y="253746"/>
                  </a:lnTo>
                  <a:lnTo>
                    <a:pt x="221106" y="260858"/>
                  </a:lnTo>
                  <a:lnTo>
                    <a:pt x="221361" y="260858"/>
                  </a:lnTo>
                  <a:lnTo>
                    <a:pt x="222148" y="251904"/>
                  </a:lnTo>
                  <a:lnTo>
                    <a:pt x="222996" y="242760"/>
                  </a:lnTo>
                  <a:lnTo>
                    <a:pt x="223914" y="233425"/>
                  </a:lnTo>
                  <a:lnTo>
                    <a:pt x="224917" y="223900"/>
                  </a:lnTo>
                  <a:lnTo>
                    <a:pt x="225911" y="214399"/>
                  </a:lnTo>
                  <a:lnTo>
                    <a:pt x="248539" y="34163"/>
                  </a:lnTo>
                  <a:lnTo>
                    <a:pt x="250698" y="29845"/>
                  </a:lnTo>
                  <a:lnTo>
                    <a:pt x="251841" y="28575"/>
                  </a:lnTo>
                  <a:lnTo>
                    <a:pt x="253619" y="27558"/>
                  </a:lnTo>
                  <a:lnTo>
                    <a:pt x="256159" y="26924"/>
                  </a:lnTo>
                  <a:lnTo>
                    <a:pt x="258572" y="26162"/>
                  </a:lnTo>
                  <a:lnTo>
                    <a:pt x="261874" y="25907"/>
                  </a:lnTo>
                  <a:lnTo>
                    <a:pt x="265684" y="25907"/>
                  </a:lnTo>
                  <a:lnTo>
                    <a:pt x="269621" y="26035"/>
                  </a:lnTo>
                  <a:lnTo>
                    <a:pt x="274701" y="26416"/>
                  </a:lnTo>
                  <a:lnTo>
                    <a:pt x="280670" y="2717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275075" y="380987"/>
              <a:ext cx="412254" cy="425970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285870" y="394843"/>
              <a:ext cx="325755" cy="349885"/>
            </a:xfrm>
            <a:custGeom>
              <a:avLst/>
              <a:gdLst/>
              <a:ahLst/>
              <a:cxnLst/>
              <a:rect l="l" t="t" r="r" b="b"/>
              <a:pathLst>
                <a:path w="325754" h="349884">
                  <a:moveTo>
                    <a:pt x="167004" y="0"/>
                  </a:moveTo>
                  <a:lnTo>
                    <a:pt x="119052" y="7054"/>
                  </a:lnTo>
                  <a:lnTo>
                    <a:pt x="76707" y="28797"/>
                  </a:lnTo>
                  <a:lnTo>
                    <a:pt x="41269" y="64726"/>
                  </a:lnTo>
                  <a:lnTo>
                    <a:pt x="14604" y="114554"/>
                  </a:lnTo>
                  <a:lnTo>
                    <a:pt x="1121" y="167310"/>
                  </a:lnTo>
                  <a:lnTo>
                    <a:pt x="0" y="184023"/>
                  </a:lnTo>
                  <a:lnTo>
                    <a:pt x="597" y="200169"/>
                  </a:lnTo>
                  <a:lnTo>
                    <a:pt x="11937" y="244729"/>
                  </a:lnTo>
                  <a:lnTo>
                    <a:pt x="37584" y="283126"/>
                  </a:lnTo>
                  <a:lnTo>
                    <a:pt x="77184" y="314325"/>
                  </a:lnTo>
                  <a:lnTo>
                    <a:pt x="123666" y="334994"/>
                  </a:lnTo>
                  <a:lnTo>
                    <a:pt x="162559" y="344932"/>
                  </a:lnTo>
                  <a:lnTo>
                    <a:pt x="203962" y="349377"/>
                  </a:lnTo>
                  <a:lnTo>
                    <a:pt x="215900" y="349250"/>
                  </a:lnTo>
                  <a:lnTo>
                    <a:pt x="279145" y="208153"/>
                  </a:lnTo>
                  <a:lnTo>
                    <a:pt x="280162" y="199644"/>
                  </a:lnTo>
                  <a:lnTo>
                    <a:pt x="279907" y="197104"/>
                  </a:lnTo>
                  <a:lnTo>
                    <a:pt x="164083" y="144272"/>
                  </a:lnTo>
                  <a:lnTo>
                    <a:pt x="142366" y="179959"/>
                  </a:lnTo>
                  <a:lnTo>
                    <a:pt x="205231" y="214503"/>
                  </a:lnTo>
                  <a:lnTo>
                    <a:pt x="177800" y="285623"/>
                  </a:lnTo>
                  <a:lnTo>
                    <a:pt x="170687" y="286512"/>
                  </a:lnTo>
                  <a:lnTo>
                    <a:pt x="163449" y="286512"/>
                  </a:lnTo>
                  <a:lnTo>
                    <a:pt x="124209" y="275330"/>
                  </a:lnTo>
                  <a:lnTo>
                    <a:pt x="91124" y="250664"/>
                  </a:lnTo>
                  <a:lnTo>
                    <a:pt x="72626" y="216249"/>
                  </a:lnTo>
                  <a:lnTo>
                    <a:pt x="69214" y="184531"/>
                  </a:lnTo>
                  <a:lnTo>
                    <a:pt x="70189" y="172960"/>
                  </a:lnTo>
                  <a:lnTo>
                    <a:pt x="80137" y="135509"/>
                  </a:lnTo>
                  <a:lnTo>
                    <a:pt x="104012" y="94361"/>
                  </a:lnTo>
                  <a:lnTo>
                    <a:pt x="136778" y="68072"/>
                  </a:lnTo>
                  <a:lnTo>
                    <a:pt x="176021" y="58166"/>
                  </a:lnTo>
                  <a:lnTo>
                    <a:pt x="186646" y="58433"/>
                  </a:lnTo>
                  <a:lnTo>
                    <a:pt x="229377" y="70312"/>
                  </a:lnTo>
                  <a:lnTo>
                    <a:pt x="267319" y="94662"/>
                  </a:lnTo>
                  <a:lnTo>
                    <a:pt x="296037" y="125222"/>
                  </a:lnTo>
                  <a:lnTo>
                    <a:pt x="298830" y="128016"/>
                  </a:lnTo>
                  <a:lnTo>
                    <a:pt x="302387" y="129286"/>
                  </a:lnTo>
                  <a:lnTo>
                    <a:pt x="303656" y="129412"/>
                  </a:lnTo>
                  <a:lnTo>
                    <a:pt x="306324" y="128651"/>
                  </a:lnTo>
                  <a:lnTo>
                    <a:pt x="324103" y="92837"/>
                  </a:lnTo>
                  <a:lnTo>
                    <a:pt x="325246" y="84074"/>
                  </a:lnTo>
                  <a:lnTo>
                    <a:pt x="324992" y="80391"/>
                  </a:lnTo>
                  <a:lnTo>
                    <a:pt x="292810" y="44509"/>
                  </a:lnTo>
                  <a:lnTo>
                    <a:pt x="255968" y="22447"/>
                  </a:lnTo>
                  <a:lnTo>
                    <a:pt x="219207" y="8233"/>
                  </a:lnTo>
                  <a:lnTo>
                    <a:pt x="184104" y="1045"/>
                  </a:lnTo>
                  <a:lnTo>
                    <a:pt x="16700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285870" y="394843"/>
              <a:ext cx="325755" cy="349885"/>
            </a:xfrm>
            <a:custGeom>
              <a:avLst/>
              <a:gdLst/>
              <a:ahLst/>
              <a:cxnLst/>
              <a:rect l="l" t="t" r="r" b="b"/>
              <a:pathLst>
                <a:path w="325754" h="349884">
                  <a:moveTo>
                    <a:pt x="237236" y="14351"/>
                  </a:moveTo>
                  <a:lnTo>
                    <a:pt x="272414" y="31115"/>
                  </a:lnTo>
                  <a:lnTo>
                    <a:pt x="305562" y="54610"/>
                  </a:lnTo>
                  <a:lnTo>
                    <a:pt x="315467" y="65151"/>
                  </a:lnTo>
                  <a:lnTo>
                    <a:pt x="319658" y="70231"/>
                  </a:lnTo>
                  <a:lnTo>
                    <a:pt x="322452" y="74295"/>
                  </a:lnTo>
                  <a:lnTo>
                    <a:pt x="323723" y="77343"/>
                  </a:lnTo>
                  <a:lnTo>
                    <a:pt x="324992" y="80391"/>
                  </a:lnTo>
                  <a:lnTo>
                    <a:pt x="325246" y="84074"/>
                  </a:lnTo>
                  <a:lnTo>
                    <a:pt x="324738" y="88519"/>
                  </a:lnTo>
                  <a:lnTo>
                    <a:pt x="313943" y="118618"/>
                  </a:lnTo>
                  <a:lnTo>
                    <a:pt x="312292" y="121793"/>
                  </a:lnTo>
                  <a:lnTo>
                    <a:pt x="310768" y="124206"/>
                  </a:lnTo>
                  <a:lnTo>
                    <a:pt x="309244" y="125857"/>
                  </a:lnTo>
                  <a:lnTo>
                    <a:pt x="307848" y="127508"/>
                  </a:lnTo>
                  <a:lnTo>
                    <a:pt x="306324" y="128651"/>
                  </a:lnTo>
                  <a:lnTo>
                    <a:pt x="305053" y="129032"/>
                  </a:lnTo>
                  <a:lnTo>
                    <a:pt x="303656" y="129412"/>
                  </a:lnTo>
                  <a:lnTo>
                    <a:pt x="302387" y="129286"/>
                  </a:lnTo>
                  <a:lnTo>
                    <a:pt x="289178" y="116078"/>
                  </a:lnTo>
                  <a:lnTo>
                    <a:pt x="284225" y="110617"/>
                  </a:lnTo>
                  <a:lnTo>
                    <a:pt x="254380" y="84582"/>
                  </a:lnTo>
                  <a:lnTo>
                    <a:pt x="219328" y="66167"/>
                  </a:lnTo>
                  <a:lnTo>
                    <a:pt x="176021" y="58166"/>
                  </a:lnTo>
                  <a:lnTo>
                    <a:pt x="165711" y="59070"/>
                  </a:lnTo>
                  <a:lnTo>
                    <a:pt x="127873" y="73144"/>
                  </a:lnTo>
                  <a:lnTo>
                    <a:pt x="97031" y="103362"/>
                  </a:lnTo>
                  <a:lnTo>
                    <a:pt x="75662" y="148437"/>
                  </a:lnTo>
                  <a:lnTo>
                    <a:pt x="69214" y="184531"/>
                  </a:lnTo>
                  <a:lnTo>
                    <a:pt x="69336" y="195675"/>
                  </a:lnTo>
                  <a:lnTo>
                    <a:pt x="79936" y="234610"/>
                  </a:lnTo>
                  <a:lnTo>
                    <a:pt x="106025" y="264332"/>
                  </a:lnTo>
                  <a:lnTo>
                    <a:pt x="141477" y="282448"/>
                  </a:lnTo>
                  <a:lnTo>
                    <a:pt x="155955" y="285369"/>
                  </a:lnTo>
                  <a:lnTo>
                    <a:pt x="163449" y="286512"/>
                  </a:lnTo>
                  <a:lnTo>
                    <a:pt x="170687" y="286512"/>
                  </a:lnTo>
                  <a:lnTo>
                    <a:pt x="177800" y="285623"/>
                  </a:lnTo>
                  <a:lnTo>
                    <a:pt x="205231" y="214503"/>
                  </a:lnTo>
                  <a:lnTo>
                    <a:pt x="147192" y="192024"/>
                  </a:lnTo>
                  <a:lnTo>
                    <a:pt x="144271" y="190881"/>
                  </a:lnTo>
                  <a:lnTo>
                    <a:pt x="142748" y="188214"/>
                  </a:lnTo>
                  <a:lnTo>
                    <a:pt x="142620" y="184023"/>
                  </a:lnTo>
                  <a:lnTo>
                    <a:pt x="142366" y="179959"/>
                  </a:lnTo>
                  <a:lnTo>
                    <a:pt x="156717" y="147574"/>
                  </a:lnTo>
                  <a:lnTo>
                    <a:pt x="158241" y="146050"/>
                  </a:lnTo>
                  <a:lnTo>
                    <a:pt x="159765" y="145034"/>
                  </a:lnTo>
                  <a:lnTo>
                    <a:pt x="161162" y="144653"/>
                  </a:lnTo>
                  <a:lnTo>
                    <a:pt x="162559" y="144145"/>
                  </a:lnTo>
                  <a:lnTo>
                    <a:pt x="269113" y="184912"/>
                  </a:lnTo>
                  <a:lnTo>
                    <a:pt x="279018" y="194818"/>
                  </a:lnTo>
                  <a:lnTo>
                    <a:pt x="279907" y="197104"/>
                  </a:lnTo>
                  <a:lnTo>
                    <a:pt x="280162" y="199644"/>
                  </a:lnTo>
                  <a:lnTo>
                    <a:pt x="280034" y="202437"/>
                  </a:lnTo>
                  <a:lnTo>
                    <a:pt x="279907" y="205105"/>
                  </a:lnTo>
                  <a:lnTo>
                    <a:pt x="230758" y="333375"/>
                  </a:lnTo>
                  <a:lnTo>
                    <a:pt x="223392" y="344932"/>
                  </a:lnTo>
                  <a:lnTo>
                    <a:pt x="220344" y="347853"/>
                  </a:lnTo>
                  <a:lnTo>
                    <a:pt x="215900" y="349250"/>
                  </a:lnTo>
                  <a:lnTo>
                    <a:pt x="209930" y="349377"/>
                  </a:lnTo>
                  <a:lnTo>
                    <a:pt x="203962" y="349377"/>
                  </a:lnTo>
                  <a:lnTo>
                    <a:pt x="162559" y="344932"/>
                  </a:lnTo>
                  <a:lnTo>
                    <a:pt x="123666" y="334994"/>
                  </a:lnTo>
                  <a:lnTo>
                    <a:pt x="77184" y="314325"/>
                  </a:lnTo>
                  <a:lnTo>
                    <a:pt x="37584" y="283126"/>
                  </a:lnTo>
                  <a:lnTo>
                    <a:pt x="11937" y="244729"/>
                  </a:lnTo>
                  <a:lnTo>
                    <a:pt x="597" y="200169"/>
                  </a:lnTo>
                  <a:lnTo>
                    <a:pt x="0" y="184023"/>
                  </a:lnTo>
                  <a:lnTo>
                    <a:pt x="1121" y="167310"/>
                  </a:lnTo>
                  <a:lnTo>
                    <a:pt x="14604" y="114554"/>
                  </a:lnTo>
                  <a:lnTo>
                    <a:pt x="31353" y="79819"/>
                  </a:lnTo>
                  <a:lnTo>
                    <a:pt x="64083" y="39203"/>
                  </a:lnTo>
                  <a:lnTo>
                    <a:pt x="104266" y="12700"/>
                  </a:lnTo>
                  <a:lnTo>
                    <a:pt x="150433" y="716"/>
                  </a:lnTo>
                  <a:lnTo>
                    <a:pt x="167004" y="0"/>
                  </a:lnTo>
                  <a:lnTo>
                    <a:pt x="184104" y="1045"/>
                  </a:lnTo>
                  <a:lnTo>
                    <a:pt x="201501" y="3794"/>
                  </a:lnTo>
                  <a:lnTo>
                    <a:pt x="219207" y="8233"/>
                  </a:lnTo>
                  <a:lnTo>
                    <a:pt x="237236" y="1435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853307" y="3494531"/>
              <a:ext cx="457834" cy="554990"/>
            </a:xfrm>
            <a:custGeom>
              <a:avLst/>
              <a:gdLst/>
              <a:ahLst/>
              <a:cxnLst/>
              <a:rect l="l" t="t" r="r" b="b"/>
              <a:pathLst>
                <a:path w="457835" h="554989">
                  <a:moveTo>
                    <a:pt x="390842" y="19481"/>
                  </a:moveTo>
                  <a:lnTo>
                    <a:pt x="385838" y="4927"/>
                  </a:lnTo>
                  <a:lnTo>
                    <a:pt x="370827" y="0"/>
                  </a:lnTo>
                  <a:lnTo>
                    <a:pt x="320154" y="685"/>
                  </a:lnTo>
                  <a:lnTo>
                    <a:pt x="269481" y="2705"/>
                  </a:lnTo>
                  <a:lnTo>
                    <a:pt x="218808" y="5994"/>
                  </a:lnTo>
                  <a:lnTo>
                    <a:pt x="168135" y="10464"/>
                  </a:lnTo>
                  <a:lnTo>
                    <a:pt x="117462" y="16078"/>
                  </a:lnTo>
                  <a:lnTo>
                    <a:pt x="66789" y="22745"/>
                  </a:lnTo>
                  <a:lnTo>
                    <a:pt x="16116" y="30403"/>
                  </a:lnTo>
                  <a:lnTo>
                    <a:pt x="0" y="48044"/>
                  </a:lnTo>
                  <a:lnTo>
                    <a:pt x="838" y="56997"/>
                  </a:lnTo>
                  <a:lnTo>
                    <a:pt x="5016" y="64731"/>
                  </a:lnTo>
                  <a:lnTo>
                    <a:pt x="11328" y="70307"/>
                  </a:lnTo>
                  <a:lnTo>
                    <a:pt x="19075" y="73050"/>
                  </a:lnTo>
                  <a:lnTo>
                    <a:pt x="76581" y="64744"/>
                  </a:lnTo>
                  <a:lnTo>
                    <a:pt x="125628" y="58534"/>
                  </a:lnTo>
                  <a:lnTo>
                    <a:pt x="174663" y="53467"/>
                  </a:lnTo>
                  <a:lnTo>
                    <a:pt x="223710" y="49390"/>
                  </a:lnTo>
                  <a:lnTo>
                    <a:pt x="321792" y="43700"/>
                  </a:lnTo>
                  <a:lnTo>
                    <a:pt x="370827" y="41821"/>
                  </a:lnTo>
                  <a:lnTo>
                    <a:pt x="385838" y="34747"/>
                  </a:lnTo>
                  <a:lnTo>
                    <a:pt x="390842" y="19481"/>
                  </a:lnTo>
                  <a:close/>
                </a:path>
                <a:path w="457835" h="554989">
                  <a:moveTo>
                    <a:pt x="457593" y="433285"/>
                  </a:moveTo>
                  <a:lnTo>
                    <a:pt x="448652" y="420344"/>
                  </a:lnTo>
                  <a:lnTo>
                    <a:pt x="431838" y="418084"/>
                  </a:lnTo>
                  <a:lnTo>
                    <a:pt x="286232" y="460273"/>
                  </a:lnTo>
                  <a:lnTo>
                    <a:pt x="92392" y="513118"/>
                  </a:lnTo>
                  <a:lnTo>
                    <a:pt x="79146" y="523938"/>
                  </a:lnTo>
                  <a:lnTo>
                    <a:pt x="78079" y="539737"/>
                  </a:lnTo>
                  <a:lnTo>
                    <a:pt x="87020" y="552678"/>
                  </a:lnTo>
                  <a:lnTo>
                    <a:pt x="103847" y="554926"/>
                  </a:lnTo>
                  <a:lnTo>
                    <a:pt x="152869" y="543077"/>
                  </a:lnTo>
                  <a:lnTo>
                    <a:pt x="250659" y="517118"/>
                  </a:lnTo>
                  <a:lnTo>
                    <a:pt x="347637" y="489038"/>
                  </a:lnTo>
                  <a:lnTo>
                    <a:pt x="443293" y="459892"/>
                  </a:lnTo>
                  <a:lnTo>
                    <a:pt x="456514" y="449084"/>
                  </a:lnTo>
                  <a:lnTo>
                    <a:pt x="457593" y="433285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6765" y="3371193"/>
              <a:ext cx="708278" cy="99199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655579" y="3441307"/>
              <a:ext cx="171886" cy="133505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3812196" y="3616160"/>
              <a:ext cx="50165" cy="49530"/>
            </a:xfrm>
            <a:custGeom>
              <a:avLst/>
              <a:gdLst/>
              <a:ahLst/>
              <a:cxnLst/>
              <a:rect l="l" t="t" r="r" b="b"/>
              <a:pathLst>
                <a:path w="50164" h="49529">
                  <a:moveTo>
                    <a:pt x="30505" y="0"/>
                  </a:moveTo>
                  <a:lnTo>
                    <a:pt x="11451" y="0"/>
                  </a:lnTo>
                  <a:lnTo>
                    <a:pt x="0" y="11380"/>
                  </a:lnTo>
                  <a:lnTo>
                    <a:pt x="0" y="34203"/>
                  </a:lnTo>
                  <a:lnTo>
                    <a:pt x="3817" y="38007"/>
                  </a:lnTo>
                  <a:lnTo>
                    <a:pt x="3817" y="41811"/>
                  </a:lnTo>
                  <a:lnTo>
                    <a:pt x="7634" y="41811"/>
                  </a:lnTo>
                  <a:lnTo>
                    <a:pt x="11451" y="45615"/>
                  </a:lnTo>
                  <a:lnTo>
                    <a:pt x="15268" y="45615"/>
                  </a:lnTo>
                  <a:lnTo>
                    <a:pt x="15268" y="49419"/>
                  </a:lnTo>
                  <a:lnTo>
                    <a:pt x="34323" y="49419"/>
                  </a:lnTo>
                  <a:lnTo>
                    <a:pt x="45774" y="38007"/>
                  </a:lnTo>
                  <a:lnTo>
                    <a:pt x="45774" y="26595"/>
                  </a:lnTo>
                  <a:lnTo>
                    <a:pt x="49592" y="26595"/>
                  </a:lnTo>
                  <a:lnTo>
                    <a:pt x="49592" y="22791"/>
                  </a:lnTo>
                  <a:lnTo>
                    <a:pt x="45774" y="18987"/>
                  </a:lnTo>
                  <a:lnTo>
                    <a:pt x="45774" y="15183"/>
                  </a:lnTo>
                  <a:lnTo>
                    <a:pt x="41957" y="11380"/>
                  </a:lnTo>
                  <a:lnTo>
                    <a:pt x="41957" y="7607"/>
                  </a:lnTo>
                  <a:lnTo>
                    <a:pt x="38140" y="7607"/>
                  </a:lnTo>
                  <a:lnTo>
                    <a:pt x="34323" y="3803"/>
                  </a:lnTo>
                  <a:lnTo>
                    <a:pt x="30505" y="3803"/>
                  </a:lnTo>
                  <a:lnTo>
                    <a:pt x="30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549413" y="3699789"/>
              <a:ext cx="494665" cy="585470"/>
            </a:xfrm>
            <a:custGeom>
              <a:avLst/>
              <a:gdLst/>
              <a:ahLst/>
              <a:cxnLst/>
              <a:rect l="l" t="t" r="r" b="b"/>
              <a:pathLst>
                <a:path w="494665" h="585470">
                  <a:moveTo>
                    <a:pt x="367982" y="555929"/>
                  </a:moveTo>
                  <a:lnTo>
                    <a:pt x="355346" y="543521"/>
                  </a:lnTo>
                  <a:lnTo>
                    <a:pt x="307924" y="526783"/>
                  </a:lnTo>
                  <a:lnTo>
                    <a:pt x="260616" y="509257"/>
                  </a:lnTo>
                  <a:lnTo>
                    <a:pt x="166484" y="472325"/>
                  </a:lnTo>
                  <a:lnTo>
                    <a:pt x="27381" y="414274"/>
                  </a:lnTo>
                  <a:lnTo>
                    <a:pt x="11569" y="414388"/>
                  </a:lnTo>
                  <a:lnTo>
                    <a:pt x="1143" y="426631"/>
                  </a:lnTo>
                  <a:lnTo>
                    <a:pt x="0" y="443141"/>
                  </a:lnTo>
                  <a:lnTo>
                    <a:pt x="12115" y="456095"/>
                  </a:lnTo>
                  <a:lnTo>
                    <a:pt x="104508" y="495007"/>
                  </a:lnTo>
                  <a:lnTo>
                    <a:pt x="198170" y="532866"/>
                  </a:lnTo>
                  <a:lnTo>
                    <a:pt x="292658" y="568591"/>
                  </a:lnTo>
                  <a:lnTo>
                    <a:pt x="340080" y="585330"/>
                  </a:lnTo>
                  <a:lnTo>
                    <a:pt x="357492" y="583603"/>
                  </a:lnTo>
                  <a:lnTo>
                    <a:pt x="367753" y="571550"/>
                  </a:lnTo>
                  <a:lnTo>
                    <a:pt x="367982" y="555929"/>
                  </a:lnTo>
                  <a:close/>
                </a:path>
                <a:path w="494665" h="585470">
                  <a:moveTo>
                    <a:pt x="494195" y="89776"/>
                  </a:moveTo>
                  <a:lnTo>
                    <a:pt x="432219" y="55841"/>
                  </a:lnTo>
                  <a:lnTo>
                    <a:pt x="383070" y="44208"/>
                  </a:lnTo>
                  <a:lnTo>
                    <a:pt x="333806" y="33502"/>
                  </a:lnTo>
                  <a:lnTo>
                    <a:pt x="284340" y="23723"/>
                  </a:lnTo>
                  <a:lnTo>
                    <a:pt x="234645" y="14884"/>
                  </a:lnTo>
                  <a:lnTo>
                    <a:pt x="184632" y="6972"/>
                  </a:lnTo>
                  <a:lnTo>
                    <a:pt x="134264" y="0"/>
                  </a:lnTo>
                  <a:lnTo>
                    <a:pt x="118579" y="6591"/>
                  </a:lnTo>
                  <a:lnTo>
                    <a:pt x="111836" y="21386"/>
                  </a:lnTo>
                  <a:lnTo>
                    <a:pt x="114401" y="36880"/>
                  </a:lnTo>
                  <a:lnTo>
                    <a:pt x="126631" y="45618"/>
                  </a:lnTo>
                  <a:lnTo>
                    <a:pt x="175361" y="51181"/>
                  </a:lnTo>
                  <a:lnTo>
                    <a:pt x="223735" y="58077"/>
                  </a:lnTo>
                  <a:lnTo>
                    <a:pt x="271805" y="66243"/>
                  </a:lnTo>
                  <a:lnTo>
                    <a:pt x="319620" y="75615"/>
                  </a:lnTo>
                  <a:lnTo>
                    <a:pt x="367258" y="86106"/>
                  </a:lnTo>
                  <a:lnTo>
                    <a:pt x="414769" y="97663"/>
                  </a:lnTo>
                  <a:lnTo>
                    <a:pt x="462229" y="110223"/>
                  </a:lnTo>
                  <a:lnTo>
                    <a:pt x="472897" y="111645"/>
                  </a:lnTo>
                  <a:lnTo>
                    <a:pt x="481787" y="110223"/>
                  </a:lnTo>
                  <a:lnTo>
                    <a:pt x="488530" y="105943"/>
                  </a:lnTo>
                  <a:lnTo>
                    <a:pt x="492760" y="98806"/>
                  </a:lnTo>
                  <a:lnTo>
                    <a:pt x="494195" y="89776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5448" y="3640441"/>
              <a:ext cx="749237" cy="98901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2304" y="3711163"/>
              <a:ext cx="183325" cy="120039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8030732" y="3866996"/>
              <a:ext cx="46355" cy="45720"/>
            </a:xfrm>
            <a:custGeom>
              <a:avLst/>
              <a:gdLst/>
              <a:ahLst/>
              <a:cxnLst/>
              <a:rect l="l" t="t" r="r" b="b"/>
              <a:pathLst>
                <a:path w="46354" h="45720">
                  <a:moveTo>
                    <a:pt x="30537" y="41811"/>
                  </a:moveTo>
                  <a:lnTo>
                    <a:pt x="11451" y="41811"/>
                  </a:lnTo>
                  <a:lnTo>
                    <a:pt x="15268" y="45615"/>
                  </a:lnTo>
                  <a:lnTo>
                    <a:pt x="30537" y="45615"/>
                  </a:lnTo>
                  <a:lnTo>
                    <a:pt x="30537" y="41811"/>
                  </a:lnTo>
                  <a:close/>
                </a:path>
                <a:path w="46354" h="45720">
                  <a:moveTo>
                    <a:pt x="38172" y="3803"/>
                  </a:moveTo>
                  <a:lnTo>
                    <a:pt x="3817" y="3803"/>
                  </a:lnTo>
                  <a:lnTo>
                    <a:pt x="3817" y="11411"/>
                  </a:lnTo>
                  <a:lnTo>
                    <a:pt x="0" y="11411"/>
                  </a:lnTo>
                  <a:lnTo>
                    <a:pt x="0" y="34235"/>
                  </a:lnTo>
                  <a:lnTo>
                    <a:pt x="7634" y="41811"/>
                  </a:lnTo>
                  <a:lnTo>
                    <a:pt x="41989" y="41811"/>
                  </a:lnTo>
                  <a:lnTo>
                    <a:pt x="41989" y="34235"/>
                  </a:lnTo>
                  <a:lnTo>
                    <a:pt x="45806" y="34235"/>
                  </a:lnTo>
                  <a:lnTo>
                    <a:pt x="45806" y="11411"/>
                  </a:lnTo>
                  <a:lnTo>
                    <a:pt x="38172" y="3803"/>
                  </a:lnTo>
                  <a:close/>
                </a:path>
                <a:path w="46354" h="45720">
                  <a:moveTo>
                    <a:pt x="30537" y="0"/>
                  </a:moveTo>
                  <a:lnTo>
                    <a:pt x="15268" y="0"/>
                  </a:lnTo>
                  <a:lnTo>
                    <a:pt x="15268" y="3803"/>
                  </a:lnTo>
                  <a:lnTo>
                    <a:pt x="34354" y="3803"/>
                  </a:lnTo>
                  <a:lnTo>
                    <a:pt x="30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284466" y="4399133"/>
              <a:ext cx="957580" cy="64769"/>
            </a:xfrm>
            <a:custGeom>
              <a:avLst/>
              <a:gdLst/>
              <a:ahLst/>
              <a:cxnLst/>
              <a:rect l="l" t="t" r="r" b="b"/>
              <a:pathLst>
                <a:path w="957579" h="64770">
                  <a:moveTo>
                    <a:pt x="122055" y="0"/>
                  </a:moveTo>
                  <a:lnTo>
                    <a:pt x="85815" y="4214"/>
                  </a:lnTo>
                  <a:lnTo>
                    <a:pt x="52439" y="16622"/>
                  </a:lnTo>
                  <a:lnTo>
                    <a:pt x="23356" y="36869"/>
                  </a:lnTo>
                  <a:lnTo>
                    <a:pt x="0" y="64603"/>
                  </a:lnTo>
                  <a:lnTo>
                    <a:pt x="957262" y="64603"/>
                  </a:lnTo>
                  <a:lnTo>
                    <a:pt x="930785" y="34267"/>
                  </a:lnTo>
                  <a:lnTo>
                    <a:pt x="874134" y="7305"/>
                  </a:lnTo>
                  <a:lnTo>
                    <a:pt x="122055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65905" y="1808720"/>
              <a:ext cx="3804920" cy="3046730"/>
            </a:xfrm>
            <a:custGeom>
              <a:avLst/>
              <a:gdLst/>
              <a:ahLst/>
              <a:cxnLst/>
              <a:rect l="l" t="t" r="r" b="b"/>
              <a:pathLst>
                <a:path w="3804920" h="3046729">
                  <a:moveTo>
                    <a:pt x="3804678" y="1859508"/>
                  </a:moveTo>
                  <a:lnTo>
                    <a:pt x="3803675" y="1648980"/>
                  </a:lnTo>
                  <a:lnTo>
                    <a:pt x="3774948" y="1513954"/>
                  </a:lnTo>
                  <a:lnTo>
                    <a:pt x="3735794" y="1438681"/>
                  </a:lnTo>
                  <a:lnTo>
                    <a:pt x="3618065" y="1308811"/>
                  </a:lnTo>
                  <a:lnTo>
                    <a:pt x="3620084" y="1305217"/>
                  </a:lnTo>
                  <a:lnTo>
                    <a:pt x="3638943" y="1263840"/>
                  </a:lnTo>
                  <a:lnTo>
                    <a:pt x="3654768" y="1219987"/>
                  </a:lnTo>
                  <a:lnTo>
                    <a:pt x="3667404" y="1173695"/>
                  </a:lnTo>
                  <a:lnTo>
                    <a:pt x="3676751" y="1124966"/>
                  </a:lnTo>
                  <a:lnTo>
                    <a:pt x="3682669" y="1073823"/>
                  </a:lnTo>
                  <a:lnTo>
                    <a:pt x="3697617" y="1024382"/>
                  </a:lnTo>
                  <a:lnTo>
                    <a:pt x="3702380" y="985202"/>
                  </a:lnTo>
                  <a:lnTo>
                    <a:pt x="3705733" y="946975"/>
                  </a:lnTo>
                  <a:lnTo>
                    <a:pt x="3707625" y="909688"/>
                  </a:lnTo>
                  <a:lnTo>
                    <a:pt x="3708069" y="873328"/>
                  </a:lnTo>
                  <a:lnTo>
                    <a:pt x="3707015" y="837882"/>
                  </a:lnTo>
                  <a:lnTo>
                    <a:pt x="3700386" y="769696"/>
                  </a:lnTo>
                  <a:lnTo>
                    <a:pt x="3687584" y="705040"/>
                  </a:lnTo>
                  <a:lnTo>
                    <a:pt x="3668458" y="643851"/>
                  </a:lnTo>
                  <a:lnTo>
                    <a:pt x="3642842" y="586028"/>
                  </a:lnTo>
                  <a:lnTo>
                    <a:pt x="3610597" y="531495"/>
                  </a:lnTo>
                  <a:lnTo>
                    <a:pt x="3571544" y="480161"/>
                  </a:lnTo>
                  <a:lnTo>
                    <a:pt x="3525558" y="431952"/>
                  </a:lnTo>
                  <a:lnTo>
                    <a:pt x="3472446" y="386778"/>
                  </a:lnTo>
                  <a:lnTo>
                    <a:pt x="3412083" y="344551"/>
                  </a:lnTo>
                  <a:lnTo>
                    <a:pt x="3379127" y="324510"/>
                  </a:lnTo>
                  <a:lnTo>
                    <a:pt x="3344291" y="305193"/>
                  </a:lnTo>
                  <a:lnTo>
                    <a:pt x="3307562" y="286562"/>
                  </a:lnTo>
                  <a:lnTo>
                    <a:pt x="3268929" y="268617"/>
                  </a:lnTo>
                  <a:lnTo>
                    <a:pt x="3228352" y="251345"/>
                  </a:lnTo>
                  <a:lnTo>
                    <a:pt x="3185833" y="234734"/>
                  </a:lnTo>
                  <a:lnTo>
                    <a:pt x="3141332" y="218782"/>
                  </a:lnTo>
                  <a:lnTo>
                    <a:pt x="3094850" y="203479"/>
                  </a:lnTo>
                  <a:lnTo>
                    <a:pt x="3046349" y="188798"/>
                  </a:lnTo>
                  <a:lnTo>
                    <a:pt x="2995815" y="174752"/>
                  </a:lnTo>
                  <a:lnTo>
                    <a:pt x="2943237" y="161302"/>
                  </a:lnTo>
                  <a:lnTo>
                    <a:pt x="2888589" y="148463"/>
                  </a:lnTo>
                  <a:lnTo>
                    <a:pt x="2831846" y="136220"/>
                  </a:lnTo>
                  <a:lnTo>
                    <a:pt x="2773007" y="124548"/>
                  </a:lnTo>
                  <a:lnTo>
                    <a:pt x="2712034" y="113449"/>
                  </a:lnTo>
                  <a:lnTo>
                    <a:pt x="2648902" y="102908"/>
                  </a:lnTo>
                  <a:lnTo>
                    <a:pt x="2583624" y="92925"/>
                  </a:lnTo>
                  <a:lnTo>
                    <a:pt x="2516136" y="83464"/>
                  </a:lnTo>
                  <a:lnTo>
                    <a:pt x="2446464" y="74549"/>
                  </a:lnTo>
                  <a:lnTo>
                    <a:pt x="2374557" y="66141"/>
                  </a:lnTo>
                  <a:lnTo>
                    <a:pt x="2223986" y="50838"/>
                  </a:lnTo>
                  <a:lnTo>
                    <a:pt x="1886546" y="22821"/>
                  </a:lnTo>
                  <a:lnTo>
                    <a:pt x="1704784" y="10706"/>
                  </a:lnTo>
                  <a:lnTo>
                    <a:pt x="1589481" y="4902"/>
                  </a:lnTo>
                  <a:lnTo>
                    <a:pt x="1478902" y="1244"/>
                  </a:lnTo>
                  <a:lnTo>
                    <a:pt x="1425384" y="304"/>
                  </a:lnTo>
                  <a:lnTo>
                    <a:pt x="1373060" y="0"/>
                  </a:lnTo>
                  <a:lnTo>
                    <a:pt x="1321917" y="368"/>
                  </a:lnTo>
                  <a:lnTo>
                    <a:pt x="1271968" y="1435"/>
                  </a:lnTo>
                  <a:lnTo>
                    <a:pt x="1223200" y="3251"/>
                  </a:lnTo>
                  <a:lnTo>
                    <a:pt x="1175639" y="5842"/>
                  </a:lnTo>
                  <a:lnTo>
                    <a:pt x="1129271" y="9232"/>
                  </a:lnTo>
                  <a:lnTo>
                    <a:pt x="1084097" y="13462"/>
                  </a:lnTo>
                  <a:lnTo>
                    <a:pt x="1040117" y="18580"/>
                  </a:lnTo>
                  <a:lnTo>
                    <a:pt x="997356" y="24599"/>
                  </a:lnTo>
                  <a:lnTo>
                    <a:pt x="955789" y="31572"/>
                  </a:lnTo>
                  <a:lnTo>
                    <a:pt x="915428" y="39522"/>
                  </a:lnTo>
                  <a:lnTo>
                    <a:pt x="876261" y="48475"/>
                  </a:lnTo>
                  <a:lnTo>
                    <a:pt x="838327" y="58483"/>
                  </a:lnTo>
                  <a:lnTo>
                    <a:pt x="801585" y="69570"/>
                  </a:lnTo>
                  <a:lnTo>
                    <a:pt x="731761" y="95123"/>
                  </a:lnTo>
                  <a:lnTo>
                    <a:pt x="666800" y="125412"/>
                  </a:lnTo>
                  <a:lnTo>
                    <a:pt x="606729" y="160705"/>
                  </a:lnTo>
                  <a:lnTo>
                    <a:pt x="551561" y="201269"/>
                  </a:lnTo>
                  <a:lnTo>
                    <a:pt x="501307" y="247396"/>
                  </a:lnTo>
                  <a:lnTo>
                    <a:pt x="455980" y="299339"/>
                  </a:lnTo>
                  <a:lnTo>
                    <a:pt x="415594" y="357390"/>
                  </a:lnTo>
                  <a:lnTo>
                    <a:pt x="380174" y="421805"/>
                  </a:lnTo>
                  <a:lnTo>
                    <a:pt x="364337" y="456488"/>
                  </a:lnTo>
                  <a:lnTo>
                    <a:pt x="349732" y="492861"/>
                  </a:lnTo>
                  <a:lnTo>
                    <a:pt x="336384" y="530961"/>
                  </a:lnTo>
                  <a:lnTo>
                    <a:pt x="324294" y="570839"/>
                  </a:lnTo>
                  <a:lnTo>
                    <a:pt x="313448" y="612495"/>
                  </a:lnTo>
                  <a:lnTo>
                    <a:pt x="303860" y="655993"/>
                  </a:lnTo>
                  <a:lnTo>
                    <a:pt x="295516" y="701357"/>
                  </a:lnTo>
                  <a:lnTo>
                    <a:pt x="293344" y="749071"/>
                  </a:lnTo>
                  <a:lnTo>
                    <a:pt x="294360" y="796150"/>
                  </a:lnTo>
                  <a:lnTo>
                    <a:pt x="298488" y="842505"/>
                  </a:lnTo>
                  <a:lnTo>
                    <a:pt x="305625" y="887996"/>
                  </a:lnTo>
                  <a:lnTo>
                    <a:pt x="315671" y="932548"/>
                  </a:lnTo>
                  <a:lnTo>
                    <a:pt x="328536" y="976020"/>
                  </a:lnTo>
                  <a:lnTo>
                    <a:pt x="341274" y="1010602"/>
                  </a:lnTo>
                  <a:lnTo>
                    <a:pt x="333959" y="1013675"/>
                  </a:lnTo>
                  <a:lnTo>
                    <a:pt x="196964" y="1101051"/>
                  </a:lnTo>
                  <a:lnTo>
                    <a:pt x="119634" y="1175639"/>
                  </a:lnTo>
                  <a:lnTo>
                    <a:pt x="70396" y="1252639"/>
                  </a:lnTo>
                  <a:lnTo>
                    <a:pt x="32194" y="1371955"/>
                  </a:lnTo>
                  <a:lnTo>
                    <a:pt x="0" y="1617141"/>
                  </a:lnTo>
                  <a:lnTo>
                    <a:pt x="3225" y="1962264"/>
                  </a:lnTo>
                  <a:lnTo>
                    <a:pt x="53721" y="2318677"/>
                  </a:lnTo>
                  <a:lnTo>
                    <a:pt x="120700" y="2549715"/>
                  </a:lnTo>
                  <a:lnTo>
                    <a:pt x="193827" y="2705023"/>
                  </a:lnTo>
                  <a:lnTo>
                    <a:pt x="260515" y="2797568"/>
                  </a:lnTo>
                  <a:lnTo>
                    <a:pt x="337642" y="2864777"/>
                  </a:lnTo>
                  <a:lnTo>
                    <a:pt x="395020" y="2893377"/>
                  </a:lnTo>
                  <a:lnTo>
                    <a:pt x="457238" y="2907500"/>
                  </a:lnTo>
                  <a:lnTo>
                    <a:pt x="524395" y="2905887"/>
                  </a:lnTo>
                  <a:lnTo>
                    <a:pt x="3087497" y="3042729"/>
                  </a:lnTo>
                  <a:lnTo>
                    <a:pt x="3183712" y="3042564"/>
                  </a:lnTo>
                  <a:lnTo>
                    <a:pt x="3245866" y="3023717"/>
                  </a:lnTo>
                  <a:lnTo>
                    <a:pt x="3306114" y="2991345"/>
                  </a:lnTo>
                  <a:lnTo>
                    <a:pt x="3392386" y="2920136"/>
                  </a:lnTo>
                  <a:lnTo>
                    <a:pt x="3472954" y="2825496"/>
                  </a:lnTo>
                  <a:lnTo>
                    <a:pt x="3570008" y="2670098"/>
                  </a:lnTo>
                  <a:lnTo>
                    <a:pt x="3671798" y="2442934"/>
                  </a:lnTo>
                  <a:lnTo>
                    <a:pt x="3760000" y="2147697"/>
                  </a:lnTo>
                  <a:lnTo>
                    <a:pt x="3804678" y="1859508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79290" y="2615765"/>
              <a:ext cx="622935" cy="621030"/>
            </a:xfrm>
            <a:custGeom>
              <a:avLst/>
              <a:gdLst/>
              <a:ahLst/>
              <a:cxnLst/>
              <a:rect l="l" t="t" r="r" b="b"/>
              <a:pathLst>
                <a:path w="622935" h="621030">
                  <a:moveTo>
                    <a:pt x="297667" y="0"/>
                  </a:moveTo>
                  <a:lnTo>
                    <a:pt x="252658" y="5574"/>
                  </a:lnTo>
                  <a:lnTo>
                    <a:pt x="209540" y="17147"/>
                  </a:lnTo>
                  <a:lnTo>
                    <a:pt x="168879" y="34323"/>
                  </a:lnTo>
                  <a:lnTo>
                    <a:pt x="131244" y="56706"/>
                  </a:lnTo>
                  <a:lnTo>
                    <a:pt x="97201" y="83900"/>
                  </a:lnTo>
                  <a:lnTo>
                    <a:pt x="67318" y="115510"/>
                  </a:lnTo>
                  <a:lnTo>
                    <a:pt x="42163" y="151140"/>
                  </a:lnTo>
                  <a:lnTo>
                    <a:pt x="22302" y="190393"/>
                  </a:lnTo>
                  <a:lnTo>
                    <a:pt x="8304" y="232875"/>
                  </a:lnTo>
                  <a:lnTo>
                    <a:pt x="736" y="278189"/>
                  </a:lnTo>
                  <a:lnTo>
                    <a:pt x="0" y="324394"/>
                  </a:lnTo>
                  <a:lnTo>
                    <a:pt x="5832" y="369267"/>
                  </a:lnTo>
                  <a:lnTo>
                    <a:pt x="17803" y="412243"/>
                  </a:lnTo>
                  <a:lnTo>
                    <a:pt x="35483" y="452759"/>
                  </a:lnTo>
                  <a:lnTo>
                    <a:pt x="58443" y="490254"/>
                  </a:lnTo>
                  <a:lnTo>
                    <a:pt x="86252" y="524163"/>
                  </a:lnTo>
                  <a:lnTo>
                    <a:pt x="118480" y="553924"/>
                  </a:lnTo>
                  <a:lnTo>
                    <a:pt x="154697" y="578973"/>
                  </a:lnTo>
                  <a:lnTo>
                    <a:pt x="194474" y="598749"/>
                  </a:lnTo>
                  <a:lnTo>
                    <a:pt x="237381" y="612687"/>
                  </a:lnTo>
                  <a:lnTo>
                    <a:pt x="282988" y="620224"/>
                  </a:lnTo>
                  <a:lnTo>
                    <a:pt x="329238" y="620786"/>
                  </a:lnTo>
                  <a:lnTo>
                    <a:pt x="374010" y="614502"/>
                  </a:lnTo>
                  <a:lnTo>
                    <a:pt x="416769" y="601866"/>
                  </a:lnTo>
                  <a:lnTo>
                    <a:pt x="456983" y="583372"/>
                  </a:lnTo>
                  <a:lnTo>
                    <a:pt x="494118" y="559516"/>
                  </a:lnTo>
                  <a:lnTo>
                    <a:pt x="527642" y="530791"/>
                  </a:lnTo>
                  <a:lnTo>
                    <a:pt x="557021" y="497692"/>
                  </a:lnTo>
                  <a:lnTo>
                    <a:pt x="581723" y="460713"/>
                  </a:lnTo>
                  <a:lnTo>
                    <a:pt x="601214" y="420349"/>
                  </a:lnTo>
                  <a:lnTo>
                    <a:pt x="614962" y="377095"/>
                  </a:lnTo>
                  <a:lnTo>
                    <a:pt x="622434" y="331444"/>
                  </a:lnTo>
                  <a:lnTo>
                    <a:pt x="622879" y="281001"/>
                  </a:lnTo>
                  <a:lnTo>
                    <a:pt x="615451" y="232788"/>
                  </a:lnTo>
                  <a:lnTo>
                    <a:pt x="600745" y="187416"/>
                  </a:lnTo>
                  <a:lnTo>
                    <a:pt x="579356" y="145498"/>
                  </a:lnTo>
                  <a:lnTo>
                    <a:pt x="551879" y="107647"/>
                  </a:lnTo>
                  <a:lnTo>
                    <a:pt x="518908" y="74474"/>
                  </a:lnTo>
                  <a:lnTo>
                    <a:pt x="481040" y="46592"/>
                  </a:lnTo>
                  <a:lnTo>
                    <a:pt x="438869" y="24615"/>
                  </a:lnTo>
                  <a:lnTo>
                    <a:pt x="392991" y="9153"/>
                  </a:lnTo>
                  <a:lnTo>
                    <a:pt x="343999" y="820"/>
                  </a:lnTo>
                  <a:lnTo>
                    <a:pt x="297667" y="0"/>
                  </a:lnTo>
                  <a:close/>
                </a:path>
              </a:pathLst>
            </a:custGeom>
            <a:solidFill>
              <a:srgbClr val="863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007802" y="2652973"/>
              <a:ext cx="558800" cy="558165"/>
            </a:xfrm>
            <a:custGeom>
              <a:avLst/>
              <a:gdLst/>
              <a:ahLst/>
              <a:cxnLst/>
              <a:rect l="l" t="t" r="r" b="b"/>
              <a:pathLst>
                <a:path w="558800" h="558164">
                  <a:moveTo>
                    <a:pt x="291790" y="0"/>
                  </a:moveTo>
                  <a:lnTo>
                    <a:pt x="246842" y="1651"/>
                  </a:lnTo>
                  <a:lnTo>
                    <a:pt x="200517" y="10805"/>
                  </a:lnTo>
                  <a:lnTo>
                    <a:pt x="156927" y="27917"/>
                  </a:lnTo>
                  <a:lnTo>
                    <a:pt x="116939" y="52131"/>
                  </a:lnTo>
                  <a:lnTo>
                    <a:pt x="81420" y="82595"/>
                  </a:lnTo>
                  <a:lnTo>
                    <a:pt x="51240" y="118454"/>
                  </a:lnTo>
                  <a:lnTo>
                    <a:pt x="27265" y="158854"/>
                  </a:lnTo>
                  <a:lnTo>
                    <a:pt x="10365" y="202942"/>
                  </a:lnTo>
                  <a:lnTo>
                    <a:pt x="1687" y="246667"/>
                  </a:lnTo>
                  <a:lnTo>
                    <a:pt x="0" y="289686"/>
                  </a:lnTo>
                  <a:lnTo>
                    <a:pt x="4843" y="331441"/>
                  </a:lnTo>
                  <a:lnTo>
                    <a:pt x="15760" y="371372"/>
                  </a:lnTo>
                  <a:lnTo>
                    <a:pt x="32291" y="408919"/>
                  </a:lnTo>
                  <a:lnTo>
                    <a:pt x="53979" y="443524"/>
                  </a:lnTo>
                  <a:lnTo>
                    <a:pt x="80365" y="474627"/>
                  </a:lnTo>
                  <a:lnTo>
                    <a:pt x="110990" y="501668"/>
                  </a:lnTo>
                  <a:lnTo>
                    <a:pt x="145397" y="524090"/>
                  </a:lnTo>
                  <a:lnTo>
                    <a:pt x="183127" y="541332"/>
                  </a:lnTo>
                  <a:lnTo>
                    <a:pt x="223721" y="552836"/>
                  </a:lnTo>
                  <a:lnTo>
                    <a:pt x="266722" y="558041"/>
                  </a:lnTo>
                  <a:lnTo>
                    <a:pt x="311671" y="556389"/>
                  </a:lnTo>
                  <a:lnTo>
                    <a:pt x="358005" y="547435"/>
                  </a:lnTo>
                  <a:lnTo>
                    <a:pt x="401599" y="530789"/>
                  </a:lnTo>
                  <a:lnTo>
                    <a:pt x="441587" y="507107"/>
                  </a:lnTo>
                  <a:lnTo>
                    <a:pt x="477102" y="477043"/>
                  </a:lnTo>
                  <a:lnTo>
                    <a:pt x="507278" y="441250"/>
                  </a:lnTo>
                  <a:lnTo>
                    <a:pt x="531249" y="400384"/>
                  </a:lnTo>
                  <a:lnTo>
                    <a:pt x="548147" y="355099"/>
                  </a:lnTo>
                  <a:lnTo>
                    <a:pt x="556825" y="311374"/>
                  </a:lnTo>
                  <a:lnTo>
                    <a:pt x="558513" y="268354"/>
                  </a:lnTo>
                  <a:lnTo>
                    <a:pt x="553669" y="226600"/>
                  </a:lnTo>
                  <a:lnTo>
                    <a:pt x="542752" y="186669"/>
                  </a:lnTo>
                  <a:lnTo>
                    <a:pt x="526221" y="149122"/>
                  </a:lnTo>
                  <a:lnTo>
                    <a:pt x="504533" y="114517"/>
                  </a:lnTo>
                  <a:lnTo>
                    <a:pt x="478148" y="83414"/>
                  </a:lnTo>
                  <a:lnTo>
                    <a:pt x="447522" y="56372"/>
                  </a:lnTo>
                  <a:lnTo>
                    <a:pt x="413115" y="33950"/>
                  </a:lnTo>
                  <a:lnTo>
                    <a:pt x="375385" y="16708"/>
                  </a:lnTo>
                  <a:lnTo>
                    <a:pt x="334791" y="5205"/>
                  </a:lnTo>
                  <a:lnTo>
                    <a:pt x="291790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57973" y="2702148"/>
              <a:ext cx="454659" cy="455930"/>
            </a:xfrm>
            <a:custGeom>
              <a:avLst/>
              <a:gdLst/>
              <a:ahLst/>
              <a:cxnLst/>
              <a:rect l="l" t="t" r="r" b="b"/>
              <a:pathLst>
                <a:path w="454660" h="455930">
                  <a:moveTo>
                    <a:pt x="237662" y="0"/>
                  </a:moveTo>
                  <a:lnTo>
                    <a:pt x="192853" y="1927"/>
                  </a:lnTo>
                  <a:lnTo>
                    <a:pt x="144153" y="14463"/>
                  </a:lnTo>
                  <a:lnTo>
                    <a:pt x="99848" y="37542"/>
                  </a:lnTo>
                  <a:lnTo>
                    <a:pt x="61587" y="69919"/>
                  </a:lnTo>
                  <a:lnTo>
                    <a:pt x="31017" y="110344"/>
                  </a:lnTo>
                  <a:lnTo>
                    <a:pt x="9786" y="157571"/>
                  </a:lnTo>
                  <a:lnTo>
                    <a:pt x="688" y="201856"/>
                  </a:lnTo>
                  <a:lnTo>
                    <a:pt x="0" y="244979"/>
                  </a:lnTo>
                  <a:lnTo>
                    <a:pt x="7048" y="286172"/>
                  </a:lnTo>
                  <a:lnTo>
                    <a:pt x="21164" y="324665"/>
                  </a:lnTo>
                  <a:lnTo>
                    <a:pt x="41676" y="359690"/>
                  </a:lnTo>
                  <a:lnTo>
                    <a:pt x="67913" y="390479"/>
                  </a:lnTo>
                  <a:lnTo>
                    <a:pt x="99205" y="416261"/>
                  </a:lnTo>
                  <a:lnTo>
                    <a:pt x="134880" y="436269"/>
                  </a:lnTo>
                  <a:lnTo>
                    <a:pt x="174268" y="449734"/>
                  </a:lnTo>
                  <a:lnTo>
                    <a:pt x="216698" y="455887"/>
                  </a:lnTo>
                  <a:lnTo>
                    <a:pt x="261499" y="453959"/>
                  </a:lnTo>
                  <a:lnTo>
                    <a:pt x="310566" y="441424"/>
                  </a:lnTo>
                  <a:lnTo>
                    <a:pt x="355605" y="418345"/>
                  </a:lnTo>
                  <a:lnTo>
                    <a:pt x="394421" y="385968"/>
                  </a:lnTo>
                  <a:lnTo>
                    <a:pt x="424817" y="345543"/>
                  </a:lnTo>
                  <a:lnTo>
                    <a:pt x="444598" y="298316"/>
                  </a:lnTo>
                  <a:lnTo>
                    <a:pt x="453696" y="254031"/>
                  </a:lnTo>
                  <a:lnTo>
                    <a:pt x="454384" y="210908"/>
                  </a:lnTo>
                  <a:lnTo>
                    <a:pt x="447335" y="169715"/>
                  </a:lnTo>
                  <a:lnTo>
                    <a:pt x="433218" y="131222"/>
                  </a:lnTo>
                  <a:lnTo>
                    <a:pt x="412705" y="96197"/>
                  </a:lnTo>
                  <a:lnTo>
                    <a:pt x="386466" y="65408"/>
                  </a:lnTo>
                  <a:lnTo>
                    <a:pt x="355171" y="39626"/>
                  </a:lnTo>
                  <a:lnTo>
                    <a:pt x="319492" y="19617"/>
                  </a:lnTo>
                  <a:lnTo>
                    <a:pt x="280099" y="6152"/>
                  </a:lnTo>
                  <a:lnTo>
                    <a:pt x="237662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399615" y="2909358"/>
              <a:ext cx="614045" cy="608330"/>
            </a:xfrm>
            <a:custGeom>
              <a:avLst/>
              <a:gdLst/>
              <a:ahLst/>
              <a:cxnLst/>
              <a:rect l="l" t="t" r="r" b="b"/>
              <a:pathLst>
                <a:path w="614045" h="608329">
                  <a:moveTo>
                    <a:pt x="300672" y="0"/>
                  </a:moveTo>
                  <a:lnTo>
                    <a:pt x="257508" y="3735"/>
                  </a:lnTo>
                  <a:lnTo>
                    <a:pt x="216155" y="13190"/>
                  </a:lnTo>
                  <a:lnTo>
                    <a:pt x="177065" y="27983"/>
                  </a:lnTo>
                  <a:lnTo>
                    <a:pt x="140690" y="47730"/>
                  </a:lnTo>
                  <a:lnTo>
                    <a:pt x="107482" y="72047"/>
                  </a:lnTo>
                  <a:lnTo>
                    <a:pt x="77891" y="100551"/>
                  </a:lnTo>
                  <a:lnTo>
                    <a:pt x="52369" y="132859"/>
                  </a:lnTo>
                  <a:lnTo>
                    <a:pt x="31367" y="168588"/>
                  </a:lnTo>
                  <a:lnTo>
                    <a:pt x="15338" y="207354"/>
                  </a:lnTo>
                  <a:lnTo>
                    <a:pt x="4731" y="248774"/>
                  </a:lnTo>
                  <a:lnTo>
                    <a:pt x="0" y="292465"/>
                  </a:lnTo>
                  <a:lnTo>
                    <a:pt x="1594" y="338043"/>
                  </a:lnTo>
                  <a:lnTo>
                    <a:pt x="12456" y="388896"/>
                  </a:lnTo>
                  <a:lnTo>
                    <a:pt x="31464" y="436543"/>
                  </a:lnTo>
                  <a:lnTo>
                    <a:pt x="57884" y="480125"/>
                  </a:lnTo>
                  <a:lnTo>
                    <a:pt x="90981" y="518780"/>
                  </a:lnTo>
                  <a:lnTo>
                    <a:pt x="130022" y="551649"/>
                  </a:lnTo>
                  <a:lnTo>
                    <a:pt x="174270" y="577870"/>
                  </a:lnTo>
                  <a:lnTo>
                    <a:pt x="222993" y="596583"/>
                  </a:lnTo>
                  <a:lnTo>
                    <a:pt x="268427" y="605428"/>
                  </a:lnTo>
                  <a:lnTo>
                    <a:pt x="312952" y="607790"/>
                  </a:lnTo>
                  <a:lnTo>
                    <a:pt x="356117" y="604052"/>
                  </a:lnTo>
                  <a:lnTo>
                    <a:pt x="397470" y="594595"/>
                  </a:lnTo>
                  <a:lnTo>
                    <a:pt x="436559" y="579802"/>
                  </a:lnTo>
                  <a:lnTo>
                    <a:pt x="472934" y="560055"/>
                  </a:lnTo>
                  <a:lnTo>
                    <a:pt x="506143" y="535736"/>
                  </a:lnTo>
                  <a:lnTo>
                    <a:pt x="535734" y="507227"/>
                  </a:lnTo>
                  <a:lnTo>
                    <a:pt x="561256" y="474909"/>
                  </a:lnTo>
                  <a:lnTo>
                    <a:pt x="582257" y="439166"/>
                  </a:lnTo>
                  <a:lnTo>
                    <a:pt x="598287" y="400378"/>
                  </a:lnTo>
                  <a:lnTo>
                    <a:pt x="608893" y="358929"/>
                  </a:lnTo>
                  <a:lnTo>
                    <a:pt x="613625" y="315200"/>
                  </a:lnTo>
                  <a:lnTo>
                    <a:pt x="612031" y="269573"/>
                  </a:lnTo>
                  <a:lnTo>
                    <a:pt x="604083" y="224863"/>
                  </a:lnTo>
                  <a:lnTo>
                    <a:pt x="589247" y="182266"/>
                  </a:lnTo>
                  <a:lnTo>
                    <a:pt x="568148" y="142500"/>
                  </a:lnTo>
                  <a:lnTo>
                    <a:pt x="541412" y="106282"/>
                  </a:lnTo>
                  <a:lnTo>
                    <a:pt x="509667" y="74328"/>
                  </a:lnTo>
                  <a:lnTo>
                    <a:pt x="473537" y="47356"/>
                  </a:lnTo>
                  <a:lnTo>
                    <a:pt x="433650" y="26082"/>
                  </a:lnTo>
                  <a:lnTo>
                    <a:pt x="390632" y="11224"/>
                  </a:lnTo>
                  <a:lnTo>
                    <a:pt x="345198" y="2368"/>
                  </a:lnTo>
                  <a:lnTo>
                    <a:pt x="300672" y="0"/>
                  </a:lnTo>
                  <a:close/>
                </a:path>
              </a:pathLst>
            </a:custGeom>
            <a:solidFill>
              <a:srgbClr val="863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425195" y="2934151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291953" y="0"/>
                  </a:moveTo>
                  <a:lnTo>
                    <a:pt x="247036" y="1646"/>
                  </a:lnTo>
                  <a:lnTo>
                    <a:pt x="200673" y="10817"/>
                  </a:lnTo>
                  <a:lnTo>
                    <a:pt x="157048" y="27967"/>
                  </a:lnTo>
                  <a:lnTo>
                    <a:pt x="117028" y="52226"/>
                  </a:lnTo>
                  <a:lnTo>
                    <a:pt x="81482" y="82722"/>
                  </a:lnTo>
                  <a:lnTo>
                    <a:pt x="51279" y="118587"/>
                  </a:lnTo>
                  <a:lnTo>
                    <a:pt x="27285" y="158949"/>
                  </a:lnTo>
                  <a:lnTo>
                    <a:pt x="10369" y="202937"/>
                  </a:lnTo>
                  <a:lnTo>
                    <a:pt x="1687" y="246664"/>
                  </a:lnTo>
                  <a:lnTo>
                    <a:pt x="0" y="289691"/>
                  </a:lnTo>
                  <a:lnTo>
                    <a:pt x="4849" y="331458"/>
                  </a:lnTo>
                  <a:lnTo>
                    <a:pt x="15776" y="371403"/>
                  </a:lnTo>
                  <a:lnTo>
                    <a:pt x="32322" y="408968"/>
                  </a:lnTo>
                  <a:lnTo>
                    <a:pt x="54028" y="443592"/>
                  </a:lnTo>
                  <a:lnTo>
                    <a:pt x="80436" y="474715"/>
                  </a:lnTo>
                  <a:lnTo>
                    <a:pt x="111086" y="501777"/>
                  </a:lnTo>
                  <a:lnTo>
                    <a:pt x="145521" y="524218"/>
                  </a:lnTo>
                  <a:lnTo>
                    <a:pt x="183282" y="541479"/>
                  </a:lnTo>
                  <a:lnTo>
                    <a:pt x="223909" y="552998"/>
                  </a:lnTo>
                  <a:lnTo>
                    <a:pt x="266944" y="558217"/>
                  </a:lnTo>
                  <a:lnTo>
                    <a:pt x="311929" y="556574"/>
                  </a:lnTo>
                  <a:lnTo>
                    <a:pt x="359577" y="547406"/>
                  </a:lnTo>
                  <a:lnTo>
                    <a:pt x="404052" y="530260"/>
                  </a:lnTo>
                  <a:lnTo>
                    <a:pt x="444483" y="506000"/>
                  </a:lnTo>
                  <a:lnTo>
                    <a:pt x="479994" y="475489"/>
                  </a:lnTo>
                  <a:lnTo>
                    <a:pt x="509713" y="439592"/>
                  </a:lnTo>
                  <a:lnTo>
                    <a:pt x="532766" y="399172"/>
                  </a:lnTo>
                  <a:lnTo>
                    <a:pt x="548278" y="355093"/>
                  </a:lnTo>
                  <a:lnTo>
                    <a:pt x="556961" y="311431"/>
                  </a:lnTo>
                  <a:lnTo>
                    <a:pt x="558649" y="268454"/>
                  </a:lnTo>
                  <a:lnTo>
                    <a:pt x="553802" y="226724"/>
                  </a:lnTo>
                  <a:lnTo>
                    <a:pt x="542881" y="186804"/>
                  </a:lnTo>
                  <a:lnTo>
                    <a:pt x="526344" y="149255"/>
                  </a:lnTo>
                  <a:lnTo>
                    <a:pt x="504651" y="114639"/>
                  </a:lnTo>
                  <a:lnTo>
                    <a:pt x="478261" y="83518"/>
                  </a:lnTo>
                  <a:lnTo>
                    <a:pt x="447635" y="56453"/>
                  </a:lnTo>
                  <a:lnTo>
                    <a:pt x="413231" y="34007"/>
                  </a:lnTo>
                  <a:lnTo>
                    <a:pt x="375510" y="16742"/>
                  </a:lnTo>
                  <a:lnTo>
                    <a:pt x="334931" y="5219"/>
                  </a:lnTo>
                  <a:lnTo>
                    <a:pt x="291953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479214" y="2983328"/>
              <a:ext cx="454659" cy="456565"/>
            </a:xfrm>
            <a:custGeom>
              <a:avLst/>
              <a:gdLst/>
              <a:ahLst/>
              <a:cxnLst/>
              <a:rect l="l" t="t" r="r" b="b"/>
              <a:pathLst>
                <a:path w="454659" h="456564">
                  <a:moveTo>
                    <a:pt x="237781" y="0"/>
                  </a:moveTo>
                  <a:lnTo>
                    <a:pt x="193017" y="1920"/>
                  </a:lnTo>
                  <a:lnTo>
                    <a:pt x="144279" y="14486"/>
                  </a:lnTo>
                  <a:lnTo>
                    <a:pt x="99938" y="37626"/>
                  </a:lnTo>
                  <a:lnTo>
                    <a:pt x="61644" y="70048"/>
                  </a:lnTo>
                  <a:lnTo>
                    <a:pt x="31045" y="110459"/>
                  </a:lnTo>
                  <a:lnTo>
                    <a:pt x="9791" y="157564"/>
                  </a:lnTo>
                  <a:lnTo>
                    <a:pt x="688" y="201854"/>
                  </a:lnTo>
                  <a:lnTo>
                    <a:pt x="0" y="244991"/>
                  </a:lnTo>
                  <a:lnTo>
                    <a:pt x="7055" y="286205"/>
                  </a:lnTo>
                  <a:lnTo>
                    <a:pt x="21182" y="324725"/>
                  </a:lnTo>
                  <a:lnTo>
                    <a:pt x="41711" y="359779"/>
                  </a:lnTo>
                  <a:lnTo>
                    <a:pt x="67970" y="390598"/>
                  </a:lnTo>
                  <a:lnTo>
                    <a:pt x="99287" y="416409"/>
                  </a:lnTo>
                  <a:lnTo>
                    <a:pt x="134993" y="436444"/>
                  </a:lnTo>
                  <a:lnTo>
                    <a:pt x="174416" y="449930"/>
                  </a:lnTo>
                  <a:lnTo>
                    <a:pt x="216884" y="456097"/>
                  </a:lnTo>
                  <a:lnTo>
                    <a:pt x="261727" y="454174"/>
                  </a:lnTo>
                  <a:lnTo>
                    <a:pt x="310310" y="441263"/>
                  </a:lnTo>
                  <a:lnTo>
                    <a:pt x="354557" y="417399"/>
                  </a:lnTo>
                  <a:lnTo>
                    <a:pt x="392803" y="384405"/>
                  </a:lnTo>
                  <a:lnTo>
                    <a:pt x="423384" y="344101"/>
                  </a:lnTo>
                  <a:lnTo>
                    <a:pt x="444635" y="298309"/>
                  </a:lnTo>
                  <a:lnTo>
                    <a:pt x="453738" y="254095"/>
                  </a:lnTo>
                  <a:lnTo>
                    <a:pt x="454428" y="211016"/>
                  </a:lnTo>
                  <a:lnTo>
                    <a:pt x="447378" y="169845"/>
                  </a:lnTo>
                  <a:lnTo>
                    <a:pt x="433259" y="131355"/>
                  </a:lnTo>
                  <a:lnTo>
                    <a:pt x="412745" y="96318"/>
                  </a:lnTo>
                  <a:lnTo>
                    <a:pt x="386508" y="65508"/>
                  </a:lnTo>
                  <a:lnTo>
                    <a:pt x="355221" y="39698"/>
                  </a:lnTo>
                  <a:lnTo>
                    <a:pt x="319555" y="19662"/>
                  </a:lnTo>
                  <a:lnTo>
                    <a:pt x="280185" y="6171"/>
                  </a:lnTo>
                  <a:lnTo>
                    <a:pt x="23778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67759" y="2867329"/>
              <a:ext cx="3867785" cy="570230"/>
            </a:xfrm>
            <a:custGeom>
              <a:avLst/>
              <a:gdLst/>
              <a:ahLst/>
              <a:cxnLst/>
              <a:rect l="l" t="t" r="r" b="b"/>
              <a:pathLst>
                <a:path w="3867784" h="570229">
                  <a:moveTo>
                    <a:pt x="447738" y="59385"/>
                  </a:moveTo>
                  <a:lnTo>
                    <a:pt x="446722" y="38519"/>
                  </a:lnTo>
                  <a:lnTo>
                    <a:pt x="443572" y="18364"/>
                  </a:lnTo>
                  <a:lnTo>
                    <a:pt x="438619" y="0"/>
                  </a:lnTo>
                  <a:lnTo>
                    <a:pt x="396671" y="34239"/>
                  </a:lnTo>
                  <a:lnTo>
                    <a:pt x="358101" y="61341"/>
                  </a:lnTo>
                  <a:lnTo>
                    <a:pt x="317030" y="85598"/>
                  </a:lnTo>
                  <a:lnTo>
                    <a:pt x="273824" y="106984"/>
                  </a:lnTo>
                  <a:lnTo>
                    <a:pt x="228841" y="125539"/>
                  </a:lnTo>
                  <a:lnTo>
                    <a:pt x="187528" y="138188"/>
                  </a:lnTo>
                  <a:lnTo>
                    <a:pt x="144449" y="146926"/>
                  </a:lnTo>
                  <a:lnTo>
                    <a:pt x="100634" y="150672"/>
                  </a:lnTo>
                  <a:lnTo>
                    <a:pt x="57188" y="148361"/>
                  </a:lnTo>
                  <a:lnTo>
                    <a:pt x="0" y="136944"/>
                  </a:lnTo>
                  <a:lnTo>
                    <a:pt x="23177" y="184137"/>
                  </a:lnTo>
                  <a:lnTo>
                    <a:pt x="55524" y="224358"/>
                  </a:lnTo>
                  <a:lnTo>
                    <a:pt x="96100" y="256146"/>
                  </a:lnTo>
                  <a:lnTo>
                    <a:pt x="144005" y="278104"/>
                  </a:lnTo>
                  <a:lnTo>
                    <a:pt x="198335" y="288785"/>
                  </a:lnTo>
                  <a:lnTo>
                    <a:pt x="244652" y="288239"/>
                  </a:lnTo>
                  <a:lnTo>
                    <a:pt x="288556" y="278612"/>
                  </a:lnTo>
                  <a:lnTo>
                    <a:pt x="329069" y="260807"/>
                  </a:lnTo>
                  <a:lnTo>
                    <a:pt x="365201" y="235686"/>
                  </a:lnTo>
                  <a:lnTo>
                    <a:pt x="395973" y="204152"/>
                  </a:lnTo>
                  <a:lnTo>
                    <a:pt x="420395" y="167093"/>
                  </a:lnTo>
                  <a:lnTo>
                    <a:pt x="437476" y="125374"/>
                  </a:lnTo>
                  <a:lnTo>
                    <a:pt x="446252" y="79883"/>
                  </a:lnTo>
                  <a:lnTo>
                    <a:pt x="447738" y="59385"/>
                  </a:lnTo>
                  <a:close/>
                </a:path>
                <a:path w="3867784" h="570229">
                  <a:moveTo>
                    <a:pt x="3867531" y="342036"/>
                  </a:moveTo>
                  <a:lnTo>
                    <a:pt x="3841292" y="359156"/>
                  </a:lnTo>
                  <a:lnTo>
                    <a:pt x="3817912" y="376275"/>
                  </a:lnTo>
                  <a:lnTo>
                    <a:pt x="3777119" y="397548"/>
                  </a:lnTo>
                  <a:lnTo>
                    <a:pt x="3734930" y="415264"/>
                  </a:lnTo>
                  <a:lnTo>
                    <a:pt x="3691356" y="428701"/>
                  </a:lnTo>
                  <a:lnTo>
                    <a:pt x="3646449" y="437134"/>
                  </a:lnTo>
                  <a:lnTo>
                    <a:pt x="3602977" y="439928"/>
                  </a:lnTo>
                  <a:lnTo>
                    <a:pt x="3559137" y="436664"/>
                  </a:lnTo>
                  <a:lnTo>
                    <a:pt x="3516020" y="426974"/>
                  </a:lnTo>
                  <a:lnTo>
                    <a:pt x="3474682" y="410514"/>
                  </a:lnTo>
                  <a:lnTo>
                    <a:pt x="3427984" y="383235"/>
                  </a:lnTo>
                  <a:lnTo>
                    <a:pt x="3413607" y="372465"/>
                  </a:lnTo>
                  <a:lnTo>
                    <a:pt x="3426752" y="421982"/>
                  </a:lnTo>
                  <a:lnTo>
                    <a:pt x="3450082" y="466852"/>
                  </a:lnTo>
                  <a:lnTo>
                    <a:pt x="3482314" y="505574"/>
                  </a:lnTo>
                  <a:lnTo>
                    <a:pt x="3522180" y="536689"/>
                  </a:lnTo>
                  <a:lnTo>
                    <a:pt x="3568420" y="558711"/>
                  </a:lnTo>
                  <a:lnTo>
                    <a:pt x="3619741" y="570179"/>
                  </a:lnTo>
                  <a:lnTo>
                    <a:pt x="3665994" y="569620"/>
                  </a:lnTo>
                  <a:lnTo>
                    <a:pt x="3709847" y="559968"/>
                  </a:lnTo>
                  <a:lnTo>
                    <a:pt x="3750335" y="542124"/>
                  </a:lnTo>
                  <a:lnTo>
                    <a:pt x="3786454" y="516966"/>
                  </a:lnTo>
                  <a:lnTo>
                    <a:pt x="3817226" y="485394"/>
                  </a:lnTo>
                  <a:lnTo>
                    <a:pt x="3841661" y="448297"/>
                  </a:lnTo>
                  <a:lnTo>
                    <a:pt x="3858755" y="406552"/>
                  </a:lnTo>
                  <a:lnTo>
                    <a:pt x="3867531" y="361061"/>
                  </a:lnTo>
                  <a:lnTo>
                    <a:pt x="3867531" y="342036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840761" y="1988001"/>
              <a:ext cx="2371725" cy="979805"/>
            </a:xfrm>
            <a:custGeom>
              <a:avLst/>
              <a:gdLst/>
              <a:ahLst/>
              <a:cxnLst/>
              <a:rect l="l" t="t" r="r" b="b"/>
              <a:pathLst>
                <a:path w="2371725" h="979805">
                  <a:moveTo>
                    <a:pt x="462790" y="1255"/>
                  </a:moveTo>
                  <a:lnTo>
                    <a:pt x="415948" y="0"/>
                  </a:lnTo>
                  <a:lnTo>
                    <a:pt x="370197" y="3687"/>
                  </a:lnTo>
                  <a:lnTo>
                    <a:pt x="325816" y="12086"/>
                  </a:lnTo>
                  <a:lnTo>
                    <a:pt x="283082" y="24968"/>
                  </a:lnTo>
                  <a:lnTo>
                    <a:pt x="203669" y="63254"/>
                  </a:lnTo>
                  <a:lnTo>
                    <a:pt x="134183" y="116702"/>
                  </a:lnTo>
                  <a:lnTo>
                    <a:pt x="76846" y="183467"/>
                  </a:lnTo>
                  <a:lnTo>
                    <a:pt x="33884" y="261707"/>
                  </a:lnTo>
                  <a:lnTo>
                    <a:pt x="18488" y="304553"/>
                  </a:lnTo>
                  <a:lnTo>
                    <a:pt x="7519" y="349576"/>
                  </a:lnTo>
                  <a:lnTo>
                    <a:pt x="1257" y="396545"/>
                  </a:lnTo>
                  <a:lnTo>
                    <a:pt x="0" y="443258"/>
                  </a:lnTo>
                  <a:lnTo>
                    <a:pt x="3691" y="488874"/>
                  </a:lnTo>
                  <a:lnTo>
                    <a:pt x="12095" y="533119"/>
                  </a:lnTo>
                  <a:lnTo>
                    <a:pt x="42089" y="616386"/>
                  </a:lnTo>
                  <a:lnTo>
                    <a:pt x="88084" y="690851"/>
                  </a:lnTo>
                  <a:lnTo>
                    <a:pt x="148181" y="754304"/>
                  </a:lnTo>
                  <a:lnTo>
                    <a:pt x="220484" y="804536"/>
                  </a:lnTo>
                  <a:lnTo>
                    <a:pt x="303093" y="839339"/>
                  </a:lnTo>
                  <a:lnTo>
                    <a:pt x="347670" y="850263"/>
                  </a:lnTo>
                  <a:lnTo>
                    <a:pt x="394112" y="856502"/>
                  </a:lnTo>
                  <a:lnTo>
                    <a:pt x="1908339" y="978227"/>
                  </a:lnTo>
                  <a:lnTo>
                    <a:pt x="1955160" y="979484"/>
                  </a:lnTo>
                  <a:lnTo>
                    <a:pt x="2000895" y="975805"/>
                  </a:lnTo>
                  <a:lnTo>
                    <a:pt x="2045268" y="967427"/>
                  </a:lnTo>
                  <a:lnTo>
                    <a:pt x="2128807" y="937523"/>
                  </a:lnTo>
                  <a:lnTo>
                    <a:pt x="2203547" y="891671"/>
                  </a:lnTo>
                  <a:lnTo>
                    <a:pt x="2267257" y="831769"/>
                  </a:lnTo>
                  <a:lnTo>
                    <a:pt x="2317707" y="759715"/>
                  </a:lnTo>
                  <a:lnTo>
                    <a:pt x="2352666" y="677406"/>
                  </a:lnTo>
                  <a:lnTo>
                    <a:pt x="2363640" y="632999"/>
                  </a:lnTo>
                  <a:lnTo>
                    <a:pt x="2369904" y="586741"/>
                  </a:lnTo>
                  <a:lnTo>
                    <a:pt x="2371166" y="540084"/>
                  </a:lnTo>
                  <a:lnTo>
                    <a:pt x="2367473" y="494507"/>
                  </a:lnTo>
                  <a:lnTo>
                    <a:pt x="2359066" y="450290"/>
                  </a:lnTo>
                  <a:lnTo>
                    <a:pt x="2329058" y="367042"/>
                  </a:lnTo>
                  <a:lnTo>
                    <a:pt x="2283046" y="292562"/>
                  </a:lnTo>
                  <a:lnTo>
                    <a:pt x="2222934" y="229074"/>
                  </a:lnTo>
                  <a:lnTo>
                    <a:pt x="2150627" y="178800"/>
                  </a:lnTo>
                  <a:lnTo>
                    <a:pt x="2068031" y="143963"/>
                  </a:lnTo>
                  <a:lnTo>
                    <a:pt x="2023469" y="133027"/>
                  </a:lnTo>
                  <a:lnTo>
                    <a:pt x="462790" y="1255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09996" y="2004790"/>
              <a:ext cx="2213986" cy="912939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4978723" y="2076130"/>
              <a:ext cx="2095500" cy="803275"/>
            </a:xfrm>
            <a:custGeom>
              <a:avLst/>
              <a:gdLst/>
              <a:ahLst/>
              <a:cxnLst/>
              <a:rect l="l" t="t" r="r" b="b"/>
              <a:pathLst>
                <a:path w="2095500" h="803275">
                  <a:moveTo>
                    <a:pt x="327265" y="0"/>
                  </a:moveTo>
                  <a:lnTo>
                    <a:pt x="281545" y="5510"/>
                  </a:lnTo>
                  <a:lnTo>
                    <a:pt x="237678" y="16778"/>
                  </a:lnTo>
                  <a:lnTo>
                    <a:pt x="196116" y="33431"/>
                  </a:lnTo>
                  <a:lnTo>
                    <a:pt x="157308" y="55098"/>
                  </a:lnTo>
                  <a:lnTo>
                    <a:pt x="121705" y="81410"/>
                  </a:lnTo>
                  <a:lnTo>
                    <a:pt x="89758" y="111994"/>
                  </a:lnTo>
                  <a:lnTo>
                    <a:pt x="61917" y="146480"/>
                  </a:lnTo>
                  <a:lnTo>
                    <a:pt x="38632" y="184497"/>
                  </a:lnTo>
                  <a:lnTo>
                    <a:pt x="20354" y="225674"/>
                  </a:lnTo>
                  <a:lnTo>
                    <a:pt x="7533" y="269640"/>
                  </a:lnTo>
                  <a:lnTo>
                    <a:pt x="620" y="316024"/>
                  </a:lnTo>
                  <a:lnTo>
                    <a:pt x="0" y="363016"/>
                  </a:lnTo>
                  <a:lnTo>
                    <a:pt x="5525" y="408598"/>
                  </a:lnTo>
                  <a:lnTo>
                    <a:pt x="16826" y="452321"/>
                  </a:lnTo>
                  <a:lnTo>
                    <a:pt x="33531" y="493740"/>
                  </a:lnTo>
                  <a:lnTo>
                    <a:pt x="55268" y="532407"/>
                  </a:lnTo>
                  <a:lnTo>
                    <a:pt x="81668" y="567875"/>
                  </a:lnTo>
                  <a:lnTo>
                    <a:pt x="112359" y="599698"/>
                  </a:lnTo>
                  <a:lnTo>
                    <a:pt x="146970" y="627429"/>
                  </a:lnTo>
                  <a:lnTo>
                    <a:pt x="185130" y="650620"/>
                  </a:lnTo>
                  <a:lnTo>
                    <a:pt x="226468" y="668825"/>
                  </a:lnTo>
                  <a:lnTo>
                    <a:pt x="270614" y="681598"/>
                  </a:lnTo>
                  <a:lnTo>
                    <a:pt x="317195" y="688491"/>
                  </a:lnTo>
                  <a:lnTo>
                    <a:pt x="1720754" y="802608"/>
                  </a:lnTo>
                  <a:lnTo>
                    <a:pt x="1767838" y="803225"/>
                  </a:lnTo>
                  <a:lnTo>
                    <a:pt x="1813386" y="797714"/>
                  </a:lnTo>
                  <a:lnTo>
                    <a:pt x="1856991" y="786447"/>
                  </a:lnTo>
                  <a:lnTo>
                    <a:pt x="1898243" y="769794"/>
                  </a:lnTo>
                  <a:lnTo>
                    <a:pt x="1936734" y="748126"/>
                  </a:lnTo>
                  <a:lnTo>
                    <a:pt x="1972054" y="721815"/>
                  </a:lnTo>
                  <a:lnTo>
                    <a:pt x="2003796" y="691231"/>
                  </a:lnTo>
                  <a:lnTo>
                    <a:pt x="2031551" y="656745"/>
                  </a:lnTo>
                  <a:lnTo>
                    <a:pt x="2054910" y="618728"/>
                  </a:lnTo>
                  <a:lnTo>
                    <a:pt x="2073464" y="577551"/>
                  </a:lnTo>
                  <a:lnTo>
                    <a:pt x="2086805" y="533584"/>
                  </a:lnTo>
                  <a:lnTo>
                    <a:pt x="2094523" y="487200"/>
                  </a:lnTo>
                  <a:lnTo>
                    <a:pt x="2095148" y="440208"/>
                  </a:lnTo>
                  <a:lnTo>
                    <a:pt x="2089634" y="394627"/>
                  </a:lnTo>
                  <a:lnTo>
                    <a:pt x="2078350" y="350903"/>
                  </a:lnTo>
                  <a:lnTo>
                    <a:pt x="2061665" y="309485"/>
                  </a:lnTo>
                  <a:lnTo>
                    <a:pt x="2039947" y="270818"/>
                  </a:lnTo>
                  <a:lnTo>
                    <a:pt x="2013567" y="235349"/>
                  </a:lnTo>
                  <a:lnTo>
                    <a:pt x="1982892" y="203526"/>
                  </a:lnTo>
                  <a:lnTo>
                    <a:pt x="1948291" y="175796"/>
                  </a:lnTo>
                  <a:lnTo>
                    <a:pt x="1910134" y="152604"/>
                  </a:lnTo>
                  <a:lnTo>
                    <a:pt x="1868789" y="134399"/>
                  </a:lnTo>
                  <a:lnTo>
                    <a:pt x="1824626" y="121626"/>
                  </a:lnTo>
                  <a:lnTo>
                    <a:pt x="1778012" y="114734"/>
                  </a:lnTo>
                  <a:lnTo>
                    <a:pt x="374389" y="616"/>
                  </a:lnTo>
                  <a:lnTo>
                    <a:pt x="327265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24513" y="2156946"/>
              <a:ext cx="1984953" cy="608626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069573" y="2182545"/>
              <a:ext cx="1901189" cy="511175"/>
            </a:xfrm>
            <a:custGeom>
              <a:avLst/>
              <a:gdLst/>
              <a:ahLst/>
              <a:cxnLst/>
              <a:rect l="l" t="t" r="r" b="b"/>
              <a:pathLst>
                <a:path w="1901190" h="511175">
                  <a:moveTo>
                    <a:pt x="239090" y="288785"/>
                  </a:moveTo>
                  <a:lnTo>
                    <a:pt x="232067" y="240525"/>
                  </a:lnTo>
                  <a:lnTo>
                    <a:pt x="177520" y="191846"/>
                  </a:lnTo>
                  <a:lnTo>
                    <a:pt x="123342" y="167767"/>
                  </a:lnTo>
                  <a:lnTo>
                    <a:pt x="102666" y="155829"/>
                  </a:lnTo>
                  <a:lnTo>
                    <a:pt x="86639" y="142379"/>
                  </a:lnTo>
                  <a:lnTo>
                    <a:pt x="75615" y="127431"/>
                  </a:lnTo>
                  <a:lnTo>
                    <a:pt x="69964" y="111036"/>
                  </a:lnTo>
                  <a:lnTo>
                    <a:pt x="68414" y="102476"/>
                  </a:lnTo>
                  <a:lnTo>
                    <a:pt x="68999" y="93916"/>
                  </a:lnTo>
                  <a:lnTo>
                    <a:pt x="88785" y="59143"/>
                  </a:lnTo>
                  <a:lnTo>
                    <a:pt x="96647" y="57772"/>
                  </a:lnTo>
                  <a:lnTo>
                    <a:pt x="104584" y="57899"/>
                  </a:lnTo>
                  <a:lnTo>
                    <a:pt x="138607" y="92011"/>
                  </a:lnTo>
                  <a:lnTo>
                    <a:pt x="138607" y="137655"/>
                  </a:lnTo>
                  <a:lnTo>
                    <a:pt x="207251" y="152869"/>
                  </a:lnTo>
                  <a:lnTo>
                    <a:pt x="211607" y="137960"/>
                  </a:lnTo>
                  <a:lnTo>
                    <a:pt x="213448" y="121970"/>
                  </a:lnTo>
                  <a:lnTo>
                    <a:pt x="213156" y="105270"/>
                  </a:lnTo>
                  <a:lnTo>
                    <a:pt x="197243" y="54444"/>
                  </a:lnTo>
                  <a:lnTo>
                    <a:pt x="169113" y="23545"/>
                  </a:lnTo>
                  <a:lnTo>
                    <a:pt x="131940" y="3568"/>
                  </a:lnTo>
                  <a:lnTo>
                    <a:pt x="111201" y="0"/>
                  </a:lnTo>
                  <a:lnTo>
                    <a:pt x="89014" y="711"/>
                  </a:lnTo>
                  <a:lnTo>
                    <a:pt x="51841" y="17830"/>
                  </a:lnTo>
                  <a:lnTo>
                    <a:pt x="20370" y="46367"/>
                  </a:lnTo>
                  <a:lnTo>
                    <a:pt x="2260" y="86779"/>
                  </a:lnTo>
                  <a:lnTo>
                    <a:pt x="0" y="107886"/>
                  </a:lnTo>
                  <a:lnTo>
                    <a:pt x="1308" y="130048"/>
                  </a:lnTo>
                  <a:lnTo>
                    <a:pt x="16548" y="169710"/>
                  </a:lnTo>
                  <a:lnTo>
                    <a:pt x="43243" y="198208"/>
                  </a:lnTo>
                  <a:lnTo>
                    <a:pt x="124904" y="241947"/>
                  </a:lnTo>
                  <a:lnTo>
                    <a:pt x="135750" y="247650"/>
                  </a:lnTo>
                  <a:lnTo>
                    <a:pt x="166255" y="272859"/>
                  </a:lnTo>
                  <a:lnTo>
                    <a:pt x="172923" y="289496"/>
                  </a:lnTo>
                  <a:lnTo>
                    <a:pt x="172808" y="297408"/>
                  </a:lnTo>
                  <a:lnTo>
                    <a:pt x="148145" y="326821"/>
                  </a:lnTo>
                  <a:lnTo>
                    <a:pt x="131572" y="328371"/>
                  </a:lnTo>
                  <a:lnTo>
                    <a:pt x="121450" y="325640"/>
                  </a:lnTo>
                  <a:lnTo>
                    <a:pt x="89674" y="300850"/>
                  </a:lnTo>
                  <a:lnTo>
                    <a:pt x="62318" y="262864"/>
                  </a:lnTo>
                  <a:lnTo>
                    <a:pt x="16548" y="297103"/>
                  </a:lnTo>
                  <a:lnTo>
                    <a:pt x="41821" y="333717"/>
                  </a:lnTo>
                  <a:lnTo>
                    <a:pt x="69964" y="361772"/>
                  </a:lnTo>
                  <a:lnTo>
                    <a:pt x="109042" y="385076"/>
                  </a:lnTo>
                  <a:lnTo>
                    <a:pt x="131102" y="389051"/>
                  </a:lnTo>
                  <a:lnTo>
                    <a:pt x="153873" y="388404"/>
                  </a:lnTo>
                  <a:lnTo>
                    <a:pt x="189153" y="373189"/>
                  </a:lnTo>
                  <a:lnTo>
                    <a:pt x="218706" y="346557"/>
                  </a:lnTo>
                  <a:lnTo>
                    <a:pt x="236829" y="309473"/>
                  </a:lnTo>
                  <a:lnTo>
                    <a:pt x="239090" y="288785"/>
                  </a:lnTo>
                  <a:close/>
                </a:path>
                <a:path w="1901190" h="511175">
                  <a:moveTo>
                    <a:pt x="436130" y="194398"/>
                  </a:moveTo>
                  <a:lnTo>
                    <a:pt x="435648" y="122923"/>
                  </a:lnTo>
                  <a:lnTo>
                    <a:pt x="413766" y="79832"/>
                  </a:lnTo>
                  <a:lnTo>
                    <a:pt x="378904" y="65379"/>
                  </a:lnTo>
                  <a:lnTo>
                    <a:pt x="367449" y="66154"/>
                  </a:lnTo>
                  <a:lnTo>
                    <a:pt x="322402" y="89814"/>
                  </a:lnTo>
                  <a:lnTo>
                    <a:pt x="298805" y="122440"/>
                  </a:lnTo>
                  <a:lnTo>
                    <a:pt x="279260" y="174117"/>
                  </a:lnTo>
                  <a:lnTo>
                    <a:pt x="268300" y="228638"/>
                  </a:lnTo>
                  <a:lnTo>
                    <a:pt x="267462" y="250748"/>
                  </a:lnTo>
                  <a:lnTo>
                    <a:pt x="270205" y="271424"/>
                  </a:lnTo>
                  <a:lnTo>
                    <a:pt x="283527" y="308521"/>
                  </a:lnTo>
                  <a:lnTo>
                    <a:pt x="325386" y="342214"/>
                  </a:lnTo>
                  <a:lnTo>
                    <a:pt x="361022" y="347332"/>
                  </a:lnTo>
                  <a:lnTo>
                    <a:pt x="376034" y="344182"/>
                  </a:lnTo>
                  <a:lnTo>
                    <a:pt x="410895" y="314693"/>
                  </a:lnTo>
                  <a:lnTo>
                    <a:pt x="429145" y="280466"/>
                  </a:lnTo>
                  <a:lnTo>
                    <a:pt x="436130" y="259067"/>
                  </a:lnTo>
                  <a:lnTo>
                    <a:pt x="386537" y="251460"/>
                  </a:lnTo>
                  <a:lnTo>
                    <a:pt x="375081" y="274281"/>
                  </a:lnTo>
                  <a:lnTo>
                    <a:pt x="375081" y="278091"/>
                  </a:lnTo>
                  <a:lnTo>
                    <a:pt x="356031" y="297103"/>
                  </a:lnTo>
                  <a:lnTo>
                    <a:pt x="344576" y="297103"/>
                  </a:lnTo>
                  <a:lnTo>
                    <a:pt x="329615" y="290626"/>
                  </a:lnTo>
                  <a:lnTo>
                    <a:pt x="319303" y="276656"/>
                  </a:lnTo>
                  <a:lnTo>
                    <a:pt x="314007" y="254850"/>
                  </a:lnTo>
                  <a:lnTo>
                    <a:pt x="314071" y="224828"/>
                  </a:lnTo>
                  <a:lnTo>
                    <a:pt x="325856" y="172542"/>
                  </a:lnTo>
                  <a:lnTo>
                    <a:pt x="341718" y="135699"/>
                  </a:lnTo>
                  <a:lnTo>
                    <a:pt x="367449" y="114833"/>
                  </a:lnTo>
                  <a:lnTo>
                    <a:pt x="375081" y="114833"/>
                  </a:lnTo>
                  <a:lnTo>
                    <a:pt x="382714" y="122440"/>
                  </a:lnTo>
                  <a:lnTo>
                    <a:pt x="385457" y="132537"/>
                  </a:lnTo>
                  <a:lnTo>
                    <a:pt x="387489" y="146177"/>
                  </a:lnTo>
                  <a:lnTo>
                    <a:pt x="388086" y="164033"/>
                  </a:lnTo>
                  <a:lnTo>
                    <a:pt x="386537" y="186791"/>
                  </a:lnTo>
                  <a:lnTo>
                    <a:pt x="436130" y="194398"/>
                  </a:lnTo>
                  <a:close/>
                </a:path>
                <a:path w="1901190" h="511175">
                  <a:moveTo>
                    <a:pt x="649820" y="72986"/>
                  </a:moveTo>
                  <a:lnTo>
                    <a:pt x="600113" y="65379"/>
                  </a:lnTo>
                  <a:lnTo>
                    <a:pt x="588683" y="190601"/>
                  </a:lnTo>
                  <a:lnTo>
                    <a:pt x="531456" y="190601"/>
                  </a:lnTo>
                  <a:lnTo>
                    <a:pt x="535279" y="145262"/>
                  </a:lnTo>
                  <a:lnTo>
                    <a:pt x="536714" y="111506"/>
                  </a:lnTo>
                  <a:lnTo>
                    <a:pt x="536892" y="95516"/>
                  </a:lnTo>
                  <a:lnTo>
                    <a:pt x="535279" y="80594"/>
                  </a:lnTo>
                  <a:lnTo>
                    <a:pt x="485686" y="72986"/>
                  </a:lnTo>
                  <a:lnTo>
                    <a:pt x="482828" y="99441"/>
                  </a:lnTo>
                  <a:lnTo>
                    <a:pt x="474268" y="190601"/>
                  </a:lnTo>
                  <a:lnTo>
                    <a:pt x="469023" y="261924"/>
                  </a:lnTo>
                  <a:lnTo>
                    <a:pt x="467283" y="299720"/>
                  </a:lnTo>
                  <a:lnTo>
                    <a:pt x="466636" y="338950"/>
                  </a:lnTo>
                  <a:lnTo>
                    <a:pt x="520014" y="346557"/>
                  </a:lnTo>
                  <a:lnTo>
                    <a:pt x="520484" y="291401"/>
                  </a:lnTo>
                  <a:lnTo>
                    <a:pt x="521614" y="264172"/>
                  </a:lnTo>
                  <a:lnTo>
                    <a:pt x="523824" y="236245"/>
                  </a:lnTo>
                  <a:lnTo>
                    <a:pt x="581050" y="236245"/>
                  </a:lnTo>
                  <a:lnTo>
                    <a:pt x="578840" y="270535"/>
                  </a:lnTo>
                  <a:lnTo>
                    <a:pt x="577710" y="299478"/>
                  </a:lnTo>
                  <a:lnTo>
                    <a:pt x="577240" y="342747"/>
                  </a:lnTo>
                  <a:lnTo>
                    <a:pt x="626833" y="350354"/>
                  </a:lnTo>
                  <a:lnTo>
                    <a:pt x="627494" y="313867"/>
                  </a:lnTo>
                  <a:lnTo>
                    <a:pt x="629259" y="278091"/>
                  </a:lnTo>
                  <a:lnTo>
                    <a:pt x="634555" y="205816"/>
                  </a:lnTo>
                  <a:lnTo>
                    <a:pt x="638022" y="170218"/>
                  </a:lnTo>
                  <a:lnTo>
                    <a:pt x="646366" y="104482"/>
                  </a:lnTo>
                  <a:lnTo>
                    <a:pt x="649820" y="72986"/>
                  </a:lnTo>
                  <a:close/>
                </a:path>
                <a:path w="1901190" h="511175">
                  <a:moveTo>
                    <a:pt x="845553" y="230771"/>
                  </a:moveTo>
                  <a:lnTo>
                    <a:pt x="838276" y="179425"/>
                  </a:lnTo>
                  <a:lnTo>
                    <a:pt x="816686" y="145313"/>
                  </a:lnTo>
                  <a:lnTo>
                    <a:pt x="788479" y="127698"/>
                  </a:lnTo>
                  <a:lnTo>
                    <a:pt x="788479" y="241477"/>
                  </a:lnTo>
                  <a:lnTo>
                    <a:pt x="786930" y="262864"/>
                  </a:lnTo>
                  <a:lnTo>
                    <a:pt x="780249" y="301866"/>
                  </a:lnTo>
                  <a:lnTo>
                    <a:pt x="759853" y="347332"/>
                  </a:lnTo>
                  <a:lnTo>
                    <a:pt x="737311" y="361772"/>
                  </a:lnTo>
                  <a:lnTo>
                    <a:pt x="731583" y="360349"/>
                  </a:lnTo>
                  <a:lnTo>
                    <a:pt x="711657" y="326110"/>
                  </a:lnTo>
                  <a:lnTo>
                    <a:pt x="709028" y="291871"/>
                  </a:lnTo>
                  <a:lnTo>
                    <a:pt x="710590" y="270484"/>
                  </a:lnTo>
                  <a:lnTo>
                    <a:pt x="717270" y="231482"/>
                  </a:lnTo>
                  <a:lnTo>
                    <a:pt x="737666" y="185483"/>
                  </a:lnTo>
                  <a:lnTo>
                    <a:pt x="752221" y="171462"/>
                  </a:lnTo>
                  <a:lnTo>
                    <a:pt x="760209" y="171577"/>
                  </a:lnTo>
                  <a:lnTo>
                    <a:pt x="785850" y="207238"/>
                  </a:lnTo>
                  <a:lnTo>
                    <a:pt x="788479" y="241477"/>
                  </a:lnTo>
                  <a:lnTo>
                    <a:pt x="788479" y="127698"/>
                  </a:lnTo>
                  <a:lnTo>
                    <a:pt x="786511" y="126771"/>
                  </a:lnTo>
                  <a:lnTo>
                    <a:pt x="767842" y="122440"/>
                  </a:lnTo>
                  <a:lnTo>
                    <a:pt x="748512" y="124637"/>
                  </a:lnTo>
                  <a:lnTo>
                    <a:pt x="714159" y="143167"/>
                  </a:lnTo>
                  <a:lnTo>
                    <a:pt x="684225" y="181622"/>
                  </a:lnTo>
                  <a:lnTo>
                    <a:pt x="665632" y="234518"/>
                  </a:lnTo>
                  <a:lnTo>
                    <a:pt x="659904" y="298767"/>
                  </a:lnTo>
                  <a:lnTo>
                    <a:pt x="661758" y="326580"/>
                  </a:lnTo>
                  <a:lnTo>
                    <a:pt x="676541" y="369379"/>
                  </a:lnTo>
                  <a:lnTo>
                    <a:pt x="720293" y="403085"/>
                  </a:lnTo>
                  <a:lnTo>
                    <a:pt x="737311" y="407416"/>
                  </a:lnTo>
                  <a:lnTo>
                    <a:pt x="754481" y="406819"/>
                  </a:lnTo>
                  <a:lnTo>
                    <a:pt x="771664" y="399808"/>
                  </a:lnTo>
                  <a:lnTo>
                    <a:pt x="788835" y="387096"/>
                  </a:lnTo>
                  <a:lnTo>
                    <a:pt x="806018" y="369379"/>
                  </a:lnTo>
                  <a:lnTo>
                    <a:pt x="811364" y="361772"/>
                  </a:lnTo>
                  <a:lnTo>
                    <a:pt x="821105" y="347929"/>
                  </a:lnTo>
                  <a:lnTo>
                    <a:pt x="832256" y="323253"/>
                  </a:lnTo>
                  <a:lnTo>
                    <a:pt x="839838" y="295021"/>
                  </a:lnTo>
                  <a:lnTo>
                    <a:pt x="844181" y="262864"/>
                  </a:lnTo>
                  <a:lnTo>
                    <a:pt x="845553" y="230771"/>
                  </a:lnTo>
                  <a:close/>
                </a:path>
                <a:path w="1901190" h="511175">
                  <a:moveTo>
                    <a:pt x="1051687" y="223177"/>
                  </a:moveTo>
                  <a:lnTo>
                    <a:pt x="1044409" y="171945"/>
                  </a:lnTo>
                  <a:lnTo>
                    <a:pt x="1022819" y="137833"/>
                  </a:lnTo>
                  <a:lnTo>
                    <a:pt x="994613" y="120103"/>
                  </a:lnTo>
                  <a:lnTo>
                    <a:pt x="994613" y="230060"/>
                  </a:lnTo>
                  <a:lnTo>
                    <a:pt x="993063" y="251460"/>
                  </a:lnTo>
                  <a:lnTo>
                    <a:pt x="986383" y="290449"/>
                  </a:lnTo>
                  <a:lnTo>
                    <a:pt x="965974" y="335915"/>
                  </a:lnTo>
                  <a:lnTo>
                    <a:pt x="943432" y="350354"/>
                  </a:lnTo>
                  <a:lnTo>
                    <a:pt x="937704" y="348932"/>
                  </a:lnTo>
                  <a:lnTo>
                    <a:pt x="917790" y="314693"/>
                  </a:lnTo>
                  <a:lnTo>
                    <a:pt x="915162" y="280466"/>
                  </a:lnTo>
                  <a:lnTo>
                    <a:pt x="916711" y="259067"/>
                  </a:lnTo>
                  <a:lnTo>
                    <a:pt x="923391" y="220078"/>
                  </a:lnTo>
                  <a:lnTo>
                    <a:pt x="943787" y="174612"/>
                  </a:lnTo>
                  <a:lnTo>
                    <a:pt x="966343" y="160159"/>
                  </a:lnTo>
                  <a:lnTo>
                    <a:pt x="972604" y="161594"/>
                  </a:lnTo>
                  <a:lnTo>
                    <a:pt x="991984" y="195821"/>
                  </a:lnTo>
                  <a:lnTo>
                    <a:pt x="994613" y="230060"/>
                  </a:lnTo>
                  <a:lnTo>
                    <a:pt x="994613" y="120103"/>
                  </a:lnTo>
                  <a:lnTo>
                    <a:pt x="992644" y="119176"/>
                  </a:lnTo>
                  <a:lnTo>
                    <a:pt x="973975" y="114833"/>
                  </a:lnTo>
                  <a:lnTo>
                    <a:pt x="954646" y="117030"/>
                  </a:lnTo>
                  <a:lnTo>
                    <a:pt x="920292" y="135699"/>
                  </a:lnTo>
                  <a:lnTo>
                    <a:pt x="890168" y="174142"/>
                  </a:lnTo>
                  <a:lnTo>
                    <a:pt x="871448" y="226910"/>
                  </a:lnTo>
                  <a:lnTo>
                    <a:pt x="865720" y="291160"/>
                  </a:lnTo>
                  <a:lnTo>
                    <a:pt x="867562" y="318973"/>
                  </a:lnTo>
                  <a:lnTo>
                    <a:pt x="882357" y="361772"/>
                  </a:lnTo>
                  <a:lnTo>
                    <a:pt x="926376" y="395478"/>
                  </a:lnTo>
                  <a:lnTo>
                    <a:pt x="943432" y="399808"/>
                  </a:lnTo>
                  <a:lnTo>
                    <a:pt x="960615" y="397611"/>
                  </a:lnTo>
                  <a:lnTo>
                    <a:pt x="977785" y="390779"/>
                  </a:lnTo>
                  <a:lnTo>
                    <a:pt x="994968" y="378955"/>
                  </a:lnTo>
                  <a:lnTo>
                    <a:pt x="1012139" y="361772"/>
                  </a:lnTo>
                  <a:lnTo>
                    <a:pt x="1020165" y="350354"/>
                  </a:lnTo>
                  <a:lnTo>
                    <a:pt x="1027239" y="340321"/>
                  </a:lnTo>
                  <a:lnTo>
                    <a:pt x="1038390" y="315645"/>
                  </a:lnTo>
                  <a:lnTo>
                    <a:pt x="1045959" y="287413"/>
                  </a:lnTo>
                  <a:lnTo>
                    <a:pt x="1050315" y="255257"/>
                  </a:lnTo>
                  <a:lnTo>
                    <a:pt x="1051687" y="223177"/>
                  </a:lnTo>
                  <a:close/>
                </a:path>
                <a:path w="1901190" h="511175">
                  <a:moveTo>
                    <a:pt x="1183601" y="434047"/>
                  </a:moveTo>
                  <a:lnTo>
                    <a:pt x="1179779" y="388404"/>
                  </a:lnTo>
                  <a:lnTo>
                    <a:pt x="1154023" y="390601"/>
                  </a:lnTo>
                  <a:lnTo>
                    <a:pt x="1133983" y="391731"/>
                  </a:lnTo>
                  <a:lnTo>
                    <a:pt x="1111072" y="392201"/>
                  </a:lnTo>
                  <a:lnTo>
                    <a:pt x="1111554" y="357022"/>
                  </a:lnTo>
                  <a:lnTo>
                    <a:pt x="1112685" y="333362"/>
                  </a:lnTo>
                  <a:lnTo>
                    <a:pt x="1114894" y="304711"/>
                  </a:lnTo>
                  <a:lnTo>
                    <a:pt x="1121092" y="244805"/>
                  </a:lnTo>
                  <a:lnTo>
                    <a:pt x="1125093" y="212712"/>
                  </a:lnTo>
                  <a:lnTo>
                    <a:pt x="1130160" y="179184"/>
                  </a:lnTo>
                  <a:lnTo>
                    <a:pt x="1080858" y="171577"/>
                  </a:lnTo>
                  <a:lnTo>
                    <a:pt x="1071791" y="226263"/>
                  </a:lnTo>
                  <a:lnTo>
                    <a:pt x="1062786" y="322249"/>
                  </a:lnTo>
                  <a:lnTo>
                    <a:pt x="1058608" y="394881"/>
                  </a:lnTo>
                  <a:lnTo>
                    <a:pt x="1057948" y="434047"/>
                  </a:lnTo>
                  <a:lnTo>
                    <a:pt x="1099616" y="437845"/>
                  </a:lnTo>
                  <a:lnTo>
                    <a:pt x="1126159" y="437261"/>
                  </a:lnTo>
                  <a:lnTo>
                    <a:pt x="1167790" y="434644"/>
                  </a:lnTo>
                  <a:lnTo>
                    <a:pt x="1183601" y="434047"/>
                  </a:lnTo>
                  <a:close/>
                </a:path>
                <a:path w="1901190" h="511175">
                  <a:moveTo>
                    <a:pt x="1511566" y="346557"/>
                  </a:moveTo>
                  <a:lnTo>
                    <a:pt x="1492161" y="301866"/>
                  </a:lnTo>
                  <a:lnTo>
                    <a:pt x="1446987" y="274281"/>
                  </a:lnTo>
                  <a:lnTo>
                    <a:pt x="1465821" y="259067"/>
                  </a:lnTo>
                  <a:lnTo>
                    <a:pt x="1471930" y="254139"/>
                  </a:lnTo>
                  <a:lnTo>
                    <a:pt x="1489290" y="232918"/>
                  </a:lnTo>
                  <a:lnTo>
                    <a:pt x="1498790" y="209562"/>
                  </a:lnTo>
                  <a:lnTo>
                    <a:pt x="1500111" y="182994"/>
                  </a:lnTo>
                  <a:lnTo>
                    <a:pt x="1495806" y="166636"/>
                  </a:lnTo>
                  <a:lnTo>
                    <a:pt x="1462252" y="126250"/>
                  </a:lnTo>
                  <a:lnTo>
                    <a:pt x="1443177" y="115912"/>
                  </a:lnTo>
                  <a:lnTo>
                    <a:pt x="1443177" y="354164"/>
                  </a:lnTo>
                  <a:lnTo>
                    <a:pt x="1442402" y="362127"/>
                  </a:lnTo>
                  <a:lnTo>
                    <a:pt x="1410728" y="395058"/>
                  </a:lnTo>
                  <a:lnTo>
                    <a:pt x="1385620" y="399872"/>
                  </a:lnTo>
                  <a:lnTo>
                    <a:pt x="1378762" y="400291"/>
                  </a:lnTo>
                  <a:lnTo>
                    <a:pt x="1372616" y="401421"/>
                  </a:lnTo>
                  <a:lnTo>
                    <a:pt x="1366824" y="403618"/>
                  </a:lnTo>
                  <a:lnTo>
                    <a:pt x="1366697" y="384124"/>
                  </a:lnTo>
                  <a:lnTo>
                    <a:pt x="1366405" y="369379"/>
                  </a:lnTo>
                  <a:lnTo>
                    <a:pt x="1366291" y="365874"/>
                  </a:lnTo>
                  <a:lnTo>
                    <a:pt x="1365211" y="343166"/>
                  </a:lnTo>
                  <a:lnTo>
                    <a:pt x="1363014" y="316128"/>
                  </a:lnTo>
                  <a:lnTo>
                    <a:pt x="1379474" y="316839"/>
                  </a:lnTo>
                  <a:lnTo>
                    <a:pt x="1420266" y="327533"/>
                  </a:lnTo>
                  <a:lnTo>
                    <a:pt x="1443177" y="354164"/>
                  </a:lnTo>
                  <a:lnTo>
                    <a:pt x="1443177" y="115912"/>
                  </a:lnTo>
                  <a:lnTo>
                    <a:pt x="1432433" y="112179"/>
                  </a:lnTo>
                  <a:lnTo>
                    <a:pt x="1432433" y="205219"/>
                  </a:lnTo>
                  <a:lnTo>
                    <a:pt x="1428851" y="215315"/>
                  </a:lnTo>
                  <a:lnTo>
                    <a:pt x="1395158" y="244094"/>
                  </a:lnTo>
                  <a:lnTo>
                    <a:pt x="1359192" y="259067"/>
                  </a:lnTo>
                  <a:lnTo>
                    <a:pt x="1358531" y="242722"/>
                  </a:lnTo>
                  <a:lnTo>
                    <a:pt x="1356804" y="222453"/>
                  </a:lnTo>
                  <a:lnTo>
                    <a:pt x="1354366" y="198615"/>
                  </a:lnTo>
                  <a:lnTo>
                    <a:pt x="1351559" y="171577"/>
                  </a:lnTo>
                  <a:lnTo>
                    <a:pt x="1360144" y="168783"/>
                  </a:lnTo>
                  <a:lnTo>
                    <a:pt x="1368742" y="166344"/>
                  </a:lnTo>
                  <a:lnTo>
                    <a:pt x="1377327" y="164617"/>
                  </a:lnTo>
                  <a:lnTo>
                    <a:pt x="1385912" y="163969"/>
                  </a:lnTo>
                  <a:lnTo>
                    <a:pt x="1393901" y="164084"/>
                  </a:lnTo>
                  <a:lnTo>
                    <a:pt x="1430413" y="188696"/>
                  </a:lnTo>
                  <a:lnTo>
                    <a:pt x="1432433" y="205219"/>
                  </a:lnTo>
                  <a:lnTo>
                    <a:pt x="1432433" y="112179"/>
                  </a:lnTo>
                  <a:lnTo>
                    <a:pt x="1425041" y="109601"/>
                  </a:lnTo>
                  <a:lnTo>
                    <a:pt x="1404289" y="106451"/>
                  </a:lnTo>
                  <a:lnTo>
                    <a:pt x="1382102" y="107226"/>
                  </a:lnTo>
                  <a:lnTo>
                    <a:pt x="1358480" y="110858"/>
                  </a:lnTo>
                  <a:lnTo>
                    <a:pt x="1333423" y="116255"/>
                  </a:lnTo>
                  <a:lnTo>
                    <a:pt x="1306944" y="123812"/>
                  </a:lnTo>
                  <a:lnTo>
                    <a:pt x="1279029" y="133858"/>
                  </a:lnTo>
                  <a:lnTo>
                    <a:pt x="1284338" y="171577"/>
                  </a:lnTo>
                  <a:lnTo>
                    <a:pt x="1289050" y="207276"/>
                  </a:lnTo>
                  <a:lnTo>
                    <a:pt x="1294599" y="243205"/>
                  </a:lnTo>
                  <a:lnTo>
                    <a:pt x="1301940" y="278091"/>
                  </a:lnTo>
                  <a:lnTo>
                    <a:pt x="1304747" y="316839"/>
                  </a:lnTo>
                  <a:lnTo>
                    <a:pt x="1307185" y="358914"/>
                  </a:lnTo>
                  <a:lnTo>
                    <a:pt x="1308912" y="405396"/>
                  </a:lnTo>
                  <a:lnTo>
                    <a:pt x="1309573" y="456869"/>
                  </a:lnTo>
                  <a:lnTo>
                    <a:pt x="1393545" y="456869"/>
                  </a:lnTo>
                  <a:lnTo>
                    <a:pt x="1436966" y="444982"/>
                  </a:lnTo>
                  <a:lnTo>
                    <a:pt x="1477530" y="418833"/>
                  </a:lnTo>
                  <a:lnTo>
                    <a:pt x="1504442" y="384124"/>
                  </a:lnTo>
                  <a:lnTo>
                    <a:pt x="1511033" y="365874"/>
                  </a:lnTo>
                  <a:lnTo>
                    <a:pt x="1511566" y="346557"/>
                  </a:lnTo>
                  <a:close/>
                </a:path>
                <a:path w="1901190" h="511175">
                  <a:moveTo>
                    <a:pt x="1702422" y="247650"/>
                  </a:moveTo>
                  <a:lnTo>
                    <a:pt x="1648980" y="236245"/>
                  </a:lnTo>
                  <a:lnTo>
                    <a:pt x="1648510" y="307086"/>
                  </a:lnTo>
                  <a:lnTo>
                    <a:pt x="1647367" y="335203"/>
                  </a:lnTo>
                  <a:lnTo>
                    <a:pt x="1642300" y="377825"/>
                  </a:lnTo>
                  <a:lnTo>
                    <a:pt x="1632458" y="438150"/>
                  </a:lnTo>
                  <a:lnTo>
                    <a:pt x="1610817" y="464477"/>
                  </a:lnTo>
                  <a:lnTo>
                    <a:pt x="1603171" y="464477"/>
                  </a:lnTo>
                  <a:lnTo>
                    <a:pt x="1577416" y="427863"/>
                  </a:lnTo>
                  <a:lnTo>
                    <a:pt x="1576451" y="407416"/>
                  </a:lnTo>
                  <a:lnTo>
                    <a:pt x="1580032" y="365213"/>
                  </a:lnTo>
                  <a:lnTo>
                    <a:pt x="1585048" y="323735"/>
                  </a:lnTo>
                  <a:lnTo>
                    <a:pt x="1591487" y="282244"/>
                  </a:lnTo>
                  <a:lnTo>
                    <a:pt x="1599361" y="240042"/>
                  </a:lnTo>
                  <a:lnTo>
                    <a:pt x="1549730" y="236245"/>
                  </a:lnTo>
                  <a:lnTo>
                    <a:pt x="1541868" y="281178"/>
                  </a:lnTo>
                  <a:lnTo>
                    <a:pt x="1535417" y="324688"/>
                  </a:lnTo>
                  <a:lnTo>
                    <a:pt x="1530413" y="366763"/>
                  </a:lnTo>
                  <a:lnTo>
                    <a:pt x="1526832" y="407416"/>
                  </a:lnTo>
                  <a:lnTo>
                    <a:pt x="1527670" y="424535"/>
                  </a:lnTo>
                  <a:lnTo>
                    <a:pt x="1545920" y="475894"/>
                  </a:lnTo>
                  <a:lnTo>
                    <a:pt x="1582953" y="507453"/>
                  </a:lnTo>
                  <a:lnTo>
                    <a:pt x="1613611" y="510959"/>
                  </a:lnTo>
                  <a:lnTo>
                    <a:pt x="1627517" y="508228"/>
                  </a:lnTo>
                  <a:lnTo>
                    <a:pt x="1668373" y="477786"/>
                  </a:lnTo>
                  <a:lnTo>
                    <a:pt x="1674749" y="464185"/>
                  </a:lnTo>
                  <a:lnTo>
                    <a:pt x="1685607" y="439699"/>
                  </a:lnTo>
                  <a:lnTo>
                    <a:pt x="1690966" y="418833"/>
                  </a:lnTo>
                  <a:lnTo>
                    <a:pt x="1691563" y="410921"/>
                  </a:lnTo>
                  <a:lnTo>
                    <a:pt x="1694192" y="397967"/>
                  </a:lnTo>
                  <a:lnTo>
                    <a:pt x="1698015" y="367068"/>
                  </a:lnTo>
                  <a:lnTo>
                    <a:pt x="1701825" y="284086"/>
                  </a:lnTo>
                  <a:lnTo>
                    <a:pt x="1702422" y="247650"/>
                  </a:lnTo>
                  <a:close/>
                </a:path>
                <a:path w="1901190" h="511175">
                  <a:moveTo>
                    <a:pt x="1900605" y="266674"/>
                  </a:moveTo>
                  <a:lnTo>
                    <a:pt x="1891068" y="227088"/>
                  </a:lnTo>
                  <a:lnTo>
                    <a:pt x="1857971" y="191071"/>
                  </a:lnTo>
                  <a:lnTo>
                    <a:pt x="1828393" y="182994"/>
                  </a:lnTo>
                  <a:lnTo>
                    <a:pt x="1811934" y="183819"/>
                  </a:lnTo>
                  <a:lnTo>
                    <a:pt x="1771129" y="202006"/>
                  </a:lnTo>
                  <a:lnTo>
                    <a:pt x="1746440" y="238912"/>
                  </a:lnTo>
                  <a:lnTo>
                    <a:pt x="1743583" y="271665"/>
                  </a:lnTo>
                  <a:lnTo>
                    <a:pt x="1746326" y="286639"/>
                  </a:lnTo>
                  <a:lnTo>
                    <a:pt x="1751926" y="300202"/>
                  </a:lnTo>
                  <a:lnTo>
                    <a:pt x="1759686" y="312318"/>
                  </a:lnTo>
                  <a:lnTo>
                    <a:pt x="1793798" y="344716"/>
                  </a:lnTo>
                  <a:lnTo>
                    <a:pt x="1801672" y="350354"/>
                  </a:lnTo>
                  <a:lnTo>
                    <a:pt x="1832216" y="380796"/>
                  </a:lnTo>
                  <a:lnTo>
                    <a:pt x="1832216" y="403618"/>
                  </a:lnTo>
                  <a:lnTo>
                    <a:pt x="1828393" y="411226"/>
                  </a:lnTo>
                  <a:lnTo>
                    <a:pt x="1824570" y="415023"/>
                  </a:lnTo>
                  <a:lnTo>
                    <a:pt x="1816938" y="418833"/>
                  </a:lnTo>
                  <a:lnTo>
                    <a:pt x="1805495" y="418833"/>
                  </a:lnTo>
                  <a:lnTo>
                    <a:pt x="1773097" y="390601"/>
                  </a:lnTo>
                  <a:lnTo>
                    <a:pt x="1759686" y="357962"/>
                  </a:lnTo>
                  <a:lnTo>
                    <a:pt x="1721510" y="373189"/>
                  </a:lnTo>
                  <a:lnTo>
                    <a:pt x="1740293" y="418122"/>
                  </a:lnTo>
                  <a:lnTo>
                    <a:pt x="1773999" y="455917"/>
                  </a:lnTo>
                  <a:lnTo>
                    <a:pt x="1819744" y="465315"/>
                  </a:lnTo>
                  <a:lnTo>
                    <a:pt x="1833638" y="462572"/>
                  </a:lnTo>
                  <a:lnTo>
                    <a:pt x="1869541" y="439331"/>
                  </a:lnTo>
                  <a:lnTo>
                    <a:pt x="1885645" y="396011"/>
                  </a:lnTo>
                  <a:lnTo>
                    <a:pt x="1885530" y="386854"/>
                  </a:lnTo>
                  <a:lnTo>
                    <a:pt x="1874202" y="350354"/>
                  </a:lnTo>
                  <a:lnTo>
                    <a:pt x="1824570" y="308521"/>
                  </a:lnTo>
                  <a:lnTo>
                    <a:pt x="1812353" y="297040"/>
                  </a:lnTo>
                  <a:lnTo>
                    <a:pt x="1804060" y="285216"/>
                  </a:lnTo>
                  <a:lnTo>
                    <a:pt x="1799348" y="272681"/>
                  </a:lnTo>
                  <a:lnTo>
                    <a:pt x="1797850" y="259067"/>
                  </a:lnTo>
                  <a:lnTo>
                    <a:pt x="1797850" y="251460"/>
                  </a:lnTo>
                  <a:lnTo>
                    <a:pt x="1805495" y="236245"/>
                  </a:lnTo>
                  <a:lnTo>
                    <a:pt x="1809305" y="232435"/>
                  </a:lnTo>
                  <a:lnTo>
                    <a:pt x="1816938" y="228638"/>
                  </a:lnTo>
                  <a:lnTo>
                    <a:pt x="1824570" y="228638"/>
                  </a:lnTo>
                  <a:lnTo>
                    <a:pt x="1832216" y="232435"/>
                  </a:lnTo>
                  <a:lnTo>
                    <a:pt x="1839849" y="232435"/>
                  </a:lnTo>
                  <a:lnTo>
                    <a:pt x="1847481" y="247650"/>
                  </a:lnTo>
                  <a:lnTo>
                    <a:pt x="1847481" y="262864"/>
                  </a:lnTo>
                  <a:lnTo>
                    <a:pt x="1846821" y="269227"/>
                  </a:lnTo>
                  <a:lnTo>
                    <a:pt x="1845094" y="276656"/>
                  </a:lnTo>
                  <a:lnTo>
                    <a:pt x="1839849" y="293306"/>
                  </a:lnTo>
                  <a:lnTo>
                    <a:pt x="1885645" y="312318"/>
                  </a:lnTo>
                  <a:lnTo>
                    <a:pt x="1891068" y="303047"/>
                  </a:lnTo>
                  <a:lnTo>
                    <a:pt x="1895868" y="292354"/>
                  </a:lnTo>
                  <a:lnTo>
                    <a:pt x="1899297" y="280225"/>
                  </a:lnTo>
                  <a:lnTo>
                    <a:pt x="1900605" y="2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568825" y="2049767"/>
              <a:ext cx="294005" cy="445134"/>
            </a:xfrm>
            <a:custGeom>
              <a:avLst/>
              <a:gdLst/>
              <a:ahLst/>
              <a:cxnLst/>
              <a:rect l="l" t="t" r="r" b="b"/>
              <a:pathLst>
                <a:path w="294004" h="445135">
                  <a:moveTo>
                    <a:pt x="55791" y="417995"/>
                  </a:moveTo>
                  <a:lnTo>
                    <a:pt x="49936" y="398564"/>
                  </a:lnTo>
                  <a:lnTo>
                    <a:pt x="29070" y="388035"/>
                  </a:lnTo>
                  <a:lnTo>
                    <a:pt x="8636" y="394817"/>
                  </a:lnTo>
                  <a:lnTo>
                    <a:pt x="0" y="413715"/>
                  </a:lnTo>
                  <a:lnTo>
                    <a:pt x="4953" y="434047"/>
                  </a:lnTo>
                  <a:lnTo>
                    <a:pt x="25285" y="445096"/>
                  </a:lnTo>
                  <a:lnTo>
                    <a:pt x="47332" y="436714"/>
                  </a:lnTo>
                  <a:lnTo>
                    <a:pt x="55791" y="417995"/>
                  </a:lnTo>
                  <a:close/>
                </a:path>
                <a:path w="294004" h="445135">
                  <a:moveTo>
                    <a:pt x="293687" y="28765"/>
                  </a:moveTo>
                  <a:lnTo>
                    <a:pt x="285584" y="10820"/>
                  </a:lnTo>
                  <a:lnTo>
                    <a:pt x="267474" y="0"/>
                  </a:lnTo>
                  <a:lnTo>
                    <a:pt x="246494" y="4165"/>
                  </a:lnTo>
                  <a:lnTo>
                    <a:pt x="209156" y="32829"/>
                  </a:lnTo>
                  <a:lnTo>
                    <a:pt x="174447" y="64490"/>
                  </a:lnTo>
                  <a:lnTo>
                    <a:pt x="142506" y="98894"/>
                  </a:lnTo>
                  <a:lnTo>
                    <a:pt x="113474" y="135839"/>
                  </a:lnTo>
                  <a:lnTo>
                    <a:pt x="87477" y="175082"/>
                  </a:lnTo>
                  <a:lnTo>
                    <a:pt x="64655" y="216395"/>
                  </a:lnTo>
                  <a:lnTo>
                    <a:pt x="45148" y="259562"/>
                  </a:lnTo>
                  <a:lnTo>
                    <a:pt x="29070" y="304355"/>
                  </a:lnTo>
                  <a:lnTo>
                    <a:pt x="30988" y="326580"/>
                  </a:lnTo>
                  <a:lnTo>
                    <a:pt x="47205" y="339547"/>
                  </a:lnTo>
                  <a:lnTo>
                    <a:pt x="67703" y="339661"/>
                  </a:lnTo>
                  <a:lnTo>
                    <a:pt x="82486" y="323380"/>
                  </a:lnTo>
                  <a:lnTo>
                    <a:pt x="99491" y="276974"/>
                  </a:lnTo>
                  <a:lnTo>
                    <a:pt x="120891" y="232257"/>
                  </a:lnTo>
                  <a:lnTo>
                    <a:pt x="146431" y="189585"/>
                  </a:lnTo>
                  <a:lnTo>
                    <a:pt x="175844" y="149288"/>
                  </a:lnTo>
                  <a:lnTo>
                    <a:pt x="208864" y="111696"/>
                  </a:lnTo>
                  <a:lnTo>
                    <a:pt x="245211" y="77152"/>
                  </a:lnTo>
                  <a:lnTo>
                    <a:pt x="284645" y="46012"/>
                  </a:lnTo>
                  <a:lnTo>
                    <a:pt x="293687" y="28765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208869" y="4383917"/>
              <a:ext cx="3246120" cy="1353185"/>
            </a:xfrm>
            <a:custGeom>
              <a:avLst/>
              <a:gdLst/>
              <a:ahLst/>
              <a:cxnLst/>
              <a:rect l="l" t="t" r="r" b="b"/>
              <a:pathLst>
                <a:path w="3246120" h="1353185">
                  <a:moveTo>
                    <a:pt x="621729" y="83622"/>
                  </a:moveTo>
                  <a:lnTo>
                    <a:pt x="574709" y="83811"/>
                  </a:lnTo>
                  <a:lnTo>
                    <a:pt x="528554" y="87542"/>
                  </a:lnTo>
                  <a:lnTo>
                    <a:pt x="483403" y="94689"/>
                  </a:lnTo>
                  <a:lnTo>
                    <a:pt x="439393" y="105123"/>
                  </a:lnTo>
                  <a:lnTo>
                    <a:pt x="396664" y="118715"/>
                  </a:lnTo>
                  <a:lnTo>
                    <a:pt x="355353" y="135339"/>
                  </a:lnTo>
                  <a:lnTo>
                    <a:pt x="315599" y="154866"/>
                  </a:lnTo>
                  <a:lnTo>
                    <a:pt x="277540" y="177168"/>
                  </a:lnTo>
                  <a:lnTo>
                    <a:pt x="241314" y="202116"/>
                  </a:lnTo>
                  <a:lnTo>
                    <a:pt x="207061" y="229584"/>
                  </a:lnTo>
                  <a:lnTo>
                    <a:pt x="174918" y="259443"/>
                  </a:lnTo>
                  <a:lnTo>
                    <a:pt x="145024" y="291565"/>
                  </a:lnTo>
                  <a:lnTo>
                    <a:pt x="117517" y="325822"/>
                  </a:lnTo>
                  <a:lnTo>
                    <a:pt x="92535" y="362085"/>
                  </a:lnTo>
                  <a:lnTo>
                    <a:pt x="70217" y="400228"/>
                  </a:lnTo>
                  <a:lnTo>
                    <a:pt x="50702" y="440122"/>
                  </a:lnTo>
                  <a:lnTo>
                    <a:pt x="34127" y="481638"/>
                  </a:lnTo>
                  <a:lnTo>
                    <a:pt x="20631" y="524650"/>
                  </a:lnTo>
                  <a:lnTo>
                    <a:pt x="10352" y="569028"/>
                  </a:lnTo>
                  <a:lnTo>
                    <a:pt x="3429" y="614645"/>
                  </a:lnTo>
                  <a:lnTo>
                    <a:pt x="0" y="661374"/>
                  </a:lnTo>
                  <a:lnTo>
                    <a:pt x="185" y="708225"/>
                  </a:lnTo>
                  <a:lnTo>
                    <a:pt x="3926" y="754215"/>
                  </a:lnTo>
                  <a:lnTo>
                    <a:pt x="11095" y="799206"/>
                  </a:lnTo>
                  <a:lnTo>
                    <a:pt x="21563" y="843059"/>
                  </a:lnTo>
                  <a:lnTo>
                    <a:pt x="35202" y="885637"/>
                  </a:lnTo>
                  <a:lnTo>
                    <a:pt x="51883" y="926801"/>
                  </a:lnTo>
                  <a:lnTo>
                    <a:pt x="71478" y="966415"/>
                  </a:lnTo>
                  <a:lnTo>
                    <a:pt x="93858" y="1004339"/>
                  </a:lnTo>
                  <a:lnTo>
                    <a:pt x="118895" y="1040437"/>
                  </a:lnTo>
                  <a:lnTo>
                    <a:pt x="146459" y="1074569"/>
                  </a:lnTo>
                  <a:lnTo>
                    <a:pt x="176424" y="1106599"/>
                  </a:lnTo>
                  <a:lnTo>
                    <a:pt x="208659" y="1136388"/>
                  </a:lnTo>
                  <a:lnTo>
                    <a:pt x="243037" y="1163799"/>
                  </a:lnTo>
                  <a:lnTo>
                    <a:pt x="279429" y="1188693"/>
                  </a:lnTo>
                  <a:lnTo>
                    <a:pt x="317707" y="1210932"/>
                  </a:lnTo>
                  <a:lnTo>
                    <a:pt x="357741" y="1230379"/>
                  </a:lnTo>
                  <a:lnTo>
                    <a:pt x="399405" y="1246897"/>
                  </a:lnTo>
                  <a:lnTo>
                    <a:pt x="442568" y="1260346"/>
                  </a:lnTo>
                  <a:lnTo>
                    <a:pt x="487102" y="1270588"/>
                  </a:lnTo>
                  <a:lnTo>
                    <a:pt x="532880" y="1277487"/>
                  </a:lnTo>
                  <a:lnTo>
                    <a:pt x="579771" y="1280905"/>
                  </a:lnTo>
                  <a:lnTo>
                    <a:pt x="2620393" y="1353116"/>
                  </a:lnTo>
                  <a:lnTo>
                    <a:pt x="2667404" y="1352931"/>
                  </a:lnTo>
                  <a:lnTo>
                    <a:pt x="2713552" y="1349200"/>
                  </a:lnTo>
                  <a:lnTo>
                    <a:pt x="2758701" y="1342048"/>
                  </a:lnTo>
                  <a:lnTo>
                    <a:pt x="2802716" y="1331601"/>
                  </a:lnTo>
                  <a:lnTo>
                    <a:pt x="2845460" y="1317985"/>
                  </a:lnTo>
                  <a:lnTo>
                    <a:pt x="2886799" y="1301325"/>
                  </a:lnTo>
                  <a:lnTo>
                    <a:pt x="2926595" y="1281746"/>
                  </a:lnTo>
                  <a:lnTo>
                    <a:pt x="2964714" y="1259376"/>
                  </a:lnTo>
                  <a:lnTo>
                    <a:pt x="3001019" y="1234338"/>
                  </a:lnTo>
                  <a:lnTo>
                    <a:pt x="3035374" y="1206759"/>
                  </a:lnTo>
                  <a:lnTo>
                    <a:pt x="3067644" y="1176764"/>
                  </a:lnTo>
                  <a:lnTo>
                    <a:pt x="3097694" y="1144479"/>
                  </a:lnTo>
                  <a:lnTo>
                    <a:pt x="3125386" y="1110030"/>
                  </a:lnTo>
                  <a:lnTo>
                    <a:pt x="3150586" y="1073542"/>
                  </a:lnTo>
                  <a:lnTo>
                    <a:pt x="3173157" y="1035141"/>
                  </a:lnTo>
                  <a:lnTo>
                    <a:pt x="3192964" y="994952"/>
                  </a:lnTo>
                  <a:lnTo>
                    <a:pt x="3209871" y="953101"/>
                  </a:lnTo>
                  <a:lnTo>
                    <a:pt x="3223742" y="909714"/>
                  </a:lnTo>
                  <a:lnTo>
                    <a:pt x="3234441" y="864917"/>
                  </a:lnTo>
                  <a:lnTo>
                    <a:pt x="3241832" y="818834"/>
                  </a:lnTo>
                  <a:lnTo>
                    <a:pt x="3245780" y="771592"/>
                  </a:lnTo>
                  <a:lnTo>
                    <a:pt x="3245596" y="724736"/>
                  </a:lnTo>
                  <a:lnTo>
                    <a:pt x="3241857" y="678742"/>
                  </a:lnTo>
                  <a:lnTo>
                    <a:pt x="3234692" y="633748"/>
                  </a:lnTo>
                  <a:lnTo>
                    <a:pt x="3224229" y="589892"/>
                  </a:lnTo>
                  <a:lnTo>
                    <a:pt x="3210597" y="547312"/>
                  </a:lnTo>
                  <a:lnTo>
                    <a:pt x="3193923" y="506145"/>
                  </a:lnTo>
                  <a:lnTo>
                    <a:pt x="3174337" y="466530"/>
                  </a:lnTo>
                  <a:lnTo>
                    <a:pt x="3151967" y="428604"/>
                  </a:lnTo>
                  <a:lnTo>
                    <a:pt x="3126940" y="392506"/>
                  </a:lnTo>
                  <a:lnTo>
                    <a:pt x="3099386" y="358373"/>
                  </a:lnTo>
                  <a:lnTo>
                    <a:pt x="3069433" y="326343"/>
                  </a:lnTo>
                  <a:lnTo>
                    <a:pt x="3037210" y="296554"/>
                  </a:lnTo>
                  <a:lnTo>
                    <a:pt x="3002844" y="269145"/>
                  </a:lnTo>
                  <a:lnTo>
                    <a:pt x="2966464" y="244252"/>
                  </a:lnTo>
                  <a:lnTo>
                    <a:pt x="2928198" y="222014"/>
                  </a:lnTo>
                  <a:lnTo>
                    <a:pt x="2888176" y="202569"/>
                  </a:lnTo>
                  <a:lnTo>
                    <a:pt x="2846524" y="186054"/>
                  </a:lnTo>
                  <a:lnTo>
                    <a:pt x="2803373" y="172608"/>
                  </a:lnTo>
                  <a:lnTo>
                    <a:pt x="2758849" y="162369"/>
                  </a:lnTo>
                  <a:lnTo>
                    <a:pt x="2713082" y="155474"/>
                  </a:lnTo>
                  <a:lnTo>
                    <a:pt x="2666199" y="152061"/>
                  </a:lnTo>
                  <a:lnTo>
                    <a:pt x="2093935" y="133041"/>
                  </a:lnTo>
                  <a:lnTo>
                    <a:pt x="2068175" y="98838"/>
                  </a:lnTo>
                  <a:lnTo>
                    <a:pt x="1083231" y="98838"/>
                  </a:lnTo>
                  <a:lnTo>
                    <a:pt x="621729" y="83622"/>
                  </a:lnTo>
                  <a:close/>
                </a:path>
                <a:path w="3246120" h="1353185">
                  <a:moveTo>
                    <a:pt x="1231975" y="0"/>
                  </a:moveTo>
                  <a:lnTo>
                    <a:pt x="1160462" y="16638"/>
                  </a:lnTo>
                  <a:lnTo>
                    <a:pt x="1106102" y="64634"/>
                  </a:lnTo>
                  <a:lnTo>
                    <a:pt x="1083231" y="98838"/>
                  </a:lnTo>
                  <a:lnTo>
                    <a:pt x="2068175" y="98838"/>
                  </a:lnTo>
                  <a:lnTo>
                    <a:pt x="2039127" y="64091"/>
                  </a:lnTo>
                  <a:lnTo>
                    <a:pt x="1984026" y="34526"/>
                  </a:lnTo>
                  <a:lnTo>
                    <a:pt x="1231975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052430" y="4460214"/>
              <a:ext cx="3513454" cy="729615"/>
            </a:xfrm>
            <a:custGeom>
              <a:avLst/>
              <a:gdLst/>
              <a:ahLst/>
              <a:cxnLst/>
              <a:rect l="l" t="t" r="r" b="b"/>
              <a:pathLst>
                <a:path w="3513454" h="729614">
                  <a:moveTo>
                    <a:pt x="625627" y="308648"/>
                  </a:moveTo>
                  <a:lnTo>
                    <a:pt x="621753" y="262001"/>
                  </a:lnTo>
                  <a:lnTo>
                    <a:pt x="611124" y="216141"/>
                  </a:lnTo>
                  <a:lnTo>
                    <a:pt x="593928" y="173037"/>
                  </a:lnTo>
                  <a:lnTo>
                    <a:pt x="570738" y="133324"/>
                  </a:lnTo>
                  <a:lnTo>
                    <a:pt x="542137" y="97612"/>
                  </a:lnTo>
                  <a:lnTo>
                    <a:pt x="508711" y="66535"/>
                  </a:lnTo>
                  <a:lnTo>
                    <a:pt x="471043" y="40716"/>
                  </a:lnTo>
                  <a:lnTo>
                    <a:pt x="429691" y="20777"/>
                  </a:lnTo>
                  <a:lnTo>
                    <a:pt x="385279" y="7327"/>
                  </a:lnTo>
                  <a:lnTo>
                    <a:pt x="339064" y="279"/>
                  </a:lnTo>
                  <a:lnTo>
                    <a:pt x="293903" y="0"/>
                  </a:lnTo>
                  <a:lnTo>
                    <a:pt x="250253" y="6057"/>
                  </a:lnTo>
                  <a:lnTo>
                    <a:pt x="208584" y="18008"/>
                  </a:lnTo>
                  <a:lnTo>
                    <a:pt x="169379" y="35407"/>
                  </a:lnTo>
                  <a:lnTo>
                    <a:pt x="133083" y="57810"/>
                  </a:lnTo>
                  <a:lnTo>
                    <a:pt x="100177" y="84785"/>
                  </a:lnTo>
                  <a:lnTo>
                    <a:pt x="71132" y="115900"/>
                  </a:lnTo>
                  <a:lnTo>
                    <a:pt x="46393" y="150698"/>
                  </a:lnTo>
                  <a:lnTo>
                    <a:pt x="26441" y="188747"/>
                  </a:lnTo>
                  <a:lnTo>
                    <a:pt x="11760" y="229603"/>
                  </a:lnTo>
                  <a:lnTo>
                    <a:pt x="2781" y="272821"/>
                  </a:lnTo>
                  <a:lnTo>
                    <a:pt x="0" y="317969"/>
                  </a:lnTo>
                  <a:lnTo>
                    <a:pt x="3873" y="364617"/>
                  </a:lnTo>
                  <a:lnTo>
                    <a:pt x="14503" y="410476"/>
                  </a:lnTo>
                  <a:lnTo>
                    <a:pt x="31711" y="453580"/>
                  </a:lnTo>
                  <a:lnTo>
                    <a:pt x="54902" y="493293"/>
                  </a:lnTo>
                  <a:lnTo>
                    <a:pt x="83502" y="529005"/>
                  </a:lnTo>
                  <a:lnTo>
                    <a:pt x="116916" y="560082"/>
                  </a:lnTo>
                  <a:lnTo>
                    <a:pt x="154584" y="585901"/>
                  </a:lnTo>
                  <a:lnTo>
                    <a:pt x="195922" y="605840"/>
                  </a:lnTo>
                  <a:lnTo>
                    <a:pt x="240347" y="619290"/>
                  </a:lnTo>
                  <a:lnTo>
                    <a:pt x="286562" y="626338"/>
                  </a:lnTo>
                  <a:lnTo>
                    <a:pt x="331736" y="626618"/>
                  </a:lnTo>
                  <a:lnTo>
                    <a:pt x="375386" y="620572"/>
                  </a:lnTo>
                  <a:lnTo>
                    <a:pt x="417055" y="608622"/>
                  </a:lnTo>
                  <a:lnTo>
                    <a:pt x="456272" y="591235"/>
                  </a:lnTo>
                  <a:lnTo>
                    <a:pt x="492556" y="568820"/>
                  </a:lnTo>
                  <a:lnTo>
                    <a:pt x="525462" y="541845"/>
                  </a:lnTo>
                  <a:lnTo>
                    <a:pt x="554520" y="510730"/>
                  </a:lnTo>
                  <a:lnTo>
                    <a:pt x="579247" y="475932"/>
                  </a:lnTo>
                  <a:lnTo>
                    <a:pt x="599198" y="437883"/>
                  </a:lnTo>
                  <a:lnTo>
                    <a:pt x="613879" y="397027"/>
                  </a:lnTo>
                  <a:lnTo>
                    <a:pt x="622846" y="353796"/>
                  </a:lnTo>
                  <a:lnTo>
                    <a:pt x="625627" y="308648"/>
                  </a:lnTo>
                  <a:close/>
                </a:path>
                <a:path w="3513454" h="729614">
                  <a:moveTo>
                    <a:pt x="3512972" y="411264"/>
                  </a:moveTo>
                  <a:lnTo>
                    <a:pt x="3509099" y="364617"/>
                  </a:lnTo>
                  <a:lnTo>
                    <a:pt x="3498304" y="318744"/>
                  </a:lnTo>
                  <a:lnTo>
                    <a:pt x="3480714" y="275653"/>
                  </a:lnTo>
                  <a:lnTo>
                    <a:pt x="3457041" y="235940"/>
                  </a:lnTo>
                  <a:lnTo>
                    <a:pt x="3428022" y="200228"/>
                  </a:lnTo>
                  <a:lnTo>
                    <a:pt x="3394354" y="169164"/>
                  </a:lnTo>
                  <a:lnTo>
                    <a:pt x="3356775" y="143344"/>
                  </a:lnTo>
                  <a:lnTo>
                    <a:pt x="3316008" y="123405"/>
                  </a:lnTo>
                  <a:lnTo>
                    <a:pt x="3272752" y="109969"/>
                  </a:lnTo>
                  <a:lnTo>
                    <a:pt x="3226498" y="102920"/>
                  </a:lnTo>
                  <a:lnTo>
                    <a:pt x="3181312" y="102628"/>
                  </a:lnTo>
                  <a:lnTo>
                    <a:pt x="3137636" y="108686"/>
                  </a:lnTo>
                  <a:lnTo>
                    <a:pt x="3095968" y="120624"/>
                  </a:lnTo>
                  <a:lnTo>
                    <a:pt x="3056763" y="138023"/>
                  </a:lnTo>
                  <a:lnTo>
                    <a:pt x="3020466" y="160426"/>
                  </a:lnTo>
                  <a:lnTo>
                    <a:pt x="2987573" y="187401"/>
                  </a:lnTo>
                  <a:lnTo>
                    <a:pt x="2958528" y="218516"/>
                  </a:lnTo>
                  <a:lnTo>
                    <a:pt x="2933801" y="253314"/>
                  </a:lnTo>
                  <a:lnTo>
                    <a:pt x="2913875" y="291363"/>
                  </a:lnTo>
                  <a:lnTo>
                    <a:pt x="2899194" y="332219"/>
                  </a:lnTo>
                  <a:lnTo>
                    <a:pt x="2890240" y="375450"/>
                  </a:lnTo>
                  <a:lnTo>
                    <a:pt x="2887459" y="420611"/>
                  </a:lnTo>
                  <a:lnTo>
                    <a:pt x="2891345" y="467258"/>
                  </a:lnTo>
                  <a:lnTo>
                    <a:pt x="2901873" y="513105"/>
                  </a:lnTo>
                  <a:lnTo>
                    <a:pt x="2919018" y="556209"/>
                  </a:lnTo>
                  <a:lnTo>
                    <a:pt x="2942171" y="595922"/>
                  </a:lnTo>
                  <a:lnTo>
                    <a:pt x="2970746" y="631634"/>
                  </a:lnTo>
                  <a:lnTo>
                    <a:pt x="3004172" y="662698"/>
                  </a:lnTo>
                  <a:lnTo>
                    <a:pt x="3041866" y="688530"/>
                  </a:lnTo>
                  <a:lnTo>
                    <a:pt x="3083229" y="708469"/>
                  </a:lnTo>
                  <a:lnTo>
                    <a:pt x="3127692" y="721893"/>
                  </a:lnTo>
                  <a:lnTo>
                    <a:pt x="3173882" y="728954"/>
                  </a:lnTo>
                  <a:lnTo>
                    <a:pt x="3219031" y="729234"/>
                  </a:lnTo>
                  <a:lnTo>
                    <a:pt x="3262668" y="723188"/>
                  </a:lnTo>
                  <a:lnTo>
                    <a:pt x="3304324" y="711238"/>
                  </a:lnTo>
                  <a:lnTo>
                    <a:pt x="3343541" y="693851"/>
                  </a:lnTo>
                  <a:lnTo>
                    <a:pt x="3379838" y="671436"/>
                  </a:lnTo>
                  <a:lnTo>
                    <a:pt x="3412756" y="644461"/>
                  </a:lnTo>
                  <a:lnTo>
                    <a:pt x="3441814" y="613359"/>
                  </a:lnTo>
                  <a:lnTo>
                    <a:pt x="3466554" y="578561"/>
                  </a:lnTo>
                  <a:lnTo>
                    <a:pt x="3486505" y="540499"/>
                  </a:lnTo>
                  <a:lnTo>
                    <a:pt x="3501212" y="499643"/>
                  </a:lnTo>
                  <a:lnTo>
                    <a:pt x="3510191" y="456412"/>
                  </a:lnTo>
                  <a:lnTo>
                    <a:pt x="3512972" y="411264"/>
                  </a:lnTo>
                  <a:close/>
                </a:path>
              </a:pathLst>
            </a:custGeom>
            <a:solidFill>
              <a:srgbClr val="FC9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4533074" y="5474792"/>
              <a:ext cx="2429510" cy="792480"/>
            </a:xfrm>
            <a:custGeom>
              <a:avLst/>
              <a:gdLst/>
              <a:ahLst/>
              <a:cxnLst/>
              <a:rect l="l" t="t" r="r" b="b"/>
              <a:pathLst>
                <a:path w="2429509" h="792479">
                  <a:moveTo>
                    <a:pt x="625513" y="509308"/>
                  </a:moveTo>
                  <a:lnTo>
                    <a:pt x="595007" y="98806"/>
                  </a:lnTo>
                  <a:lnTo>
                    <a:pt x="0" y="125437"/>
                  </a:lnTo>
                  <a:lnTo>
                    <a:pt x="30505" y="535901"/>
                  </a:lnTo>
                  <a:lnTo>
                    <a:pt x="36588" y="580136"/>
                  </a:lnTo>
                  <a:lnTo>
                    <a:pt x="51308" y="621017"/>
                  </a:lnTo>
                  <a:lnTo>
                    <a:pt x="73609" y="657707"/>
                  </a:lnTo>
                  <a:lnTo>
                    <a:pt x="102489" y="689381"/>
                  </a:lnTo>
                  <a:lnTo>
                    <a:pt x="136918" y="715162"/>
                  </a:lnTo>
                  <a:lnTo>
                    <a:pt x="175856" y="734212"/>
                  </a:lnTo>
                  <a:lnTo>
                    <a:pt x="218274" y="745705"/>
                  </a:lnTo>
                  <a:lnTo>
                    <a:pt x="263169" y="748766"/>
                  </a:lnTo>
                  <a:lnTo>
                    <a:pt x="411937" y="741159"/>
                  </a:lnTo>
                  <a:lnTo>
                    <a:pt x="457568" y="735088"/>
                  </a:lnTo>
                  <a:lnTo>
                    <a:pt x="499491" y="720432"/>
                  </a:lnTo>
                  <a:lnTo>
                    <a:pt x="536841" y="698195"/>
                  </a:lnTo>
                  <a:lnTo>
                    <a:pt x="568794" y="669417"/>
                  </a:lnTo>
                  <a:lnTo>
                    <a:pt x="594487" y="635114"/>
                  </a:lnTo>
                  <a:lnTo>
                    <a:pt x="613067" y="596315"/>
                  </a:lnTo>
                  <a:lnTo>
                    <a:pt x="623684" y="554037"/>
                  </a:lnTo>
                  <a:lnTo>
                    <a:pt x="625513" y="509308"/>
                  </a:lnTo>
                  <a:close/>
                </a:path>
                <a:path w="2429509" h="792479">
                  <a:moveTo>
                    <a:pt x="2429472" y="68402"/>
                  </a:moveTo>
                  <a:lnTo>
                    <a:pt x="1838439" y="0"/>
                  </a:lnTo>
                  <a:lnTo>
                    <a:pt x="1784997" y="463702"/>
                  </a:lnTo>
                  <a:lnTo>
                    <a:pt x="1783194" y="512051"/>
                  </a:lnTo>
                  <a:lnTo>
                    <a:pt x="1788896" y="558634"/>
                  </a:lnTo>
                  <a:lnTo>
                    <a:pt x="1801609" y="602792"/>
                  </a:lnTo>
                  <a:lnTo>
                    <a:pt x="1820824" y="643890"/>
                  </a:lnTo>
                  <a:lnTo>
                    <a:pt x="1846033" y="681304"/>
                  </a:lnTo>
                  <a:lnTo>
                    <a:pt x="1876717" y="714375"/>
                  </a:lnTo>
                  <a:lnTo>
                    <a:pt x="1912391" y="742480"/>
                  </a:lnTo>
                  <a:lnTo>
                    <a:pt x="1952548" y="764971"/>
                  </a:lnTo>
                  <a:lnTo>
                    <a:pt x="1996668" y="781215"/>
                  </a:lnTo>
                  <a:lnTo>
                    <a:pt x="2044242" y="790575"/>
                  </a:lnTo>
                  <a:lnTo>
                    <a:pt x="2092909" y="792264"/>
                  </a:lnTo>
                  <a:lnTo>
                    <a:pt x="2139975" y="786320"/>
                  </a:lnTo>
                  <a:lnTo>
                    <a:pt x="2184755" y="773303"/>
                  </a:lnTo>
                  <a:lnTo>
                    <a:pt x="2226551" y="753783"/>
                  </a:lnTo>
                  <a:lnTo>
                    <a:pt x="2264689" y="728332"/>
                  </a:lnTo>
                  <a:lnTo>
                    <a:pt x="2298471" y="697522"/>
                  </a:lnTo>
                  <a:lnTo>
                    <a:pt x="2327211" y="661924"/>
                  </a:lnTo>
                  <a:lnTo>
                    <a:pt x="2350236" y="622109"/>
                  </a:lnTo>
                  <a:lnTo>
                    <a:pt x="2366835" y="578650"/>
                  </a:lnTo>
                  <a:lnTo>
                    <a:pt x="2376347" y="532104"/>
                  </a:lnTo>
                  <a:lnTo>
                    <a:pt x="2429472" y="68402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135721" y="4741200"/>
              <a:ext cx="1263015" cy="862965"/>
            </a:xfrm>
            <a:custGeom>
              <a:avLst/>
              <a:gdLst/>
              <a:ahLst/>
              <a:cxnLst/>
              <a:rect l="l" t="t" r="r" b="b"/>
              <a:pathLst>
                <a:path w="1263014" h="862964">
                  <a:moveTo>
                    <a:pt x="236476" y="0"/>
                  </a:moveTo>
                  <a:lnTo>
                    <a:pt x="191009" y="3534"/>
                  </a:lnTo>
                  <a:lnTo>
                    <a:pt x="147340" y="16643"/>
                  </a:lnTo>
                  <a:lnTo>
                    <a:pt x="107272" y="38197"/>
                  </a:lnTo>
                  <a:lnTo>
                    <a:pt x="72607" y="67067"/>
                  </a:lnTo>
                  <a:lnTo>
                    <a:pt x="45147" y="102121"/>
                  </a:lnTo>
                  <a:lnTo>
                    <a:pt x="26696" y="142230"/>
                  </a:lnTo>
                  <a:lnTo>
                    <a:pt x="19054" y="186265"/>
                  </a:lnTo>
                  <a:lnTo>
                    <a:pt x="0" y="668950"/>
                  </a:lnTo>
                  <a:lnTo>
                    <a:pt x="6513" y="717753"/>
                  </a:lnTo>
                  <a:lnTo>
                    <a:pt x="27965" y="757788"/>
                  </a:lnTo>
                  <a:lnTo>
                    <a:pt x="61496" y="789161"/>
                  </a:lnTo>
                  <a:lnTo>
                    <a:pt x="104247" y="811982"/>
                  </a:lnTo>
                  <a:lnTo>
                    <a:pt x="153358" y="826356"/>
                  </a:lnTo>
                  <a:lnTo>
                    <a:pt x="205970" y="832391"/>
                  </a:lnTo>
                  <a:lnTo>
                    <a:pt x="1029662" y="862823"/>
                  </a:lnTo>
                  <a:lnTo>
                    <a:pt x="1076359" y="861183"/>
                  </a:lnTo>
                  <a:lnTo>
                    <a:pt x="1120452" y="852960"/>
                  </a:lnTo>
                  <a:lnTo>
                    <a:pt x="1160271" y="838087"/>
                  </a:lnTo>
                  <a:lnTo>
                    <a:pt x="1194148" y="816497"/>
                  </a:lnTo>
                  <a:lnTo>
                    <a:pt x="1220412" y="788124"/>
                  </a:lnTo>
                  <a:lnTo>
                    <a:pt x="1237395" y="752901"/>
                  </a:lnTo>
                  <a:lnTo>
                    <a:pt x="1243427" y="710761"/>
                  </a:lnTo>
                  <a:lnTo>
                    <a:pt x="1262513" y="235652"/>
                  </a:lnTo>
                  <a:lnTo>
                    <a:pt x="1258117" y="189779"/>
                  </a:lnTo>
                  <a:lnTo>
                    <a:pt x="1242770" y="147432"/>
                  </a:lnTo>
                  <a:lnTo>
                    <a:pt x="1218142" y="109805"/>
                  </a:lnTo>
                  <a:lnTo>
                    <a:pt x="1185901" y="78096"/>
                  </a:lnTo>
                  <a:lnTo>
                    <a:pt x="1147718" y="53499"/>
                  </a:lnTo>
                  <a:lnTo>
                    <a:pt x="1105261" y="37212"/>
                  </a:lnTo>
                  <a:lnTo>
                    <a:pt x="1060200" y="30431"/>
                  </a:lnTo>
                  <a:lnTo>
                    <a:pt x="236476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177679" y="4786815"/>
              <a:ext cx="1183005" cy="855344"/>
            </a:xfrm>
            <a:custGeom>
              <a:avLst/>
              <a:gdLst/>
              <a:ahLst/>
              <a:cxnLst/>
              <a:rect l="l" t="t" r="r" b="b"/>
              <a:pathLst>
                <a:path w="1183004" h="855345">
                  <a:moveTo>
                    <a:pt x="213573" y="0"/>
                  </a:moveTo>
                  <a:lnTo>
                    <a:pt x="169163" y="3323"/>
                  </a:lnTo>
                  <a:lnTo>
                    <a:pt x="128221" y="15889"/>
                  </a:lnTo>
                  <a:lnTo>
                    <a:pt x="91881" y="36700"/>
                  </a:lnTo>
                  <a:lnTo>
                    <a:pt x="61278" y="64760"/>
                  </a:lnTo>
                  <a:lnTo>
                    <a:pt x="37546" y="99071"/>
                  </a:lnTo>
                  <a:lnTo>
                    <a:pt x="21821" y="138637"/>
                  </a:lnTo>
                  <a:lnTo>
                    <a:pt x="15237" y="182461"/>
                  </a:lnTo>
                  <a:lnTo>
                    <a:pt x="0" y="630942"/>
                  </a:lnTo>
                  <a:lnTo>
                    <a:pt x="3334" y="675208"/>
                  </a:lnTo>
                  <a:lnTo>
                    <a:pt x="15944" y="716011"/>
                  </a:lnTo>
                  <a:lnTo>
                    <a:pt x="36826" y="752224"/>
                  </a:lnTo>
                  <a:lnTo>
                    <a:pt x="64981" y="782717"/>
                  </a:lnTo>
                  <a:lnTo>
                    <a:pt x="99406" y="806361"/>
                  </a:lnTo>
                  <a:lnTo>
                    <a:pt x="139102" y="822027"/>
                  </a:lnTo>
                  <a:lnTo>
                    <a:pt x="183067" y="828587"/>
                  </a:lnTo>
                  <a:lnTo>
                    <a:pt x="972754" y="855215"/>
                  </a:lnTo>
                  <a:lnTo>
                    <a:pt x="1017074" y="851891"/>
                  </a:lnTo>
                  <a:lnTo>
                    <a:pt x="1057888" y="839326"/>
                  </a:lnTo>
                  <a:lnTo>
                    <a:pt x="1093990" y="818514"/>
                  </a:lnTo>
                  <a:lnTo>
                    <a:pt x="1124170" y="790454"/>
                  </a:lnTo>
                  <a:lnTo>
                    <a:pt x="1147223" y="756143"/>
                  </a:lnTo>
                  <a:lnTo>
                    <a:pt x="1161940" y="716577"/>
                  </a:lnTo>
                  <a:lnTo>
                    <a:pt x="1167114" y="672754"/>
                  </a:lnTo>
                  <a:lnTo>
                    <a:pt x="1182383" y="224272"/>
                  </a:lnTo>
                  <a:lnTo>
                    <a:pt x="1179044" y="180005"/>
                  </a:lnTo>
                  <a:lnTo>
                    <a:pt x="1166424" y="139198"/>
                  </a:lnTo>
                  <a:lnTo>
                    <a:pt x="1145524" y="102981"/>
                  </a:lnTo>
                  <a:lnTo>
                    <a:pt x="1117346" y="72484"/>
                  </a:lnTo>
                  <a:lnTo>
                    <a:pt x="1082890" y="48840"/>
                  </a:lnTo>
                  <a:lnTo>
                    <a:pt x="1043160" y="33177"/>
                  </a:lnTo>
                  <a:lnTo>
                    <a:pt x="999156" y="26627"/>
                  </a:lnTo>
                  <a:lnTo>
                    <a:pt x="213573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4338559" y="5413954"/>
              <a:ext cx="2887980" cy="483234"/>
            </a:xfrm>
            <a:custGeom>
              <a:avLst/>
              <a:gdLst/>
              <a:ahLst/>
              <a:cxnLst/>
              <a:rect l="l" t="t" r="r" b="b"/>
              <a:pathLst>
                <a:path w="2887979" h="483235">
                  <a:moveTo>
                    <a:pt x="205970" y="0"/>
                  </a:moveTo>
                  <a:lnTo>
                    <a:pt x="159935" y="3545"/>
                  </a:lnTo>
                  <a:lnTo>
                    <a:pt x="117435" y="16732"/>
                  </a:lnTo>
                  <a:lnTo>
                    <a:pt x="79671" y="38497"/>
                  </a:lnTo>
                  <a:lnTo>
                    <a:pt x="47844" y="67776"/>
                  </a:lnTo>
                  <a:lnTo>
                    <a:pt x="23155" y="103507"/>
                  </a:lnTo>
                  <a:lnTo>
                    <a:pt x="6807" y="144626"/>
                  </a:lnTo>
                  <a:lnTo>
                    <a:pt x="0" y="190068"/>
                  </a:lnTo>
                  <a:lnTo>
                    <a:pt x="3557" y="235943"/>
                  </a:lnTo>
                  <a:lnTo>
                    <a:pt x="16789" y="278294"/>
                  </a:lnTo>
                  <a:lnTo>
                    <a:pt x="38629" y="315925"/>
                  </a:lnTo>
                  <a:lnTo>
                    <a:pt x="68008" y="347638"/>
                  </a:lnTo>
                  <a:lnTo>
                    <a:pt x="103858" y="372235"/>
                  </a:lnTo>
                  <a:lnTo>
                    <a:pt x="145112" y="388518"/>
                  </a:lnTo>
                  <a:lnTo>
                    <a:pt x="190701" y="395290"/>
                  </a:lnTo>
                  <a:lnTo>
                    <a:pt x="2681246" y="482716"/>
                  </a:lnTo>
                  <a:lnTo>
                    <a:pt x="2727319" y="479171"/>
                  </a:lnTo>
                  <a:lnTo>
                    <a:pt x="2769854" y="465985"/>
                  </a:lnTo>
                  <a:lnTo>
                    <a:pt x="2807648" y="444222"/>
                  </a:lnTo>
                  <a:lnTo>
                    <a:pt x="2839499" y="414945"/>
                  </a:lnTo>
                  <a:lnTo>
                    <a:pt x="2864205" y="379220"/>
                  </a:lnTo>
                  <a:lnTo>
                    <a:pt x="2880565" y="338110"/>
                  </a:lnTo>
                  <a:lnTo>
                    <a:pt x="2887375" y="292679"/>
                  </a:lnTo>
                  <a:lnTo>
                    <a:pt x="2883814" y="246805"/>
                  </a:lnTo>
                  <a:lnTo>
                    <a:pt x="2870571" y="204452"/>
                  </a:lnTo>
                  <a:lnTo>
                    <a:pt x="2848714" y="166820"/>
                  </a:lnTo>
                  <a:lnTo>
                    <a:pt x="2819311" y="135103"/>
                  </a:lnTo>
                  <a:lnTo>
                    <a:pt x="2783431" y="110501"/>
                  </a:lnTo>
                  <a:lnTo>
                    <a:pt x="2742143" y="94210"/>
                  </a:lnTo>
                  <a:lnTo>
                    <a:pt x="2696515" y="87426"/>
                  </a:lnTo>
                  <a:lnTo>
                    <a:pt x="205970" y="0"/>
                  </a:lnTo>
                  <a:close/>
                </a:path>
              </a:pathLst>
            </a:custGeom>
            <a:solidFill>
              <a:srgbClr val="BA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4338559" y="5413954"/>
              <a:ext cx="2891790" cy="296545"/>
            </a:xfrm>
            <a:custGeom>
              <a:avLst/>
              <a:gdLst/>
              <a:ahLst/>
              <a:cxnLst/>
              <a:rect l="l" t="t" r="r" b="b"/>
              <a:pathLst>
                <a:path w="2891790" h="296545">
                  <a:moveTo>
                    <a:pt x="205970" y="0"/>
                  </a:moveTo>
                  <a:lnTo>
                    <a:pt x="159935" y="3744"/>
                  </a:lnTo>
                  <a:lnTo>
                    <a:pt x="117435" y="17397"/>
                  </a:lnTo>
                  <a:lnTo>
                    <a:pt x="79671" y="39694"/>
                  </a:lnTo>
                  <a:lnTo>
                    <a:pt x="47844" y="69373"/>
                  </a:lnTo>
                  <a:lnTo>
                    <a:pt x="23155" y="105171"/>
                  </a:lnTo>
                  <a:lnTo>
                    <a:pt x="6807" y="145824"/>
                  </a:lnTo>
                  <a:lnTo>
                    <a:pt x="0" y="190068"/>
                  </a:lnTo>
                  <a:lnTo>
                    <a:pt x="0" y="193872"/>
                  </a:lnTo>
                  <a:lnTo>
                    <a:pt x="2887375" y="296483"/>
                  </a:lnTo>
                  <a:lnTo>
                    <a:pt x="2883814" y="249200"/>
                  </a:lnTo>
                  <a:lnTo>
                    <a:pt x="2870571" y="205839"/>
                  </a:lnTo>
                  <a:lnTo>
                    <a:pt x="2848714" y="167529"/>
                  </a:lnTo>
                  <a:lnTo>
                    <a:pt x="2819311" y="135403"/>
                  </a:lnTo>
                  <a:lnTo>
                    <a:pt x="2783431" y="110590"/>
                  </a:lnTo>
                  <a:lnTo>
                    <a:pt x="2742143" y="94221"/>
                  </a:lnTo>
                  <a:lnTo>
                    <a:pt x="2696515" y="87426"/>
                  </a:lnTo>
                  <a:lnTo>
                    <a:pt x="205970" y="0"/>
                  </a:lnTo>
                  <a:close/>
                </a:path>
                <a:path w="2891790" h="296545">
                  <a:moveTo>
                    <a:pt x="2891193" y="292679"/>
                  </a:moveTo>
                  <a:lnTo>
                    <a:pt x="2887375" y="292679"/>
                  </a:lnTo>
                  <a:lnTo>
                    <a:pt x="2887375" y="296483"/>
                  </a:lnTo>
                  <a:lnTo>
                    <a:pt x="2891193" y="292679"/>
                  </a:lnTo>
                  <a:close/>
                </a:path>
              </a:pathLst>
            </a:custGeom>
            <a:solidFill>
              <a:srgbClr val="E4E6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29891" y="4857694"/>
              <a:ext cx="916132" cy="26627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91719" y="5047890"/>
              <a:ext cx="954304" cy="26627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1719" y="5238086"/>
              <a:ext cx="954304" cy="152156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4121286" y="4523757"/>
              <a:ext cx="484505" cy="488315"/>
            </a:xfrm>
            <a:custGeom>
              <a:avLst/>
              <a:gdLst/>
              <a:ahLst/>
              <a:cxnLst/>
              <a:rect l="l" t="t" r="r" b="b"/>
              <a:pathLst>
                <a:path w="484504" h="488314">
                  <a:moveTo>
                    <a:pt x="238484" y="0"/>
                  </a:moveTo>
                  <a:lnTo>
                    <a:pt x="194401" y="4613"/>
                  </a:lnTo>
                  <a:lnTo>
                    <a:pt x="151684" y="18087"/>
                  </a:lnTo>
                  <a:lnTo>
                    <a:pt x="112039" y="38955"/>
                  </a:lnTo>
                  <a:lnTo>
                    <a:pt x="76632" y="66371"/>
                  </a:lnTo>
                  <a:lnTo>
                    <a:pt x="46628" y="99488"/>
                  </a:lnTo>
                  <a:lnTo>
                    <a:pt x="23191" y="137458"/>
                  </a:lnTo>
                  <a:lnTo>
                    <a:pt x="7485" y="179435"/>
                  </a:lnTo>
                  <a:lnTo>
                    <a:pt x="0" y="223602"/>
                  </a:lnTo>
                  <a:lnTo>
                    <a:pt x="51" y="266369"/>
                  </a:lnTo>
                  <a:lnTo>
                    <a:pt x="7068" y="307130"/>
                  </a:lnTo>
                  <a:lnTo>
                    <a:pt x="20484" y="345277"/>
                  </a:lnTo>
                  <a:lnTo>
                    <a:pt x="39726" y="380204"/>
                  </a:lnTo>
                  <a:lnTo>
                    <a:pt x="64226" y="411303"/>
                  </a:lnTo>
                  <a:lnTo>
                    <a:pt x="93415" y="437968"/>
                  </a:lnTo>
                  <a:lnTo>
                    <a:pt x="126721" y="459591"/>
                  </a:lnTo>
                  <a:lnTo>
                    <a:pt x="163576" y="475565"/>
                  </a:lnTo>
                  <a:lnTo>
                    <a:pt x="203411" y="485284"/>
                  </a:lnTo>
                  <a:lnTo>
                    <a:pt x="245654" y="488140"/>
                  </a:lnTo>
                  <a:lnTo>
                    <a:pt x="289737" y="483526"/>
                  </a:lnTo>
                  <a:lnTo>
                    <a:pt x="333780" y="471626"/>
                  </a:lnTo>
                  <a:lnTo>
                    <a:pt x="373794" y="451705"/>
                  </a:lnTo>
                  <a:lnTo>
                    <a:pt x="408933" y="424605"/>
                  </a:lnTo>
                  <a:lnTo>
                    <a:pt x="438349" y="391171"/>
                  </a:lnTo>
                  <a:lnTo>
                    <a:pt x="461194" y="352246"/>
                  </a:lnTo>
                  <a:lnTo>
                    <a:pt x="476621" y="308673"/>
                  </a:lnTo>
                  <a:lnTo>
                    <a:pt x="484107" y="264513"/>
                  </a:lnTo>
                  <a:lnTo>
                    <a:pt x="484058" y="221752"/>
                  </a:lnTo>
                  <a:lnTo>
                    <a:pt x="477043" y="180996"/>
                  </a:lnTo>
                  <a:lnTo>
                    <a:pt x="463631" y="142853"/>
                  </a:lnTo>
                  <a:lnTo>
                    <a:pt x="444392" y="107929"/>
                  </a:lnTo>
                  <a:lnTo>
                    <a:pt x="419896" y="76832"/>
                  </a:lnTo>
                  <a:lnTo>
                    <a:pt x="390711" y="50169"/>
                  </a:lnTo>
                  <a:lnTo>
                    <a:pt x="357408" y="28547"/>
                  </a:lnTo>
                  <a:lnTo>
                    <a:pt x="320557" y="12574"/>
                  </a:lnTo>
                  <a:lnTo>
                    <a:pt x="280725" y="2855"/>
                  </a:lnTo>
                  <a:lnTo>
                    <a:pt x="238484" y="0"/>
                  </a:lnTo>
                  <a:close/>
                </a:path>
              </a:pathLst>
            </a:custGeom>
            <a:solidFill>
              <a:srgbClr val="AA41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163765" y="4570820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211751" y="0"/>
                  </a:moveTo>
                  <a:lnTo>
                    <a:pt x="163342" y="3165"/>
                  </a:lnTo>
                  <a:lnTo>
                    <a:pt x="119619" y="17083"/>
                  </a:lnTo>
                  <a:lnTo>
                    <a:pt x="80840" y="39764"/>
                  </a:lnTo>
                  <a:lnTo>
                    <a:pt x="48285" y="69928"/>
                  </a:lnTo>
                  <a:lnTo>
                    <a:pt x="23232" y="106296"/>
                  </a:lnTo>
                  <a:lnTo>
                    <a:pt x="6963" y="147587"/>
                  </a:lnTo>
                  <a:lnTo>
                    <a:pt x="0" y="195103"/>
                  </a:lnTo>
                  <a:lnTo>
                    <a:pt x="3804" y="240555"/>
                  </a:lnTo>
                  <a:lnTo>
                    <a:pt x="17276" y="282725"/>
                  </a:lnTo>
                  <a:lnTo>
                    <a:pt x="39319" y="320390"/>
                  </a:lnTo>
                  <a:lnTo>
                    <a:pt x="68833" y="352332"/>
                  </a:lnTo>
                  <a:lnTo>
                    <a:pt x="104719" y="377329"/>
                  </a:lnTo>
                  <a:lnTo>
                    <a:pt x="145879" y="394163"/>
                  </a:lnTo>
                  <a:lnTo>
                    <a:pt x="191213" y="401611"/>
                  </a:lnTo>
                  <a:lnTo>
                    <a:pt x="239622" y="398455"/>
                  </a:lnTo>
                  <a:lnTo>
                    <a:pt x="281883" y="384522"/>
                  </a:lnTo>
                  <a:lnTo>
                    <a:pt x="320484" y="361831"/>
                  </a:lnTo>
                  <a:lnTo>
                    <a:pt x="353594" y="331662"/>
                  </a:lnTo>
                  <a:lnTo>
                    <a:pt x="379377" y="295293"/>
                  </a:lnTo>
                  <a:lnTo>
                    <a:pt x="396001" y="254002"/>
                  </a:lnTo>
                  <a:lnTo>
                    <a:pt x="402965" y="206486"/>
                  </a:lnTo>
                  <a:lnTo>
                    <a:pt x="399160" y="161033"/>
                  </a:lnTo>
                  <a:lnTo>
                    <a:pt x="385688" y="118865"/>
                  </a:lnTo>
                  <a:lnTo>
                    <a:pt x="363645" y="81201"/>
                  </a:lnTo>
                  <a:lnTo>
                    <a:pt x="334131" y="49262"/>
                  </a:lnTo>
                  <a:lnTo>
                    <a:pt x="298245" y="24269"/>
                  </a:lnTo>
                  <a:lnTo>
                    <a:pt x="257085" y="7441"/>
                  </a:lnTo>
                  <a:lnTo>
                    <a:pt x="21175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4163094" y="4798226"/>
              <a:ext cx="396875" cy="175260"/>
            </a:xfrm>
            <a:custGeom>
              <a:avLst/>
              <a:gdLst/>
              <a:ahLst/>
              <a:cxnLst/>
              <a:rect l="l" t="t" r="r" b="b"/>
              <a:pathLst>
                <a:path w="396875" h="175260">
                  <a:moveTo>
                    <a:pt x="396672" y="0"/>
                  </a:moveTo>
                  <a:lnTo>
                    <a:pt x="351390" y="30879"/>
                  </a:lnTo>
                  <a:lnTo>
                    <a:pt x="297520" y="53223"/>
                  </a:lnTo>
                  <a:lnTo>
                    <a:pt x="226949" y="69837"/>
                  </a:lnTo>
                  <a:lnTo>
                    <a:pt x="191306" y="72984"/>
                  </a:lnTo>
                  <a:lnTo>
                    <a:pt x="156378" y="72210"/>
                  </a:lnTo>
                  <a:lnTo>
                    <a:pt x="119918" y="66628"/>
                  </a:lnTo>
                  <a:lnTo>
                    <a:pt x="84881" y="56060"/>
                  </a:lnTo>
                  <a:lnTo>
                    <a:pt x="51269" y="41212"/>
                  </a:lnTo>
                  <a:lnTo>
                    <a:pt x="19086" y="22791"/>
                  </a:lnTo>
                  <a:lnTo>
                    <a:pt x="11451" y="18987"/>
                  </a:lnTo>
                  <a:lnTo>
                    <a:pt x="35043" y="90655"/>
                  </a:lnTo>
                  <a:lnTo>
                    <a:pt x="65330" y="124003"/>
                  </a:lnTo>
                  <a:lnTo>
                    <a:pt x="102292" y="150069"/>
                  </a:lnTo>
                  <a:lnTo>
                    <a:pt x="144552" y="167477"/>
                  </a:lnTo>
                  <a:lnTo>
                    <a:pt x="190733" y="174853"/>
                  </a:lnTo>
                  <a:lnTo>
                    <a:pt x="240948" y="170336"/>
                  </a:lnTo>
                  <a:lnTo>
                    <a:pt x="287351" y="153999"/>
                  </a:lnTo>
                  <a:lnTo>
                    <a:pt x="328034" y="127320"/>
                  </a:lnTo>
                  <a:lnTo>
                    <a:pt x="361087" y="91775"/>
                  </a:lnTo>
                  <a:lnTo>
                    <a:pt x="384603" y="48842"/>
                  </a:lnTo>
                  <a:lnTo>
                    <a:pt x="396672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210658" y="4627355"/>
              <a:ext cx="99422" cy="98481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4339982" y="4604386"/>
              <a:ext cx="41910" cy="45720"/>
            </a:xfrm>
            <a:custGeom>
              <a:avLst/>
              <a:gdLst/>
              <a:ahLst/>
              <a:cxnLst/>
              <a:rect l="l" t="t" r="r" b="b"/>
              <a:pathLst>
                <a:path w="41910" h="45720">
                  <a:moveTo>
                    <a:pt x="21447" y="0"/>
                  </a:moveTo>
                  <a:lnTo>
                    <a:pt x="5898" y="6592"/>
                  </a:lnTo>
                  <a:lnTo>
                    <a:pt x="0" y="21381"/>
                  </a:lnTo>
                  <a:lnTo>
                    <a:pt x="4825" y="36883"/>
                  </a:lnTo>
                  <a:lnTo>
                    <a:pt x="21447" y="45615"/>
                  </a:lnTo>
                  <a:lnTo>
                    <a:pt x="36478" y="39022"/>
                  </a:lnTo>
                  <a:lnTo>
                    <a:pt x="41488" y="24234"/>
                  </a:lnTo>
                  <a:lnTo>
                    <a:pt x="36478" y="8732"/>
                  </a:lnTo>
                  <a:lnTo>
                    <a:pt x="2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7008497" y="4626367"/>
              <a:ext cx="484505" cy="488315"/>
            </a:xfrm>
            <a:custGeom>
              <a:avLst/>
              <a:gdLst/>
              <a:ahLst/>
              <a:cxnLst/>
              <a:rect l="l" t="t" r="r" b="b"/>
              <a:pathLst>
                <a:path w="484504" h="488314">
                  <a:moveTo>
                    <a:pt x="238582" y="0"/>
                  </a:moveTo>
                  <a:lnTo>
                    <a:pt x="194534" y="4613"/>
                  </a:lnTo>
                  <a:lnTo>
                    <a:pt x="151785" y="18098"/>
                  </a:lnTo>
                  <a:lnTo>
                    <a:pt x="112110" y="38971"/>
                  </a:lnTo>
                  <a:lnTo>
                    <a:pt x="76677" y="66387"/>
                  </a:lnTo>
                  <a:lnTo>
                    <a:pt x="46652" y="99504"/>
                  </a:lnTo>
                  <a:lnTo>
                    <a:pt x="23201" y="137479"/>
                  </a:lnTo>
                  <a:lnTo>
                    <a:pt x="7490" y="179467"/>
                  </a:lnTo>
                  <a:lnTo>
                    <a:pt x="0" y="223626"/>
                  </a:lnTo>
                  <a:lnTo>
                    <a:pt x="50" y="266387"/>
                  </a:lnTo>
                  <a:lnTo>
                    <a:pt x="7073" y="307143"/>
                  </a:lnTo>
                  <a:lnTo>
                    <a:pt x="20497" y="345287"/>
                  </a:lnTo>
                  <a:lnTo>
                    <a:pt x="39753" y="380210"/>
                  </a:lnTo>
                  <a:lnTo>
                    <a:pt x="64271" y="411307"/>
                  </a:lnTo>
                  <a:lnTo>
                    <a:pt x="93482" y="437970"/>
                  </a:lnTo>
                  <a:lnTo>
                    <a:pt x="126814" y="459592"/>
                  </a:lnTo>
                  <a:lnTo>
                    <a:pt x="163698" y="475566"/>
                  </a:lnTo>
                  <a:lnTo>
                    <a:pt x="203565" y="485284"/>
                  </a:lnTo>
                  <a:lnTo>
                    <a:pt x="245843" y="488140"/>
                  </a:lnTo>
                  <a:lnTo>
                    <a:pt x="289965" y="483526"/>
                  </a:lnTo>
                  <a:lnTo>
                    <a:pt x="332580" y="471626"/>
                  </a:lnTo>
                  <a:lnTo>
                    <a:pt x="372164" y="451705"/>
                  </a:lnTo>
                  <a:lnTo>
                    <a:pt x="407543" y="424605"/>
                  </a:lnTo>
                  <a:lnTo>
                    <a:pt x="437540" y="391171"/>
                  </a:lnTo>
                  <a:lnTo>
                    <a:pt x="460981" y="352246"/>
                  </a:lnTo>
                  <a:lnTo>
                    <a:pt x="476690" y="308673"/>
                  </a:lnTo>
                  <a:lnTo>
                    <a:pt x="484181" y="264513"/>
                  </a:lnTo>
                  <a:lnTo>
                    <a:pt x="484132" y="221752"/>
                  </a:lnTo>
                  <a:lnTo>
                    <a:pt x="477113" y="180996"/>
                  </a:lnTo>
                  <a:lnTo>
                    <a:pt x="463695" y="142853"/>
                  </a:lnTo>
                  <a:lnTo>
                    <a:pt x="444450" y="107929"/>
                  </a:lnTo>
                  <a:lnTo>
                    <a:pt x="419949" y="76832"/>
                  </a:lnTo>
                  <a:lnTo>
                    <a:pt x="390762" y="50169"/>
                  </a:lnTo>
                  <a:lnTo>
                    <a:pt x="357461" y="28547"/>
                  </a:lnTo>
                  <a:lnTo>
                    <a:pt x="320617" y="12574"/>
                  </a:lnTo>
                  <a:lnTo>
                    <a:pt x="280800" y="2855"/>
                  </a:lnTo>
                  <a:lnTo>
                    <a:pt x="238582" y="0"/>
                  </a:lnTo>
                  <a:close/>
                </a:path>
              </a:pathLst>
            </a:custGeom>
            <a:solidFill>
              <a:srgbClr val="AA41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7051008" y="4673439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211831" y="0"/>
                  </a:moveTo>
                  <a:lnTo>
                    <a:pt x="163475" y="3157"/>
                  </a:lnTo>
                  <a:lnTo>
                    <a:pt x="119714" y="17087"/>
                  </a:lnTo>
                  <a:lnTo>
                    <a:pt x="80901" y="39770"/>
                  </a:lnTo>
                  <a:lnTo>
                    <a:pt x="48317" y="69929"/>
                  </a:lnTo>
                  <a:lnTo>
                    <a:pt x="23246" y="106290"/>
                  </a:lnTo>
                  <a:lnTo>
                    <a:pt x="6969" y="147579"/>
                  </a:lnTo>
                  <a:lnTo>
                    <a:pt x="0" y="195103"/>
                  </a:lnTo>
                  <a:lnTo>
                    <a:pt x="3806" y="240560"/>
                  </a:lnTo>
                  <a:lnTo>
                    <a:pt x="17290" y="282730"/>
                  </a:lnTo>
                  <a:lnTo>
                    <a:pt x="39350" y="320395"/>
                  </a:lnTo>
                  <a:lnTo>
                    <a:pt x="68887" y="352334"/>
                  </a:lnTo>
                  <a:lnTo>
                    <a:pt x="104803" y="377328"/>
                  </a:lnTo>
                  <a:lnTo>
                    <a:pt x="145996" y="394158"/>
                  </a:lnTo>
                  <a:lnTo>
                    <a:pt x="191368" y="401604"/>
                  </a:lnTo>
                  <a:lnTo>
                    <a:pt x="239819" y="398447"/>
                  </a:lnTo>
                  <a:lnTo>
                    <a:pt x="281592" y="384516"/>
                  </a:lnTo>
                  <a:lnTo>
                    <a:pt x="319396" y="361834"/>
                  </a:lnTo>
                  <a:lnTo>
                    <a:pt x="351931" y="331674"/>
                  </a:lnTo>
                  <a:lnTo>
                    <a:pt x="377901" y="295313"/>
                  </a:lnTo>
                  <a:lnTo>
                    <a:pt x="396007" y="254025"/>
                  </a:lnTo>
                  <a:lnTo>
                    <a:pt x="402977" y="206501"/>
                  </a:lnTo>
                  <a:lnTo>
                    <a:pt x="399173" y="161044"/>
                  </a:lnTo>
                  <a:lnTo>
                    <a:pt x="385698" y="118873"/>
                  </a:lnTo>
                  <a:lnTo>
                    <a:pt x="363654" y="81209"/>
                  </a:lnTo>
                  <a:lnTo>
                    <a:pt x="334143" y="49270"/>
                  </a:lnTo>
                  <a:lnTo>
                    <a:pt x="298267" y="24275"/>
                  </a:lnTo>
                  <a:lnTo>
                    <a:pt x="257129" y="7446"/>
                  </a:lnTo>
                  <a:lnTo>
                    <a:pt x="211831" y="0"/>
                  </a:lnTo>
                  <a:close/>
                </a:path>
              </a:pathLst>
            </a:custGeom>
            <a:solidFill>
              <a:srgbClr val="FC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7046525" y="4870437"/>
              <a:ext cx="404495" cy="205740"/>
            </a:xfrm>
            <a:custGeom>
              <a:avLst/>
              <a:gdLst/>
              <a:ahLst/>
              <a:cxnLst/>
              <a:rect l="l" t="t" r="r" b="b"/>
              <a:pathLst>
                <a:path w="404495" h="205739">
                  <a:moveTo>
                    <a:pt x="404307" y="0"/>
                  </a:moveTo>
                  <a:lnTo>
                    <a:pt x="350905" y="47029"/>
                  </a:lnTo>
                  <a:lnTo>
                    <a:pt x="286291" y="79818"/>
                  </a:lnTo>
                  <a:lnTo>
                    <a:pt x="213287" y="92181"/>
                  </a:lnTo>
                  <a:lnTo>
                    <a:pt x="175174" y="91587"/>
                  </a:lnTo>
                  <a:lnTo>
                    <a:pt x="100380" y="78991"/>
                  </a:lnTo>
                  <a:lnTo>
                    <a:pt x="64415" y="65569"/>
                  </a:lnTo>
                  <a:lnTo>
                    <a:pt x="30597" y="47868"/>
                  </a:lnTo>
                  <a:lnTo>
                    <a:pt x="0" y="26595"/>
                  </a:lnTo>
                  <a:lnTo>
                    <a:pt x="11239" y="72563"/>
                  </a:lnTo>
                  <a:lnTo>
                    <a:pt x="32658" y="114306"/>
                  </a:lnTo>
                  <a:lnTo>
                    <a:pt x="62984" y="150135"/>
                  </a:lnTo>
                  <a:lnTo>
                    <a:pt x="100944" y="178362"/>
                  </a:lnTo>
                  <a:lnTo>
                    <a:pt x="145266" y="197297"/>
                  </a:lnTo>
                  <a:lnTo>
                    <a:pt x="194678" y="205252"/>
                  </a:lnTo>
                  <a:lnTo>
                    <a:pt x="240945" y="201497"/>
                  </a:lnTo>
                  <a:lnTo>
                    <a:pt x="283980" y="187767"/>
                  </a:lnTo>
                  <a:lnTo>
                    <a:pt x="322457" y="165261"/>
                  </a:lnTo>
                  <a:lnTo>
                    <a:pt x="355053" y="135175"/>
                  </a:lnTo>
                  <a:lnTo>
                    <a:pt x="380442" y="98706"/>
                  </a:lnTo>
                  <a:lnTo>
                    <a:pt x="397302" y="57053"/>
                  </a:lnTo>
                  <a:lnTo>
                    <a:pt x="404307" y="11411"/>
                  </a:lnTo>
                  <a:lnTo>
                    <a:pt x="404307" y="0"/>
                  </a:lnTo>
                  <a:close/>
                </a:path>
              </a:pathLst>
            </a:custGeom>
            <a:solidFill>
              <a:srgbClr val="FFA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91007" y="4704975"/>
              <a:ext cx="127856" cy="169266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4474891" y="2878960"/>
              <a:ext cx="2973705" cy="1577340"/>
            </a:xfrm>
            <a:custGeom>
              <a:avLst/>
              <a:gdLst/>
              <a:ahLst/>
              <a:cxnLst/>
              <a:rect l="l" t="t" r="r" b="b"/>
              <a:pathLst>
                <a:path w="2973704" h="1577339">
                  <a:moveTo>
                    <a:pt x="930605" y="0"/>
                  </a:moveTo>
                  <a:lnTo>
                    <a:pt x="236314" y="20284"/>
                  </a:lnTo>
                  <a:lnTo>
                    <a:pt x="194060" y="41146"/>
                  </a:lnTo>
                  <a:lnTo>
                    <a:pt x="158241" y="72707"/>
                  </a:lnTo>
                  <a:lnTo>
                    <a:pt x="130650" y="113896"/>
                  </a:lnTo>
                  <a:lnTo>
                    <a:pt x="72305" y="252851"/>
                  </a:lnTo>
                  <a:lnTo>
                    <a:pt x="31325" y="397331"/>
                  </a:lnTo>
                  <a:lnTo>
                    <a:pt x="2121" y="594991"/>
                  </a:lnTo>
                  <a:lnTo>
                    <a:pt x="0" y="793900"/>
                  </a:lnTo>
                  <a:lnTo>
                    <a:pt x="22794" y="989158"/>
                  </a:lnTo>
                  <a:lnTo>
                    <a:pt x="68339" y="1175865"/>
                  </a:lnTo>
                  <a:lnTo>
                    <a:pt x="134468" y="1349123"/>
                  </a:lnTo>
                  <a:lnTo>
                    <a:pt x="391251" y="1304983"/>
                  </a:lnTo>
                  <a:lnTo>
                    <a:pt x="966798" y="1269707"/>
                  </a:lnTo>
                  <a:lnTo>
                    <a:pt x="1638129" y="1312021"/>
                  </a:lnTo>
                  <a:lnTo>
                    <a:pt x="2251905" y="1426266"/>
                  </a:lnTo>
                  <a:lnTo>
                    <a:pt x="2724323" y="1577199"/>
                  </a:lnTo>
                  <a:lnTo>
                    <a:pt x="2818016" y="1365440"/>
                  </a:lnTo>
                  <a:lnTo>
                    <a:pt x="2912162" y="1066436"/>
                  </a:lnTo>
                  <a:lnTo>
                    <a:pt x="2961551" y="805922"/>
                  </a:lnTo>
                  <a:lnTo>
                    <a:pt x="2973551" y="606081"/>
                  </a:lnTo>
                  <a:lnTo>
                    <a:pt x="2960708" y="467036"/>
                  </a:lnTo>
                  <a:lnTo>
                    <a:pt x="2928558" y="381813"/>
                  </a:lnTo>
                  <a:lnTo>
                    <a:pt x="2876376" y="308205"/>
                  </a:lnTo>
                  <a:lnTo>
                    <a:pt x="2807244" y="249653"/>
                  </a:lnTo>
                  <a:lnTo>
                    <a:pt x="2724249" y="209598"/>
                  </a:lnTo>
                  <a:lnTo>
                    <a:pt x="2678516" y="197582"/>
                  </a:lnTo>
                  <a:lnTo>
                    <a:pt x="2291060" y="129887"/>
                  </a:lnTo>
                  <a:lnTo>
                    <a:pt x="930605" y="0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4513957" y="2920151"/>
              <a:ext cx="2896235" cy="1483360"/>
            </a:xfrm>
            <a:custGeom>
              <a:avLst/>
              <a:gdLst/>
              <a:ahLst/>
              <a:cxnLst/>
              <a:rect l="l" t="t" r="r" b="b"/>
              <a:pathLst>
                <a:path w="2896234" h="1483360">
                  <a:moveTo>
                    <a:pt x="985313" y="0"/>
                  </a:moveTo>
                  <a:lnTo>
                    <a:pt x="211800" y="15706"/>
                  </a:lnTo>
                  <a:lnTo>
                    <a:pt x="150892" y="56717"/>
                  </a:lnTo>
                  <a:lnTo>
                    <a:pt x="109483" y="129705"/>
                  </a:lnTo>
                  <a:lnTo>
                    <a:pt x="59212" y="261669"/>
                  </a:lnTo>
                  <a:lnTo>
                    <a:pt x="16191" y="450294"/>
                  </a:lnTo>
                  <a:lnTo>
                    <a:pt x="0" y="649080"/>
                  </a:lnTo>
                  <a:lnTo>
                    <a:pt x="11526" y="857947"/>
                  </a:lnTo>
                  <a:lnTo>
                    <a:pt x="51700" y="1063999"/>
                  </a:lnTo>
                  <a:lnTo>
                    <a:pt x="118304" y="1258544"/>
                  </a:lnTo>
                  <a:lnTo>
                    <a:pt x="400632" y="1215640"/>
                  </a:lnTo>
                  <a:lnTo>
                    <a:pt x="926887" y="1186301"/>
                  </a:lnTo>
                  <a:lnTo>
                    <a:pt x="1557767" y="1223800"/>
                  </a:lnTo>
                  <a:lnTo>
                    <a:pt x="2162467" y="1330773"/>
                  </a:lnTo>
                  <a:lnTo>
                    <a:pt x="2662353" y="1482785"/>
                  </a:lnTo>
                  <a:lnTo>
                    <a:pt x="2740408" y="1307578"/>
                  </a:lnTo>
                  <a:lnTo>
                    <a:pt x="2834128" y="1011480"/>
                  </a:lnTo>
                  <a:lnTo>
                    <a:pt x="2883893" y="745158"/>
                  </a:lnTo>
                  <a:lnTo>
                    <a:pt x="2895682" y="556256"/>
                  </a:lnTo>
                  <a:lnTo>
                    <a:pt x="2883379" y="421311"/>
                  </a:lnTo>
                  <a:lnTo>
                    <a:pt x="2866773" y="373365"/>
                  </a:lnTo>
                  <a:lnTo>
                    <a:pt x="2842354" y="328973"/>
                  </a:lnTo>
                  <a:lnTo>
                    <a:pt x="2811225" y="289211"/>
                  </a:lnTo>
                  <a:lnTo>
                    <a:pt x="2774126" y="252945"/>
                  </a:lnTo>
                  <a:lnTo>
                    <a:pt x="2732018" y="224228"/>
                  </a:lnTo>
                  <a:lnTo>
                    <a:pt x="2685614" y="203356"/>
                  </a:lnTo>
                  <a:lnTo>
                    <a:pt x="2635633" y="190626"/>
                  </a:lnTo>
                  <a:lnTo>
                    <a:pt x="2332855" y="137797"/>
                  </a:lnTo>
                  <a:lnTo>
                    <a:pt x="985313" y="0"/>
                  </a:lnTo>
                  <a:close/>
                </a:path>
              </a:pathLst>
            </a:custGeom>
            <a:solidFill>
              <a:srgbClr val="4007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90103" y="2879658"/>
              <a:ext cx="801615" cy="836861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39030" y="2955737"/>
              <a:ext cx="2213986" cy="1255292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33282" y="3944755"/>
              <a:ext cx="419894" cy="494509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452337" y="5501393"/>
              <a:ext cx="82888" cy="220918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4555019" y="5737033"/>
              <a:ext cx="43180" cy="45720"/>
            </a:xfrm>
            <a:custGeom>
              <a:avLst/>
              <a:gdLst/>
              <a:ahLst/>
              <a:cxnLst/>
              <a:rect l="l" t="t" r="r" b="b"/>
              <a:pathLst>
                <a:path w="43179" h="45720">
                  <a:moveTo>
                    <a:pt x="20016" y="0"/>
                  </a:moveTo>
                  <a:lnTo>
                    <a:pt x="5004" y="7127"/>
                  </a:lnTo>
                  <a:lnTo>
                    <a:pt x="0" y="22807"/>
                  </a:lnTo>
                  <a:lnTo>
                    <a:pt x="5004" y="38487"/>
                  </a:lnTo>
                  <a:lnTo>
                    <a:pt x="20016" y="45615"/>
                  </a:lnTo>
                  <a:lnTo>
                    <a:pt x="37176" y="38487"/>
                  </a:lnTo>
                  <a:lnTo>
                    <a:pt x="42895" y="22807"/>
                  </a:lnTo>
                  <a:lnTo>
                    <a:pt x="37176" y="7127"/>
                  </a:lnTo>
                  <a:lnTo>
                    <a:pt x="20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43336" y="5732600"/>
              <a:ext cx="6374754" cy="798821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5798" y="5960836"/>
              <a:ext cx="2710225" cy="418430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3546" y="6036914"/>
              <a:ext cx="2748397" cy="380391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7577747" y="2422588"/>
              <a:ext cx="120650" cy="354965"/>
            </a:xfrm>
            <a:custGeom>
              <a:avLst/>
              <a:gdLst/>
              <a:ahLst/>
              <a:cxnLst/>
              <a:rect l="l" t="t" r="r" b="b"/>
              <a:pathLst>
                <a:path w="120650" h="354964">
                  <a:moveTo>
                    <a:pt x="42951" y="25679"/>
                  </a:moveTo>
                  <a:lnTo>
                    <a:pt x="38531" y="9271"/>
                  </a:lnTo>
                  <a:lnTo>
                    <a:pt x="21945" y="0"/>
                  </a:lnTo>
                  <a:lnTo>
                    <a:pt x="6324" y="4991"/>
                  </a:lnTo>
                  <a:lnTo>
                    <a:pt x="0" y="19977"/>
                  </a:lnTo>
                  <a:lnTo>
                    <a:pt x="3695" y="36385"/>
                  </a:lnTo>
                  <a:lnTo>
                    <a:pt x="18135" y="45656"/>
                  </a:lnTo>
                  <a:lnTo>
                    <a:pt x="35902" y="40652"/>
                  </a:lnTo>
                  <a:lnTo>
                    <a:pt x="42951" y="25679"/>
                  </a:lnTo>
                  <a:close/>
                </a:path>
                <a:path w="120650" h="354964">
                  <a:moveTo>
                    <a:pt x="120103" y="238086"/>
                  </a:moveTo>
                  <a:lnTo>
                    <a:pt x="116649" y="185127"/>
                  </a:lnTo>
                  <a:lnTo>
                    <a:pt x="105689" y="133235"/>
                  </a:lnTo>
                  <a:lnTo>
                    <a:pt x="86842" y="83693"/>
                  </a:lnTo>
                  <a:lnTo>
                    <a:pt x="73901" y="71678"/>
                  </a:lnTo>
                  <a:lnTo>
                    <a:pt x="57734" y="73228"/>
                  </a:lnTo>
                  <a:lnTo>
                    <a:pt x="46583" y="84759"/>
                  </a:lnTo>
                  <a:lnTo>
                    <a:pt x="48666" y="102704"/>
                  </a:lnTo>
                  <a:lnTo>
                    <a:pt x="65646" y="145034"/>
                  </a:lnTo>
                  <a:lnTo>
                    <a:pt x="75488" y="189357"/>
                  </a:lnTo>
                  <a:lnTo>
                    <a:pt x="78359" y="234924"/>
                  </a:lnTo>
                  <a:lnTo>
                    <a:pt x="74447" y="281000"/>
                  </a:lnTo>
                  <a:lnTo>
                    <a:pt x="63944" y="326821"/>
                  </a:lnTo>
                  <a:lnTo>
                    <a:pt x="66205" y="344182"/>
                  </a:lnTo>
                  <a:lnTo>
                    <a:pt x="79209" y="354406"/>
                  </a:lnTo>
                  <a:lnTo>
                    <a:pt x="95072" y="354634"/>
                  </a:lnTo>
                  <a:lnTo>
                    <a:pt x="105930" y="342036"/>
                  </a:lnTo>
                  <a:lnTo>
                    <a:pt x="116408" y="290830"/>
                  </a:lnTo>
                  <a:lnTo>
                    <a:pt x="120103" y="238086"/>
                  </a:lnTo>
                  <a:close/>
                </a:path>
              </a:pathLst>
            </a:custGeom>
            <a:solidFill>
              <a:srgbClr val="FA7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88040" y="3054908"/>
              <a:ext cx="97637" cy="124023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7858003" y="3209363"/>
              <a:ext cx="40640" cy="45720"/>
            </a:xfrm>
            <a:custGeom>
              <a:avLst/>
              <a:gdLst/>
              <a:ahLst/>
              <a:cxnLst/>
              <a:rect l="l" t="t" r="r" b="b"/>
              <a:pathLst>
                <a:path w="40640" h="45720">
                  <a:moveTo>
                    <a:pt x="20040" y="0"/>
                  </a:moveTo>
                  <a:lnTo>
                    <a:pt x="5010" y="7132"/>
                  </a:lnTo>
                  <a:lnTo>
                    <a:pt x="0" y="22823"/>
                  </a:lnTo>
                  <a:lnTo>
                    <a:pt x="5010" y="38514"/>
                  </a:lnTo>
                  <a:lnTo>
                    <a:pt x="20040" y="45646"/>
                  </a:lnTo>
                  <a:lnTo>
                    <a:pt x="35070" y="38514"/>
                  </a:lnTo>
                  <a:lnTo>
                    <a:pt x="40080" y="22823"/>
                  </a:lnTo>
                  <a:lnTo>
                    <a:pt x="35070" y="7132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43336" y="5770640"/>
              <a:ext cx="6412927" cy="760782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97626" y="6036914"/>
              <a:ext cx="2710225" cy="41843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53546" y="6036914"/>
              <a:ext cx="2748397" cy="380391"/>
            </a:xfrm>
            <a:prstGeom prst="rect">
              <a:avLst/>
            </a:prstGeom>
          </p:spPr>
        </p:pic>
      </p:grpSp>
      <p:pic>
        <p:nvPicPr>
          <p:cNvPr id="227" name="DUONG DEN NGAY VINH QUANG">
            <a:hlinkClick r:id="" action="ppaction://media"/>
            <a:extLst>
              <a:ext uri="{FF2B5EF4-FFF2-40B4-BE49-F238E27FC236}">
                <a16:creationId xmlns:a16="http://schemas.microsoft.com/office/drawing/2014/main" id="{A82BA265-34BF-958C-50A3-1FE41F891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91757" y="56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7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3" y="0"/>
            <a:ext cx="1098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71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692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5" y="0"/>
            <a:ext cx="945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97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53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56B1FF-88AE-471D-9118-40538784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r="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圆角矩形 15">
            <a:extLst>
              <a:ext uri="{FF2B5EF4-FFF2-40B4-BE49-F238E27FC236}">
                <a16:creationId xmlns:a16="http://schemas.microsoft.com/office/drawing/2014/main" id="{4D1F6D00-BE53-42FC-B20F-005F5C40F26C}"/>
              </a:ext>
            </a:extLst>
          </p:cNvPr>
          <p:cNvSpPr/>
          <p:nvPr/>
        </p:nvSpPr>
        <p:spPr>
          <a:xfrm>
            <a:off x="1398273" y="548749"/>
            <a:ext cx="9293357" cy="28040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55394-C227-6467-B04D-4C5556E2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79229"/>
            <a:ext cx="663302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56B1FF-88AE-471D-9118-40538784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r="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圆角矩形 15">
            <a:extLst>
              <a:ext uri="{FF2B5EF4-FFF2-40B4-BE49-F238E27FC236}">
                <a16:creationId xmlns:a16="http://schemas.microsoft.com/office/drawing/2014/main" id="{4D1F6D00-BE53-42FC-B20F-005F5C40F26C}"/>
              </a:ext>
            </a:extLst>
          </p:cNvPr>
          <p:cNvSpPr/>
          <p:nvPr/>
        </p:nvSpPr>
        <p:spPr>
          <a:xfrm>
            <a:off x="1398273" y="548749"/>
            <a:ext cx="9293357" cy="28040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55394-C227-6467-B04D-4C5556E2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685800"/>
            <a:ext cx="663302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3777" y="3777038"/>
              <a:ext cx="2881443" cy="3043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9849" y="4963062"/>
              <a:ext cx="574710" cy="631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8286" y="4964941"/>
              <a:ext cx="480803" cy="6461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2184" y="4949641"/>
              <a:ext cx="1167537" cy="6769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697991"/>
              <a:ext cx="5231892" cy="2156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483107" y="815339"/>
              <a:ext cx="5996940" cy="1765300"/>
            </a:xfrm>
            <a:custGeom>
              <a:avLst/>
              <a:gdLst/>
              <a:ahLst/>
              <a:cxnLst/>
              <a:rect l="l" t="t" r="r" b="b"/>
              <a:pathLst>
                <a:path w="5996940" h="1765300">
                  <a:moveTo>
                    <a:pt x="5702808" y="0"/>
                  </a:moveTo>
                  <a:lnTo>
                    <a:pt x="294132" y="0"/>
                  </a:lnTo>
                  <a:lnTo>
                    <a:pt x="246421" y="3850"/>
                  </a:lnTo>
                  <a:lnTo>
                    <a:pt x="201163" y="14996"/>
                  </a:lnTo>
                  <a:lnTo>
                    <a:pt x="158960" y="32832"/>
                  </a:lnTo>
                  <a:lnTo>
                    <a:pt x="120420" y="56753"/>
                  </a:lnTo>
                  <a:lnTo>
                    <a:pt x="86148" y="86153"/>
                  </a:lnTo>
                  <a:lnTo>
                    <a:pt x="56750" y="120426"/>
                  </a:lnTo>
                  <a:lnTo>
                    <a:pt x="32830" y="158966"/>
                  </a:lnTo>
                  <a:lnTo>
                    <a:pt x="14994" y="201167"/>
                  </a:lnTo>
                  <a:lnTo>
                    <a:pt x="3849" y="246425"/>
                  </a:lnTo>
                  <a:lnTo>
                    <a:pt x="0" y="294132"/>
                  </a:lnTo>
                  <a:lnTo>
                    <a:pt x="0" y="1470660"/>
                  </a:lnTo>
                  <a:lnTo>
                    <a:pt x="3849" y="1518366"/>
                  </a:lnTo>
                  <a:lnTo>
                    <a:pt x="14994" y="1563624"/>
                  </a:lnTo>
                  <a:lnTo>
                    <a:pt x="32830" y="1605825"/>
                  </a:lnTo>
                  <a:lnTo>
                    <a:pt x="56750" y="1644365"/>
                  </a:lnTo>
                  <a:lnTo>
                    <a:pt x="86148" y="1678638"/>
                  </a:lnTo>
                  <a:lnTo>
                    <a:pt x="120420" y="1708038"/>
                  </a:lnTo>
                  <a:lnTo>
                    <a:pt x="158960" y="1731959"/>
                  </a:lnTo>
                  <a:lnTo>
                    <a:pt x="201163" y="1749795"/>
                  </a:lnTo>
                  <a:lnTo>
                    <a:pt x="246421" y="1760941"/>
                  </a:lnTo>
                  <a:lnTo>
                    <a:pt x="294132" y="1764792"/>
                  </a:lnTo>
                  <a:lnTo>
                    <a:pt x="5702808" y="1764792"/>
                  </a:lnTo>
                  <a:lnTo>
                    <a:pt x="5750514" y="1760941"/>
                  </a:lnTo>
                  <a:lnTo>
                    <a:pt x="5795771" y="1749795"/>
                  </a:lnTo>
                  <a:lnTo>
                    <a:pt x="5837973" y="1731959"/>
                  </a:lnTo>
                  <a:lnTo>
                    <a:pt x="5876513" y="1708038"/>
                  </a:lnTo>
                  <a:lnTo>
                    <a:pt x="5910786" y="1678638"/>
                  </a:lnTo>
                  <a:lnTo>
                    <a:pt x="5940186" y="1644365"/>
                  </a:lnTo>
                  <a:lnTo>
                    <a:pt x="5964107" y="1605825"/>
                  </a:lnTo>
                  <a:lnTo>
                    <a:pt x="5981943" y="1563624"/>
                  </a:lnTo>
                  <a:lnTo>
                    <a:pt x="5993089" y="1518366"/>
                  </a:lnTo>
                  <a:lnTo>
                    <a:pt x="5996940" y="1470660"/>
                  </a:lnTo>
                  <a:lnTo>
                    <a:pt x="5996940" y="294132"/>
                  </a:lnTo>
                  <a:lnTo>
                    <a:pt x="5993089" y="246425"/>
                  </a:lnTo>
                  <a:lnTo>
                    <a:pt x="5981943" y="201168"/>
                  </a:lnTo>
                  <a:lnTo>
                    <a:pt x="5964107" y="158966"/>
                  </a:lnTo>
                  <a:lnTo>
                    <a:pt x="5940186" y="120426"/>
                  </a:lnTo>
                  <a:lnTo>
                    <a:pt x="5910786" y="86153"/>
                  </a:lnTo>
                  <a:lnTo>
                    <a:pt x="5876513" y="56753"/>
                  </a:lnTo>
                  <a:lnTo>
                    <a:pt x="5837973" y="32832"/>
                  </a:lnTo>
                  <a:lnTo>
                    <a:pt x="5795772" y="14996"/>
                  </a:lnTo>
                  <a:lnTo>
                    <a:pt x="5750514" y="3850"/>
                  </a:lnTo>
                  <a:lnTo>
                    <a:pt x="5702808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3107" y="815339"/>
              <a:ext cx="5996940" cy="1765300"/>
            </a:xfrm>
            <a:custGeom>
              <a:avLst/>
              <a:gdLst/>
              <a:ahLst/>
              <a:cxnLst/>
              <a:rect l="l" t="t" r="r" b="b"/>
              <a:pathLst>
                <a:path w="5996940" h="1765300">
                  <a:moveTo>
                    <a:pt x="0" y="294132"/>
                  </a:moveTo>
                  <a:lnTo>
                    <a:pt x="3849" y="246425"/>
                  </a:lnTo>
                  <a:lnTo>
                    <a:pt x="14994" y="201167"/>
                  </a:lnTo>
                  <a:lnTo>
                    <a:pt x="32830" y="158966"/>
                  </a:lnTo>
                  <a:lnTo>
                    <a:pt x="56750" y="120426"/>
                  </a:lnTo>
                  <a:lnTo>
                    <a:pt x="86148" y="86153"/>
                  </a:lnTo>
                  <a:lnTo>
                    <a:pt x="120420" y="56753"/>
                  </a:lnTo>
                  <a:lnTo>
                    <a:pt x="158960" y="32832"/>
                  </a:lnTo>
                  <a:lnTo>
                    <a:pt x="201163" y="14996"/>
                  </a:lnTo>
                  <a:lnTo>
                    <a:pt x="246421" y="3850"/>
                  </a:lnTo>
                  <a:lnTo>
                    <a:pt x="294132" y="0"/>
                  </a:lnTo>
                  <a:lnTo>
                    <a:pt x="5702808" y="0"/>
                  </a:lnTo>
                  <a:lnTo>
                    <a:pt x="5750514" y="3850"/>
                  </a:lnTo>
                  <a:lnTo>
                    <a:pt x="5795772" y="14996"/>
                  </a:lnTo>
                  <a:lnTo>
                    <a:pt x="5837973" y="32832"/>
                  </a:lnTo>
                  <a:lnTo>
                    <a:pt x="5876513" y="56753"/>
                  </a:lnTo>
                  <a:lnTo>
                    <a:pt x="5910786" y="86153"/>
                  </a:lnTo>
                  <a:lnTo>
                    <a:pt x="5940186" y="120426"/>
                  </a:lnTo>
                  <a:lnTo>
                    <a:pt x="5964107" y="158966"/>
                  </a:lnTo>
                  <a:lnTo>
                    <a:pt x="5981943" y="201168"/>
                  </a:lnTo>
                  <a:lnTo>
                    <a:pt x="5993089" y="246425"/>
                  </a:lnTo>
                  <a:lnTo>
                    <a:pt x="5996940" y="294132"/>
                  </a:lnTo>
                  <a:lnTo>
                    <a:pt x="5996940" y="1470660"/>
                  </a:lnTo>
                  <a:lnTo>
                    <a:pt x="5993089" y="1518366"/>
                  </a:lnTo>
                  <a:lnTo>
                    <a:pt x="5981943" y="1563624"/>
                  </a:lnTo>
                  <a:lnTo>
                    <a:pt x="5964107" y="1605825"/>
                  </a:lnTo>
                  <a:lnTo>
                    <a:pt x="5940186" y="1644365"/>
                  </a:lnTo>
                  <a:lnTo>
                    <a:pt x="5910786" y="1678638"/>
                  </a:lnTo>
                  <a:lnTo>
                    <a:pt x="5876513" y="1708038"/>
                  </a:lnTo>
                  <a:lnTo>
                    <a:pt x="5837973" y="1731959"/>
                  </a:lnTo>
                  <a:lnTo>
                    <a:pt x="5795771" y="1749795"/>
                  </a:lnTo>
                  <a:lnTo>
                    <a:pt x="5750514" y="1760941"/>
                  </a:lnTo>
                  <a:lnTo>
                    <a:pt x="5702808" y="1764792"/>
                  </a:lnTo>
                  <a:lnTo>
                    <a:pt x="294132" y="1764792"/>
                  </a:lnTo>
                  <a:lnTo>
                    <a:pt x="246421" y="1760941"/>
                  </a:lnTo>
                  <a:lnTo>
                    <a:pt x="201163" y="1749795"/>
                  </a:lnTo>
                  <a:lnTo>
                    <a:pt x="158960" y="1731959"/>
                  </a:lnTo>
                  <a:lnTo>
                    <a:pt x="120420" y="1708038"/>
                  </a:lnTo>
                  <a:lnTo>
                    <a:pt x="86148" y="1678638"/>
                  </a:lnTo>
                  <a:lnTo>
                    <a:pt x="56750" y="1644365"/>
                  </a:lnTo>
                  <a:lnTo>
                    <a:pt x="32830" y="1605825"/>
                  </a:lnTo>
                  <a:lnTo>
                    <a:pt x="14994" y="1563624"/>
                  </a:lnTo>
                  <a:lnTo>
                    <a:pt x="3849" y="1518366"/>
                  </a:lnTo>
                  <a:lnTo>
                    <a:pt x="0" y="1470660"/>
                  </a:lnTo>
                  <a:lnTo>
                    <a:pt x="0" y="294132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2342" y="818210"/>
            <a:ext cx="493903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alibri"/>
                <a:cs typeface="Calibri"/>
              </a:rPr>
              <a:t>Củ</a:t>
            </a:r>
            <a:r>
              <a:rPr sz="5400" spc="-5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gì</a:t>
            </a:r>
            <a:r>
              <a:rPr sz="5400" spc="-10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đo</a:t>
            </a:r>
            <a:r>
              <a:rPr sz="5400" spc="-5" dirty="0">
                <a:latin typeface="Calibri"/>
                <a:cs typeface="Calibri"/>
              </a:rPr>
              <a:t> </a:t>
            </a:r>
            <a:r>
              <a:rPr sz="5400" spc="-25" dirty="0">
                <a:latin typeface="Calibri"/>
                <a:cs typeface="Calibri"/>
              </a:rPr>
              <a:t>đỏ.</a:t>
            </a:r>
            <a:endParaRPr sz="5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5400" dirty="0">
                <a:latin typeface="Calibri"/>
                <a:cs typeface="Calibri"/>
              </a:rPr>
              <a:t>Con</a:t>
            </a:r>
            <a:r>
              <a:rPr sz="5400" spc="-65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thỏ</a:t>
            </a:r>
            <a:r>
              <a:rPr sz="5400" spc="-60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thích</a:t>
            </a:r>
            <a:r>
              <a:rPr sz="5400" spc="-60" dirty="0">
                <a:latin typeface="Calibri"/>
                <a:cs typeface="Calibri"/>
              </a:rPr>
              <a:t> </a:t>
            </a:r>
            <a:r>
              <a:rPr sz="5400" spc="-25" dirty="0">
                <a:latin typeface="Calibri"/>
                <a:cs typeface="Calibri"/>
              </a:rPr>
              <a:t>ăn?</a:t>
            </a:r>
            <a:endParaRPr sz="54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6679" y="205740"/>
            <a:ext cx="11513820" cy="6560184"/>
            <a:chOff x="106679" y="205740"/>
            <a:chExt cx="11513820" cy="6560184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05740"/>
              <a:ext cx="1435608" cy="1435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4679" y="5777487"/>
              <a:ext cx="4007358" cy="9883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1332" y="3043428"/>
              <a:ext cx="2529839" cy="36515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16951" y="1901951"/>
              <a:ext cx="3975100" cy="977265"/>
            </a:xfrm>
            <a:custGeom>
              <a:avLst/>
              <a:gdLst/>
              <a:ahLst/>
              <a:cxnLst/>
              <a:rect l="l" t="t" r="r" b="b"/>
              <a:pathLst>
                <a:path w="3975100" h="977264">
                  <a:moveTo>
                    <a:pt x="3811778" y="0"/>
                  </a:moveTo>
                  <a:lnTo>
                    <a:pt x="162814" y="0"/>
                  </a:lnTo>
                  <a:lnTo>
                    <a:pt x="119532" y="5816"/>
                  </a:lnTo>
                  <a:lnTo>
                    <a:pt x="80640" y="22229"/>
                  </a:lnTo>
                  <a:lnTo>
                    <a:pt x="47688" y="47688"/>
                  </a:lnTo>
                  <a:lnTo>
                    <a:pt x="22229" y="80640"/>
                  </a:lnTo>
                  <a:lnTo>
                    <a:pt x="5816" y="119532"/>
                  </a:lnTo>
                  <a:lnTo>
                    <a:pt x="0" y="162813"/>
                  </a:lnTo>
                  <a:lnTo>
                    <a:pt x="0" y="976884"/>
                  </a:lnTo>
                  <a:lnTo>
                    <a:pt x="3974592" y="976884"/>
                  </a:lnTo>
                  <a:lnTo>
                    <a:pt x="3974592" y="162813"/>
                  </a:lnTo>
                  <a:lnTo>
                    <a:pt x="3968775" y="119532"/>
                  </a:lnTo>
                  <a:lnTo>
                    <a:pt x="3952362" y="80640"/>
                  </a:lnTo>
                  <a:lnTo>
                    <a:pt x="3926903" y="47688"/>
                  </a:lnTo>
                  <a:lnTo>
                    <a:pt x="3893951" y="22229"/>
                  </a:lnTo>
                  <a:lnTo>
                    <a:pt x="3855059" y="5816"/>
                  </a:lnTo>
                  <a:lnTo>
                    <a:pt x="3811778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16951" y="1901951"/>
              <a:ext cx="3975100" cy="977265"/>
            </a:xfrm>
            <a:custGeom>
              <a:avLst/>
              <a:gdLst/>
              <a:ahLst/>
              <a:cxnLst/>
              <a:rect l="l" t="t" r="r" b="b"/>
              <a:pathLst>
                <a:path w="3975100" h="977264">
                  <a:moveTo>
                    <a:pt x="162814" y="0"/>
                  </a:moveTo>
                  <a:lnTo>
                    <a:pt x="3811778" y="0"/>
                  </a:lnTo>
                  <a:lnTo>
                    <a:pt x="3855059" y="5816"/>
                  </a:lnTo>
                  <a:lnTo>
                    <a:pt x="3893951" y="22229"/>
                  </a:lnTo>
                  <a:lnTo>
                    <a:pt x="3926903" y="47688"/>
                  </a:lnTo>
                  <a:lnTo>
                    <a:pt x="3952362" y="80640"/>
                  </a:lnTo>
                  <a:lnTo>
                    <a:pt x="3968775" y="119532"/>
                  </a:lnTo>
                  <a:lnTo>
                    <a:pt x="3974592" y="162813"/>
                  </a:lnTo>
                  <a:lnTo>
                    <a:pt x="3974592" y="976884"/>
                  </a:lnTo>
                  <a:lnTo>
                    <a:pt x="0" y="976884"/>
                  </a:lnTo>
                  <a:lnTo>
                    <a:pt x="0" y="162813"/>
                  </a:lnTo>
                  <a:lnTo>
                    <a:pt x="5816" y="119532"/>
                  </a:lnTo>
                  <a:lnTo>
                    <a:pt x="22229" y="80640"/>
                  </a:lnTo>
                  <a:lnTo>
                    <a:pt x="47688" y="47688"/>
                  </a:lnTo>
                  <a:lnTo>
                    <a:pt x="80640" y="22229"/>
                  </a:lnTo>
                  <a:lnTo>
                    <a:pt x="119532" y="5816"/>
                  </a:lnTo>
                  <a:lnTo>
                    <a:pt x="162814" y="0"/>
                  </a:lnTo>
                  <a:close/>
                </a:path>
              </a:pathLst>
            </a:custGeom>
            <a:ln w="5715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339073" y="1922779"/>
            <a:ext cx="25330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Củ</a:t>
            </a:r>
            <a:r>
              <a:rPr sz="5400" b="1" spc="-4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cà</a:t>
            </a:r>
            <a:r>
              <a:rPr sz="5400" b="1" spc="-45" dirty="0">
                <a:latin typeface="Calibri"/>
                <a:cs typeface="Calibri"/>
              </a:rPr>
              <a:t> </a:t>
            </a:r>
            <a:r>
              <a:rPr sz="5400" b="1" spc="-25" dirty="0">
                <a:latin typeface="Calibri"/>
                <a:cs typeface="Calibri"/>
              </a:rPr>
              <a:t>rốt</a:t>
            </a:r>
            <a:endParaRPr sz="5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344294"/>
            <a:ext cx="8183245" cy="5513705"/>
            <a:chOff x="0" y="1344294"/>
            <a:chExt cx="8183245" cy="55137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2031" y="1344294"/>
              <a:ext cx="1330804" cy="13246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83866"/>
              <a:ext cx="3634740" cy="33741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4116" y="5236209"/>
              <a:ext cx="288925" cy="597535"/>
            </a:xfrm>
            <a:custGeom>
              <a:avLst/>
              <a:gdLst/>
              <a:ahLst/>
              <a:cxnLst/>
              <a:rect l="l" t="t" r="r" b="b"/>
              <a:pathLst>
                <a:path w="288925" h="597535">
                  <a:moveTo>
                    <a:pt x="227558" y="147205"/>
                  </a:moveTo>
                  <a:lnTo>
                    <a:pt x="226136" y="141287"/>
                  </a:lnTo>
                  <a:lnTo>
                    <a:pt x="179158" y="64909"/>
                  </a:lnTo>
                  <a:lnTo>
                    <a:pt x="144310" y="9855"/>
                  </a:lnTo>
                  <a:lnTo>
                    <a:pt x="140919" y="2933"/>
                  </a:lnTo>
                  <a:lnTo>
                    <a:pt x="126352" y="0"/>
                  </a:lnTo>
                  <a:lnTo>
                    <a:pt x="118135" y="3149"/>
                  </a:lnTo>
                  <a:lnTo>
                    <a:pt x="97269" y="8394"/>
                  </a:lnTo>
                  <a:lnTo>
                    <a:pt x="43446" y="41567"/>
                  </a:lnTo>
                  <a:lnTo>
                    <a:pt x="19177" y="82105"/>
                  </a:lnTo>
                  <a:lnTo>
                    <a:pt x="6680" y="129324"/>
                  </a:lnTo>
                  <a:lnTo>
                    <a:pt x="2095" y="177723"/>
                  </a:lnTo>
                  <a:lnTo>
                    <a:pt x="0" y="231305"/>
                  </a:lnTo>
                  <a:lnTo>
                    <a:pt x="546" y="238772"/>
                  </a:lnTo>
                  <a:lnTo>
                    <a:pt x="1600" y="245986"/>
                  </a:lnTo>
                  <a:lnTo>
                    <a:pt x="4775" y="252323"/>
                  </a:lnTo>
                  <a:lnTo>
                    <a:pt x="16471" y="260451"/>
                  </a:lnTo>
                  <a:lnTo>
                    <a:pt x="26187" y="260489"/>
                  </a:lnTo>
                  <a:lnTo>
                    <a:pt x="31978" y="271487"/>
                  </a:lnTo>
                  <a:lnTo>
                    <a:pt x="37312" y="270510"/>
                  </a:lnTo>
                  <a:lnTo>
                    <a:pt x="40030" y="267220"/>
                  </a:lnTo>
                  <a:lnTo>
                    <a:pt x="41935" y="266903"/>
                  </a:lnTo>
                  <a:lnTo>
                    <a:pt x="68808" y="224421"/>
                  </a:lnTo>
                  <a:lnTo>
                    <a:pt x="70916" y="209105"/>
                  </a:lnTo>
                  <a:lnTo>
                    <a:pt x="69926" y="200063"/>
                  </a:lnTo>
                  <a:lnTo>
                    <a:pt x="65163" y="182867"/>
                  </a:lnTo>
                  <a:lnTo>
                    <a:pt x="63373" y="174104"/>
                  </a:lnTo>
                  <a:lnTo>
                    <a:pt x="92862" y="141668"/>
                  </a:lnTo>
                  <a:lnTo>
                    <a:pt x="126873" y="137083"/>
                  </a:lnTo>
                  <a:lnTo>
                    <a:pt x="143548" y="138226"/>
                  </a:lnTo>
                  <a:lnTo>
                    <a:pt x="161912" y="141338"/>
                  </a:lnTo>
                  <a:lnTo>
                    <a:pt x="179984" y="145872"/>
                  </a:lnTo>
                  <a:lnTo>
                    <a:pt x="197802" y="151333"/>
                  </a:lnTo>
                  <a:lnTo>
                    <a:pt x="215417" y="157264"/>
                  </a:lnTo>
                  <a:lnTo>
                    <a:pt x="221665" y="157162"/>
                  </a:lnTo>
                  <a:lnTo>
                    <a:pt x="225894" y="153149"/>
                  </a:lnTo>
                  <a:lnTo>
                    <a:pt x="227558" y="147205"/>
                  </a:lnTo>
                  <a:close/>
                </a:path>
                <a:path w="288925" h="597535">
                  <a:moveTo>
                    <a:pt x="288518" y="305257"/>
                  </a:moveTo>
                  <a:lnTo>
                    <a:pt x="250786" y="281914"/>
                  </a:lnTo>
                  <a:lnTo>
                    <a:pt x="185953" y="271995"/>
                  </a:lnTo>
                  <a:lnTo>
                    <a:pt x="152971" y="272707"/>
                  </a:lnTo>
                  <a:lnTo>
                    <a:pt x="97866" y="280187"/>
                  </a:lnTo>
                  <a:lnTo>
                    <a:pt x="56362" y="288874"/>
                  </a:lnTo>
                  <a:lnTo>
                    <a:pt x="48831" y="291172"/>
                  </a:lnTo>
                  <a:lnTo>
                    <a:pt x="49517" y="284873"/>
                  </a:lnTo>
                  <a:lnTo>
                    <a:pt x="39014" y="281381"/>
                  </a:lnTo>
                  <a:lnTo>
                    <a:pt x="36652" y="288099"/>
                  </a:lnTo>
                  <a:lnTo>
                    <a:pt x="22974" y="335165"/>
                  </a:lnTo>
                  <a:lnTo>
                    <a:pt x="15252" y="383717"/>
                  </a:lnTo>
                  <a:lnTo>
                    <a:pt x="15481" y="432562"/>
                  </a:lnTo>
                  <a:lnTo>
                    <a:pt x="25654" y="480466"/>
                  </a:lnTo>
                  <a:lnTo>
                    <a:pt x="43446" y="519518"/>
                  </a:lnTo>
                  <a:lnTo>
                    <a:pt x="69049" y="553516"/>
                  </a:lnTo>
                  <a:lnTo>
                    <a:pt x="101841" y="580250"/>
                  </a:lnTo>
                  <a:lnTo>
                    <a:pt x="141185" y="597496"/>
                  </a:lnTo>
                  <a:lnTo>
                    <a:pt x="150279" y="596036"/>
                  </a:lnTo>
                  <a:lnTo>
                    <a:pt x="154762" y="588594"/>
                  </a:lnTo>
                  <a:lnTo>
                    <a:pt x="153631" y="579742"/>
                  </a:lnTo>
                  <a:lnTo>
                    <a:pt x="145897" y="574014"/>
                  </a:lnTo>
                  <a:lnTo>
                    <a:pt x="144805" y="573786"/>
                  </a:lnTo>
                  <a:lnTo>
                    <a:pt x="154889" y="541210"/>
                  </a:lnTo>
                  <a:lnTo>
                    <a:pt x="179082" y="477405"/>
                  </a:lnTo>
                  <a:lnTo>
                    <a:pt x="201422" y="429895"/>
                  </a:lnTo>
                  <a:lnTo>
                    <a:pt x="237959" y="365747"/>
                  </a:lnTo>
                  <a:lnTo>
                    <a:pt x="261200" y="335356"/>
                  </a:lnTo>
                  <a:lnTo>
                    <a:pt x="279793" y="322821"/>
                  </a:lnTo>
                  <a:lnTo>
                    <a:pt x="281660" y="319989"/>
                  </a:lnTo>
                  <a:lnTo>
                    <a:pt x="282003" y="316839"/>
                  </a:lnTo>
                  <a:lnTo>
                    <a:pt x="286588" y="311772"/>
                  </a:lnTo>
                  <a:lnTo>
                    <a:pt x="288518" y="305257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848" y="5590797"/>
              <a:ext cx="164828" cy="2342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924" y="5390913"/>
              <a:ext cx="74901" cy="1069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3870" y="4931731"/>
              <a:ext cx="1032986" cy="12474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1504" y="5604408"/>
              <a:ext cx="295497" cy="2082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0173" y="5243610"/>
              <a:ext cx="142407" cy="2652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0596" y="4177061"/>
              <a:ext cx="3035624" cy="25833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58814" y="5497632"/>
              <a:ext cx="350557" cy="2910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9954" y="4173056"/>
              <a:ext cx="3066697" cy="26003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3340" y="5294844"/>
              <a:ext cx="551376" cy="5228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7983" y="5106904"/>
              <a:ext cx="376270" cy="3941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13039" y="5142725"/>
              <a:ext cx="713105" cy="621030"/>
            </a:xfrm>
            <a:custGeom>
              <a:avLst/>
              <a:gdLst/>
              <a:ahLst/>
              <a:cxnLst/>
              <a:rect l="l" t="t" r="r" b="b"/>
              <a:pathLst>
                <a:path w="713105" h="621029">
                  <a:moveTo>
                    <a:pt x="405307" y="420306"/>
                  </a:moveTo>
                  <a:lnTo>
                    <a:pt x="404279" y="379755"/>
                  </a:lnTo>
                  <a:lnTo>
                    <a:pt x="396532" y="341972"/>
                  </a:lnTo>
                  <a:lnTo>
                    <a:pt x="389775" y="321360"/>
                  </a:lnTo>
                  <a:lnTo>
                    <a:pt x="389775" y="397459"/>
                  </a:lnTo>
                  <a:lnTo>
                    <a:pt x="387515" y="417766"/>
                  </a:lnTo>
                  <a:lnTo>
                    <a:pt x="374700" y="455345"/>
                  </a:lnTo>
                  <a:lnTo>
                    <a:pt x="353656" y="493522"/>
                  </a:lnTo>
                  <a:lnTo>
                    <a:pt x="321564" y="529221"/>
                  </a:lnTo>
                  <a:lnTo>
                    <a:pt x="289623" y="554367"/>
                  </a:lnTo>
                  <a:lnTo>
                    <a:pt x="254749" y="575360"/>
                  </a:lnTo>
                  <a:lnTo>
                    <a:pt x="218541" y="592264"/>
                  </a:lnTo>
                  <a:lnTo>
                    <a:pt x="174180" y="603161"/>
                  </a:lnTo>
                  <a:lnTo>
                    <a:pt x="127863" y="601154"/>
                  </a:lnTo>
                  <a:lnTo>
                    <a:pt x="84721" y="585165"/>
                  </a:lnTo>
                  <a:lnTo>
                    <a:pt x="49898" y="554113"/>
                  </a:lnTo>
                  <a:lnTo>
                    <a:pt x="19265" y="490245"/>
                  </a:lnTo>
                  <a:lnTo>
                    <a:pt x="14732" y="455764"/>
                  </a:lnTo>
                  <a:lnTo>
                    <a:pt x="17754" y="420065"/>
                  </a:lnTo>
                  <a:lnTo>
                    <a:pt x="31762" y="370954"/>
                  </a:lnTo>
                  <a:lnTo>
                    <a:pt x="55003" y="323405"/>
                  </a:lnTo>
                  <a:lnTo>
                    <a:pt x="86969" y="281457"/>
                  </a:lnTo>
                  <a:lnTo>
                    <a:pt x="127127" y="249135"/>
                  </a:lnTo>
                  <a:lnTo>
                    <a:pt x="174967" y="230466"/>
                  </a:lnTo>
                  <a:lnTo>
                    <a:pt x="211912" y="226034"/>
                  </a:lnTo>
                  <a:lnTo>
                    <a:pt x="250647" y="227711"/>
                  </a:lnTo>
                  <a:lnTo>
                    <a:pt x="288112" y="236512"/>
                  </a:lnTo>
                  <a:lnTo>
                    <a:pt x="350481" y="281355"/>
                  </a:lnTo>
                  <a:lnTo>
                    <a:pt x="372224" y="316674"/>
                  </a:lnTo>
                  <a:lnTo>
                    <a:pt x="385610" y="356387"/>
                  </a:lnTo>
                  <a:lnTo>
                    <a:pt x="389775" y="397459"/>
                  </a:lnTo>
                  <a:lnTo>
                    <a:pt x="389775" y="321360"/>
                  </a:lnTo>
                  <a:lnTo>
                    <a:pt x="365899" y="271119"/>
                  </a:lnTo>
                  <a:lnTo>
                    <a:pt x="339090" y="243052"/>
                  </a:lnTo>
                  <a:lnTo>
                    <a:pt x="302158" y="223088"/>
                  </a:lnTo>
                  <a:lnTo>
                    <a:pt x="258673" y="212064"/>
                  </a:lnTo>
                  <a:lnTo>
                    <a:pt x="233413" y="210451"/>
                  </a:lnTo>
                  <a:lnTo>
                    <a:pt x="213677" y="209181"/>
                  </a:lnTo>
                  <a:lnTo>
                    <a:pt x="172224" y="213614"/>
                  </a:lnTo>
                  <a:lnTo>
                    <a:pt x="107391" y="241909"/>
                  </a:lnTo>
                  <a:lnTo>
                    <a:pt x="55372" y="291249"/>
                  </a:lnTo>
                  <a:lnTo>
                    <a:pt x="30861" y="324853"/>
                  </a:lnTo>
                  <a:lnTo>
                    <a:pt x="14160" y="361378"/>
                  </a:lnTo>
                  <a:lnTo>
                    <a:pt x="2882" y="414274"/>
                  </a:lnTo>
                  <a:lnTo>
                    <a:pt x="0" y="440918"/>
                  </a:lnTo>
                  <a:lnTo>
                    <a:pt x="1257" y="476529"/>
                  </a:lnTo>
                  <a:lnTo>
                    <a:pt x="26263" y="547116"/>
                  </a:lnTo>
                  <a:lnTo>
                    <a:pt x="83743" y="603554"/>
                  </a:lnTo>
                  <a:lnTo>
                    <a:pt x="122478" y="617905"/>
                  </a:lnTo>
                  <a:lnTo>
                    <a:pt x="162814" y="620560"/>
                  </a:lnTo>
                  <a:lnTo>
                    <a:pt x="203606" y="613359"/>
                  </a:lnTo>
                  <a:lnTo>
                    <a:pt x="243700" y="598131"/>
                  </a:lnTo>
                  <a:lnTo>
                    <a:pt x="281927" y="576694"/>
                  </a:lnTo>
                  <a:lnTo>
                    <a:pt x="317157" y="550900"/>
                  </a:lnTo>
                  <a:lnTo>
                    <a:pt x="348234" y="522566"/>
                  </a:lnTo>
                  <a:lnTo>
                    <a:pt x="375310" y="491159"/>
                  </a:lnTo>
                  <a:lnTo>
                    <a:pt x="394995" y="457263"/>
                  </a:lnTo>
                  <a:lnTo>
                    <a:pt x="405307" y="420306"/>
                  </a:lnTo>
                  <a:close/>
                </a:path>
                <a:path w="713105" h="621029">
                  <a:moveTo>
                    <a:pt x="712927" y="139979"/>
                  </a:moveTo>
                  <a:lnTo>
                    <a:pt x="706386" y="94234"/>
                  </a:lnTo>
                  <a:lnTo>
                    <a:pt x="697090" y="75323"/>
                  </a:lnTo>
                  <a:lnTo>
                    <a:pt x="697090" y="141173"/>
                  </a:lnTo>
                  <a:lnTo>
                    <a:pt x="694728" y="181432"/>
                  </a:lnTo>
                  <a:lnTo>
                    <a:pt x="686409" y="219214"/>
                  </a:lnTo>
                  <a:lnTo>
                    <a:pt x="659879" y="268605"/>
                  </a:lnTo>
                  <a:lnTo>
                    <a:pt x="613181" y="299720"/>
                  </a:lnTo>
                  <a:lnTo>
                    <a:pt x="584835" y="305269"/>
                  </a:lnTo>
                  <a:lnTo>
                    <a:pt x="557110" y="303225"/>
                  </a:lnTo>
                  <a:lnTo>
                    <a:pt x="509841" y="272592"/>
                  </a:lnTo>
                  <a:lnTo>
                    <a:pt x="483311" y="215341"/>
                  </a:lnTo>
                  <a:lnTo>
                    <a:pt x="479564" y="183972"/>
                  </a:lnTo>
                  <a:lnTo>
                    <a:pt x="481888" y="152082"/>
                  </a:lnTo>
                  <a:lnTo>
                    <a:pt x="497586" y="94424"/>
                  </a:lnTo>
                  <a:lnTo>
                    <a:pt x="528662" y="44030"/>
                  </a:lnTo>
                  <a:lnTo>
                    <a:pt x="564591" y="20535"/>
                  </a:lnTo>
                  <a:lnTo>
                    <a:pt x="578777" y="18110"/>
                  </a:lnTo>
                  <a:lnTo>
                    <a:pt x="607783" y="20167"/>
                  </a:lnTo>
                  <a:lnTo>
                    <a:pt x="658888" y="43776"/>
                  </a:lnTo>
                  <a:lnTo>
                    <a:pt x="691743" y="101384"/>
                  </a:lnTo>
                  <a:lnTo>
                    <a:pt x="697090" y="141173"/>
                  </a:lnTo>
                  <a:lnTo>
                    <a:pt x="697090" y="75323"/>
                  </a:lnTo>
                  <a:lnTo>
                    <a:pt x="649935" y="19189"/>
                  </a:lnTo>
                  <a:lnTo>
                    <a:pt x="613435" y="3810"/>
                  </a:lnTo>
                  <a:lnTo>
                    <a:pt x="577380" y="0"/>
                  </a:lnTo>
                  <a:lnTo>
                    <a:pt x="552551" y="6019"/>
                  </a:lnTo>
                  <a:lnTo>
                    <a:pt x="509879" y="39928"/>
                  </a:lnTo>
                  <a:lnTo>
                    <a:pt x="484301" y="88722"/>
                  </a:lnTo>
                  <a:lnTo>
                    <a:pt x="469163" y="147904"/>
                  </a:lnTo>
                  <a:lnTo>
                    <a:pt x="466483" y="178523"/>
                  </a:lnTo>
                  <a:lnTo>
                    <a:pt x="467804" y="208902"/>
                  </a:lnTo>
                  <a:lnTo>
                    <a:pt x="483108" y="260604"/>
                  </a:lnTo>
                  <a:lnTo>
                    <a:pt x="516978" y="302310"/>
                  </a:lnTo>
                  <a:lnTo>
                    <a:pt x="562457" y="319189"/>
                  </a:lnTo>
                  <a:lnTo>
                    <a:pt x="586892" y="318058"/>
                  </a:lnTo>
                  <a:lnTo>
                    <a:pt x="611593" y="312801"/>
                  </a:lnTo>
                  <a:lnTo>
                    <a:pt x="640638" y="301066"/>
                  </a:lnTo>
                  <a:lnTo>
                    <a:pt x="662825" y="283908"/>
                  </a:lnTo>
                  <a:lnTo>
                    <a:pt x="664032" y="282308"/>
                  </a:lnTo>
                  <a:lnTo>
                    <a:pt x="679894" y="261340"/>
                  </a:lnTo>
                  <a:lnTo>
                    <a:pt x="693610" y="233337"/>
                  </a:lnTo>
                  <a:lnTo>
                    <a:pt x="707936" y="187312"/>
                  </a:lnTo>
                  <a:lnTo>
                    <a:pt x="712927" y="13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9074" y="5130126"/>
              <a:ext cx="766445" cy="655955"/>
            </a:xfrm>
            <a:custGeom>
              <a:avLst/>
              <a:gdLst/>
              <a:ahLst/>
              <a:cxnLst/>
              <a:rect l="l" t="t" r="r" b="b"/>
              <a:pathLst>
                <a:path w="766444" h="655954">
                  <a:moveTo>
                    <a:pt x="448716" y="400659"/>
                  </a:moveTo>
                  <a:lnTo>
                    <a:pt x="442963" y="355219"/>
                  </a:lnTo>
                  <a:lnTo>
                    <a:pt x="426974" y="311975"/>
                  </a:lnTo>
                  <a:lnTo>
                    <a:pt x="419658" y="301180"/>
                  </a:lnTo>
                  <a:lnTo>
                    <a:pt x="419658" y="396316"/>
                  </a:lnTo>
                  <a:lnTo>
                    <a:pt x="415582" y="444677"/>
                  </a:lnTo>
                  <a:lnTo>
                    <a:pt x="398767" y="491058"/>
                  </a:lnTo>
                  <a:lnTo>
                    <a:pt x="355688" y="546049"/>
                  </a:lnTo>
                  <a:lnTo>
                    <a:pt x="298653" y="586841"/>
                  </a:lnTo>
                  <a:lnTo>
                    <a:pt x="231330" y="616940"/>
                  </a:lnTo>
                  <a:lnTo>
                    <a:pt x="158737" y="626668"/>
                  </a:lnTo>
                  <a:lnTo>
                    <a:pt x="152590" y="625538"/>
                  </a:lnTo>
                  <a:lnTo>
                    <a:pt x="108610" y="612597"/>
                  </a:lnTo>
                  <a:lnTo>
                    <a:pt x="67246" y="581113"/>
                  </a:lnTo>
                  <a:lnTo>
                    <a:pt x="38519" y="532079"/>
                  </a:lnTo>
                  <a:lnTo>
                    <a:pt x="28625" y="475983"/>
                  </a:lnTo>
                  <a:lnTo>
                    <a:pt x="32918" y="426339"/>
                  </a:lnTo>
                  <a:lnTo>
                    <a:pt x="47409" y="378269"/>
                  </a:lnTo>
                  <a:lnTo>
                    <a:pt x="71043" y="333832"/>
                  </a:lnTo>
                  <a:lnTo>
                    <a:pt x="102844" y="295071"/>
                  </a:lnTo>
                  <a:lnTo>
                    <a:pt x="141782" y="264045"/>
                  </a:lnTo>
                  <a:lnTo>
                    <a:pt x="182956" y="244500"/>
                  </a:lnTo>
                  <a:lnTo>
                    <a:pt x="227317" y="234810"/>
                  </a:lnTo>
                  <a:lnTo>
                    <a:pt x="272503" y="235458"/>
                  </a:lnTo>
                  <a:lnTo>
                    <a:pt x="316128" y="246976"/>
                  </a:lnTo>
                  <a:lnTo>
                    <a:pt x="355815" y="269875"/>
                  </a:lnTo>
                  <a:lnTo>
                    <a:pt x="389750" y="305854"/>
                  </a:lnTo>
                  <a:lnTo>
                    <a:pt x="411048" y="349021"/>
                  </a:lnTo>
                  <a:lnTo>
                    <a:pt x="419658" y="396316"/>
                  </a:lnTo>
                  <a:lnTo>
                    <a:pt x="419658" y="301180"/>
                  </a:lnTo>
                  <a:lnTo>
                    <a:pt x="367855" y="243103"/>
                  </a:lnTo>
                  <a:lnTo>
                    <a:pt x="329958" y="221805"/>
                  </a:lnTo>
                  <a:lnTo>
                    <a:pt x="288467" y="208953"/>
                  </a:lnTo>
                  <a:lnTo>
                    <a:pt x="287159" y="208826"/>
                  </a:lnTo>
                  <a:lnTo>
                    <a:pt x="245110" y="204660"/>
                  </a:lnTo>
                  <a:lnTo>
                    <a:pt x="201574" y="209003"/>
                  </a:lnTo>
                  <a:lnTo>
                    <a:pt x="159575" y="222072"/>
                  </a:lnTo>
                  <a:lnTo>
                    <a:pt x="117906" y="245110"/>
                  </a:lnTo>
                  <a:lnTo>
                    <a:pt x="81495" y="275437"/>
                  </a:lnTo>
                  <a:lnTo>
                    <a:pt x="50977" y="311772"/>
                  </a:lnTo>
                  <a:lnTo>
                    <a:pt x="26974" y="352856"/>
                  </a:lnTo>
                  <a:lnTo>
                    <a:pt x="10160" y="397395"/>
                  </a:lnTo>
                  <a:lnTo>
                    <a:pt x="1130" y="444144"/>
                  </a:lnTo>
                  <a:lnTo>
                    <a:pt x="0" y="482358"/>
                  </a:lnTo>
                  <a:lnTo>
                    <a:pt x="5003" y="520065"/>
                  </a:lnTo>
                  <a:lnTo>
                    <a:pt x="36334" y="588873"/>
                  </a:lnTo>
                  <a:lnTo>
                    <a:pt x="87769" y="634301"/>
                  </a:lnTo>
                  <a:lnTo>
                    <a:pt x="144576" y="653376"/>
                  </a:lnTo>
                  <a:lnTo>
                    <a:pt x="145211" y="654570"/>
                  </a:lnTo>
                  <a:lnTo>
                    <a:pt x="152908" y="655180"/>
                  </a:lnTo>
                  <a:lnTo>
                    <a:pt x="153619" y="655167"/>
                  </a:lnTo>
                  <a:lnTo>
                    <a:pt x="161010" y="655840"/>
                  </a:lnTo>
                  <a:lnTo>
                    <a:pt x="162699" y="654989"/>
                  </a:lnTo>
                  <a:lnTo>
                    <a:pt x="190563" y="654456"/>
                  </a:lnTo>
                  <a:lnTo>
                    <a:pt x="227088" y="647674"/>
                  </a:lnTo>
                  <a:lnTo>
                    <a:pt x="296811" y="620458"/>
                  </a:lnTo>
                  <a:lnTo>
                    <a:pt x="357619" y="582561"/>
                  </a:lnTo>
                  <a:lnTo>
                    <a:pt x="407568" y="531545"/>
                  </a:lnTo>
                  <a:lnTo>
                    <a:pt x="430720" y="490689"/>
                  </a:lnTo>
                  <a:lnTo>
                    <a:pt x="444538" y="446443"/>
                  </a:lnTo>
                  <a:lnTo>
                    <a:pt x="448716" y="400659"/>
                  </a:lnTo>
                  <a:close/>
                </a:path>
                <a:path w="766444" h="655954">
                  <a:moveTo>
                    <a:pt x="765848" y="177368"/>
                  </a:moveTo>
                  <a:lnTo>
                    <a:pt x="764527" y="128092"/>
                  </a:lnTo>
                  <a:lnTo>
                    <a:pt x="748779" y="81813"/>
                  </a:lnTo>
                  <a:lnTo>
                    <a:pt x="737590" y="66675"/>
                  </a:lnTo>
                  <a:lnTo>
                    <a:pt x="737590" y="149771"/>
                  </a:lnTo>
                  <a:lnTo>
                    <a:pt x="733920" y="192887"/>
                  </a:lnTo>
                  <a:lnTo>
                    <a:pt x="720242" y="234276"/>
                  </a:lnTo>
                  <a:lnTo>
                    <a:pt x="698474" y="270891"/>
                  </a:lnTo>
                  <a:lnTo>
                    <a:pt x="668464" y="301447"/>
                  </a:lnTo>
                  <a:lnTo>
                    <a:pt x="630351" y="320509"/>
                  </a:lnTo>
                  <a:lnTo>
                    <a:pt x="607466" y="323519"/>
                  </a:lnTo>
                  <a:lnTo>
                    <a:pt x="584708" y="320992"/>
                  </a:lnTo>
                  <a:lnTo>
                    <a:pt x="543534" y="301282"/>
                  </a:lnTo>
                  <a:lnTo>
                    <a:pt x="514794" y="266255"/>
                  </a:lnTo>
                  <a:lnTo>
                    <a:pt x="499541" y="224332"/>
                  </a:lnTo>
                  <a:lnTo>
                    <a:pt x="496455" y="179247"/>
                  </a:lnTo>
                  <a:lnTo>
                    <a:pt x="504177" y="134683"/>
                  </a:lnTo>
                  <a:lnTo>
                    <a:pt x="518972" y="98475"/>
                  </a:lnTo>
                  <a:lnTo>
                    <a:pt x="541642" y="65544"/>
                  </a:lnTo>
                  <a:lnTo>
                    <a:pt x="571830" y="40678"/>
                  </a:lnTo>
                  <a:lnTo>
                    <a:pt x="609130" y="28689"/>
                  </a:lnTo>
                  <a:lnTo>
                    <a:pt x="646988" y="32423"/>
                  </a:lnTo>
                  <a:lnTo>
                    <a:pt x="681786" y="48895"/>
                  </a:lnTo>
                  <a:lnTo>
                    <a:pt x="710298" y="75082"/>
                  </a:lnTo>
                  <a:lnTo>
                    <a:pt x="729322" y="107975"/>
                  </a:lnTo>
                  <a:lnTo>
                    <a:pt x="737590" y="149771"/>
                  </a:lnTo>
                  <a:lnTo>
                    <a:pt x="737590" y="66675"/>
                  </a:lnTo>
                  <a:lnTo>
                    <a:pt x="719645" y="42367"/>
                  </a:lnTo>
                  <a:lnTo>
                    <a:pt x="680034" y="13754"/>
                  </a:lnTo>
                  <a:lnTo>
                    <a:pt x="664057" y="9093"/>
                  </a:lnTo>
                  <a:lnTo>
                    <a:pt x="632853" y="0"/>
                  </a:lnTo>
                  <a:lnTo>
                    <a:pt x="584733" y="4495"/>
                  </a:lnTo>
                  <a:lnTo>
                    <a:pt x="543255" y="25704"/>
                  </a:lnTo>
                  <a:lnTo>
                    <a:pt x="509778" y="59347"/>
                  </a:lnTo>
                  <a:lnTo>
                    <a:pt x="485622" y="101155"/>
                  </a:lnTo>
                  <a:lnTo>
                    <a:pt x="471538" y="147193"/>
                  </a:lnTo>
                  <a:lnTo>
                    <a:pt x="467423" y="195414"/>
                  </a:lnTo>
                  <a:lnTo>
                    <a:pt x="474268" y="242824"/>
                  </a:lnTo>
                  <a:lnTo>
                    <a:pt x="493052" y="286435"/>
                  </a:lnTo>
                  <a:lnTo>
                    <a:pt x="524306" y="322745"/>
                  </a:lnTo>
                  <a:lnTo>
                    <a:pt x="524624" y="323329"/>
                  </a:lnTo>
                  <a:lnTo>
                    <a:pt x="545731" y="337223"/>
                  </a:lnTo>
                  <a:lnTo>
                    <a:pt x="568947" y="346951"/>
                  </a:lnTo>
                  <a:lnTo>
                    <a:pt x="593598" y="352005"/>
                  </a:lnTo>
                  <a:lnTo>
                    <a:pt x="619010" y="351904"/>
                  </a:lnTo>
                  <a:lnTo>
                    <a:pt x="663905" y="338277"/>
                  </a:lnTo>
                  <a:lnTo>
                    <a:pt x="702005" y="310743"/>
                  </a:lnTo>
                  <a:lnTo>
                    <a:pt x="733018" y="272249"/>
                  </a:lnTo>
                  <a:lnTo>
                    <a:pt x="754824" y="226606"/>
                  </a:lnTo>
                  <a:lnTo>
                    <a:pt x="765848" y="177368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15639" y="5460491"/>
              <a:ext cx="3256026" cy="77948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75835" y="3857875"/>
              <a:ext cx="1443990" cy="1431290"/>
            </a:xfrm>
            <a:custGeom>
              <a:avLst/>
              <a:gdLst/>
              <a:ahLst/>
              <a:cxnLst/>
              <a:rect l="l" t="t" r="r" b="b"/>
              <a:pathLst>
                <a:path w="1443989" h="1431289">
                  <a:moveTo>
                    <a:pt x="491140" y="0"/>
                  </a:moveTo>
                  <a:lnTo>
                    <a:pt x="467882" y="55304"/>
                  </a:lnTo>
                  <a:lnTo>
                    <a:pt x="457789" y="100189"/>
                  </a:lnTo>
                  <a:lnTo>
                    <a:pt x="448333" y="145186"/>
                  </a:lnTo>
                  <a:lnTo>
                    <a:pt x="439523" y="190285"/>
                  </a:lnTo>
                  <a:lnTo>
                    <a:pt x="431367" y="235478"/>
                  </a:lnTo>
                  <a:lnTo>
                    <a:pt x="422624" y="291093"/>
                  </a:lnTo>
                  <a:lnTo>
                    <a:pt x="414983" y="346723"/>
                  </a:lnTo>
                  <a:lnTo>
                    <a:pt x="401005" y="458102"/>
                  </a:lnTo>
                  <a:lnTo>
                    <a:pt x="397507" y="483585"/>
                  </a:lnTo>
                  <a:lnTo>
                    <a:pt x="386168" y="534759"/>
                  </a:lnTo>
                  <a:lnTo>
                    <a:pt x="364967" y="576267"/>
                  </a:lnTo>
                  <a:lnTo>
                    <a:pt x="332690" y="586810"/>
                  </a:lnTo>
                  <a:lnTo>
                    <a:pt x="318182" y="585457"/>
                  </a:lnTo>
                  <a:lnTo>
                    <a:pt x="255445" y="575759"/>
                  </a:lnTo>
                  <a:lnTo>
                    <a:pt x="238153" y="541236"/>
                  </a:lnTo>
                  <a:lnTo>
                    <a:pt x="223055" y="490581"/>
                  </a:lnTo>
                  <a:lnTo>
                    <a:pt x="212010" y="438880"/>
                  </a:lnTo>
                  <a:lnTo>
                    <a:pt x="204153" y="365000"/>
                  </a:lnTo>
                  <a:lnTo>
                    <a:pt x="203780" y="317069"/>
                  </a:lnTo>
                  <a:lnTo>
                    <a:pt x="207081" y="269274"/>
                  </a:lnTo>
                  <a:lnTo>
                    <a:pt x="214043" y="221857"/>
                  </a:lnTo>
                  <a:lnTo>
                    <a:pt x="224655" y="175055"/>
                  </a:lnTo>
                  <a:lnTo>
                    <a:pt x="223365" y="165655"/>
                  </a:lnTo>
                  <a:lnTo>
                    <a:pt x="216245" y="160684"/>
                  </a:lnTo>
                  <a:lnTo>
                    <a:pt x="207561" y="161294"/>
                  </a:lnTo>
                  <a:lnTo>
                    <a:pt x="201580" y="168638"/>
                  </a:lnTo>
                  <a:lnTo>
                    <a:pt x="197290" y="184719"/>
                  </a:lnTo>
                  <a:lnTo>
                    <a:pt x="193401" y="200900"/>
                  </a:lnTo>
                  <a:lnTo>
                    <a:pt x="189913" y="217214"/>
                  </a:lnTo>
                  <a:lnTo>
                    <a:pt x="186826" y="233696"/>
                  </a:lnTo>
                  <a:lnTo>
                    <a:pt x="183619" y="232627"/>
                  </a:lnTo>
                  <a:lnTo>
                    <a:pt x="154927" y="287361"/>
                  </a:lnTo>
                  <a:lnTo>
                    <a:pt x="132881" y="337767"/>
                  </a:lnTo>
                  <a:lnTo>
                    <a:pt x="112478" y="388808"/>
                  </a:lnTo>
                  <a:lnTo>
                    <a:pt x="94063" y="440634"/>
                  </a:lnTo>
                  <a:lnTo>
                    <a:pt x="77506" y="493471"/>
                  </a:lnTo>
                  <a:lnTo>
                    <a:pt x="62794" y="546866"/>
                  </a:lnTo>
                  <a:lnTo>
                    <a:pt x="49930" y="600756"/>
                  </a:lnTo>
                  <a:lnTo>
                    <a:pt x="38915" y="655076"/>
                  </a:lnTo>
                  <a:lnTo>
                    <a:pt x="29527" y="710236"/>
                  </a:lnTo>
                  <a:lnTo>
                    <a:pt x="21863" y="765657"/>
                  </a:lnTo>
                  <a:lnTo>
                    <a:pt x="15882" y="821278"/>
                  </a:lnTo>
                  <a:lnTo>
                    <a:pt x="11546" y="877040"/>
                  </a:lnTo>
                  <a:lnTo>
                    <a:pt x="5911" y="972211"/>
                  </a:lnTo>
                  <a:lnTo>
                    <a:pt x="3479" y="1019904"/>
                  </a:lnTo>
                  <a:lnTo>
                    <a:pt x="1467" y="1067598"/>
                  </a:lnTo>
                  <a:lnTo>
                    <a:pt x="0" y="1115242"/>
                  </a:lnTo>
                  <a:lnTo>
                    <a:pt x="2141" y="1140982"/>
                  </a:lnTo>
                  <a:lnTo>
                    <a:pt x="21258" y="1185652"/>
                  </a:lnTo>
                  <a:lnTo>
                    <a:pt x="53237" y="1223879"/>
                  </a:lnTo>
                  <a:lnTo>
                    <a:pt x="88624" y="1256445"/>
                  </a:lnTo>
                  <a:lnTo>
                    <a:pt x="147027" y="1297866"/>
                  </a:lnTo>
                  <a:lnTo>
                    <a:pt x="189158" y="1320237"/>
                  </a:lnTo>
                  <a:lnTo>
                    <a:pt x="233331" y="1338196"/>
                  </a:lnTo>
                  <a:lnTo>
                    <a:pt x="278966" y="1351500"/>
                  </a:lnTo>
                  <a:lnTo>
                    <a:pt x="325561" y="1360003"/>
                  </a:lnTo>
                  <a:lnTo>
                    <a:pt x="372798" y="1363692"/>
                  </a:lnTo>
                  <a:lnTo>
                    <a:pt x="385404" y="1364043"/>
                  </a:lnTo>
                  <a:lnTo>
                    <a:pt x="397967" y="1365056"/>
                  </a:lnTo>
                  <a:lnTo>
                    <a:pt x="410128" y="1367632"/>
                  </a:lnTo>
                  <a:lnTo>
                    <a:pt x="421532" y="1372676"/>
                  </a:lnTo>
                  <a:lnTo>
                    <a:pt x="431648" y="1379570"/>
                  </a:lnTo>
                  <a:lnTo>
                    <a:pt x="450751" y="1394963"/>
                  </a:lnTo>
                  <a:lnTo>
                    <a:pt x="460857" y="1401978"/>
                  </a:lnTo>
                  <a:lnTo>
                    <a:pt x="505082" y="1420250"/>
                  </a:lnTo>
                  <a:lnTo>
                    <a:pt x="552355" y="1428269"/>
                  </a:lnTo>
                  <a:lnTo>
                    <a:pt x="602906" y="1430916"/>
                  </a:lnTo>
                  <a:lnTo>
                    <a:pt x="628404" y="1430405"/>
                  </a:lnTo>
                  <a:lnTo>
                    <a:pt x="676948" y="1423293"/>
                  </a:lnTo>
                  <a:lnTo>
                    <a:pt x="717669" y="1399311"/>
                  </a:lnTo>
                  <a:lnTo>
                    <a:pt x="733836" y="1366045"/>
                  </a:lnTo>
                  <a:lnTo>
                    <a:pt x="740251" y="1355137"/>
                  </a:lnTo>
                  <a:lnTo>
                    <a:pt x="795199" y="1343487"/>
                  </a:lnTo>
                  <a:lnTo>
                    <a:pt x="837756" y="1330577"/>
                  </a:lnTo>
                  <a:lnTo>
                    <a:pt x="895936" y="1309255"/>
                  </a:lnTo>
                  <a:lnTo>
                    <a:pt x="925795" y="1297190"/>
                  </a:lnTo>
                  <a:lnTo>
                    <a:pt x="971680" y="1285554"/>
                  </a:lnTo>
                  <a:lnTo>
                    <a:pt x="1016068" y="1269483"/>
                  </a:lnTo>
                  <a:lnTo>
                    <a:pt x="1058498" y="1248880"/>
                  </a:lnTo>
                  <a:lnTo>
                    <a:pt x="1098510" y="1223648"/>
                  </a:lnTo>
                  <a:lnTo>
                    <a:pt x="1135487" y="1194652"/>
                  </a:lnTo>
                  <a:lnTo>
                    <a:pt x="1169579" y="1162353"/>
                  </a:lnTo>
                  <a:lnTo>
                    <a:pt x="1200462" y="1126969"/>
                  </a:lnTo>
                  <a:lnTo>
                    <a:pt x="1227818" y="1088719"/>
                  </a:lnTo>
                  <a:lnTo>
                    <a:pt x="1239178" y="1069630"/>
                  </a:lnTo>
                  <a:lnTo>
                    <a:pt x="1246732" y="1061589"/>
                  </a:lnTo>
                  <a:lnTo>
                    <a:pt x="1256470" y="1057919"/>
                  </a:lnTo>
                  <a:lnTo>
                    <a:pt x="1262728" y="1058066"/>
                  </a:lnTo>
                  <a:lnTo>
                    <a:pt x="1275316" y="1059483"/>
                  </a:lnTo>
                  <a:lnTo>
                    <a:pt x="1281684" y="1059630"/>
                  </a:lnTo>
                  <a:lnTo>
                    <a:pt x="1323744" y="1039409"/>
                  </a:lnTo>
                  <a:lnTo>
                    <a:pt x="1358178" y="1001292"/>
                  </a:lnTo>
                  <a:lnTo>
                    <a:pt x="1406224" y="936947"/>
                  </a:lnTo>
                  <a:lnTo>
                    <a:pt x="1430098" y="890239"/>
                  </a:lnTo>
                  <a:lnTo>
                    <a:pt x="1443849" y="840242"/>
                  </a:lnTo>
                  <a:lnTo>
                    <a:pt x="1443885" y="787438"/>
                  </a:lnTo>
                  <a:lnTo>
                    <a:pt x="1429296" y="743724"/>
                  </a:lnTo>
                  <a:lnTo>
                    <a:pt x="1401210" y="707468"/>
                  </a:lnTo>
                  <a:lnTo>
                    <a:pt x="1363101" y="683400"/>
                  </a:lnTo>
                  <a:lnTo>
                    <a:pt x="1318443" y="676251"/>
                  </a:lnTo>
                  <a:lnTo>
                    <a:pt x="1277576" y="650283"/>
                  </a:lnTo>
                  <a:lnTo>
                    <a:pt x="1238798" y="621466"/>
                  </a:lnTo>
                  <a:lnTo>
                    <a:pt x="1202098" y="590062"/>
                  </a:lnTo>
                  <a:lnTo>
                    <a:pt x="1167463" y="556333"/>
                  </a:lnTo>
                  <a:lnTo>
                    <a:pt x="1134880" y="520539"/>
                  </a:lnTo>
                  <a:lnTo>
                    <a:pt x="1104339" y="482941"/>
                  </a:lnTo>
                  <a:lnTo>
                    <a:pt x="1075826" y="443802"/>
                  </a:lnTo>
                  <a:lnTo>
                    <a:pt x="1049330" y="403382"/>
                  </a:lnTo>
                  <a:lnTo>
                    <a:pt x="1019304" y="352605"/>
                  </a:lnTo>
                  <a:lnTo>
                    <a:pt x="991830" y="300358"/>
                  </a:lnTo>
                  <a:lnTo>
                    <a:pt x="986170" y="295535"/>
                  </a:lnTo>
                  <a:lnTo>
                    <a:pt x="978609" y="295323"/>
                  </a:lnTo>
                  <a:lnTo>
                    <a:pt x="972210" y="299055"/>
                  </a:lnTo>
                  <a:lnTo>
                    <a:pt x="970038" y="306062"/>
                  </a:lnTo>
                  <a:lnTo>
                    <a:pt x="986271" y="431722"/>
                  </a:lnTo>
                  <a:lnTo>
                    <a:pt x="990217" y="456623"/>
                  </a:lnTo>
                  <a:lnTo>
                    <a:pt x="993142" y="484952"/>
                  </a:lnTo>
                  <a:lnTo>
                    <a:pt x="989857" y="511713"/>
                  </a:lnTo>
                  <a:lnTo>
                    <a:pt x="975170" y="531912"/>
                  </a:lnTo>
                  <a:lnTo>
                    <a:pt x="952280" y="540158"/>
                  </a:lnTo>
                  <a:lnTo>
                    <a:pt x="928833" y="536922"/>
                  </a:lnTo>
                  <a:lnTo>
                    <a:pt x="887948" y="511039"/>
                  </a:lnTo>
                  <a:lnTo>
                    <a:pt x="851641" y="470579"/>
                  </a:lnTo>
                  <a:lnTo>
                    <a:pt x="820612" y="425840"/>
                  </a:lnTo>
                  <a:lnTo>
                    <a:pt x="791094" y="370652"/>
                  </a:lnTo>
                  <a:lnTo>
                    <a:pt x="769099" y="312122"/>
                  </a:lnTo>
                  <a:lnTo>
                    <a:pt x="763162" y="304631"/>
                  </a:lnTo>
                  <a:lnTo>
                    <a:pt x="754140" y="302854"/>
                  </a:lnTo>
                  <a:lnTo>
                    <a:pt x="746081" y="306558"/>
                  </a:lnTo>
                  <a:lnTo>
                    <a:pt x="743031" y="315509"/>
                  </a:lnTo>
                  <a:lnTo>
                    <a:pt x="761401" y="567631"/>
                  </a:lnTo>
                  <a:lnTo>
                    <a:pt x="744941" y="559981"/>
                  </a:lnTo>
                  <a:lnTo>
                    <a:pt x="729558" y="550544"/>
                  </a:lnTo>
                  <a:lnTo>
                    <a:pt x="715294" y="539380"/>
                  </a:lnTo>
                  <a:lnTo>
                    <a:pt x="702191" y="526546"/>
                  </a:lnTo>
                  <a:lnTo>
                    <a:pt x="695752" y="522608"/>
                  </a:lnTo>
                  <a:lnTo>
                    <a:pt x="688836" y="522979"/>
                  </a:lnTo>
                  <a:lnTo>
                    <a:pt x="682721" y="526689"/>
                  </a:lnTo>
                  <a:lnTo>
                    <a:pt x="678688" y="532767"/>
                  </a:lnTo>
                  <a:lnTo>
                    <a:pt x="666073" y="565064"/>
                  </a:lnTo>
                  <a:lnTo>
                    <a:pt x="641497" y="520302"/>
                  </a:lnTo>
                  <a:lnTo>
                    <a:pt x="620785" y="473589"/>
                  </a:lnTo>
                  <a:lnTo>
                    <a:pt x="603156" y="425509"/>
                  </a:lnTo>
                  <a:lnTo>
                    <a:pt x="587832" y="376646"/>
                  </a:lnTo>
                  <a:lnTo>
                    <a:pt x="574477" y="328208"/>
                  </a:lnTo>
                  <a:lnTo>
                    <a:pt x="562638" y="279394"/>
                  </a:lnTo>
                  <a:lnTo>
                    <a:pt x="552347" y="230255"/>
                  </a:lnTo>
                  <a:lnTo>
                    <a:pt x="543634" y="180843"/>
                  </a:lnTo>
                  <a:lnTo>
                    <a:pt x="532233" y="99213"/>
                  </a:lnTo>
                  <a:lnTo>
                    <a:pt x="526511" y="67620"/>
                  </a:lnTo>
                  <a:lnTo>
                    <a:pt x="518108" y="36762"/>
                  </a:lnTo>
                  <a:lnTo>
                    <a:pt x="505760" y="6973"/>
                  </a:lnTo>
                  <a:lnTo>
                    <a:pt x="499502" y="1038"/>
                  </a:lnTo>
                  <a:lnTo>
                    <a:pt x="491140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01573" y="5505251"/>
              <a:ext cx="124926" cy="1832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8714" y="5498123"/>
              <a:ext cx="132904" cy="14754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97087" y="5776932"/>
              <a:ext cx="694055" cy="272415"/>
            </a:xfrm>
            <a:custGeom>
              <a:avLst/>
              <a:gdLst/>
              <a:ahLst/>
              <a:cxnLst/>
              <a:rect l="l" t="t" r="r" b="b"/>
              <a:pathLst>
                <a:path w="694054" h="272414">
                  <a:moveTo>
                    <a:pt x="249102" y="0"/>
                  </a:moveTo>
                  <a:lnTo>
                    <a:pt x="204128" y="5079"/>
                  </a:lnTo>
                  <a:lnTo>
                    <a:pt x="158816" y="27734"/>
                  </a:lnTo>
                  <a:lnTo>
                    <a:pt x="154967" y="32439"/>
                  </a:lnTo>
                  <a:lnTo>
                    <a:pt x="146200" y="30942"/>
                  </a:lnTo>
                  <a:lnTo>
                    <a:pt x="142993" y="28803"/>
                  </a:lnTo>
                  <a:lnTo>
                    <a:pt x="135081" y="27306"/>
                  </a:lnTo>
                  <a:lnTo>
                    <a:pt x="130591" y="27520"/>
                  </a:lnTo>
                  <a:lnTo>
                    <a:pt x="90156" y="44885"/>
                  </a:lnTo>
                  <a:lnTo>
                    <a:pt x="51707" y="75908"/>
                  </a:lnTo>
                  <a:lnTo>
                    <a:pt x="21828" y="114569"/>
                  </a:lnTo>
                  <a:lnTo>
                    <a:pt x="8107" y="155390"/>
                  </a:lnTo>
                  <a:lnTo>
                    <a:pt x="2352" y="160096"/>
                  </a:lnTo>
                  <a:lnTo>
                    <a:pt x="0" y="169293"/>
                  </a:lnTo>
                  <a:lnTo>
                    <a:pt x="6183" y="175282"/>
                  </a:lnTo>
                  <a:lnTo>
                    <a:pt x="7252" y="178704"/>
                  </a:lnTo>
                  <a:lnTo>
                    <a:pt x="10673" y="180629"/>
                  </a:lnTo>
                  <a:lnTo>
                    <a:pt x="14308" y="180843"/>
                  </a:lnTo>
                  <a:lnTo>
                    <a:pt x="44962" y="202270"/>
                  </a:lnTo>
                  <a:lnTo>
                    <a:pt x="61057" y="211265"/>
                  </a:lnTo>
                  <a:lnTo>
                    <a:pt x="79292" y="216974"/>
                  </a:lnTo>
                  <a:lnTo>
                    <a:pt x="99405" y="219159"/>
                  </a:lnTo>
                  <a:lnTo>
                    <a:pt x="119615" y="219380"/>
                  </a:lnTo>
                  <a:lnTo>
                    <a:pt x="139865" y="219199"/>
                  </a:lnTo>
                  <a:lnTo>
                    <a:pt x="160099" y="220181"/>
                  </a:lnTo>
                  <a:lnTo>
                    <a:pt x="202384" y="239750"/>
                  </a:lnTo>
                  <a:lnTo>
                    <a:pt x="217599" y="262091"/>
                  </a:lnTo>
                  <a:lnTo>
                    <a:pt x="223201" y="267788"/>
                  </a:lnTo>
                  <a:lnTo>
                    <a:pt x="229865" y="271259"/>
                  </a:lnTo>
                  <a:lnTo>
                    <a:pt x="237286" y="272285"/>
                  </a:lnTo>
                  <a:lnTo>
                    <a:pt x="245164" y="270645"/>
                  </a:lnTo>
                  <a:lnTo>
                    <a:pt x="253346" y="265643"/>
                  </a:lnTo>
                  <a:lnTo>
                    <a:pt x="259143" y="258537"/>
                  </a:lnTo>
                  <a:lnTo>
                    <a:pt x="263296" y="250107"/>
                  </a:lnTo>
                  <a:lnTo>
                    <a:pt x="266546" y="241137"/>
                  </a:lnTo>
                  <a:lnTo>
                    <a:pt x="281571" y="208117"/>
                  </a:lnTo>
                  <a:lnTo>
                    <a:pt x="328285" y="153396"/>
                  </a:lnTo>
                  <a:lnTo>
                    <a:pt x="373181" y="126319"/>
                  </a:lnTo>
                  <a:lnTo>
                    <a:pt x="400363" y="117336"/>
                  </a:lnTo>
                  <a:lnTo>
                    <a:pt x="414244" y="113486"/>
                  </a:lnTo>
                  <a:lnTo>
                    <a:pt x="420231" y="108780"/>
                  </a:lnTo>
                  <a:lnTo>
                    <a:pt x="427928" y="105358"/>
                  </a:lnTo>
                  <a:lnTo>
                    <a:pt x="437273" y="103249"/>
                  </a:lnTo>
                  <a:lnTo>
                    <a:pt x="446718" y="104048"/>
                  </a:lnTo>
                  <a:lnTo>
                    <a:pt x="456283" y="105448"/>
                  </a:lnTo>
                  <a:lnTo>
                    <a:pt x="465989" y="105144"/>
                  </a:lnTo>
                  <a:lnTo>
                    <a:pt x="476736" y="101992"/>
                  </a:lnTo>
                  <a:lnTo>
                    <a:pt x="487248" y="97578"/>
                  </a:lnTo>
                  <a:lnTo>
                    <a:pt x="507880" y="88247"/>
                  </a:lnTo>
                  <a:lnTo>
                    <a:pt x="530555" y="81810"/>
                  </a:lnTo>
                  <a:lnTo>
                    <a:pt x="574307" y="85058"/>
                  </a:lnTo>
                  <a:lnTo>
                    <a:pt x="613279" y="111815"/>
                  </a:lnTo>
                  <a:lnTo>
                    <a:pt x="638657" y="151967"/>
                  </a:lnTo>
                  <a:lnTo>
                    <a:pt x="647256" y="174213"/>
                  </a:lnTo>
                  <a:lnTo>
                    <a:pt x="652618" y="181612"/>
                  </a:lnTo>
                  <a:lnTo>
                    <a:pt x="682686" y="151025"/>
                  </a:lnTo>
                  <a:lnTo>
                    <a:pt x="693925" y="102972"/>
                  </a:lnTo>
                  <a:lnTo>
                    <a:pt x="693210" y="77980"/>
                  </a:lnTo>
                  <a:lnTo>
                    <a:pt x="678352" y="37920"/>
                  </a:lnTo>
                  <a:lnTo>
                    <a:pt x="646187" y="10213"/>
                  </a:lnTo>
                  <a:lnTo>
                    <a:pt x="597445" y="1229"/>
                  </a:lnTo>
                  <a:lnTo>
                    <a:pt x="572594" y="3776"/>
                  </a:lnTo>
                  <a:lnTo>
                    <a:pt x="548061" y="8929"/>
                  </a:lnTo>
                  <a:lnTo>
                    <a:pt x="438620" y="37145"/>
                  </a:lnTo>
                  <a:lnTo>
                    <a:pt x="377057" y="52331"/>
                  </a:lnTo>
                  <a:lnTo>
                    <a:pt x="368931" y="52973"/>
                  </a:lnTo>
                  <a:lnTo>
                    <a:pt x="359309" y="56395"/>
                  </a:lnTo>
                  <a:lnTo>
                    <a:pt x="355033" y="58748"/>
                  </a:lnTo>
                  <a:lnTo>
                    <a:pt x="351843" y="54470"/>
                  </a:lnTo>
                  <a:lnTo>
                    <a:pt x="345429" y="47626"/>
                  </a:lnTo>
                  <a:lnTo>
                    <a:pt x="340725" y="42064"/>
                  </a:lnTo>
                  <a:lnTo>
                    <a:pt x="335379" y="36931"/>
                  </a:lnTo>
                  <a:lnTo>
                    <a:pt x="303006" y="14524"/>
                  </a:lnTo>
                  <a:lnTo>
                    <a:pt x="271557" y="3094"/>
                  </a:lnTo>
                  <a:lnTo>
                    <a:pt x="249102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79340" y="4732828"/>
              <a:ext cx="94687" cy="980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69744" y="4735534"/>
              <a:ext cx="73102" cy="917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14534" y="3913492"/>
              <a:ext cx="1237615" cy="850265"/>
            </a:xfrm>
            <a:custGeom>
              <a:avLst/>
              <a:gdLst/>
              <a:ahLst/>
              <a:cxnLst/>
              <a:rect l="l" t="t" r="r" b="b"/>
              <a:pathLst>
                <a:path w="1237614" h="850264">
                  <a:moveTo>
                    <a:pt x="639127" y="837450"/>
                  </a:moveTo>
                  <a:lnTo>
                    <a:pt x="638060" y="836599"/>
                  </a:lnTo>
                  <a:lnTo>
                    <a:pt x="605472" y="818705"/>
                  </a:lnTo>
                  <a:lnTo>
                    <a:pt x="567994" y="812393"/>
                  </a:lnTo>
                  <a:lnTo>
                    <a:pt x="529475" y="815619"/>
                  </a:lnTo>
                  <a:lnTo>
                    <a:pt x="493763" y="826325"/>
                  </a:lnTo>
                  <a:lnTo>
                    <a:pt x="486740" y="833043"/>
                  </a:lnTo>
                  <a:lnTo>
                    <a:pt x="485990" y="841844"/>
                  </a:lnTo>
                  <a:lnTo>
                    <a:pt x="490728" y="848715"/>
                  </a:lnTo>
                  <a:lnTo>
                    <a:pt x="500176" y="849642"/>
                  </a:lnTo>
                  <a:lnTo>
                    <a:pt x="534517" y="844702"/>
                  </a:lnTo>
                  <a:lnTo>
                    <a:pt x="569175" y="845426"/>
                  </a:lnTo>
                  <a:lnTo>
                    <a:pt x="603592" y="845731"/>
                  </a:lnTo>
                  <a:lnTo>
                    <a:pt x="637209" y="839597"/>
                  </a:lnTo>
                  <a:lnTo>
                    <a:pt x="638492" y="839165"/>
                  </a:lnTo>
                  <a:lnTo>
                    <a:pt x="639127" y="837450"/>
                  </a:lnTo>
                  <a:close/>
                </a:path>
                <a:path w="1237614" h="850264">
                  <a:moveTo>
                    <a:pt x="1237348" y="631977"/>
                  </a:moveTo>
                  <a:lnTo>
                    <a:pt x="1232522" y="621284"/>
                  </a:lnTo>
                  <a:lnTo>
                    <a:pt x="1219898" y="608520"/>
                  </a:lnTo>
                  <a:lnTo>
                    <a:pt x="1205661" y="597992"/>
                  </a:lnTo>
                  <a:lnTo>
                    <a:pt x="1175448" y="578739"/>
                  </a:lnTo>
                  <a:lnTo>
                    <a:pt x="1157084" y="565137"/>
                  </a:lnTo>
                  <a:lnTo>
                    <a:pt x="1122870" y="535038"/>
                  </a:lnTo>
                  <a:lnTo>
                    <a:pt x="1082636" y="489534"/>
                  </a:lnTo>
                  <a:lnTo>
                    <a:pt x="1059662" y="458050"/>
                  </a:lnTo>
                  <a:lnTo>
                    <a:pt x="1039368" y="424561"/>
                  </a:lnTo>
                  <a:lnTo>
                    <a:pt x="1023023" y="389661"/>
                  </a:lnTo>
                  <a:lnTo>
                    <a:pt x="1019784" y="364528"/>
                  </a:lnTo>
                  <a:lnTo>
                    <a:pt x="1012266" y="314261"/>
                  </a:lnTo>
                  <a:lnTo>
                    <a:pt x="1008062" y="289128"/>
                  </a:lnTo>
                  <a:lnTo>
                    <a:pt x="998359" y="274688"/>
                  </a:lnTo>
                  <a:lnTo>
                    <a:pt x="982332" y="273558"/>
                  </a:lnTo>
                  <a:lnTo>
                    <a:pt x="968121" y="283286"/>
                  </a:lnTo>
                  <a:lnTo>
                    <a:pt x="963815" y="301434"/>
                  </a:lnTo>
                  <a:lnTo>
                    <a:pt x="970407" y="348399"/>
                  </a:lnTo>
                  <a:lnTo>
                    <a:pt x="975588" y="395427"/>
                  </a:lnTo>
                  <a:lnTo>
                    <a:pt x="979474" y="442531"/>
                  </a:lnTo>
                  <a:lnTo>
                    <a:pt x="982141" y="489724"/>
                  </a:lnTo>
                  <a:lnTo>
                    <a:pt x="983703" y="537032"/>
                  </a:lnTo>
                  <a:lnTo>
                    <a:pt x="939469" y="531152"/>
                  </a:lnTo>
                  <a:lnTo>
                    <a:pt x="894994" y="528091"/>
                  </a:lnTo>
                  <a:lnTo>
                    <a:pt x="850353" y="528116"/>
                  </a:lnTo>
                  <a:lnTo>
                    <a:pt x="805637" y="531482"/>
                  </a:lnTo>
                  <a:lnTo>
                    <a:pt x="741514" y="538149"/>
                  </a:lnTo>
                  <a:lnTo>
                    <a:pt x="705612" y="544296"/>
                  </a:lnTo>
                  <a:lnTo>
                    <a:pt x="699833" y="536816"/>
                  </a:lnTo>
                  <a:lnTo>
                    <a:pt x="690626" y="529234"/>
                  </a:lnTo>
                  <a:lnTo>
                    <a:pt x="678776" y="525335"/>
                  </a:lnTo>
                  <a:lnTo>
                    <a:pt x="666762" y="526008"/>
                  </a:lnTo>
                  <a:lnTo>
                    <a:pt x="657072" y="532130"/>
                  </a:lnTo>
                  <a:lnTo>
                    <a:pt x="655574" y="530415"/>
                  </a:lnTo>
                  <a:lnTo>
                    <a:pt x="653021" y="528916"/>
                  </a:lnTo>
                  <a:lnTo>
                    <a:pt x="649173" y="527418"/>
                  </a:lnTo>
                  <a:lnTo>
                    <a:pt x="644258" y="523138"/>
                  </a:lnTo>
                  <a:lnTo>
                    <a:pt x="638911" y="519722"/>
                  </a:lnTo>
                  <a:lnTo>
                    <a:pt x="632714" y="517156"/>
                  </a:lnTo>
                  <a:lnTo>
                    <a:pt x="621880" y="513689"/>
                  </a:lnTo>
                  <a:lnTo>
                    <a:pt x="611466" y="514769"/>
                  </a:lnTo>
                  <a:lnTo>
                    <a:pt x="602386" y="519836"/>
                  </a:lnTo>
                  <a:lnTo>
                    <a:pt x="595528" y="528281"/>
                  </a:lnTo>
                  <a:lnTo>
                    <a:pt x="572173" y="481406"/>
                  </a:lnTo>
                  <a:lnTo>
                    <a:pt x="552119" y="433108"/>
                  </a:lnTo>
                  <a:lnTo>
                    <a:pt x="535178" y="383578"/>
                  </a:lnTo>
                  <a:lnTo>
                    <a:pt x="521157" y="333044"/>
                  </a:lnTo>
                  <a:lnTo>
                    <a:pt x="509854" y="281698"/>
                  </a:lnTo>
                  <a:lnTo>
                    <a:pt x="501078" y="229781"/>
                  </a:lnTo>
                  <a:lnTo>
                    <a:pt x="494639" y="177495"/>
                  </a:lnTo>
                  <a:lnTo>
                    <a:pt x="490334" y="125044"/>
                  </a:lnTo>
                  <a:lnTo>
                    <a:pt x="487972" y="72644"/>
                  </a:lnTo>
                  <a:lnTo>
                    <a:pt x="487349" y="20523"/>
                  </a:lnTo>
                  <a:lnTo>
                    <a:pt x="481215" y="4851"/>
                  </a:lnTo>
                  <a:lnTo>
                    <a:pt x="445033" y="20523"/>
                  </a:lnTo>
                  <a:lnTo>
                    <a:pt x="439077" y="67411"/>
                  </a:lnTo>
                  <a:lnTo>
                    <a:pt x="433489" y="114350"/>
                  </a:lnTo>
                  <a:lnTo>
                    <a:pt x="428383" y="161328"/>
                  </a:lnTo>
                  <a:lnTo>
                    <a:pt x="423862" y="208368"/>
                  </a:lnTo>
                  <a:lnTo>
                    <a:pt x="420039" y="255485"/>
                  </a:lnTo>
                  <a:lnTo>
                    <a:pt x="417042" y="302679"/>
                  </a:lnTo>
                  <a:lnTo>
                    <a:pt x="414121" y="373354"/>
                  </a:lnTo>
                  <a:lnTo>
                    <a:pt x="413524" y="408698"/>
                  </a:lnTo>
                  <a:lnTo>
                    <a:pt x="413613" y="444017"/>
                  </a:lnTo>
                  <a:lnTo>
                    <a:pt x="415353" y="495655"/>
                  </a:lnTo>
                  <a:lnTo>
                    <a:pt x="415937" y="521538"/>
                  </a:lnTo>
                  <a:lnTo>
                    <a:pt x="415328" y="547293"/>
                  </a:lnTo>
                  <a:lnTo>
                    <a:pt x="372110" y="530987"/>
                  </a:lnTo>
                  <a:lnTo>
                    <a:pt x="327139" y="519163"/>
                  </a:lnTo>
                  <a:lnTo>
                    <a:pt x="281216" y="512495"/>
                  </a:lnTo>
                  <a:lnTo>
                    <a:pt x="235165" y="511606"/>
                  </a:lnTo>
                  <a:lnTo>
                    <a:pt x="189801" y="517156"/>
                  </a:lnTo>
                  <a:lnTo>
                    <a:pt x="185801" y="493801"/>
                  </a:lnTo>
                  <a:lnTo>
                    <a:pt x="175171" y="447446"/>
                  </a:lnTo>
                  <a:lnTo>
                    <a:pt x="165468" y="388366"/>
                  </a:lnTo>
                  <a:lnTo>
                    <a:pt x="160083" y="315785"/>
                  </a:lnTo>
                  <a:lnTo>
                    <a:pt x="159664" y="279323"/>
                  </a:lnTo>
                  <a:lnTo>
                    <a:pt x="171208" y="248196"/>
                  </a:lnTo>
                  <a:lnTo>
                    <a:pt x="175272" y="237972"/>
                  </a:lnTo>
                  <a:lnTo>
                    <a:pt x="174536" y="226225"/>
                  </a:lnTo>
                  <a:lnTo>
                    <a:pt x="165658" y="218655"/>
                  </a:lnTo>
                  <a:lnTo>
                    <a:pt x="154051" y="217551"/>
                  </a:lnTo>
                  <a:lnTo>
                    <a:pt x="145122" y="225145"/>
                  </a:lnTo>
                  <a:lnTo>
                    <a:pt x="134645" y="248843"/>
                  </a:lnTo>
                  <a:lnTo>
                    <a:pt x="128231" y="251345"/>
                  </a:lnTo>
                  <a:lnTo>
                    <a:pt x="122910" y="256870"/>
                  </a:lnTo>
                  <a:lnTo>
                    <a:pt x="119913" y="282359"/>
                  </a:lnTo>
                  <a:lnTo>
                    <a:pt x="101295" y="327075"/>
                  </a:lnTo>
                  <a:lnTo>
                    <a:pt x="83680" y="372059"/>
                  </a:lnTo>
                  <a:lnTo>
                    <a:pt x="67183" y="417512"/>
                  </a:lnTo>
                  <a:lnTo>
                    <a:pt x="51943" y="463626"/>
                  </a:lnTo>
                  <a:lnTo>
                    <a:pt x="36906" y="512178"/>
                  </a:lnTo>
                  <a:lnTo>
                    <a:pt x="22783" y="561975"/>
                  </a:lnTo>
                  <a:lnTo>
                    <a:pt x="10985" y="612546"/>
                  </a:lnTo>
                  <a:lnTo>
                    <a:pt x="2921" y="663409"/>
                  </a:lnTo>
                  <a:lnTo>
                    <a:pt x="0" y="714070"/>
                  </a:lnTo>
                  <a:lnTo>
                    <a:pt x="3797" y="724395"/>
                  </a:lnTo>
                  <a:lnTo>
                    <a:pt x="12573" y="728459"/>
                  </a:lnTo>
                  <a:lnTo>
                    <a:pt x="22440" y="726351"/>
                  </a:lnTo>
                  <a:lnTo>
                    <a:pt x="29489" y="718134"/>
                  </a:lnTo>
                  <a:lnTo>
                    <a:pt x="45808" y="670979"/>
                  </a:lnTo>
                  <a:lnTo>
                    <a:pt x="59397" y="622554"/>
                  </a:lnTo>
                  <a:lnTo>
                    <a:pt x="83350" y="524370"/>
                  </a:lnTo>
                  <a:lnTo>
                    <a:pt x="96177" y="475869"/>
                  </a:lnTo>
                  <a:lnTo>
                    <a:pt x="117995" y="403199"/>
                  </a:lnTo>
                  <a:lnTo>
                    <a:pt x="120980" y="434390"/>
                  </a:lnTo>
                  <a:lnTo>
                    <a:pt x="124688" y="461251"/>
                  </a:lnTo>
                  <a:lnTo>
                    <a:pt x="129501" y="488111"/>
                  </a:lnTo>
                  <a:lnTo>
                    <a:pt x="136512" y="514261"/>
                  </a:lnTo>
                  <a:lnTo>
                    <a:pt x="146837" y="538949"/>
                  </a:lnTo>
                  <a:lnTo>
                    <a:pt x="146900" y="545604"/>
                  </a:lnTo>
                  <a:lnTo>
                    <a:pt x="149275" y="551865"/>
                  </a:lnTo>
                  <a:lnTo>
                    <a:pt x="153847" y="556971"/>
                  </a:lnTo>
                  <a:lnTo>
                    <a:pt x="160528" y="560133"/>
                  </a:lnTo>
                  <a:lnTo>
                    <a:pt x="165442" y="566331"/>
                  </a:lnTo>
                  <a:lnTo>
                    <a:pt x="168224" y="569112"/>
                  </a:lnTo>
                  <a:lnTo>
                    <a:pt x="174599" y="572820"/>
                  </a:lnTo>
                  <a:lnTo>
                    <a:pt x="181127" y="572160"/>
                  </a:lnTo>
                  <a:lnTo>
                    <a:pt x="186639" y="568210"/>
                  </a:lnTo>
                  <a:lnTo>
                    <a:pt x="190017" y="562051"/>
                  </a:lnTo>
                  <a:lnTo>
                    <a:pt x="238328" y="565708"/>
                  </a:lnTo>
                  <a:lnTo>
                    <a:pt x="285508" y="571411"/>
                  </a:lnTo>
                  <a:lnTo>
                    <a:pt x="331914" y="580148"/>
                  </a:lnTo>
                  <a:lnTo>
                    <a:pt x="377913" y="592874"/>
                  </a:lnTo>
                  <a:lnTo>
                    <a:pt x="423862" y="610590"/>
                  </a:lnTo>
                  <a:lnTo>
                    <a:pt x="438048" y="613689"/>
                  </a:lnTo>
                  <a:lnTo>
                    <a:pt x="467385" y="532599"/>
                  </a:lnTo>
                  <a:lnTo>
                    <a:pt x="467461" y="477342"/>
                  </a:lnTo>
                  <a:lnTo>
                    <a:pt x="464921" y="366471"/>
                  </a:lnTo>
                  <a:lnTo>
                    <a:pt x="465772" y="309981"/>
                  </a:lnTo>
                  <a:lnTo>
                    <a:pt x="475970" y="361505"/>
                  </a:lnTo>
                  <a:lnTo>
                    <a:pt x="489077" y="412267"/>
                  </a:lnTo>
                  <a:lnTo>
                    <a:pt x="505498" y="462140"/>
                  </a:lnTo>
                  <a:lnTo>
                    <a:pt x="525602" y="511048"/>
                  </a:lnTo>
                  <a:lnTo>
                    <a:pt x="549783" y="558850"/>
                  </a:lnTo>
                  <a:lnTo>
                    <a:pt x="578421" y="605459"/>
                  </a:lnTo>
                  <a:lnTo>
                    <a:pt x="605383" y="618121"/>
                  </a:lnTo>
                  <a:lnTo>
                    <a:pt x="618972" y="612368"/>
                  </a:lnTo>
                  <a:lnTo>
                    <a:pt x="628015" y="599033"/>
                  </a:lnTo>
                  <a:lnTo>
                    <a:pt x="633780" y="581736"/>
                  </a:lnTo>
                  <a:lnTo>
                    <a:pt x="641121" y="585800"/>
                  </a:lnTo>
                  <a:lnTo>
                    <a:pt x="648881" y="588784"/>
                  </a:lnTo>
                  <a:lnTo>
                    <a:pt x="657313" y="590334"/>
                  </a:lnTo>
                  <a:lnTo>
                    <a:pt x="666699" y="590067"/>
                  </a:lnTo>
                  <a:lnTo>
                    <a:pt x="671830" y="589216"/>
                  </a:lnTo>
                  <a:lnTo>
                    <a:pt x="674395" y="588365"/>
                  </a:lnTo>
                  <a:lnTo>
                    <a:pt x="679526" y="594969"/>
                  </a:lnTo>
                  <a:lnTo>
                    <a:pt x="689787" y="603732"/>
                  </a:lnTo>
                  <a:lnTo>
                    <a:pt x="702449" y="607568"/>
                  </a:lnTo>
                  <a:lnTo>
                    <a:pt x="714870" y="605116"/>
                  </a:lnTo>
                  <a:lnTo>
                    <a:pt x="724408" y="594969"/>
                  </a:lnTo>
                  <a:lnTo>
                    <a:pt x="730135" y="593496"/>
                  </a:lnTo>
                  <a:lnTo>
                    <a:pt x="762038" y="590715"/>
                  </a:lnTo>
                  <a:lnTo>
                    <a:pt x="783590" y="587184"/>
                  </a:lnTo>
                  <a:lnTo>
                    <a:pt x="805053" y="584085"/>
                  </a:lnTo>
                  <a:lnTo>
                    <a:pt x="826604" y="581634"/>
                  </a:lnTo>
                  <a:lnTo>
                    <a:pt x="848385" y="580021"/>
                  </a:lnTo>
                  <a:lnTo>
                    <a:pt x="887349" y="579399"/>
                  </a:lnTo>
                  <a:lnTo>
                    <a:pt x="926058" y="581304"/>
                  </a:lnTo>
                  <a:lnTo>
                    <a:pt x="964577" y="585609"/>
                  </a:lnTo>
                  <a:lnTo>
                    <a:pt x="1002944" y="592188"/>
                  </a:lnTo>
                  <a:lnTo>
                    <a:pt x="1014691" y="592175"/>
                  </a:lnTo>
                  <a:lnTo>
                    <a:pt x="1025093" y="587679"/>
                  </a:lnTo>
                  <a:lnTo>
                    <a:pt x="1032484" y="579310"/>
                  </a:lnTo>
                  <a:lnTo>
                    <a:pt x="1035215" y="567613"/>
                  </a:lnTo>
                  <a:lnTo>
                    <a:pt x="1034008" y="524586"/>
                  </a:lnTo>
                  <a:lnTo>
                    <a:pt x="1033297" y="510311"/>
                  </a:lnTo>
                  <a:lnTo>
                    <a:pt x="1039990" y="521131"/>
                  </a:lnTo>
                  <a:lnTo>
                    <a:pt x="1063434" y="552640"/>
                  </a:lnTo>
                  <a:lnTo>
                    <a:pt x="1114069" y="605243"/>
                  </a:lnTo>
                  <a:lnTo>
                    <a:pt x="1144917" y="629208"/>
                  </a:lnTo>
                  <a:lnTo>
                    <a:pt x="1178013" y="646950"/>
                  </a:lnTo>
                  <a:lnTo>
                    <a:pt x="1181404" y="655040"/>
                  </a:lnTo>
                  <a:lnTo>
                    <a:pt x="1190180" y="680085"/>
                  </a:lnTo>
                  <a:lnTo>
                    <a:pt x="1194003" y="688479"/>
                  </a:lnTo>
                  <a:lnTo>
                    <a:pt x="1200073" y="696683"/>
                  </a:lnTo>
                  <a:lnTo>
                    <a:pt x="1207985" y="701408"/>
                  </a:lnTo>
                  <a:lnTo>
                    <a:pt x="1217333" y="699338"/>
                  </a:lnTo>
                  <a:lnTo>
                    <a:pt x="1224800" y="690740"/>
                  </a:lnTo>
                  <a:lnTo>
                    <a:pt x="1226324" y="679945"/>
                  </a:lnTo>
                  <a:lnTo>
                    <a:pt x="1223352" y="667842"/>
                  </a:lnTo>
                  <a:lnTo>
                    <a:pt x="1217333" y="655269"/>
                  </a:lnTo>
                  <a:lnTo>
                    <a:pt x="1218412" y="655269"/>
                  </a:lnTo>
                  <a:lnTo>
                    <a:pt x="1229931" y="651675"/>
                  </a:lnTo>
                  <a:lnTo>
                    <a:pt x="1236357" y="643013"/>
                  </a:lnTo>
                  <a:lnTo>
                    <a:pt x="1237348" y="631977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9871" y="4719288"/>
              <a:ext cx="101368" cy="10763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775815" y="4796333"/>
              <a:ext cx="1172845" cy="466725"/>
            </a:xfrm>
            <a:custGeom>
              <a:avLst/>
              <a:gdLst/>
              <a:ahLst/>
              <a:cxnLst/>
              <a:rect l="l" t="t" r="r" b="b"/>
              <a:pathLst>
                <a:path w="1172845" h="466725">
                  <a:moveTo>
                    <a:pt x="39329" y="0"/>
                  </a:moveTo>
                  <a:lnTo>
                    <a:pt x="31953" y="1246"/>
                  </a:lnTo>
                  <a:lnTo>
                    <a:pt x="27603" y="7419"/>
                  </a:lnTo>
                  <a:lnTo>
                    <a:pt x="6488" y="103910"/>
                  </a:lnTo>
                  <a:lnTo>
                    <a:pt x="0" y="153318"/>
                  </a:lnTo>
                  <a:lnTo>
                    <a:pt x="2372" y="202005"/>
                  </a:lnTo>
                  <a:lnTo>
                    <a:pt x="36120" y="263480"/>
                  </a:lnTo>
                  <a:lnTo>
                    <a:pt x="93442" y="306347"/>
                  </a:lnTo>
                  <a:lnTo>
                    <a:pt x="138056" y="330408"/>
                  </a:lnTo>
                  <a:lnTo>
                    <a:pt x="185640" y="351138"/>
                  </a:lnTo>
                  <a:lnTo>
                    <a:pt x="235420" y="368606"/>
                  </a:lnTo>
                  <a:lnTo>
                    <a:pt x="286621" y="382885"/>
                  </a:lnTo>
                  <a:lnTo>
                    <a:pt x="338469" y="394043"/>
                  </a:lnTo>
                  <a:lnTo>
                    <a:pt x="390190" y="402153"/>
                  </a:lnTo>
                  <a:lnTo>
                    <a:pt x="441009" y="407285"/>
                  </a:lnTo>
                  <a:lnTo>
                    <a:pt x="441865" y="413470"/>
                  </a:lnTo>
                  <a:lnTo>
                    <a:pt x="486490" y="442305"/>
                  </a:lnTo>
                  <a:lnTo>
                    <a:pt x="556710" y="465218"/>
                  </a:lnTo>
                  <a:lnTo>
                    <a:pt x="594908" y="466729"/>
                  </a:lnTo>
                  <a:lnTo>
                    <a:pt x="630900" y="462952"/>
                  </a:lnTo>
                  <a:lnTo>
                    <a:pt x="668679" y="454804"/>
                  </a:lnTo>
                  <a:lnTo>
                    <a:pt x="732360" y="419459"/>
                  </a:lnTo>
                  <a:lnTo>
                    <a:pt x="738554" y="401367"/>
                  </a:lnTo>
                  <a:lnTo>
                    <a:pt x="737064" y="395521"/>
                  </a:lnTo>
                  <a:lnTo>
                    <a:pt x="763323" y="390993"/>
                  </a:lnTo>
                  <a:lnTo>
                    <a:pt x="815849" y="379851"/>
                  </a:lnTo>
                  <a:lnTo>
                    <a:pt x="892099" y="359833"/>
                  </a:lnTo>
                  <a:lnTo>
                    <a:pt x="942362" y="344805"/>
                  </a:lnTo>
                  <a:lnTo>
                    <a:pt x="992128" y="327397"/>
                  </a:lnTo>
                  <a:lnTo>
                    <a:pt x="1040507" y="306813"/>
                  </a:lnTo>
                  <a:lnTo>
                    <a:pt x="1086607" y="282258"/>
                  </a:lnTo>
                  <a:lnTo>
                    <a:pt x="1129540" y="252934"/>
                  </a:lnTo>
                  <a:lnTo>
                    <a:pt x="1168414" y="218046"/>
                  </a:lnTo>
                  <a:lnTo>
                    <a:pt x="1172263" y="213983"/>
                  </a:lnTo>
                  <a:lnTo>
                    <a:pt x="1166917" y="206069"/>
                  </a:lnTo>
                  <a:lnTo>
                    <a:pt x="1161571" y="209705"/>
                  </a:lnTo>
                  <a:lnTo>
                    <a:pt x="1120641" y="235849"/>
                  </a:lnTo>
                  <a:lnTo>
                    <a:pt x="1078530" y="259521"/>
                  </a:lnTo>
                  <a:lnTo>
                    <a:pt x="1035338" y="280780"/>
                  </a:lnTo>
                  <a:lnTo>
                    <a:pt x="991168" y="299689"/>
                  </a:lnTo>
                  <a:lnTo>
                    <a:pt x="946120" y="316308"/>
                  </a:lnTo>
                  <a:lnTo>
                    <a:pt x="900297" y="330697"/>
                  </a:lnTo>
                  <a:lnTo>
                    <a:pt x="853799" y="342918"/>
                  </a:lnTo>
                  <a:lnTo>
                    <a:pt x="806728" y="353031"/>
                  </a:lnTo>
                  <a:lnTo>
                    <a:pt x="759186" y="361097"/>
                  </a:lnTo>
                  <a:lnTo>
                    <a:pt x="711273" y="367176"/>
                  </a:lnTo>
                  <a:lnTo>
                    <a:pt x="663092" y="371331"/>
                  </a:lnTo>
                  <a:lnTo>
                    <a:pt x="614743" y="373620"/>
                  </a:lnTo>
                  <a:lnTo>
                    <a:pt x="566329" y="374106"/>
                  </a:lnTo>
                  <a:lnTo>
                    <a:pt x="517950" y="372849"/>
                  </a:lnTo>
                  <a:lnTo>
                    <a:pt x="471024" y="369798"/>
                  </a:lnTo>
                  <a:lnTo>
                    <a:pt x="423864" y="364676"/>
                  </a:lnTo>
                  <a:lnTo>
                    <a:pt x="376729" y="357478"/>
                  </a:lnTo>
                  <a:lnTo>
                    <a:pt x="329882" y="348201"/>
                  </a:lnTo>
                  <a:lnTo>
                    <a:pt x="283586" y="336839"/>
                  </a:lnTo>
                  <a:lnTo>
                    <a:pt x="238100" y="323388"/>
                  </a:lnTo>
                  <a:lnTo>
                    <a:pt x="193689" y="307844"/>
                  </a:lnTo>
                  <a:lnTo>
                    <a:pt x="150580" y="290540"/>
                  </a:lnTo>
                  <a:lnTo>
                    <a:pt x="105327" y="267197"/>
                  </a:lnTo>
                  <a:lnTo>
                    <a:pt x="67170" y="236434"/>
                  </a:lnTo>
                  <a:lnTo>
                    <a:pt x="45350" y="196871"/>
                  </a:lnTo>
                  <a:lnTo>
                    <a:pt x="41929" y="150823"/>
                  </a:lnTo>
                  <a:lnTo>
                    <a:pt x="44281" y="104293"/>
                  </a:lnTo>
                  <a:lnTo>
                    <a:pt x="45109" y="57166"/>
                  </a:lnTo>
                  <a:lnTo>
                    <a:pt x="46175" y="33654"/>
                  </a:lnTo>
                  <a:lnTo>
                    <a:pt x="48343" y="10199"/>
                  </a:lnTo>
                  <a:lnTo>
                    <a:pt x="46027" y="3158"/>
                  </a:lnTo>
                  <a:lnTo>
                    <a:pt x="39329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94865" y="5562782"/>
              <a:ext cx="143652" cy="829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10219" y="5578071"/>
              <a:ext cx="100347" cy="10985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000912" y="5794935"/>
              <a:ext cx="367030" cy="244475"/>
            </a:xfrm>
            <a:custGeom>
              <a:avLst/>
              <a:gdLst/>
              <a:ahLst/>
              <a:cxnLst/>
              <a:rect l="l" t="t" r="r" b="b"/>
              <a:pathLst>
                <a:path w="367029" h="244475">
                  <a:moveTo>
                    <a:pt x="143946" y="0"/>
                  </a:moveTo>
                  <a:lnTo>
                    <a:pt x="109195" y="19493"/>
                  </a:lnTo>
                  <a:lnTo>
                    <a:pt x="101126" y="27056"/>
                  </a:lnTo>
                  <a:lnTo>
                    <a:pt x="96224" y="22721"/>
                  </a:lnTo>
                  <a:lnTo>
                    <a:pt x="90140" y="20452"/>
                  </a:lnTo>
                  <a:lnTo>
                    <a:pt x="83776" y="20950"/>
                  </a:lnTo>
                  <a:lnTo>
                    <a:pt x="78033" y="24917"/>
                  </a:lnTo>
                  <a:lnTo>
                    <a:pt x="48391" y="54182"/>
                  </a:lnTo>
                  <a:lnTo>
                    <a:pt x="17223" y="88585"/>
                  </a:lnTo>
                  <a:lnTo>
                    <a:pt x="0" y="126436"/>
                  </a:lnTo>
                  <a:lnTo>
                    <a:pt x="12193" y="166048"/>
                  </a:lnTo>
                  <a:lnTo>
                    <a:pt x="38364" y="187775"/>
                  </a:lnTo>
                  <a:lnTo>
                    <a:pt x="74191" y="203569"/>
                  </a:lnTo>
                  <a:lnTo>
                    <a:pt x="113863" y="211988"/>
                  </a:lnTo>
                  <a:lnTo>
                    <a:pt x="151570" y="211587"/>
                  </a:lnTo>
                  <a:lnTo>
                    <a:pt x="188543" y="201536"/>
                  </a:lnTo>
                  <a:lnTo>
                    <a:pt x="190681" y="199827"/>
                  </a:lnTo>
                  <a:lnTo>
                    <a:pt x="193631" y="207481"/>
                  </a:lnTo>
                  <a:lnTo>
                    <a:pt x="197443" y="214553"/>
                  </a:lnTo>
                  <a:lnTo>
                    <a:pt x="202258" y="220784"/>
                  </a:lnTo>
                  <a:lnTo>
                    <a:pt x="208215" y="225912"/>
                  </a:lnTo>
                  <a:lnTo>
                    <a:pt x="214629" y="234038"/>
                  </a:lnTo>
                  <a:lnTo>
                    <a:pt x="218264" y="238100"/>
                  </a:lnTo>
                  <a:lnTo>
                    <a:pt x="226106" y="242996"/>
                  </a:lnTo>
                  <a:lnTo>
                    <a:pt x="235628" y="243901"/>
                  </a:lnTo>
                  <a:lnTo>
                    <a:pt x="244589" y="240837"/>
                  </a:lnTo>
                  <a:lnTo>
                    <a:pt x="250747" y="233824"/>
                  </a:lnTo>
                  <a:lnTo>
                    <a:pt x="273456" y="190855"/>
                  </a:lnTo>
                  <a:lnTo>
                    <a:pt x="300129" y="150968"/>
                  </a:lnTo>
                  <a:lnTo>
                    <a:pt x="330166" y="113485"/>
                  </a:lnTo>
                  <a:lnTo>
                    <a:pt x="362968" y="77730"/>
                  </a:lnTo>
                  <a:lnTo>
                    <a:pt x="366670" y="68458"/>
                  </a:lnTo>
                  <a:lnTo>
                    <a:pt x="363398" y="59210"/>
                  </a:lnTo>
                  <a:lnTo>
                    <a:pt x="355639" y="53772"/>
                  </a:lnTo>
                  <a:lnTo>
                    <a:pt x="345880" y="55931"/>
                  </a:lnTo>
                  <a:lnTo>
                    <a:pt x="332410" y="65326"/>
                  </a:lnTo>
                  <a:lnTo>
                    <a:pt x="319580" y="75377"/>
                  </a:lnTo>
                  <a:lnTo>
                    <a:pt x="292075" y="94962"/>
                  </a:lnTo>
                  <a:lnTo>
                    <a:pt x="233849" y="128751"/>
                  </a:lnTo>
                  <a:lnTo>
                    <a:pt x="177258" y="145538"/>
                  </a:lnTo>
                  <a:lnTo>
                    <a:pt x="148229" y="148696"/>
                  </a:lnTo>
                  <a:lnTo>
                    <a:pt x="121244" y="143794"/>
                  </a:lnTo>
                  <a:lnTo>
                    <a:pt x="100698" y="125837"/>
                  </a:lnTo>
                  <a:lnTo>
                    <a:pt x="93207" y="95378"/>
                  </a:lnTo>
                  <a:lnTo>
                    <a:pt x="102994" y="66561"/>
                  </a:lnTo>
                  <a:lnTo>
                    <a:pt x="123122" y="41350"/>
                  </a:lnTo>
                  <a:lnTo>
                    <a:pt x="146652" y="21708"/>
                  </a:lnTo>
                  <a:lnTo>
                    <a:pt x="151817" y="13750"/>
                  </a:lnTo>
                  <a:lnTo>
                    <a:pt x="150287" y="5353"/>
                  </a:lnTo>
                  <a:lnTo>
                    <a:pt x="143946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76022" y="5789070"/>
              <a:ext cx="217276" cy="9404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17052" y="4739407"/>
              <a:ext cx="380496" cy="38059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48175" y="4718018"/>
              <a:ext cx="380496" cy="38059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94927" y="3431201"/>
              <a:ext cx="2108885" cy="27363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27312" y="4472116"/>
              <a:ext cx="468269" cy="4577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60225" y="4478533"/>
              <a:ext cx="481099" cy="4812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280149" y="4706040"/>
              <a:ext cx="197485" cy="45720"/>
            </a:xfrm>
            <a:custGeom>
              <a:avLst/>
              <a:gdLst/>
              <a:ahLst/>
              <a:cxnLst/>
              <a:rect l="l" t="t" r="r" b="b"/>
              <a:pathLst>
                <a:path w="197485" h="45720">
                  <a:moveTo>
                    <a:pt x="93781" y="0"/>
                  </a:moveTo>
                  <a:lnTo>
                    <a:pt x="51810" y="4598"/>
                  </a:lnTo>
                  <a:lnTo>
                    <a:pt x="10640" y="13688"/>
                  </a:lnTo>
                  <a:lnTo>
                    <a:pt x="0" y="32511"/>
                  </a:lnTo>
                  <a:lnTo>
                    <a:pt x="2" y="33411"/>
                  </a:lnTo>
                  <a:lnTo>
                    <a:pt x="6724" y="43120"/>
                  </a:lnTo>
                  <a:lnTo>
                    <a:pt x="19389" y="45112"/>
                  </a:lnTo>
                  <a:lnTo>
                    <a:pt x="37844" y="40647"/>
                  </a:lnTo>
                  <a:lnTo>
                    <a:pt x="56378" y="36806"/>
                  </a:lnTo>
                  <a:lnTo>
                    <a:pt x="75069" y="33968"/>
                  </a:lnTo>
                  <a:lnTo>
                    <a:pt x="93995" y="32511"/>
                  </a:lnTo>
                  <a:lnTo>
                    <a:pt x="196856" y="32511"/>
                  </a:lnTo>
                  <a:lnTo>
                    <a:pt x="196094" y="21600"/>
                  </a:lnTo>
                  <a:lnTo>
                    <a:pt x="186134" y="13475"/>
                  </a:lnTo>
                  <a:lnTo>
                    <a:pt x="163495" y="7639"/>
                  </a:lnTo>
                  <a:lnTo>
                    <a:pt x="140519" y="3208"/>
                  </a:lnTo>
                  <a:lnTo>
                    <a:pt x="117262" y="541"/>
                  </a:lnTo>
                  <a:lnTo>
                    <a:pt x="93781" y="0"/>
                  </a:lnTo>
                  <a:close/>
                </a:path>
                <a:path w="197485" h="45720">
                  <a:moveTo>
                    <a:pt x="196856" y="32511"/>
                  </a:moveTo>
                  <a:lnTo>
                    <a:pt x="93995" y="32511"/>
                  </a:lnTo>
                  <a:lnTo>
                    <a:pt x="115294" y="32969"/>
                  </a:lnTo>
                  <a:lnTo>
                    <a:pt x="136269" y="35389"/>
                  </a:lnTo>
                  <a:lnTo>
                    <a:pt x="157004" y="39414"/>
                  </a:lnTo>
                  <a:lnTo>
                    <a:pt x="177581" y="44685"/>
                  </a:lnTo>
                  <a:lnTo>
                    <a:pt x="190214" y="43056"/>
                  </a:lnTo>
                  <a:lnTo>
                    <a:pt x="196919" y="33411"/>
                  </a:lnTo>
                  <a:lnTo>
                    <a:pt x="196856" y="32511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39388" y="4478184"/>
              <a:ext cx="1097915" cy="480695"/>
            </a:xfrm>
            <a:custGeom>
              <a:avLst/>
              <a:gdLst/>
              <a:ahLst/>
              <a:cxnLst/>
              <a:rect l="l" t="t" r="r" b="b"/>
              <a:pathLst>
                <a:path w="1097914" h="480695">
                  <a:moveTo>
                    <a:pt x="452043" y="204190"/>
                  </a:moveTo>
                  <a:lnTo>
                    <a:pt x="443585" y="157226"/>
                  </a:lnTo>
                  <a:lnTo>
                    <a:pt x="425881" y="117271"/>
                  </a:lnTo>
                  <a:lnTo>
                    <a:pt x="425881" y="235191"/>
                  </a:lnTo>
                  <a:lnTo>
                    <a:pt x="418033" y="274904"/>
                  </a:lnTo>
                  <a:lnTo>
                    <a:pt x="397471" y="319036"/>
                  </a:lnTo>
                  <a:lnTo>
                    <a:pt x="366306" y="356590"/>
                  </a:lnTo>
                  <a:lnTo>
                    <a:pt x="327596" y="385178"/>
                  </a:lnTo>
                  <a:lnTo>
                    <a:pt x="272796" y="407009"/>
                  </a:lnTo>
                  <a:lnTo>
                    <a:pt x="227749" y="415518"/>
                  </a:lnTo>
                  <a:lnTo>
                    <a:pt x="182308" y="416534"/>
                  </a:lnTo>
                  <a:lnTo>
                    <a:pt x="140589" y="408546"/>
                  </a:lnTo>
                  <a:lnTo>
                    <a:pt x="101765" y="389343"/>
                  </a:lnTo>
                  <a:lnTo>
                    <a:pt x="69405" y="361238"/>
                  </a:lnTo>
                  <a:lnTo>
                    <a:pt x="44577" y="326148"/>
                  </a:lnTo>
                  <a:lnTo>
                    <a:pt x="28371" y="286016"/>
                  </a:lnTo>
                  <a:lnTo>
                    <a:pt x="21729" y="236728"/>
                  </a:lnTo>
                  <a:lnTo>
                    <a:pt x="27825" y="188087"/>
                  </a:lnTo>
                  <a:lnTo>
                    <a:pt x="44831" y="141681"/>
                  </a:lnTo>
                  <a:lnTo>
                    <a:pt x="70904" y="99136"/>
                  </a:lnTo>
                  <a:lnTo>
                    <a:pt x="120256" y="51701"/>
                  </a:lnTo>
                  <a:lnTo>
                    <a:pt x="183553" y="26238"/>
                  </a:lnTo>
                  <a:lnTo>
                    <a:pt x="230606" y="24803"/>
                  </a:lnTo>
                  <a:lnTo>
                    <a:pt x="278726" y="35229"/>
                  </a:lnTo>
                  <a:lnTo>
                    <a:pt x="324599" y="55714"/>
                  </a:lnTo>
                  <a:lnTo>
                    <a:pt x="364883" y="84455"/>
                  </a:lnTo>
                  <a:lnTo>
                    <a:pt x="396227" y="119672"/>
                  </a:lnTo>
                  <a:lnTo>
                    <a:pt x="414858" y="155524"/>
                  </a:lnTo>
                  <a:lnTo>
                    <a:pt x="424776" y="194716"/>
                  </a:lnTo>
                  <a:lnTo>
                    <a:pt x="425881" y="235191"/>
                  </a:lnTo>
                  <a:lnTo>
                    <a:pt x="425881" y="117271"/>
                  </a:lnTo>
                  <a:lnTo>
                    <a:pt x="424243" y="113563"/>
                  </a:lnTo>
                  <a:lnTo>
                    <a:pt x="393687" y="75628"/>
                  </a:lnTo>
                  <a:lnTo>
                    <a:pt x="353606" y="44323"/>
                  </a:lnTo>
                  <a:lnTo>
                    <a:pt x="315506" y="24803"/>
                  </a:lnTo>
                  <a:lnTo>
                    <a:pt x="309905" y="21932"/>
                  </a:lnTo>
                  <a:lnTo>
                    <a:pt x="263867" y="8851"/>
                  </a:lnTo>
                  <a:lnTo>
                    <a:pt x="216738" y="5435"/>
                  </a:lnTo>
                  <a:lnTo>
                    <a:pt x="169799" y="12039"/>
                  </a:lnTo>
                  <a:lnTo>
                    <a:pt x="124333" y="29044"/>
                  </a:lnTo>
                  <a:lnTo>
                    <a:pt x="81584" y="56807"/>
                  </a:lnTo>
                  <a:lnTo>
                    <a:pt x="79667" y="60223"/>
                  </a:lnTo>
                  <a:lnTo>
                    <a:pt x="48526" y="96926"/>
                  </a:lnTo>
                  <a:lnTo>
                    <a:pt x="24155" y="138391"/>
                  </a:lnTo>
                  <a:lnTo>
                    <a:pt x="7620" y="183083"/>
                  </a:lnTo>
                  <a:lnTo>
                    <a:pt x="0" y="229476"/>
                  </a:lnTo>
                  <a:lnTo>
                    <a:pt x="2336" y="276059"/>
                  </a:lnTo>
                  <a:lnTo>
                    <a:pt x="15722" y="321284"/>
                  </a:lnTo>
                  <a:lnTo>
                    <a:pt x="41198" y="363651"/>
                  </a:lnTo>
                  <a:lnTo>
                    <a:pt x="74650" y="395249"/>
                  </a:lnTo>
                  <a:lnTo>
                    <a:pt x="116039" y="418871"/>
                  </a:lnTo>
                  <a:lnTo>
                    <a:pt x="161455" y="435025"/>
                  </a:lnTo>
                  <a:lnTo>
                    <a:pt x="207073" y="444246"/>
                  </a:lnTo>
                  <a:lnTo>
                    <a:pt x="255968" y="443522"/>
                  </a:lnTo>
                  <a:lnTo>
                    <a:pt x="302006" y="429958"/>
                  </a:lnTo>
                  <a:lnTo>
                    <a:pt x="326593" y="416534"/>
                  </a:lnTo>
                  <a:lnTo>
                    <a:pt x="344716" y="406641"/>
                  </a:lnTo>
                  <a:lnTo>
                    <a:pt x="383628" y="376694"/>
                  </a:lnTo>
                  <a:lnTo>
                    <a:pt x="415417" y="340715"/>
                  </a:lnTo>
                  <a:lnTo>
                    <a:pt x="437629" y="298361"/>
                  </a:lnTo>
                  <a:lnTo>
                    <a:pt x="449948" y="252044"/>
                  </a:lnTo>
                  <a:lnTo>
                    <a:pt x="452043" y="204190"/>
                  </a:lnTo>
                  <a:close/>
                </a:path>
                <a:path w="1097914" h="480695">
                  <a:moveTo>
                    <a:pt x="1097572" y="266763"/>
                  </a:moveTo>
                  <a:lnTo>
                    <a:pt x="1096987" y="223507"/>
                  </a:lnTo>
                  <a:lnTo>
                    <a:pt x="1088821" y="180708"/>
                  </a:lnTo>
                  <a:lnTo>
                    <a:pt x="1073238" y="139661"/>
                  </a:lnTo>
                  <a:lnTo>
                    <a:pt x="1062545" y="121843"/>
                  </a:lnTo>
                  <a:lnTo>
                    <a:pt x="1062545" y="261861"/>
                  </a:lnTo>
                  <a:lnTo>
                    <a:pt x="1052372" y="310743"/>
                  </a:lnTo>
                  <a:lnTo>
                    <a:pt x="1031379" y="355498"/>
                  </a:lnTo>
                  <a:lnTo>
                    <a:pt x="999883" y="393573"/>
                  </a:lnTo>
                  <a:lnTo>
                    <a:pt x="963523" y="418858"/>
                  </a:lnTo>
                  <a:lnTo>
                    <a:pt x="919454" y="436486"/>
                  </a:lnTo>
                  <a:lnTo>
                    <a:pt x="871715" y="445770"/>
                  </a:lnTo>
                  <a:lnTo>
                    <a:pt x="824357" y="445960"/>
                  </a:lnTo>
                  <a:lnTo>
                    <a:pt x="781431" y="436346"/>
                  </a:lnTo>
                  <a:lnTo>
                    <a:pt x="741832" y="415645"/>
                  </a:lnTo>
                  <a:lnTo>
                    <a:pt x="709256" y="386880"/>
                  </a:lnTo>
                  <a:lnTo>
                    <a:pt x="683933" y="351675"/>
                  </a:lnTo>
                  <a:lnTo>
                    <a:pt x="666102" y="311708"/>
                  </a:lnTo>
                  <a:lnTo>
                    <a:pt x="655993" y="268630"/>
                  </a:lnTo>
                  <a:lnTo>
                    <a:pt x="653834" y="224066"/>
                  </a:lnTo>
                  <a:lnTo>
                    <a:pt x="659866" y="179679"/>
                  </a:lnTo>
                  <a:lnTo>
                    <a:pt x="674319" y="137134"/>
                  </a:lnTo>
                  <a:lnTo>
                    <a:pt x="697420" y="98069"/>
                  </a:lnTo>
                  <a:lnTo>
                    <a:pt x="737717" y="58864"/>
                  </a:lnTo>
                  <a:lnTo>
                    <a:pt x="788276" y="34556"/>
                  </a:lnTo>
                  <a:lnTo>
                    <a:pt x="831684" y="27139"/>
                  </a:lnTo>
                  <a:lnTo>
                    <a:pt x="876185" y="28892"/>
                  </a:lnTo>
                  <a:lnTo>
                    <a:pt x="919784" y="39217"/>
                  </a:lnTo>
                  <a:lnTo>
                    <a:pt x="960501" y="57569"/>
                  </a:lnTo>
                  <a:lnTo>
                    <a:pt x="996340" y="83362"/>
                  </a:lnTo>
                  <a:lnTo>
                    <a:pt x="1025334" y="116027"/>
                  </a:lnTo>
                  <a:lnTo>
                    <a:pt x="1049312" y="161950"/>
                  </a:lnTo>
                  <a:lnTo>
                    <a:pt x="1061631" y="211416"/>
                  </a:lnTo>
                  <a:lnTo>
                    <a:pt x="1062545" y="261861"/>
                  </a:lnTo>
                  <a:lnTo>
                    <a:pt x="1062545" y="121843"/>
                  </a:lnTo>
                  <a:lnTo>
                    <a:pt x="1050442" y="101650"/>
                  </a:lnTo>
                  <a:lnTo>
                    <a:pt x="1020622" y="67932"/>
                  </a:lnTo>
                  <a:lnTo>
                    <a:pt x="983449" y="39547"/>
                  </a:lnTo>
                  <a:lnTo>
                    <a:pt x="958634" y="27139"/>
                  </a:lnTo>
                  <a:lnTo>
                    <a:pt x="941057" y="18351"/>
                  </a:lnTo>
                  <a:lnTo>
                    <a:pt x="895400" y="4965"/>
                  </a:lnTo>
                  <a:lnTo>
                    <a:pt x="848410" y="0"/>
                  </a:lnTo>
                  <a:lnTo>
                    <a:pt x="802055" y="4089"/>
                  </a:lnTo>
                  <a:lnTo>
                    <a:pt x="758291" y="17856"/>
                  </a:lnTo>
                  <a:lnTo>
                    <a:pt x="719061" y="41922"/>
                  </a:lnTo>
                  <a:lnTo>
                    <a:pt x="686320" y="76911"/>
                  </a:lnTo>
                  <a:lnTo>
                    <a:pt x="684390" y="81191"/>
                  </a:lnTo>
                  <a:lnTo>
                    <a:pt x="684606" y="83324"/>
                  </a:lnTo>
                  <a:lnTo>
                    <a:pt x="654926" y="117957"/>
                  </a:lnTo>
                  <a:lnTo>
                    <a:pt x="636206" y="159778"/>
                  </a:lnTo>
                  <a:lnTo>
                    <a:pt x="627608" y="206082"/>
                  </a:lnTo>
                  <a:lnTo>
                    <a:pt x="628256" y="254190"/>
                  </a:lnTo>
                  <a:lnTo>
                    <a:pt x="637298" y="301421"/>
                  </a:lnTo>
                  <a:lnTo>
                    <a:pt x="653872" y="345071"/>
                  </a:lnTo>
                  <a:lnTo>
                    <a:pt x="677125" y="382447"/>
                  </a:lnTo>
                  <a:lnTo>
                    <a:pt x="711771" y="417817"/>
                  </a:lnTo>
                  <a:lnTo>
                    <a:pt x="753643" y="446557"/>
                  </a:lnTo>
                  <a:lnTo>
                    <a:pt x="799998" y="467677"/>
                  </a:lnTo>
                  <a:lnTo>
                    <a:pt x="848118" y="480174"/>
                  </a:lnTo>
                  <a:lnTo>
                    <a:pt x="894905" y="480453"/>
                  </a:lnTo>
                  <a:lnTo>
                    <a:pt x="940092" y="468122"/>
                  </a:lnTo>
                  <a:lnTo>
                    <a:pt x="982306" y="446532"/>
                  </a:lnTo>
                  <a:lnTo>
                    <a:pt x="1020203" y="419023"/>
                  </a:lnTo>
                  <a:lnTo>
                    <a:pt x="1051877" y="386626"/>
                  </a:lnTo>
                  <a:lnTo>
                    <a:pt x="1075194" y="349605"/>
                  </a:lnTo>
                  <a:lnTo>
                    <a:pt x="1090371" y="309219"/>
                  </a:lnTo>
                  <a:lnTo>
                    <a:pt x="1097572" y="26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12819" y="4459668"/>
              <a:ext cx="1141730" cy="514350"/>
            </a:xfrm>
            <a:custGeom>
              <a:avLst/>
              <a:gdLst/>
              <a:ahLst/>
              <a:cxnLst/>
              <a:rect l="l" t="t" r="r" b="b"/>
              <a:pathLst>
                <a:path w="1141729" h="514350">
                  <a:moveTo>
                    <a:pt x="497192" y="239534"/>
                  </a:moveTo>
                  <a:lnTo>
                    <a:pt x="491439" y="194310"/>
                  </a:lnTo>
                  <a:lnTo>
                    <a:pt x="477494" y="151866"/>
                  </a:lnTo>
                  <a:lnTo>
                    <a:pt x="464362" y="127838"/>
                  </a:lnTo>
                  <a:lnTo>
                    <a:pt x="464362" y="255739"/>
                  </a:lnTo>
                  <a:lnTo>
                    <a:pt x="454329" y="305485"/>
                  </a:lnTo>
                  <a:lnTo>
                    <a:pt x="431761" y="350596"/>
                  </a:lnTo>
                  <a:lnTo>
                    <a:pt x="398322" y="389305"/>
                  </a:lnTo>
                  <a:lnTo>
                    <a:pt x="355688" y="419785"/>
                  </a:lnTo>
                  <a:lnTo>
                    <a:pt x="314464" y="437743"/>
                  </a:lnTo>
                  <a:lnTo>
                    <a:pt x="270357" y="448119"/>
                  </a:lnTo>
                  <a:lnTo>
                    <a:pt x="225120" y="450634"/>
                  </a:lnTo>
                  <a:lnTo>
                    <a:pt x="180467" y="444957"/>
                  </a:lnTo>
                  <a:lnTo>
                    <a:pt x="138125" y="430796"/>
                  </a:lnTo>
                  <a:lnTo>
                    <a:pt x="99834" y="407835"/>
                  </a:lnTo>
                  <a:lnTo>
                    <a:pt x="95211" y="403263"/>
                  </a:lnTo>
                  <a:lnTo>
                    <a:pt x="68618" y="377012"/>
                  </a:lnTo>
                  <a:lnTo>
                    <a:pt x="65100" y="371094"/>
                  </a:lnTo>
                  <a:lnTo>
                    <a:pt x="48272" y="342811"/>
                  </a:lnTo>
                  <a:lnTo>
                    <a:pt x="35902" y="303644"/>
                  </a:lnTo>
                  <a:lnTo>
                    <a:pt x="32118" y="262902"/>
                  </a:lnTo>
                  <a:lnTo>
                    <a:pt x="36245" y="221869"/>
                  </a:lnTo>
                  <a:lnTo>
                    <a:pt x="47650" y="181800"/>
                  </a:lnTo>
                  <a:lnTo>
                    <a:pt x="65646" y="143941"/>
                  </a:lnTo>
                  <a:lnTo>
                    <a:pt x="89585" y="109575"/>
                  </a:lnTo>
                  <a:lnTo>
                    <a:pt x="118808" y="79946"/>
                  </a:lnTo>
                  <a:lnTo>
                    <a:pt x="152641" y="56324"/>
                  </a:lnTo>
                  <a:lnTo>
                    <a:pt x="190423" y="39966"/>
                  </a:lnTo>
                  <a:lnTo>
                    <a:pt x="231495" y="32131"/>
                  </a:lnTo>
                  <a:lnTo>
                    <a:pt x="276352" y="33743"/>
                  </a:lnTo>
                  <a:lnTo>
                    <a:pt x="319201" y="44538"/>
                  </a:lnTo>
                  <a:lnTo>
                    <a:pt x="358825" y="63576"/>
                  </a:lnTo>
                  <a:lnTo>
                    <a:pt x="393979" y="89903"/>
                  </a:lnTo>
                  <a:lnTo>
                    <a:pt x="423418" y="122580"/>
                  </a:lnTo>
                  <a:lnTo>
                    <a:pt x="445909" y="160655"/>
                  </a:lnTo>
                  <a:lnTo>
                    <a:pt x="460222" y="203187"/>
                  </a:lnTo>
                  <a:lnTo>
                    <a:pt x="464362" y="255739"/>
                  </a:lnTo>
                  <a:lnTo>
                    <a:pt x="464362" y="127838"/>
                  </a:lnTo>
                  <a:lnTo>
                    <a:pt x="456260" y="113004"/>
                  </a:lnTo>
                  <a:lnTo>
                    <a:pt x="428625" y="78524"/>
                  </a:lnTo>
                  <a:lnTo>
                    <a:pt x="395478" y="49212"/>
                  </a:lnTo>
                  <a:lnTo>
                    <a:pt x="367855" y="32131"/>
                  </a:lnTo>
                  <a:lnTo>
                    <a:pt x="357720" y="25857"/>
                  </a:lnTo>
                  <a:lnTo>
                    <a:pt x="316217" y="9283"/>
                  </a:lnTo>
                  <a:lnTo>
                    <a:pt x="271894" y="266"/>
                  </a:lnTo>
                  <a:lnTo>
                    <a:pt x="225590" y="0"/>
                  </a:lnTo>
                  <a:lnTo>
                    <a:pt x="181292" y="9067"/>
                  </a:lnTo>
                  <a:lnTo>
                    <a:pt x="139903" y="26543"/>
                  </a:lnTo>
                  <a:lnTo>
                    <a:pt x="102285" y="51473"/>
                  </a:lnTo>
                  <a:lnTo>
                    <a:pt x="69316" y="82943"/>
                  </a:lnTo>
                  <a:lnTo>
                    <a:pt x="41897" y="120002"/>
                  </a:lnTo>
                  <a:lnTo>
                    <a:pt x="18834" y="166535"/>
                  </a:lnTo>
                  <a:lnTo>
                    <a:pt x="4508" y="216750"/>
                  </a:lnTo>
                  <a:lnTo>
                    <a:pt x="0" y="268554"/>
                  </a:lnTo>
                  <a:lnTo>
                    <a:pt x="6400" y="319900"/>
                  </a:lnTo>
                  <a:lnTo>
                    <a:pt x="24790" y="368693"/>
                  </a:lnTo>
                  <a:lnTo>
                    <a:pt x="43573" y="397090"/>
                  </a:lnTo>
                  <a:lnTo>
                    <a:pt x="44462" y="398614"/>
                  </a:lnTo>
                  <a:lnTo>
                    <a:pt x="77114" y="431406"/>
                  </a:lnTo>
                  <a:lnTo>
                    <a:pt x="115557" y="456018"/>
                  </a:lnTo>
                  <a:lnTo>
                    <a:pt x="158216" y="472655"/>
                  </a:lnTo>
                  <a:lnTo>
                    <a:pt x="203492" y="481482"/>
                  </a:lnTo>
                  <a:lnTo>
                    <a:pt x="249809" y="482688"/>
                  </a:lnTo>
                  <a:lnTo>
                    <a:pt x="295592" y="476465"/>
                  </a:lnTo>
                  <a:lnTo>
                    <a:pt x="339229" y="462978"/>
                  </a:lnTo>
                  <a:lnTo>
                    <a:pt x="382981" y="440664"/>
                  </a:lnTo>
                  <a:lnTo>
                    <a:pt x="421601" y="411276"/>
                  </a:lnTo>
                  <a:lnTo>
                    <a:pt x="453720" y="375627"/>
                  </a:lnTo>
                  <a:lnTo>
                    <a:pt x="477939" y="334568"/>
                  </a:lnTo>
                  <a:lnTo>
                    <a:pt x="492899" y="288925"/>
                  </a:lnTo>
                  <a:lnTo>
                    <a:pt x="497192" y="239534"/>
                  </a:lnTo>
                  <a:close/>
                </a:path>
                <a:path w="1141729" h="514350">
                  <a:moveTo>
                    <a:pt x="1141437" y="287502"/>
                  </a:moveTo>
                  <a:lnTo>
                    <a:pt x="1139748" y="240169"/>
                  </a:lnTo>
                  <a:lnTo>
                    <a:pt x="1130579" y="194754"/>
                  </a:lnTo>
                  <a:lnTo>
                    <a:pt x="1115085" y="151599"/>
                  </a:lnTo>
                  <a:lnTo>
                    <a:pt x="1109535" y="141503"/>
                  </a:lnTo>
                  <a:lnTo>
                    <a:pt x="1109535" y="273050"/>
                  </a:lnTo>
                  <a:lnTo>
                    <a:pt x="1105954" y="312470"/>
                  </a:lnTo>
                  <a:lnTo>
                    <a:pt x="1094435" y="350723"/>
                  </a:lnTo>
                  <a:lnTo>
                    <a:pt x="1074610" y="386575"/>
                  </a:lnTo>
                  <a:lnTo>
                    <a:pt x="1048092" y="417677"/>
                  </a:lnTo>
                  <a:lnTo>
                    <a:pt x="1016215" y="443369"/>
                  </a:lnTo>
                  <a:lnTo>
                    <a:pt x="980287" y="462978"/>
                  </a:lnTo>
                  <a:lnTo>
                    <a:pt x="938161" y="476351"/>
                  </a:lnTo>
                  <a:lnTo>
                    <a:pt x="894257" y="481253"/>
                  </a:lnTo>
                  <a:lnTo>
                    <a:pt x="850125" y="478015"/>
                  </a:lnTo>
                  <a:lnTo>
                    <a:pt x="807300" y="466940"/>
                  </a:lnTo>
                  <a:lnTo>
                    <a:pt x="767346" y="448373"/>
                  </a:lnTo>
                  <a:lnTo>
                    <a:pt x="731812" y="422630"/>
                  </a:lnTo>
                  <a:lnTo>
                    <a:pt x="702233" y="390042"/>
                  </a:lnTo>
                  <a:lnTo>
                    <a:pt x="680173" y="350939"/>
                  </a:lnTo>
                  <a:lnTo>
                    <a:pt x="670953" y="321868"/>
                  </a:lnTo>
                  <a:lnTo>
                    <a:pt x="669848" y="317169"/>
                  </a:lnTo>
                  <a:lnTo>
                    <a:pt x="668007" y="305828"/>
                  </a:lnTo>
                  <a:lnTo>
                    <a:pt x="667981" y="305612"/>
                  </a:lnTo>
                  <a:lnTo>
                    <a:pt x="667372" y="289356"/>
                  </a:lnTo>
                  <a:lnTo>
                    <a:pt x="666115" y="255663"/>
                  </a:lnTo>
                  <a:lnTo>
                    <a:pt x="672452" y="207124"/>
                  </a:lnTo>
                  <a:lnTo>
                    <a:pt x="687654" y="161442"/>
                  </a:lnTo>
                  <a:lnTo>
                    <a:pt x="712317" y="120091"/>
                  </a:lnTo>
                  <a:lnTo>
                    <a:pt x="747077" y="84518"/>
                  </a:lnTo>
                  <a:lnTo>
                    <a:pt x="791311" y="57264"/>
                  </a:lnTo>
                  <a:lnTo>
                    <a:pt x="840892" y="41084"/>
                  </a:lnTo>
                  <a:lnTo>
                    <a:pt x="892835" y="36258"/>
                  </a:lnTo>
                  <a:lnTo>
                    <a:pt x="944168" y="43040"/>
                  </a:lnTo>
                  <a:lnTo>
                    <a:pt x="986485" y="58902"/>
                  </a:lnTo>
                  <a:lnTo>
                    <a:pt x="1023696" y="82981"/>
                  </a:lnTo>
                  <a:lnTo>
                    <a:pt x="1055065" y="114274"/>
                  </a:lnTo>
                  <a:lnTo>
                    <a:pt x="1079817" y="151765"/>
                  </a:lnTo>
                  <a:lnTo>
                    <a:pt x="1097203" y="194424"/>
                  </a:lnTo>
                  <a:lnTo>
                    <a:pt x="1106246" y="233400"/>
                  </a:lnTo>
                  <a:lnTo>
                    <a:pt x="1109535" y="273050"/>
                  </a:lnTo>
                  <a:lnTo>
                    <a:pt x="1109535" y="141503"/>
                  </a:lnTo>
                  <a:lnTo>
                    <a:pt x="1093254" y="111861"/>
                  </a:lnTo>
                  <a:lnTo>
                    <a:pt x="1065072" y="76657"/>
                  </a:lnTo>
                  <a:lnTo>
                    <a:pt x="1030554" y="47142"/>
                  </a:lnTo>
                  <a:lnTo>
                    <a:pt x="1010970" y="36258"/>
                  </a:lnTo>
                  <a:lnTo>
                    <a:pt x="989698" y="24434"/>
                  </a:lnTo>
                  <a:lnTo>
                    <a:pt x="943114" y="9626"/>
                  </a:lnTo>
                  <a:lnTo>
                    <a:pt x="894740" y="3886"/>
                  </a:lnTo>
                  <a:lnTo>
                    <a:pt x="846124" y="7086"/>
                  </a:lnTo>
                  <a:lnTo>
                    <a:pt x="798880" y="19113"/>
                  </a:lnTo>
                  <a:lnTo>
                    <a:pt x="754557" y="39827"/>
                  </a:lnTo>
                  <a:lnTo>
                    <a:pt x="717956" y="66586"/>
                  </a:lnTo>
                  <a:lnTo>
                    <a:pt x="687730" y="98958"/>
                  </a:lnTo>
                  <a:lnTo>
                    <a:pt x="664006" y="135966"/>
                  </a:lnTo>
                  <a:lnTo>
                    <a:pt x="646887" y="176631"/>
                  </a:lnTo>
                  <a:lnTo>
                    <a:pt x="636498" y="219964"/>
                  </a:lnTo>
                  <a:lnTo>
                    <a:pt x="632929" y="264985"/>
                  </a:lnTo>
                  <a:lnTo>
                    <a:pt x="633082" y="275094"/>
                  </a:lnTo>
                  <a:lnTo>
                    <a:pt x="633552" y="285191"/>
                  </a:lnTo>
                  <a:lnTo>
                    <a:pt x="634288" y="295287"/>
                  </a:lnTo>
                  <a:lnTo>
                    <a:pt x="634441" y="296837"/>
                  </a:lnTo>
                  <a:lnTo>
                    <a:pt x="634479" y="297243"/>
                  </a:lnTo>
                  <a:lnTo>
                    <a:pt x="635304" y="305612"/>
                  </a:lnTo>
                  <a:lnTo>
                    <a:pt x="636358" y="314159"/>
                  </a:lnTo>
                  <a:lnTo>
                    <a:pt x="638009" y="316255"/>
                  </a:lnTo>
                  <a:lnTo>
                    <a:pt x="646150" y="350723"/>
                  </a:lnTo>
                  <a:lnTo>
                    <a:pt x="665429" y="391566"/>
                  </a:lnTo>
                  <a:lnTo>
                    <a:pt x="692035" y="427304"/>
                  </a:lnTo>
                  <a:lnTo>
                    <a:pt x="724814" y="457555"/>
                  </a:lnTo>
                  <a:lnTo>
                    <a:pt x="762520" y="481838"/>
                  </a:lnTo>
                  <a:lnTo>
                    <a:pt x="803973" y="499668"/>
                  </a:lnTo>
                  <a:lnTo>
                    <a:pt x="847940" y="510565"/>
                  </a:lnTo>
                  <a:lnTo>
                    <a:pt x="893216" y="514045"/>
                  </a:lnTo>
                  <a:lnTo>
                    <a:pt x="938606" y="509600"/>
                  </a:lnTo>
                  <a:lnTo>
                    <a:pt x="982586" y="497128"/>
                  </a:lnTo>
                  <a:lnTo>
                    <a:pt x="1015263" y="481253"/>
                  </a:lnTo>
                  <a:lnTo>
                    <a:pt x="1023785" y="477126"/>
                  </a:lnTo>
                  <a:lnTo>
                    <a:pt x="1060831" y="450265"/>
                  </a:lnTo>
                  <a:lnTo>
                    <a:pt x="1092288" y="417220"/>
                  </a:lnTo>
                  <a:lnTo>
                    <a:pt x="1117650" y="377113"/>
                  </a:lnTo>
                  <a:lnTo>
                    <a:pt x="1134046" y="333514"/>
                  </a:lnTo>
                  <a:lnTo>
                    <a:pt x="1141437" y="287502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5839" y="3842003"/>
              <a:ext cx="4802886" cy="230809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3688841" y="0"/>
                  </a:moveTo>
                  <a:lnTo>
                    <a:pt x="364997" y="0"/>
                  </a:lnTo>
                  <a:lnTo>
                    <a:pt x="315477" y="3332"/>
                  </a:lnTo>
                  <a:lnTo>
                    <a:pt x="267978" y="13040"/>
                  </a:lnTo>
                  <a:lnTo>
                    <a:pt x="222938" y="28688"/>
                  </a:lnTo>
                  <a:lnTo>
                    <a:pt x="180791" y="49840"/>
                  </a:lnTo>
                  <a:lnTo>
                    <a:pt x="141972" y="76062"/>
                  </a:lnTo>
                  <a:lnTo>
                    <a:pt x="106918" y="106918"/>
                  </a:lnTo>
                  <a:lnTo>
                    <a:pt x="76062" y="141972"/>
                  </a:lnTo>
                  <a:lnTo>
                    <a:pt x="49840" y="180791"/>
                  </a:lnTo>
                  <a:lnTo>
                    <a:pt x="28688" y="222938"/>
                  </a:lnTo>
                  <a:lnTo>
                    <a:pt x="13040" y="267978"/>
                  </a:lnTo>
                  <a:lnTo>
                    <a:pt x="3332" y="315477"/>
                  </a:lnTo>
                  <a:lnTo>
                    <a:pt x="0" y="364998"/>
                  </a:lnTo>
                  <a:lnTo>
                    <a:pt x="3332" y="414518"/>
                  </a:lnTo>
                  <a:lnTo>
                    <a:pt x="13040" y="462017"/>
                  </a:lnTo>
                  <a:lnTo>
                    <a:pt x="28688" y="507057"/>
                  </a:lnTo>
                  <a:lnTo>
                    <a:pt x="49840" y="549204"/>
                  </a:lnTo>
                  <a:lnTo>
                    <a:pt x="76062" y="588023"/>
                  </a:lnTo>
                  <a:lnTo>
                    <a:pt x="106918" y="623077"/>
                  </a:lnTo>
                  <a:lnTo>
                    <a:pt x="141972" y="653933"/>
                  </a:lnTo>
                  <a:lnTo>
                    <a:pt x="180791" y="680155"/>
                  </a:lnTo>
                  <a:lnTo>
                    <a:pt x="222938" y="701307"/>
                  </a:lnTo>
                  <a:lnTo>
                    <a:pt x="267978" y="716955"/>
                  </a:lnTo>
                  <a:lnTo>
                    <a:pt x="315477" y="726663"/>
                  </a:lnTo>
                  <a:lnTo>
                    <a:pt x="364997" y="729996"/>
                  </a:lnTo>
                  <a:lnTo>
                    <a:pt x="3688841" y="729996"/>
                  </a:lnTo>
                  <a:lnTo>
                    <a:pt x="3738362" y="726663"/>
                  </a:lnTo>
                  <a:lnTo>
                    <a:pt x="3785861" y="716955"/>
                  </a:lnTo>
                  <a:lnTo>
                    <a:pt x="3830901" y="701307"/>
                  </a:lnTo>
                  <a:lnTo>
                    <a:pt x="3873048" y="680155"/>
                  </a:lnTo>
                  <a:lnTo>
                    <a:pt x="3911867" y="653933"/>
                  </a:lnTo>
                  <a:lnTo>
                    <a:pt x="3946921" y="623077"/>
                  </a:lnTo>
                  <a:lnTo>
                    <a:pt x="3977777" y="588023"/>
                  </a:lnTo>
                  <a:lnTo>
                    <a:pt x="4003999" y="549204"/>
                  </a:lnTo>
                  <a:lnTo>
                    <a:pt x="4025151" y="507057"/>
                  </a:lnTo>
                  <a:lnTo>
                    <a:pt x="4040799" y="462017"/>
                  </a:lnTo>
                  <a:lnTo>
                    <a:pt x="4050507" y="414518"/>
                  </a:lnTo>
                  <a:lnTo>
                    <a:pt x="4053840" y="364998"/>
                  </a:lnTo>
                  <a:lnTo>
                    <a:pt x="4050507" y="315477"/>
                  </a:lnTo>
                  <a:lnTo>
                    <a:pt x="4040799" y="267978"/>
                  </a:lnTo>
                  <a:lnTo>
                    <a:pt x="4025151" y="222938"/>
                  </a:lnTo>
                  <a:lnTo>
                    <a:pt x="4003999" y="180791"/>
                  </a:lnTo>
                  <a:lnTo>
                    <a:pt x="3977777" y="141972"/>
                  </a:lnTo>
                  <a:lnTo>
                    <a:pt x="3946921" y="106918"/>
                  </a:lnTo>
                  <a:lnTo>
                    <a:pt x="3911867" y="76062"/>
                  </a:lnTo>
                  <a:lnTo>
                    <a:pt x="3873048" y="49840"/>
                  </a:lnTo>
                  <a:lnTo>
                    <a:pt x="3830901" y="28688"/>
                  </a:lnTo>
                  <a:lnTo>
                    <a:pt x="3785861" y="13040"/>
                  </a:lnTo>
                  <a:lnTo>
                    <a:pt x="3738362" y="3332"/>
                  </a:lnTo>
                  <a:lnTo>
                    <a:pt x="3688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0" y="364998"/>
                  </a:moveTo>
                  <a:lnTo>
                    <a:pt x="3332" y="315477"/>
                  </a:lnTo>
                  <a:lnTo>
                    <a:pt x="13040" y="267978"/>
                  </a:lnTo>
                  <a:lnTo>
                    <a:pt x="28688" y="222938"/>
                  </a:lnTo>
                  <a:lnTo>
                    <a:pt x="49840" y="180791"/>
                  </a:lnTo>
                  <a:lnTo>
                    <a:pt x="76062" y="141972"/>
                  </a:lnTo>
                  <a:lnTo>
                    <a:pt x="106918" y="106918"/>
                  </a:lnTo>
                  <a:lnTo>
                    <a:pt x="141972" y="76062"/>
                  </a:lnTo>
                  <a:lnTo>
                    <a:pt x="180791" y="49840"/>
                  </a:lnTo>
                  <a:lnTo>
                    <a:pt x="222938" y="28688"/>
                  </a:lnTo>
                  <a:lnTo>
                    <a:pt x="267978" y="13040"/>
                  </a:lnTo>
                  <a:lnTo>
                    <a:pt x="315477" y="3332"/>
                  </a:lnTo>
                  <a:lnTo>
                    <a:pt x="364997" y="0"/>
                  </a:lnTo>
                  <a:lnTo>
                    <a:pt x="3688841" y="0"/>
                  </a:lnTo>
                  <a:lnTo>
                    <a:pt x="3738362" y="3332"/>
                  </a:lnTo>
                  <a:lnTo>
                    <a:pt x="3785861" y="13040"/>
                  </a:lnTo>
                  <a:lnTo>
                    <a:pt x="3830901" y="28688"/>
                  </a:lnTo>
                  <a:lnTo>
                    <a:pt x="3873048" y="49840"/>
                  </a:lnTo>
                  <a:lnTo>
                    <a:pt x="3911867" y="76062"/>
                  </a:lnTo>
                  <a:lnTo>
                    <a:pt x="3946921" y="106918"/>
                  </a:lnTo>
                  <a:lnTo>
                    <a:pt x="3977777" y="141972"/>
                  </a:lnTo>
                  <a:lnTo>
                    <a:pt x="4003999" y="180791"/>
                  </a:lnTo>
                  <a:lnTo>
                    <a:pt x="4025151" y="222938"/>
                  </a:lnTo>
                  <a:lnTo>
                    <a:pt x="4040799" y="267978"/>
                  </a:lnTo>
                  <a:lnTo>
                    <a:pt x="4050507" y="315477"/>
                  </a:lnTo>
                  <a:lnTo>
                    <a:pt x="4053840" y="364998"/>
                  </a:lnTo>
                  <a:lnTo>
                    <a:pt x="4050507" y="414518"/>
                  </a:lnTo>
                  <a:lnTo>
                    <a:pt x="4040799" y="462017"/>
                  </a:lnTo>
                  <a:lnTo>
                    <a:pt x="4025151" y="507057"/>
                  </a:lnTo>
                  <a:lnTo>
                    <a:pt x="4003999" y="549204"/>
                  </a:lnTo>
                  <a:lnTo>
                    <a:pt x="3977777" y="588023"/>
                  </a:lnTo>
                  <a:lnTo>
                    <a:pt x="3946921" y="623077"/>
                  </a:lnTo>
                  <a:lnTo>
                    <a:pt x="3911867" y="653933"/>
                  </a:lnTo>
                  <a:lnTo>
                    <a:pt x="3873048" y="680155"/>
                  </a:lnTo>
                  <a:lnTo>
                    <a:pt x="3830901" y="701307"/>
                  </a:lnTo>
                  <a:lnTo>
                    <a:pt x="3785861" y="716955"/>
                  </a:lnTo>
                  <a:lnTo>
                    <a:pt x="3738362" y="726663"/>
                  </a:lnTo>
                  <a:lnTo>
                    <a:pt x="3688841" y="729996"/>
                  </a:lnTo>
                  <a:lnTo>
                    <a:pt x="364997" y="729996"/>
                  </a:lnTo>
                  <a:lnTo>
                    <a:pt x="315477" y="726663"/>
                  </a:lnTo>
                  <a:lnTo>
                    <a:pt x="267978" y="716955"/>
                  </a:lnTo>
                  <a:lnTo>
                    <a:pt x="222938" y="701307"/>
                  </a:lnTo>
                  <a:lnTo>
                    <a:pt x="180791" y="680155"/>
                  </a:lnTo>
                  <a:lnTo>
                    <a:pt x="141972" y="653933"/>
                  </a:lnTo>
                  <a:lnTo>
                    <a:pt x="106918" y="623077"/>
                  </a:lnTo>
                  <a:lnTo>
                    <a:pt x="76062" y="588023"/>
                  </a:lnTo>
                  <a:lnTo>
                    <a:pt x="49840" y="549204"/>
                  </a:lnTo>
                  <a:lnTo>
                    <a:pt x="28688" y="507057"/>
                  </a:lnTo>
                  <a:lnTo>
                    <a:pt x="13040" y="462017"/>
                  </a:lnTo>
                  <a:lnTo>
                    <a:pt x="3332" y="414518"/>
                  </a:lnTo>
                  <a:lnTo>
                    <a:pt x="0" y="364998"/>
                  </a:lnTo>
                  <a:close/>
                </a:path>
              </a:pathLst>
            </a:custGeom>
            <a:ln w="381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797811" y="3692397"/>
            <a:ext cx="3286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PHẦN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QUÀ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TẶNG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BẠN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321051" y="4131564"/>
            <a:ext cx="3924300" cy="2112645"/>
            <a:chOff x="2321051" y="4131564"/>
            <a:chExt cx="3924300" cy="2112645"/>
          </a:xfrm>
        </p:grpSpPr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30139" y="4892040"/>
              <a:ext cx="1315212" cy="131673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21051" y="4131564"/>
              <a:ext cx="2110740" cy="21122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3107" y="815339"/>
              <a:ext cx="5996940" cy="1765300"/>
            </a:xfrm>
            <a:custGeom>
              <a:avLst/>
              <a:gdLst/>
              <a:ahLst/>
              <a:cxnLst/>
              <a:rect l="l" t="t" r="r" b="b"/>
              <a:pathLst>
                <a:path w="5996940" h="1765300">
                  <a:moveTo>
                    <a:pt x="5702808" y="0"/>
                  </a:moveTo>
                  <a:lnTo>
                    <a:pt x="294132" y="0"/>
                  </a:lnTo>
                  <a:lnTo>
                    <a:pt x="246421" y="3850"/>
                  </a:lnTo>
                  <a:lnTo>
                    <a:pt x="201163" y="14996"/>
                  </a:lnTo>
                  <a:lnTo>
                    <a:pt x="158960" y="32832"/>
                  </a:lnTo>
                  <a:lnTo>
                    <a:pt x="120420" y="56753"/>
                  </a:lnTo>
                  <a:lnTo>
                    <a:pt x="86148" y="86153"/>
                  </a:lnTo>
                  <a:lnTo>
                    <a:pt x="56750" y="120426"/>
                  </a:lnTo>
                  <a:lnTo>
                    <a:pt x="32830" y="158966"/>
                  </a:lnTo>
                  <a:lnTo>
                    <a:pt x="14994" y="201167"/>
                  </a:lnTo>
                  <a:lnTo>
                    <a:pt x="3849" y="246425"/>
                  </a:lnTo>
                  <a:lnTo>
                    <a:pt x="0" y="294132"/>
                  </a:lnTo>
                  <a:lnTo>
                    <a:pt x="0" y="1470660"/>
                  </a:lnTo>
                  <a:lnTo>
                    <a:pt x="3849" y="1518366"/>
                  </a:lnTo>
                  <a:lnTo>
                    <a:pt x="14994" y="1563624"/>
                  </a:lnTo>
                  <a:lnTo>
                    <a:pt x="32830" y="1605825"/>
                  </a:lnTo>
                  <a:lnTo>
                    <a:pt x="56750" y="1644365"/>
                  </a:lnTo>
                  <a:lnTo>
                    <a:pt x="86148" y="1678638"/>
                  </a:lnTo>
                  <a:lnTo>
                    <a:pt x="120420" y="1708038"/>
                  </a:lnTo>
                  <a:lnTo>
                    <a:pt x="158960" y="1731959"/>
                  </a:lnTo>
                  <a:lnTo>
                    <a:pt x="201163" y="1749795"/>
                  </a:lnTo>
                  <a:lnTo>
                    <a:pt x="246421" y="1760941"/>
                  </a:lnTo>
                  <a:lnTo>
                    <a:pt x="294132" y="1764792"/>
                  </a:lnTo>
                  <a:lnTo>
                    <a:pt x="5702808" y="1764792"/>
                  </a:lnTo>
                  <a:lnTo>
                    <a:pt x="5750514" y="1760941"/>
                  </a:lnTo>
                  <a:lnTo>
                    <a:pt x="5795771" y="1749795"/>
                  </a:lnTo>
                  <a:lnTo>
                    <a:pt x="5837973" y="1731959"/>
                  </a:lnTo>
                  <a:lnTo>
                    <a:pt x="5876513" y="1708038"/>
                  </a:lnTo>
                  <a:lnTo>
                    <a:pt x="5910786" y="1678638"/>
                  </a:lnTo>
                  <a:lnTo>
                    <a:pt x="5940186" y="1644365"/>
                  </a:lnTo>
                  <a:lnTo>
                    <a:pt x="5964107" y="1605825"/>
                  </a:lnTo>
                  <a:lnTo>
                    <a:pt x="5981943" y="1563624"/>
                  </a:lnTo>
                  <a:lnTo>
                    <a:pt x="5993089" y="1518366"/>
                  </a:lnTo>
                  <a:lnTo>
                    <a:pt x="5996940" y="1470660"/>
                  </a:lnTo>
                  <a:lnTo>
                    <a:pt x="5996940" y="294132"/>
                  </a:lnTo>
                  <a:lnTo>
                    <a:pt x="5993089" y="246425"/>
                  </a:lnTo>
                  <a:lnTo>
                    <a:pt x="5981943" y="201168"/>
                  </a:lnTo>
                  <a:lnTo>
                    <a:pt x="5964107" y="158966"/>
                  </a:lnTo>
                  <a:lnTo>
                    <a:pt x="5940186" y="120426"/>
                  </a:lnTo>
                  <a:lnTo>
                    <a:pt x="5910786" y="86153"/>
                  </a:lnTo>
                  <a:lnTo>
                    <a:pt x="5876513" y="56753"/>
                  </a:lnTo>
                  <a:lnTo>
                    <a:pt x="5837973" y="32832"/>
                  </a:lnTo>
                  <a:lnTo>
                    <a:pt x="5795772" y="14996"/>
                  </a:lnTo>
                  <a:lnTo>
                    <a:pt x="5750514" y="3850"/>
                  </a:lnTo>
                  <a:lnTo>
                    <a:pt x="5702808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3107" y="815339"/>
              <a:ext cx="5996940" cy="1765300"/>
            </a:xfrm>
            <a:custGeom>
              <a:avLst/>
              <a:gdLst/>
              <a:ahLst/>
              <a:cxnLst/>
              <a:rect l="l" t="t" r="r" b="b"/>
              <a:pathLst>
                <a:path w="5996940" h="1765300">
                  <a:moveTo>
                    <a:pt x="0" y="294132"/>
                  </a:moveTo>
                  <a:lnTo>
                    <a:pt x="3849" y="246425"/>
                  </a:lnTo>
                  <a:lnTo>
                    <a:pt x="14994" y="201167"/>
                  </a:lnTo>
                  <a:lnTo>
                    <a:pt x="32830" y="158966"/>
                  </a:lnTo>
                  <a:lnTo>
                    <a:pt x="56750" y="120426"/>
                  </a:lnTo>
                  <a:lnTo>
                    <a:pt x="86148" y="86153"/>
                  </a:lnTo>
                  <a:lnTo>
                    <a:pt x="120420" y="56753"/>
                  </a:lnTo>
                  <a:lnTo>
                    <a:pt x="158960" y="32832"/>
                  </a:lnTo>
                  <a:lnTo>
                    <a:pt x="201163" y="14996"/>
                  </a:lnTo>
                  <a:lnTo>
                    <a:pt x="246421" y="3850"/>
                  </a:lnTo>
                  <a:lnTo>
                    <a:pt x="294132" y="0"/>
                  </a:lnTo>
                  <a:lnTo>
                    <a:pt x="5702808" y="0"/>
                  </a:lnTo>
                  <a:lnTo>
                    <a:pt x="5750514" y="3850"/>
                  </a:lnTo>
                  <a:lnTo>
                    <a:pt x="5795772" y="14996"/>
                  </a:lnTo>
                  <a:lnTo>
                    <a:pt x="5837973" y="32832"/>
                  </a:lnTo>
                  <a:lnTo>
                    <a:pt x="5876513" y="56753"/>
                  </a:lnTo>
                  <a:lnTo>
                    <a:pt x="5910786" y="86153"/>
                  </a:lnTo>
                  <a:lnTo>
                    <a:pt x="5940186" y="120426"/>
                  </a:lnTo>
                  <a:lnTo>
                    <a:pt x="5964107" y="158966"/>
                  </a:lnTo>
                  <a:lnTo>
                    <a:pt x="5981943" y="201168"/>
                  </a:lnTo>
                  <a:lnTo>
                    <a:pt x="5993089" y="246425"/>
                  </a:lnTo>
                  <a:lnTo>
                    <a:pt x="5996940" y="294132"/>
                  </a:lnTo>
                  <a:lnTo>
                    <a:pt x="5996940" y="1470660"/>
                  </a:lnTo>
                  <a:lnTo>
                    <a:pt x="5993089" y="1518366"/>
                  </a:lnTo>
                  <a:lnTo>
                    <a:pt x="5981943" y="1563624"/>
                  </a:lnTo>
                  <a:lnTo>
                    <a:pt x="5964107" y="1605825"/>
                  </a:lnTo>
                  <a:lnTo>
                    <a:pt x="5940186" y="1644365"/>
                  </a:lnTo>
                  <a:lnTo>
                    <a:pt x="5910786" y="1678638"/>
                  </a:lnTo>
                  <a:lnTo>
                    <a:pt x="5876513" y="1708038"/>
                  </a:lnTo>
                  <a:lnTo>
                    <a:pt x="5837973" y="1731959"/>
                  </a:lnTo>
                  <a:lnTo>
                    <a:pt x="5795771" y="1749795"/>
                  </a:lnTo>
                  <a:lnTo>
                    <a:pt x="5750514" y="1760941"/>
                  </a:lnTo>
                  <a:lnTo>
                    <a:pt x="5702808" y="1764792"/>
                  </a:lnTo>
                  <a:lnTo>
                    <a:pt x="294132" y="1764792"/>
                  </a:lnTo>
                  <a:lnTo>
                    <a:pt x="246421" y="1760941"/>
                  </a:lnTo>
                  <a:lnTo>
                    <a:pt x="201163" y="1749795"/>
                  </a:lnTo>
                  <a:lnTo>
                    <a:pt x="158960" y="1731959"/>
                  </a:lnTo>
                  <a:lnTo>
                    <a:pt x="120420" y="1708038"/>
                  </a:lnTo>
                  <a:lnTo>
                    <a:pt x="86148" y="1678638"/>
                  </a:lnTo>
                  <a:lnTo>
                    <a:pt x="56750" y="1644365"/>
                  </a:lnTo>
                  <a:lnTo>
                    <a:pt x="32830" y="1605825"/>
                  </a:lnTo>
                  <a:lnTo>
                    <a:pt x="14994" y="1563624"/>
                  </a:lnTo>
                  <a:lnTo>
                    <a:pt x="3849" y="1518366"/>
                  </a:lnTo>
                  <a:lnTo>
                    <a:pt x="0" y="1470660"/>
                  </a:lnTo>
                  <a:lnTo>
                    <a:pt x="0" y="294132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33880" y="818210"/>
            <a:ext cx="429768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Mèo</a:t>
            </a:r>
            <a:r>
              <a:rPr sz="5400" spc="-15" dirty="0"/>
              <a:t> </a:t>
            </a:r>
            <a:r>
              <a:rPr sz="5400" dirty="0"/>
              <a:t>nào</a:t>
            </a:r>
            <a:r>
              <a:rPr sz="5400" spc="-10" dirty="0"/>
              <a:t> </a:t>
            </a:r>
            <a:r>
              <a:rPr sz="5400" dirty="0"/>
              <a:t>cực</a:t>
            </a:r>
            <a:r>
              <a:rPr sz="5400" spc="-5" dirty="0"/>
              <a:t> </a:t>
            </a:r>
            <a:r>
              <a:rPr sz="5400" spc="-25" dirty="0"/>
              <a:t>kì</a:t>
            </a:r>
            <a:endParaRPr sz="5400" dirty="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5400" dirty="0"/>
              <a:t>sợ</a:t>
            </a:r>
            <a:r>
              <a:rPr sz="5400" spc="-45" dirty="0"/>
              <a:t> </a:t>
            </a:r>
            <a:r>
              <a:rPr sz="5400" spc="-10" dirty="0"/>
              <a:t>chuột?</a:t>
            </a:r>
            <a:endParaRPr sz="54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06679" y="205740"/>
            <a:ext cx="11563350" cy="6390005"/>
            <a:chOff x="106679" y="205740"/>
            <a:chExt cx="11563350" cy="63900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" y="205740"/>
              <a:ext cx="1435608" cy="14356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3744" y="5684519"/>
              <a:ext cx="5336286" cy="9106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6951" y="3212591"/>
              <a:ext cx="3982211" cy="33116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723632" y="1211579"/>
              <a:ext cx="3307079" cy="1766570"/>
            </a:xfrm>
            <a:custGeom>
              <a:avLst/>
              <a:gdLst/>
              <a:ahLst/>
              <a:cxnLst/>
              <a:rect l="l" t="t" r="r" b="b"/>
              <a:pathLst>
                <a:path w="3307079" h="1766570">
                  <a:moveTo>
                    <a:pt x="3012694" y="0"/>
                  </a:moveTo>
                  <a:lnTo>
                    <a:pt x="294386" y="0"/>
                  </a:lnTo>
                  <a:lnTo>
                    <a:pt x="246641" y="3853"/>
                  </a:lnTo>
                  <a:lnTo>
                    <a:pt x="201346" y="15010"/>
                  </a:lnTo>
                  <a:lnTo>
                    <a:pt x="159109" y="32863"/>
                  </a:lnTo>
                  <a:lnTo>
                    <a:pt x="120536" y="56806"/>
                  </a:lnTo>
                  <a:lnTo>
                    <a:pt x="86232" y="86233"/>
                  </a:lnTo>
                  <a:lnTo>
                    <a:pt x="56806" y="120536"/>
                  </a:lnTo>
                  <a:lnTo>
                    <a:pt x="32863" y="159109"/>
                  </a:lnTo>
                  <a:lnTo>
                    <a:pt x="15010" y="201346"/>
                  </a:lnTo>
                  <a:lnTo>
                    <a:pt x="3853" y="246641"/>
                  </a:lnTo>
                  <a:lnTo>
                    <a:pt x="0" y="294386"/>
                  </a:lnTo>
                  <a:lnTo>
                    <a:pt x="0" y="1766316"/>
                  </a:lnTo>
                  <a:lnTo>
                    <a:pt x="3307079" y="1766316"/>
                  </a:lnTo>
                  <a:lnTo>
                    <a:pt x="3307079" y="294386"/>
                  </a:lnTo>
                  <a:lnTo>
                    <a:pt x="3303226" y="246641"/>
                  </a:lnTo>
                  <a:lnTo>
                    <a:pt x="3292069" y="201346"/>
                  </a:lnTo>
                  <a:lnTo>
                    <a:pt x="3274216" y="159109"/>
                  </a:lnTo>
                  <a:lnTo>
                    <a:pt x="3250273" y="120536"/>
                  </a:lnTo>
                  <a:lnTo>
                    <a:pt x="3220847" y="86233"/>
                  </a:lnTo>
                  <a:lnTo>
                    <a:pt x="3186543" y="56806"/>
                  </a:lnTo>
                  <a:lnTo>
                    <a:pt x="3147970" y="32863"/>
                  </a:lnTo>
                  <a:lnTo>
                    <a:pt x="3105733" y="15010"/>
                  </a:lnTo>
                  <a:lnTo>
                    <a:pt x="3060438" y="3853"/>
                  </a:lnTo>
                  <a:lnTo>
                    <a:pt x="3012694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23632" y="1211579"/>
              <a:ext cx="3307079" cy="1766570"/>
            </a:xfrm>
            <a:custGeom>
              <a:avLst/>
              <a:gdLst/>
              <a:ahLst/>
              <a:cxnLst/>
              <a:rect l="l" t="t" r="r" b="b"/>
              <a:pathLst>
                <a:path w="3307079" h="1766570">
                  <a:moveTo>
                    <a:pt x="294386" y="0"/>
                  </a:moveTo>
                  <a:lnTo>
                    <a:pt x="3012694" y="0"/>
                  </a:lnTo>
                  <a:lnTo>
                    <a:pt x="3060438" y="3853"/>
                  </a:lnTo>
                  <a:lnTo>
                    <a:pt x="3105733" y="15010"/>
                  </a:lnTo>
                  <a:lnTo>
                    <a:pt x="3147970" y="32863"/>
                  </a:lnTo>
                  <a:lnTo>
                    <a:pt x="3186543" y="56806"/>
                  </a:lnTo>
                  <a:lnTo>
                    <a:pt x="3220847" y="86233"/>
                  </a:lnTo>
                  <a:lnTo>
                    <a:pt x="3250273" y="120536"/>
                  </a:lnTo>
                  <a:lnTo>
                    <a:pt x="3274216" y="159109"/>
                  </a:lnTo>
                  <a:lnTo>
                    <a:pt x="3292069" y="201346"/>
                  </a:lnTo>
                  <a:lnTo>
                    <a:pt x="3303226" y="246641"/>
                  </a:lnTo>
                  <a:lnTo>
                    <a:pt x="3307079" y="294386"/>
                  </a:lnTo>
                  <a:lnTo>
                    <a:pt x="3307079" y="1766316"/>
                  </a:lnTo>
                  <a:lnTo>
                    <a:pt x="0" y="1766316"/>
                  </a:lnTo>
                  <a:lnTo>
                    <a:pt x="0" y="294386"/>
                  </a:lnTo>
                  <a:lnTo>
                    <a:pt x="3853" y="246641"/>
                  </a:lnTo>
                  <a:lnTo>
                    <a:pt x="15010" y="201346"/>
                  </a:lnTo>
                  <a:lnTo>
                    <a:pt x="32863" y="159109"/>
                  </a:lnTo>
                  <a:lnTo>
                    <a:pt x="56806" y="120536"/>
                  </a:lnTo>
                  <a:lnTo>
                    <a:pt x="86232" y="86233"/>
                  </a:lnTo>
                  <a:lnTo>
                    <a:pt x="120536" y="56806"/>
                  </a:lnTo>
                  <a:lnTo>
                    <a:pt x="159109" y="32863"/>
                  </a:lnTo>
                  <a:lnTo>
                    <a:pt x="201346" y="15010"/>
                  </a:lnTo>
                  <a:lnTo>
                    <a:pt x="246641" y="3853"/>
                  </a:lnTo>
                  <a:lnTo>
                    <a:pt x="294386" y="0"/>
                  </a:lnTo>
                  <a:close/>
                </a:path>
              </a:pathLst>
            </a:custGeom>
            <a:ln w="5715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030082" y="1311097"/>
            <a:ext cx="27000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51205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latin typeface="Calibri"/>
                <a:cs typeface="Calibri"/>
              </a:rPr>
              <a:t>Mèo Doraemon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555386"/>
            <a:ext cx="8417560" cy="6303010"/>
            <a:chOff x="0" y="555386"/>
            <a:chExt cx="8417560" cy="630301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4160" y="555386"/>
              <a:ext cx="1462880" cy="14481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483866"/>
              <a:ext cx="3634740" cy="33741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4116" y="5236209"/>
              <a:ext cx="288925" cy="597535"/>
            </a:xfrm>
            <a:custGeom>
              <a:avLst/>
              <a:gdLst/>
              <a:ahLst/>
              <a:cxnLst/>
              <a:rect l="l" t="t" r="r" b="b"/>
              <a:pathLst>
                <a:path w="288925" h="597535">
                  <a:moveTo>
                    <a:pt x="227558" y="147205"/>
                  </a:moveTo>
                  <a:lnTo>
                    <a:pt x="226136" y="141287"/>
                  </a:lnTo>
                  <a:lnTo>
                    <a:pt x="179158" y="64909"/>
                  </a:lnTo>
                  <a:lnTo>
                    <a:pt x="144310" y="9855"/>
                  </a:lnTo>
                  <a:lnTo>
                    <a:pt x="140919" y="2933"/>
                  </a:lnTo>
                  <a:lnTo>
                    <a:pt x="126352" y="0"/>
                  </a:lnTo>
                  <a:lnTo>
                    <a:pt x="118135" y="3149"/>
                  </a:lnTo>
                  <a:lnTo>
                    <a:pt x="97269" y="8394"/>
                  </a:lnTo>
                  <a:lnTo>
                    <a:pt x="43446" y="41567"/>
                  </a:lnTo>
                  <a:lnTo>
                    <a:pt x="19177" y="82105"/>
                  </a:lnTo>
                  <a:lnTo>
                    <a:pt x="6680" y="129324"/>
                  </a:lnTo>
                  <a:lnTo>
                    <a:pt x="2095" y="177723"/>
                  </a:lnTo>
                  <a:lnTo>
                    <a:pt x="0" y="231305"/>
                  </a:lnTo>
                  <a:lnTo>
                    <a:pt x="546" y="238772"/>
                  </a:lnTo>
                  <a:lnTo>
                    <a:pt x="1600" y="245986"/>
                  </a:lnTo>
                  <a:lnTo>
                    <a:pt x="4775" y="252323"/>
                  </a:lnTo>
                  <a:lnTo>
                    <a:pt x="16471" y="260451"/>
                  </a:lnTo>
                  <a:lnTo>
                    <a:pt x="26187" y="260489"/>
                  </a:lnTo>
                  <a:lnTo>
                    <a:pt x="31978" y="271487"/>
                  </a:lnTo>
                  <a:lnTo>
                    <a:pt x="37312" y="270510"/>
                  </a:lnTo>
                  <a:lnTo>
                    <a:pt x="40030" y="267220"/>
                  </a:lnTo>
                  <a:lnTo>
                    <a:pt x="41935" y="266903"/>
                  </a:lnTo>
                  <a:lnTo>
                    <a:pt x="68808" y="224421"/>
                  </a:lnTo>
                  <a:lnTo>
                    <a:pt x="70916" y="209105"/>
                  </a:lnTo>
                  <a:lnTo>
                    <a:pt x="69926" y="200063"/>
                  </a:lnTo>
                  <a:lnTo>
                    <a:pt x="65163" y="182867"/>
                  </a:lnTo>
                  <a:lnTo>
                    <a:pt x="63373" y="174104"/>
                  </a:lnTo>
                  <a:lnTo>
                    <a:pt x="92862" y="141668"/>
                  </a:lnTo>
                  <a:lnTo>
                    <a:pt x="126873" y="137083"/>
                  </a:lnTo>
                  <a:lnTo>
                    <a:pt x="143548" y="138226"/>
                  </a:lnTo>
                  <a:lnTo>
                    <a:pt x="161912" y="141338"/>
                  </a:lnTo>
                  <a:lnTo>
                    <a:pt x="179984" y="145872"/>
                  </a:lnTo>
                  <a:lnTo>
                    <a:pt x="197802" y="151333"/>
                  </a:lnTo>
                  <a:lnTo>
                    <a:pt x="215417" y="157264"/>
                  </a:lnTo>
                  <a:lnTo>
                    <a:pt x="221665" y="157162"/>
                  </a:lnTo>
                  <a:lnTo>
                    <a:pt x="225894" y="153149"/>
                  </a:lnTo>
                  <a:lnTo>
                    <a:pt x="227558" y="147205"/>
                  </a:lnTo>
                  <a:close/>
                </a:path>
                <a:path w="288925" h="597535">
                  <a:moveTo>
                    <a:pt x="288518" y="305257"/>
                  </a:moveTo>
                  <a:lnTo>
                    <a:pt x="250786" y="281914"/>
                  </a:lnTo>
                  <a:lnTo>
                    <a:pt x="185953" y="271995"/>
                  </a:lnTo>
                  <a:lnTo>
                    <a:pt x="152971" y="272707"/>
                  </a:lnTo>
                  <a:lnTo>
                    <a:pt x="97866" y="280187"/>
                  </a:lnTo>
                  <a:lnTo>
                    <a:pt x="56362" y="288874"/>
                  </a:lnTo>
                  <a:lnTo>
                    <a:pt x="48831" y="291172"/>
                  </a:lnTo>
                  <a:lnTo>
                    <a:pt x="49517" y="284873"/>
                  </a:lnTo>
                  <a:lnTo>
                    <a:pt x="39014" y="281381"/>
                  </a:lnTo>
                  <a:lnTo>
                    <a:pt x="36652" y="288099"/>
                  </a:lnTo>
                  <a:lnTo>
                    <a:pt x="22974" y="335165"/>
                  </a:lnTo>
                  <a:lnTo>
                    <a:pt x="15252" y="383717"/>
                  </a:lnTo>
                  <a:lnTo>
                    <a:pt x="15481" y="432562"/>
                  </a:lnTo>
                  <a:lnTo>
                    <a:pt x="25654" y="480466"/>
                  </a:lnTo>
                  <a:lnTo>
                    <a:pt x="43446" y="519518"/>
                  </a:lnTo>
                  <a:lnTo>
                    <a:pt x="69049" y="553516"/>
                  </a:lnTo>
                  <a:lnTo>
                    <a:pt x="101841" y="580250"/>
                  </a:lnTo>
                  <a:lnTo>
                    <a:pt x="141185" y="597496"/>
                  </a:lnTo>
                  <a:lnTo>
                    <a:pt x="150279" y="596036"/>
                  </a:lnTo>
                  <a:lnTo>
                    <a:pt x="154762" y="588594"/>
                  </a:lnTo>
                  <a:lnTo>
                    <a:pt x="153631" y="579742"/>
                  </a:lnTo>
                  <a:lnTo>
                    <a:pt x="145897" y="574014"/>
                  </a:lnTo>
                  <a:lnTo>
                    <a:pt x="144805" y="573786"/>
                  </a:lnTo>
                  <a:lnTo>
                    <a:pt x="154889" y="541210"/>
                  </a:lnTo>
                  <a:lnTo>
                    <a:pt x="179082" y="477405"/>
                  </a:lnTo>
                  <a:lnTo>
                    <a:pt x="201422" y="429895"/>
                  </a:lnTo>
                  <a:lnTo>
                    <a:pt x="237959" y="365747"/>
                  </a:lnTo>
                  <a:lnTo>
                    <a:pt x="261200" y="335356"/>
                  </a:lnTo>
                  <a:lnTo>
                    <a:pt x="279793" y="322821"/>
                  </a:lnTo>
                  <a:lnTo>
                    <a:pt x="281660" y="319989"/>
                  </a:lnTo>
                  <a:lnTo>
                    <a:pt x="282003" y="316839"/>
                  </a:lnTo>
                  <a:lnTo>
                    <a:pt x="286588" y="311772"/>
                  </a:lnTo>
                  <a:lnTo>
                    <a:pt x="288518" y="305257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848" y="5590797"/>
              <a:ext cx="164828" cy="2342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924" y="5390913"/>
              <a:ext cx="74901" cy="1069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3870" y="4931731"/>
              <a:ext cx="1032986" cy="12474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1504" y="5604408"/>
              <a:ext cx="295497" cy="2082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50173" y="5243610"/>
              <a:ext cx="142407" cy="2652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0596" y="4177061"/>
              <a:ext cx="3035624" cy="2583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8814" y="5497633"/>
              <a:ext cx="350557" cy="2910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954" y="4173056"/>
              <a:ext cx="3066697" cy="26003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3340" y="5294844"/>
              <a:ext cx="551376" cy="5228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7983" y="5106904"/>
              <a:ext cx="376270" cy="39412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13039" y="5142725"/>
              <a:ext cx="713105" cy="621030"/>
            </a:xfrm>
            <a:custGeom>
              <a:avLst/>
              <a:gdLst/>
              <a:ahLst/>
              <a:cxnLst/>
              <a:rect l="l" t="t" r="r" b="b"/>
              <a:pathLst>
                <a:path w="713105" h="621029">
                  <a:moveTo>
                    <a:pt x="405307" y="420306"/>
                  </a:moveTo>
                  <a:lnTo>
                    <a:pt x="404279" y="379755"/>
                  </a:lnTo>
                  <a:lnTo>
                    <a:pt x="396532" y="341972"/>
                  </a:lnTo>
                  <a:lnTo>
                    <a:pt x="389775" y="321360"/>
                  </a:lnTo>
                  <a:lnTo>
                    <a:pt x="389775" y="397459"/>
                  </a:lnTo>
                  <a:lnTo>
                    <a:pt x="387515" y="417766"/>
                  </a:lnTo>
                  <a:lnTo>
                    <a:pt x="374700" y="455345"/>
                  </a:lnTo>
                  <a:lnTo>
                    <a:pt x="353656" y="493522"/>
                  </a:lnTo>
                  <a:lnTo>
                    <a:pt x="321564" y="529221"/>
                  </a:lnTo>
                  <a:lnTo>
                    <a:pt x="289623" y="554367"/>
                  </a:lnTo>
                  <a:lnTo>
                    <a:pt x="254749" y="575360"/>
                  </a:lnTo>
                  <a:lnTo>
                    <a:pt x="218541" y="592264"/>
                  </a:lnTo>
                  <a:lnTo>
                    <a:pt x="174180" y="603161"/>
                  </a:lnTo>
                  <a:lnTo>
                    <a:pt x="127863" y="601154"/>
                  </a:lnTo>
                  <a:lnTo>
                    <a:pt x="84721" y="585165"/>
                  </a:lnTo>
                  <a:lnTo>
                    <a:pt x="49898" y="554113"/>
                  </a:lnTo>
                  <a:lnTo>
                    <a:pt x="19265" y="490245"/>
                  </a:lnTo>
                  <a:lnTo>
                    <a:pt x="14732" y="455764"/>
                  </a:lnTo>
                  <a:lnTo>
                    <a:pt x="17754" y="420065"/>
                  </a:lnTo>
                  <a:lnTo>
                    <a:pt x="31762" y="370954"/>
                  </a:lnTo>
                  <a:lnTo>
                    <a:pt x="55003" y="323405"/>
                  </a:lnTo>
                  <a:lnTo>
                    <a:pt x="86969" y="281457"/>
                  </a:lnTo>
                  <a:lnTo>
                    <a:pt x="127127" y="249135"/>
                  </a:lnTo>
                  <a:lnTo>
                    <a:pt x="174967" y="230466"/>
                  </a:lnTo>
                  <a:lnTo>
                    <a:pt x="211912" y="226034"/>
                  </a:lnTo>
                  <a:lnTo>
                    <a:pt x="250647" y="227711"/>
                  </a:lnTo>
                  <a:lnTo>
                    <a:pt x="288112" y="236512"/>
                  </a:lnTo>
                  <a:lnTo>
                    <a:pt x="350481" y="281355"/>
                  </a:lnTo>
                  <a:lnTo>
                    <a:pt x="372224" y="316674"/>
                  </a:lnTo>
                  <a:lnTo>
                    <a:pt x="385610" y="356387"/>
                  </a:lnTo>
                  <a:lnTo>
                    <a:pt x="389775" y="397459"/>
                  </a:lnTo>
                  <a:lnTo>
                    <a:pt x="389775" y="321360"/>
                  </a:lnTo>
                  <a:lnTo>
                    <a:pt x="365899" y="271119"/>
                  </a:lnTo>
                  <a:lnTo>
                    <a:pt x="339090" y="243052"/>
                  </a:lnTo>
                  <a:lnTo>
                    <a:pt x="302158" y="223088"/>
                  </a:lnTo>
                  <a:lnTo>
                    <a:pt x="258673" y="212064"/>
                  </a:lnTo>
                  <a:lnTo>
                    <a:pt x="233413" y="210451"/>
                  </a:lnTo>
                  <a:lnTo>
                    <a:pt x="213677" y="209181"/>
                  </a:lnTo>
                  <a:lnTo>
                    <a:pt x="172224" y="213614"/>
                  </a:lnTo>
                  <a:lnTo>
                    <a:pt x="107391" y="241909"/>
                  </a:lnTo>
                  <a:lnTo>
                    <a:pt x="55372" y="291249"/>
                  </a:lnTo>
                  <a:lnTo>
                    <a:pt x="30861" y="324853"/>
                  </a:lnTo>
                  <a:lnTo>
                    <a:pt x="14160" y="361378"/>
                  </a:lnTo>
                  <a:lnTo>
                    <a:pt x="2882" y="414274"/>
                  </a:lnTo>
                  <a:lnTo>
                    <a:pt x="0" y="440918"/>
                  </a:lnTo>
                  <a:lnTo>
                    <a:pt x="1257" y="476529"/>
                  </a:lnTo>
                  <a:lnTo>
                    <a:pt x="26263" y="547116"/>
                  </a:lnTo>
                  <a:lnTo>
                    <a:pt x="83743" y="603554"/>
                  </a:lnTo>
                  <a:lnTo>
                    <a:pt x="122478" y="617905"/>
                  </a:lnTo>
                  <a:lnTo>
                    <a:pt x="162814" y="620560"/>
                  </a:lnTo>
                  <a:lnTo>
                    <a:pt x="203606" y="613359"/>
                  </a:lnTo>
                  <a:lnTo>
                    <a:pt x="243700" y="598131"/>
                  </a:lnTo>
                  <a:lnTo>
                    <a:pt x="281927" y="576694"/>
                  </a:lnTo>
                  <a:lnTo>
                    <a:pt x="317157" y="550900"/>
                  </a:lnTo>
                  <a:lnTo>
                    <a:pt x="348234" y="522566"/>
                  </a:lnTo>
                  <a:lnTo>
                    <a:pt x="375310" y="491159"/>
                  </a:lnTo>
                  <a:lnTo>
                    <a:pt x="394995" y="457263"/>
                  </a:lnTo>
                  <a:lnTo>
                    <a:pt x="405307" y="420306"/>
                  </a:lnTo>
                  <a:close/>
                </a:path>
                <a:path w="713105" h="621029">
                  <a:moveTo>
                    <a:pt x="712927" y="139979"/>
                  </a:moveTo>
                  <a:lnTo>
                    <a:pt x="706386" y="94234"/>
                  </a:lnTo>
                  <a:lnTo>
                    <a:pt x="697090" y="75323"/>
                  </a:lnTo>
                  <a:lnTo>
                    <a:pt x="697090" y="141173"/>
                  </a:lnTo>
                  <a:lnTo>
                    <a:pt x="694728" y="181432"/>
                  </a:lnTo>
                  <a:lnTo>
                    <a:pt x="686409" y="219214"/>
                  </a:lnTo>
                  <a:lnTo>
                    <a:pt x="659879" y="268605"/>
                  </a:lnTo>
                  <a:lnTo>
                    <a:pt x="613181" y="299720"/>
                  </a:lnTo>
                  <a:lnTo>
                    <a:pt x="584835" y="305269"/>
                  </a:lnTo>
                  <a:lnTo>
                    <a:pt x="557110" y="303225"/>
                  </a:lnTo>
                  <a:lnTo>
                    <a:pt x="509841" y="272592"/>
                  </a:lnTo>
                  <a:lnTo>
                    <a:pt x="483311" y="215341"/>
                  </a:lnTo>
                  <a:lnTo>
                    <a:pt x="479564" y="183972"/>
                  </a:lnTo>
                  <a:lnTo>
                    <a:pt x="481888" y="152082"/>
                  </a:lnTo>
                  <a:lnTo>
                    <a:pt x="497586" y="94424"/>
                  </a:lnTo>
                  <a:lnTo>
                    <a:pt x="528662" y="44030"/>
                  </a:lnTo>
                  <a:lnTo>
                    <a:pt x="564591" y="20535"/>
                  </a:lnTo>
                  <a:lnTo>
                    <a:pt x="578777" y="18110"/>
                  </a:lnTo>
                  <a:lnTo>
                    <a:pt x="607783" y="20167"/>
                  </a:lnTo>
                  <a:lnTo>
                    <a:pt x="658888" y="43776"/>
                  </a:lnTo>
                  <a:lnTo>
                    <a:pt x="691743" y="101384"/>
                  </a:lnTo>
                  <a:lnTo>
                    <a:pt x="697090" y="141173"/>
                  </a:lnTo>
                  <a:lnTo>
                    <a:pt x="697090" y="75323"/>
                  </a:lnTo>
                  <a:lnTo>
                    <a:pt x="649935" y="19189"/>
                  </a:lnTo>
                  <a:lnTo>
                    <a:pt x="613435" y="3810"/>
                  </a:lnTo>
                  <a:lnTo>
                    <a:pt x="577380" y="0"/>
                  </a:lnTo>
                  <a:lnTo>
                    <a:pt x="552551" y="6019"/>
                  </a:lnTo>
                  <a:lnTo>
                    <a:pt x="509879" y="39928"/>
                  </a:lnTo>
                  <a:lnTo>
                    <a:pt x="484301" y="88722"/>
                  </a:lnTo>
                  <a:lnTo>
                    <a:pt x="469163" y="147904"/>
                  </a:lnTo>
                  <a:lnTo>
                    <a:pt x="466483" y="178523"/>
                  </a:lnTo>
                  <a:lnTo>
                    <a:pt x="467804" y="208902"/>
                  </a:lnTo>
                  <a:lnTo>
                    <a:pt x="483108" y="260604"/>
                  </a:lnTo>
                  <a:lnTo>
                    <a:pt x="516978" y="302310"/>
                  </a:lnTo>
                  <a:lnTo>
                    <a:pt x="562457" y="319189"/>
                  </a:lnTo>
                  <a:lnTo>
                    <a:pt x="586892" y="318058"/>
                  </a:lnTo>
                  <a:lnTo>
                    <a:pt x="611593" y="312801"/>
                  </a:lnTo>
                  <a:lnTo>
                    <a:pt x="640638" y="301066"/>
                  </a:lnTo>
                  <a:lnTo>
                    <a:pt x="662825" y="283908"/>
                  </a:lnTo>
                  <a:lnTo>
                    <a:pt x="664032" y="282308"/>
                  </a:lnTo>
                  <a:lnTo>
                    <a:pt x="679894" y="261340"/>
                  </a:lnTo>
                  <a:lnTo>
                    <a:pt x="693610" y="233337"/>
                  </a:lnTo>
                  <a:lnTo>
                    <a:pt x="707936" y="187312"/>
                  </a:lnTo>
                  <a:lnTo>
                    <a:pt x="712927" y="13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89074" y="5130126"/>
              <a:ext cx="766445" cy="655955"/>
            </a:xfrm>
            <a:custGeom>
              <a:avLst/>
              <a:gdLst/>
              <a:ahLst/>
              <a:cxnLst/>
              <a:rect l="l" t="t" r="r" b="b"/>
              <a:pathLst>
                <a:path w="766444" h="655954">
                  <a:moveTo>
                    <a:pt x="448716" y="400659"/>
                  </a:moveTo>
                  <a:lnTo>
                    <a:pt x="442963" y="355219"/>
                  </a:lnTo>
                  <a:lnTo>
                    <a:pt x="426974" y="311975"/>
                  </a:lnTo>
                  <a:lnTo>
                    <a:pt x="419658" y="301180"/>
                  </a:lnTo>
                  <a:lnTo>
                    <a:pt x="419658" y="396316"/>
                  </a:lnTo>
                  <a:lnTo>
                    <a:pt x="415582" y="444677"/>
                  </a:lnTo>
                  <a:lnTo>
                    <a:pt x="398767" y="491058"/>
                  </a:lnTo>
                  <a:lnTo>
                    <a:pt x="355688" y="546049"/>
                  </a:lnTo>
                  <a:lnTo>
                    <a:pt x="298653" y="586841"/>
                  </a:lnTo>
                  <a:lnTo>
                    <a:pt x="231330" y="616940"/>
                  </a:lnTo>
                  <a:lnTo>
                    <a:pt x="158737" y="626668"/>
                  </a:lnTo>
                  <a:lnTo>
                    <a:pt x="152590" y="625538"/>
                  </a:lnTo>
                  <a:lnTo>
                    <a:pt x="108610" y="612597"/>
                  </a:lnTo>
                  <a:lnTo>
                    <a:pt x="67246" y="581113"/>
                  </a:lnTo>
                  <a:lnTo>
                    <a:pt x="38519" y="532079"/>
                  </a:lnTo>
                  <a:lnTo>
                    <a:pt x="28625" y="475983"/>
                  </a:lnTo>
                  <a:lnTo>
                    <a:pt x="32918" y="426339"/>
                  </a:lnTo>
                  <a:lnTo>
                    <a:pt x="47409" y="378269"/>
                  </a:lnTo>
                  <a:lnTo>
                    <a:pt x="71043" y="333832"/>
                  </a:lnTo>
                  <a:lnTo>
                    <a:pt x="102844" y="295071"/>
                  </a:lnTo>
                  <a:lnTo>
                    <a:pt x="141782" y="264045"/>
                  </a:lnTo>
                  <a:lnTo>
                    <a:pt x="182956" y="244500"/>
                  </a:lnTo>
                  <a:lnTo>
                    <a:pt x="227317" y="234810"/>
                  </a:lnTo>
                  <a:lnTo>
                    <a:pt x="272503" y="235458"/>
                  </a:lnTo>
                  <a:lnTo>
                    <a:pt x="316128" y="246976"/>
                  </a:lnTo>
                  <a:lnTo>
                    <a:pt x="355815" y="269875"/>
                  </a:lnTo>
                  <a:lnTo>
                    <a:pt x="389750" y="305854"/>
                  </a:lnTo>
                  <a:lnTo>
                    <a:pt x="411048" y="349021"/>
                  </a:lnTo>
                  <a:lnTo>
                    <a:pt x="419658" y="396316"/>
                  </a:lnTo>
                  <a:lnTo>
                    <a:pt x="419658" y="301180"/>
                  </a:lnTo>
                  <a:lnTo>
                    <a:pt x="367855" y="243103"/>
                  </a:lnTo>
                  <a:lnTo>
                    <a:pt x="329958" y="221805"/>
                  </a:lnTo>
                  <a:lnTo>
                    <a:pt x="288467" y="208953"/>
                  </a:lnTo>
                  <a:lnTo>
                    <a:pt x="287159" y="208826"/>
                  </a:lnTo>
                  <a:lnTo>
                    <a:pt x="245110" y="204660"/>
                  </a:lnTo>
                  <a:lnTo>
                    <a:pt x="201574" y="209003"/>
                  </a:lnTo>
                  <a:lnTo>
                    <a:pt x="159575" y="222072"/>
                  </a:lnTo>
                  <a:lnTo>
                    <a:pt x="117906" y="245110"/>
                  </a:lnTo>
                  <a:lnTo>
                    <a:pt x="81495" y="275437"/>
                  </a:lnTo>
                  <a:lnTo>
                    <a:pt x="50977" y="311772"/>
                  </a:lnTo>
                  <a:lnTo>
                    <a:pt x="26974" y="352856"/>
                  </a:lnTo>
                  <a:lnTo>
                    <a:pt x="10160" y="397395"/>
                  </a:lnTo>
                  <a:lnTo>
                    <a:pt x="1130" y="444144"/>
                  </a:lnTo>
                  <a:lnTo>
                    <a:pt x="0" y="482358"/>
                  </a:lnTo>
                  <a:lnTo>
                    <a:pt x="5003" y="520065"/>
                  </a:lnTo>
                  <a:lnTo>
                    <a:pt x="36334" y="588873"/>
                  </a:lnTo>
                  <a:lnTo>
                    <a:pt x="87769" y="634301"/>
                  </a:lnTo>
                  <a:lnTo>
                    <a:pt x="144576" y="653376"/>
                  </a:lnTo>
                  <a:lnTo>
                    <a:pt x="145211" y="654570"/>
                  </a:lnTo>
                  <a:lnTo>
                    <a:pt x="152908" y="655180"/>
                  </a:lnTo>
                  <a:lnTo>
                    <a:pt x="153619" y="655167"/>
                  </a:lnTo>
                  <a:lnTo>
                    <a:pt x="161010" y="655840"/>
                  </a:lnTo>
                  <a:lnTo>
                    <a:pt x="162699" y="654989"/>
                  </a:lnTo>
                  <a:lnTo>
                    <a:pt x="190563" y="654456"/>
                  </a:lnTo>
                  <a:lnTo>
                    <a:pt x="227088" y="647674"/>
                  </a:lnTo>
                  <a:lnTo>
                    <a:pt x="296811" y="620458"/>
                  </a:lnTo>
                  <a:lnTo>
                    <a:pt x="357619" y="582561"/>
                  </a:lnTo>
                  <a:lnTo>
                    <a:pt x="407568" y="531545"/>
                  </a:lnTo>
                  <a:lnTo>
                    <a:pt x="430720" y="490689"/>
                  </a:lnTo>
                  <a:lnTo>
                    <a:pt x="444538" y="446443"/>
                  </a:lnTo>
                  <a:lnTo>
                    <a:pt x="448716" y="400659"/>
                  </a:lnTo>
                  <a:close/>
                </a:path>
                <a:path w="766444" h="655954">
                  <a:moveTo>
                    <a:pt x="765848" y="177368"/>
                  </a:moveTo>
                  <a:lnTo>
                    <a:pt x="764527" y="128092"/>
                  </a:lnTo>
                  <a:lnTo>
                    <a:pt x="748779" y="81813"/>
                  </a:lnTo>
                  <a:lnTo>
                    <a:pt x="737590" y="66675"/>
                  </a:lnTo>
                  <a:lnTo>
                    <a:pt x="737590" y="149771"/>
                  </a:lnTo>
                  <a:lnTo>
                    <a:pt x="733920" y="192887"/>
                  </a:lnTo>
                  <a:lnTo>
                    <a:pt x="720242" y="234276"/>
                  </a:lnTo>
                  <a:lnTo>
                    <a:pt x="698474" y="270891"/>
                  </a:lnTo>
                  <a:lnTo>
                    <a:pt x="668464" y="301447"/>
                  </a:lnTo>
                  <a:lnTo>
                    <a:pt x="630351" y="320509"/>
                  </a:lnTo>
                  <a:lnTo>
                    <a:pt x="607466" y="323519"/>
                  </a:lnTo>
                  <a:lnTo>
                    <a:pt x="584708" y="320992"/>
                  </a:lnTo>
                  <a:lnTo>
                    <a:pt x="543534" y="301282"/>
                  </a:lnTo>
                  <a:lnTo>
                    <a:pt x="514794" y="266255"/>
                  </a:lnTo>
                  <a:lnTo>
                    <a:pt x="499541" y="224332"/>
                  </a:lnTo>
                  <a:lnTo>
                    <a:pt x="496455" y="179247"/>
                  </a:lnTo>
                  <a:lnTo>
                    <a:pt x="504177" y="134683"/>
                  </a:lnTo>
                  <a:lnTo>
                    <a:pt x="518972" y="98475"/>
                  </a:lnTo>
                  <a:lnTo>
                    <a:pt x="541642" y="65544"/>
                  </a:lnTo>
                  <a:lnTo>
                    <a:pt x="571830" y="40678"/>
                  </a:lnTo>
                  <a:lnTo>
                    <a:pt x="609130" y="28689"/>
                  </a:lnTo>
                  <a:lnTo>
                    <a:pt x="646988" y="32423"/>
                  </a:lnTo>
                  <a:lnTo>
                    <a:pt x="681786" y="48895"/>
                  </a:lnTo>
                  <a:lnTo>
                    <a:pt x="710298" y="75082"/>
                  </a:lnTo>
                  <a:lnTo>
                    <a:pt x="729322" y="107975"/>
                  </a:lnTo>
                  <a:lnTo>
                    <a:pt x="737590" y="149771"/>
                  </a:lnTo>
                  <a:lnTo>
                    <a:pt x="737590" y="66675"/>
                  </a:lnTo>
                  <a:lnTo>
                    <a:pt x="719645" y="42367"/>
                  </a:lnTo>
                  <a:lnTo>
                    <a:pt x="680034" y="13754"/>
                  </a:lnTo>
                  <a:lnTo>
                    <a:pt x="664057" y="9093"/>
                  </a:lnTo>
                  <a:lnTo>
                    <a:pt x="632853" y="0"/>
                  </a:lnTo>
                  <a:lnTo>
                    <a:pt x="584733" y="4495"/>
                  </a:lnTo>
                  <a:lnTo>
                    <a:pt x="543255" y="25704"/>
                  </a:lnTo>
                  <a:lnTo>
                    <a:pt x="509778" y="59347"/>
                  </a:lnTo>
                  <a:lnTo>
                    <a:pt x="485622" y="101155"/>
                  </a:lnTo>
                  <a:lnTo>
                    <a:pt x="471538" y="147193"/>
                  </a:lnTo>
                  <a:lnTo>
                    <a:pt x="467423" y="195414"/>
                  </a:lnTo>
                  <a:lnTo>
                    <a:pt x="474268" y="242824"/>
                  </a:lnTo>
                  <a:lnTo>
                    <a:pt x="493052" y="286435"/>
                  </a:lnTo>
                  <a:lnTo>
                    <a:pt x="524306" y="322745"/>
                  </a:lnTo>
                  <a:lnTo>
                    <a:pt x="524624" y="323329"/>
                  </a:lnTo>
                  <a:lnTo>
                    <a:pt x="545731" y="337223"/>
                  </a:lnTo>
                  <a:lnTo>
                    <a:pt x="568947" y="346951"/>
                  </a:lnTo>
                  <a:lnTo>
                    <a:pt x="593598" y="352005"/>
                  </a:lnTo>
                  <a:lnTo>
                    <a:pt x="619010" y="351904"/>
                  </a:lnTo>
                  <a:lnTo>
                    <a:pt x="663905" y="338277"/>
                  </a:lnTo>
                  <a:lnTo>
                    <a:pt x="702005" y="310743"/>
                  </a:lnTo>
                  <a:lnTo>
                    <a:pt x="733018" y="272249"/>
                  </a:lnTo>
                  <a:lnTo>
                    <a:pt x="754824" y="226606"/>
                  </a:lnTo>
                  <a:lnTo>
                    <a:pt x="765848" y="177368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15639" y="5460492"/>
              <a:ext cx="3256026" cy="77948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775835" y="3857875"/>
              <a:ext cx="1443990" cy="1431290"/>
            </a:xfrm>
            <a:custGeom>
              <a:avLst/>
              <a:gdLst/>
              <a:ahLst/>
              <a:cxnLst/>
              <a:rect l="l" t="t" r="r" b="b"/>
              <a:pathLst>
                <a:path w="1443989" h="1431289">
                  <a:moveTo>
                    <a:pt x="491140" y="0"/>
                  </a:moveTo>
                  <a:lnTo>
                    <a:pt x="467882" y="55304"/>
                  </a:lnTo>
                  <a:lnTo>
                    <a:pt x="457789" y="100189"/>
                  </a:lnTo>
                  <a:lnTo>
                    <a:pt x="448333" y="145186"/>
                  </a:lnTo>
                  <a:lnTo>
                    <a:pt x="439523" y="190285"/>
                  </a:lnTo>
                  <a:lnTo>
                    <a:pt x="431367" y="235478"/>
                  </a:lnTo>
                  <a:lnTo>
                    <a:pt x="422624" y="291093"/>
                  </a:lnTo>
                  <a:lnTo>
                    <a:pt x="414983" y="346723"/>
                  </a:lnTo>
                  <a:lnTo>
                    <a:pt x="401005" y="458102"/>
                  </a:lnTo>
                  <a:lnTo>
                    <a:pt x="397507" y="483585"/>
                  </a:lnTo>
                  <a:lnTo>
                    <a:pt x="386168" y="534759"/>
                  </a:lnTo>
                  <a:lnTo>
                    <a:pt x="364967" y="576267"/>
                  </a:lnTo>
                  <a:lnTo>
                    <a:pt x="332690" y="586810"/>
                  </a:lnTo>
                  <a:lnTo>
                    <a:pt x="318182" y="585457"/>
                  </a:lnTo>
                  <a:lnTo>
                    <a:pt x="255445" y="575759"/>
                  </a:lnTo>
                  <a:lnTo>
                    <a:pt x="238153" y="541236"/>
                  </a:lnTo>
                  <a:lnTo>
                    <a:pt x="223055" y="490581"/>
                  </a:lnTo>
                  <a:lnTo>
                    <a:pt x="212010" y="438880"/>
                  </a:lnTo>
                  <a:lnTo>
                    <a:pt x="204153" y="365000"/>
                  </a:lnTo>
                  <a:lnTo>
                    <a:pt x="203780" y="317069"/>
                  </a:lnTo>
                  <a:lnTo>
                    <a:pt x="207081" y="269274"/>
                  </a:lnTo>
                  <a:lnTo>
                    <a:pt x="214043" y="221857"/>
                  </a:lnTo>
                  <a:lnTo>
                    <a:pt x="224655" y="175055"/>
                  </a:lnTo>
                  <a:lnTo>
                    <a:pt x="223365" y="165655"/>
                  </a:lnTo>
                  <a:lnTo>
                    <a:pt x="216245" y="160684"/>
                  </a:lnTo>
                  <a:lnTo>
                    <a:pt x="207561" y="161294"/>
                  </a:lnTo>
                  <a:lnTo>
                    <a:pt x="201580" y="168638"/>
                  </a:lnTo>
                  <a:lnTo>
                    <a:pt x="197290" y="184719"/>
                  </a:lnTo>
                  <a:lnTo>
                    <a:pt x="193401" y="200900"/>
                  </a:lnTo>
                  <a:lnTo>
                    <a:pt x="189913" y="217214"/>
                  </a:lnTo>
                  <a:lnTo>
                    <a:pt x="186826" y="233696"/>
                  </a:lnTo>
                  <a:lnTo>
                    <a:pt x="183619" y="232627"/>
                  </a:lnTo>
                  <a:lnTo>
                    <a:pt x="154927" y="287361"/>
                  </a:lnTo>
                  <a:lnTo>
                    <a:pt x="132881" y="337767"/>
                  </a:lnTo>
                  <a:lnTo>
                    <a:pt x="112478" y="388808"/>
                  </a:lnTo>
                  <a:lnTo>
                    <a:pt x="94063" y="440634"/>
                  </a:lnTo>
                  <a:lnTo>
                    <a:pt x="77506" y="493471"/>
                  </a:lnTo>
                  <a:lnTo>
                    <a:pt x="62794" y="546866"/>
                  </a:lnTo>
                  <a:lnTo>
                    <a:pt x="49930" y="600756"/>
                  </a:lnTo>
                  <a:lnTo>
                    <a:pt x="38915" y="655076"/>
                  </a:lnTo>
                  <a:lnTo>
                    <a:pt x="29527" y="710236"/>
                  </a:lnTo>
                  <a:lnTo>
                    <a:pt x="21863" y="765657"/>
                  </a:lnTo>
                  <a:lnTo>
                    <a:pt x="15882" y="821278"/>
                  </a:lnTo>
                  <a:lnTo>
                    <a:pt x="11546" y="877040"/>
                  </a:lnTo>
                  <a:lnTo>
                    <a:pt x="5911" y="972211"/>
                  </a:lnTo>
                  <a:lnTo>
                    <a:pt x="3479" y="1019904"/>
                  </a:lnTo>
                  <a:lnTo>
                    <a:pt x="1467" y="1067598"/>
                  </a:lnTo>
                  <a:lnTo>
                    <a:pt x="0" y="1115242"/>
                  </a:lnTo>
                  <a:lnTo>
                    <a:pt x="2141" y="1140982"/>
                  </a:lnTo>
                  <a:lnTo>
                    <a:pt x="21258" y="1185652"/>
                  </a:lnTo>
                  <a:lnTo>
                    <a:pt x="53237" y="1223879"/>
                  </a:lnTo>
                  <a:lnTo>
                    <a:pt x="88624" y="1256445"/>
                  </a:lnTo>
                  <a:lnTo>
                    <a:pt x="147027" y="1297866"/>
                  </a:lnTo>
                  <a:lnTo>
                    <a:pt x="189158" y="1320237"/>
                  </a:lnTo>
                  <a:lnTo>
                    <a:pt x="233331" y="1338196"/>
                  </a:lnTo>
                  <a:lnTo>
                    <a:pt x="278966" y="1351500"/>
                  </a:lnTo>
                  <a:lnTo>
                    <a:pt x="325561" y="1360003"/>
                  </a:lnTo>
                  <a:lnTo>
                    <a:pt x="372798" y="1363692"/>
                  </a:lnTo>
                  <a:lnTo>
                    <a:pt x="385404" y="1364043"/>
                  </a:lnTo>
                  <a:lnTo>
                    <a:pt x="397967" y="1365056"/>
                  </a:lnTo>
                  <a:lnTo>
                    <a:pt x="410128" y="1367632"/>
                  </a:lnTo>
                  <a:lnTo>
                    <a:pt x="421532" y="1372676"/>
                  </a:lnTo>
                  <a:lnTo>
                    <a:pt x="431648" y="1379570"/>
                  </a:lnTo>
                  <a:lnTo>
                    <a:pt x="450751" y="1394963"/>
                  </a:lnTo>
                  <a:lnTo>
                    <a:pt x="460857" y="1401978"/>
                  </a:lnTo>
                  <a:lnTo>
                    <a:pt x="505082" y="1420250"/>
                  </a:lnTo>
                  <a:lnTo>
                    <a:pt x="552355" y="1428269"/>
                  </a:lnTo>
                  <a:lnTo>
                    <a:pt x="602906" y="1430916"/>
                  </a:lnTo>
                  <a:lnTo>
                    <a:pt x="628404" y="1430405"/>
                  </a:lnTo>
                  <a:lnTo>
                    <a:pt x="676948" y="1423293"/>
                  </a:lnTo>
                  <a:lnTo>
                    <a:pt x="717669" y="1399311"/>
                  </a:lnTo>
                  <a:lnTo>
                    <a:pt x="733836" y="1366045"/>
                  </a:lnTo>
                  <a:lnTo>
                    <a:pt x="740251" y="1355137"/>
                  </a:lnTo>
                  <a:lnTo>
                    <a:pt x="795199" y="1343487"/>
                  </a:lnTo>
                  <a:lnTo>
                    <a:pt x="837756" y="1330577"/>
                  </a:lnTo>
                  <a:lnTo>
                    <a:pt x="895936" y="1309255"/>
                  </a:lnTo>
                  <a:lnTo>
                    <a:pt x="925795" y="1297190"/>
                  </a:lnTo>
                  <a:lnTo>
                    <a:pt x="971680" y="1285554"/>
                  </a:lnTo>
                  <a:lnTo>
                    <a:pt x="1016068" y="1269483"/>
                  </a:lnTo>
                  <a:lnTo>
                    <a:pt x="1058498" y="1248880"/>
                  </a:lnTo>
                  <a:lnTo>
                    <a:pt x="1098510" y="1223648"/>
                  </a:lnTo>
                  <a:lnTo>
                    <a:pt x="1135487" y="1194652"/>
                  </a:lnTo>
                  <a:lnTo>
                    <a:pt x="1169579" y="1162353"/>
                  </a:lnTo>
                  <a:lnTo>
                    <a:pt x="1200462" y="1126969"/>
                  </a:lnTo>
                  <a:lnTo>
                    <a:pt x="1227818" y="1088719"/>
                  </a:lnTo>
                  <a:lnTo>
                    <a:pt x="1239178" y="1069630"/>
                  </a:lnTo>
                  <a:lnTo>
                    <a:pt x="1246732" y="1061589"/>
                  </a:lnTo>
                  <a:lnTo>
                    <a:pt x="1256470" y="1057919"/>
                  </a:lnTo>
                  <a:lnTo>
                    <a:pt x="1262728" y="1058066"/>
                  </a:lnTo>
                  <a:lnTo>
                    <a:pt x="1275316" y="1059483"/>
                  </a:lnTo>
                  <a:lnTo>
                    <a:pt x="1281684" y="1059630"/>
                  </a:lnTo>
                  <a:lnTo>
                    <a:pt x="1323744" y="1039409"/>
                  </a:lnTo>
                  <a:lnTo>
                    <a:pt x="1358178" y="1001292"/>
                  </a:lnTo>
                  <a:lnTo>
                    <a:pt x="1406224" y="936947"/>
                  </a:lnTo>
                  <a:lnTo>
                    <a:pt x="1430098" y="890239"/>
                  </a:lnTo>
                  <a:lnTo>
                    <a:pt x="1443849" y="840242"/>
                  </a:lnTo>
                  <a:lnTo>
                    <a:pt x="1443885" y="787438"/>
                  </a:lnTo>
                  <a:lnTo>
                    <a:pt x="1429296" y="743724"/>
                  </a:lnTo>
                  <a:lnTo>
                    <a:pt x="1401210" y="707468"/>
                  </a:lnTo>
                  <a:lnTo>
                    <a:pt x="1363101" y="683400"/>
                  </a:lnTo>
                  <a:lnTo>
                    <a:pt x="1318443" y="676251"/>
                  </a:lnTo>
                  <a:lnTo>
                    <a:pt x="1277576" y="650283"/>
                  </a:lnTo>
                  <a:lnTo>
                    <a:pt x="1238798" y="621466"/>
                  </a:lnTo>
                  <a:lnTo>
                    <a:pt x="1202098" y="590062"/>
                  </a:lnTo>
                  <a:lnTo>
                    <a:pt x="1167463" y="556333"/>
                  </a:lnTo>
                  <a:lnTo>
                    <a:pt x="1134880" y="520539"/>
                  </a:lnTo>
                  <a:lnTo>
                    <a:pt x="1104339" y="482941"/>
                  </a:lnTo>
                  <a:lnTo>
                    <a:pt x="1075826" y="443802"/>
                  </a:lnTo>
                  <a:lnTo>
                    <a:pt x="1049330" y="403382"/>
                  </a:lnTo>
                  <a:lnTo>
                    <a:pt x="1019304" y="352605"/>
                  </a:lnTo>
                  <a:lnTo>
                    <a:pt x="991830" y="300358"/>
                  </a:lnTo>
                  <a:lnTo>
                    <a:pt x="986170" y="295535"/>
                  </a:lnTo>
                  <a:lnTo>
                    <a:pt x="978609" y="295323"/>
                  </a:lnTo>
                  <a:lnTo>
                    <a:pt x="972210" y="299055"/>
                  </a:lnTo>
                  <a:lnTo>
                    <a:pt x="970038" y="306062"/>
                  </a:lnTo>
                  <a:lnTo>
                    <a:pt x="986271" y="431722"/>
                  </a:lnTo>
                  <a:lnTo>
                    <a:pt x="990217" y="456623"/>
                  </a:lnTo>
                  <a:lnTo>
                    <a:pt x="993142" y="484952"/>
                  </a:lnTo>
                  <a:lnTo>
                    <a:pt x="989857" y="511713"/>
                  </a:lnTo>
                  <a:lnTo>
                    <a:pt x="975170" y="531912"/>
                  </a:lnTo>
                  <a:lnTo>
                    <a:pt x="952280" y="540158"/>
                  </a:lnTo>
                  <a:lnTo>
                    <a:pt x="928833" y="536922"/>
                  </a:lnTo>
                  <a:lnTo>
                    <a:pt x="887948" y="511039"/>
                  </a:lnTo>
                  <a:lnTo>
                    <a:pt x="851641" y="470579"/>
                  </a:lnTo>
                  <a:lnTo>
                    <a:pt x="820612" y="425840"/>
                  </a:lnTo>
                  <a:lnTo>
                    <a:pt x="791094" y="370652"/>
                  </a:lnTo>
                  <a:lnTo>
                    <a:pt x="769099" y="312122"/>
                  </a:lnTo>
                  <a:lnTo>
                    <a:pt x="763162" y="304631"/>
                  </a:lnTo>
                  <a:lnTo>
                    <a:pt x="754140" y="302854"/>
                  </a:lnTo>
                  <a:lnTo>
                    <a:pt x="746081" y="306558"/>
                  </a:lnTo>
                  <a:lnTo>
                    <a:pt x="743031" y="315509"/>
                  </a:lnTo>
                  <a:lnTo>
                    <a:pt x="761401" y="567631"/>
                  </a:lnTo>
                  <a:lnTo>
                    <a:pt x="744941" y="559981"/>
                  </a:lnTo>
                  <a:lnTo>
                    <a:pt x="729558" y="550544"/>
                  </a:lnTo>
                  <a:lnTo>
                    <a:pt x="715294" y="539380"/>
                  </a:lnTo>
                  <a:lnTo>
                    <a:pt x="702191" y="526546"/>
                  </a:lnTo>
                  <a:lnTo>
                    <a:pt x="695752" y="522608"/>
                  </a:lnTo>
                  <a:lnTo>
                    <a:pt x="688836" y="522979"/>
                  </a:lnTo>
                  <a:lnTo>
                    <a:pt x="682721" y="526689"/>
                  </a:lnTo>
                  <a:lnTo>
                    <a:pt x="678688" y="532767"/>
                  </a:lnTo>
                  <a:lnTo>
                    <a:pt x="666073" y="565064"/>
                  </a:lnTo>
                  <a:lnTo>
                    <a:pt x="641497" y="520302"/>
                  </a:lnTo>
                  <a:lnTo>
                    <a:pt x="620785" y="473589"/>
                  </a:lnTo>
                  <a:lnTo>
                    <a:pt x="603156" y="425509"/>
                  </a:lnTo>
                  <a:lnTo>
                    <a:pt x="587832" y="376646"/>
                  </a:lnTo>
                  <a:lnTo>
                    <a:pt x="574477" y="328208"/>
                  </a:lnTo>
                  <a:lnTo>
                    <a:pt x="562638" y="279394"/>
                  </a:lnTo>
                  <a:lnTo>
                    <a:pt x="552347" y="230255"/>
                  </a:lnTo>
                  <a:lnTo>
                    <a:pt x="543634" y="180843"/>
                  </a:lnTo>
                  <a:lnTo>
                    <a:pt x="532233" y="99213"/>
                  </a:lnTo>
                  <a:lnTo>
                    <a:pt x="526511" y="67620"/>
                  </a:lnTo>
                  <a:lnTo>
                    <a:pt x="518108" y="36762"/>
                  </a:lnTo>
                  <a:lnTo>
                    <a:pt x="505760" y="6973"/>
                  </a:lnTo>
                  <a:lnTo>
                    <a:pt x="499502" y="1038"/>
                  </a:lnTo>
                  <a:lnTo>
                    <a:pt x="491140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8714" y="5498123"/>
              <a:ext cx="132904" cy="1475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01573" y="5505251"/>
              <a:ext cx="124926" cy="18323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97087" y="5776932"/>
              <a:ext cx="694055" cy="272415"/>
            </a:xfrm>
            <a:custGeom>
              <a:avLst/>
              <a:gdLst/>
              <a:ahLst/>
              <a:cxnLst/>
              <a:rect l="l" t="t" r="r" b="b"/>
              <a:pathLst>
                <a:path w="694054" h="272414">
                  <a:moveTo>
                    <a:pt x="249102" y="0"/>
                  </a:moveTo>
                  <a:lnTo>
                    <a:pt x="204128" y="5079"/>
                  </a:lnTo>
                  <a:lnTo>
                    <a:pt x="158816" y="27734"/>
                  </a:lnTo>
                  <a:lnTo>
                    <a:pt x="154967" y="32439"/>
                  </a:lnTo>
                  <a:lnTo>
                    <a:pt x="146200" y="30942"/>
                  </a:lnTo>
                  <a:lnTo>
                    <a:pt x="142993" y="28803"/>
                  </a:lnTo>
                  <a:lnTo>
                    <a:pt x="135081" y="27306"/>
                  </a:lnTo>
                  <a:lnTo>
                    <a:pt x="130591" y="27520"/>
                  </a:lnTo>
                  <a:lnTo>
                    <a:pt x="90156" y="44885"/>
                  </a:lnTo>
                  <a:lnTo>
                    <a:pt x="51707" y="75908"/>
                  </a:lnTo>
                  <a:lnTo>
                    <a:pt x="21828" y="114569"/>
                  </a:lnTo>
                  <a:lnTo>
                    <a:pt x="8107" y="155390"/>
                  </a:lnTo>
                  <a:lnTo>
                    <a:pt x="2352" y="160096"/>
                  </a:lnTo>
                  <a:lnTo>
                    <a:pt x="0" y="169293"/>
                  </a:lnTo>
                  <a:lnTo>
                    <a:pt x="6183" y="175282"/>
                  </a:lnTo>
                  <a:lnTo>
                    <a:pt x="7252" y="178704"/>
                  </a:lnTo>
                  <a:lnTo>
                    <a:pt x="10673" y="180629"/>
                  </a:lnTo>
                  <a:lnTo>
                    <a:pt x="14308" y="180843"/>
                  </a:lnTo>
                  <a:lnTo>
                    <a:pt x="44962" y="202270"/>
                  </a:lnTo>
                  <a:lnTo>
                    <a:pt x="61057" y="211265"/>
                  </a:lnTo>
                  <a:lnTo>
                    <a:pt x="79292" y="216974"/>
                  </a:lnTo>
                  <a:lnTo>
                    <a:pt x="99405" y="219159"/>
                  </a:lnTo>
                  <a:lnTo>
                    <a:pt x="119615" y="219380"/>
                  </a:lnTo>
                  <a:lnTo>
                    <a:pt x="139865" y="219199"/>
                  </a:lnTo>
                  <a:lnTo>
                    <a:pt x="160099" y="220181"/>
                  </a:lnTo>
                  <a:lnTo>
                    <a:pt x="202384" y="239750"/>
                  </a:lnTo>
                  <a:lnTo>
                    <a:pt x="217599" y="262091"/>
                  </a:lnTo>
                  <a:lnTo>
                    <a:pt x="223201" y="267788"/>
                  </a:lnTo>
                  <a:lnTo>
                    <a:pt x="229865" y="271259"/>
                  </a:lnTo>
                  <a:lnTo>
                    <a:pt x="237286" y="272285"/>
                  </a:lnTo>
                  <a:lnTo>
                    <a:pt x="245164" y="270645"/>
                  </a:lnTo>
                  <a:lnTo>
                    <a:pt x="253346" y="265643"/>
                  </a:lnTo>
                  <a:lnTo>
                    <a:pt x="259143" y="258537"/>
                  </a:lnTo>
                  <a:lnTo>
                    <a:pt x="263296" y="250107"/>
                  </a:lnTo>
                  <a:lnTo>
                    <a:pt x="266546" y="241137"/>
                  </a:lnTo>
                  <a:lnTo>
                    <a:pt x="281571" y="208117"/>
                  </a:lnTo>
                  <a:lnTo>
                    <a:pt x="328285" y="153396"/>
                  </a:lnTo>
                  <a:lnTo>
                    <a:pt x="373181" y="126319"/>
                  </a:lnTo>
                  <a:lnTo>
                    <a:pt x="400363" y="117336"/>
                  </a:lnTo>
                  <a:lnTo>
                    <a:pt x="414244" y="113486"/>
                  </a:lnTo>
                  <a:lnTo>
                    <a:pt x="420231" y="108780"/>
                  </a:lnTo>
                  <a:lnTo>
                    <a:pt x="427928" y="105358"/>
                  </a:lnTo>
                  <a:lnTo>
                    <a:pt x="437273" y="103249"/>
                  </a:lnTo>
                  <a:lnTo>
                    <a:pt x="446718" y="104048"/>
                  </a:lnTo>
                  <a:lnTo>
                    <a:pt x="456283" y="105448"/>
                  </a:lnTo>
                  <a:lnTo>
                    <a:pt x="465989" y="105144"/>
                  </a:lnTo>
                  <a:lnTo>
                    <a:pt x="476736" y="101992"/>
                  </a:lnTo>
                  <a:lnTo>
                    <a:pt x="487248" y="97578"/>
                  </a:lnTo>
                  <a:lnTo>
                    <a:pt x="507880" y="88247"/>
                  </a:lnTo>
                  <a:lnTo>
                    <a:pt x="530555" y="81810"/>
                  </a:lnTo>
                  <a:lnTo>
                    <a:pt x="574307" y="85058"/>
                  </a:lnTo>
                  <a:lnTo>
                    <a:pt x="613279" y="111815"/>
                  </a:lnTo>
                  <a:lnTo>
                    <a:pt x="638657" y="151967"/>
                  </a:lnTo>
                  <a:lnTo>
                    <a:pt x="647256" y="174213"/>
                  </a:lnTo>
                  <a:lnTo>
                    <a:pt x="652618" y="181612"/>
                  </a:lnTo>
                  <a:lnTo>
                    <a:pt x="682686" y="151025"/>
                  </a:lnTo>
                  <a:lnTo>
                    <a:pt x="693925" y="102972"/>
                  </a:lnTo>
                  <a:lnTo>
                    <a:pt x="693210" y="77980"/>
                  </a:lnTo>
                  <a:lnTo>
                    <a:pt x="678352" y="37920"/>
                  </a:lnTo>
                  <a:lnTo>
                    <a:pt x="646187" y="10213"/>
                  </a:lnTo>
                  <a:lnTo>
                    <a:pt x="597445" y="1229"/>
                  </a:lnTo>
                  <a:lnTo>
                    <a:pt x="572594" y="3776"/>
                  </a:lnTo>
                  <a:lnTo>
                    <a:pt x="548061" y="8929"/>
                  </a:lnTo>
                  <a:lnTo>
                    <a:pt x="438620" y="37145"/>
                  </a:lnTo>
                  <a:lnTo>
                    <a:pt x="377057" y="52331"/>
                  </a:lnTo>
                  <a:lnTo>
                    <a:pt x="368931" y="52973"/>
                  </a:lnTo>
                  <a:lnTo>
                    <a:pt x="359309" y="56395"/>
                  </a:lnTo>
                  <a:lnTo>
                    <a:pt x="355033" y="58748"/>
                  </a:lnTo>
                  <a:lnTo>
                    <a:pt x="351843" y="54470"/>
                  </a:lnTo>
                  <a:lnTo>
                    <a:pt x="345429" y="47626"/>
                  </a:lnTo>
                  <a:lnTo>
                    <a:pt x="340725" y="42064"/>
                  </a:lnTo>
                  <a:lnTo>
                    <a:pt x="335379" y="36931"/>
                  </a:lnTo>
                  <a:lnTo>
                    <a:pt x="303006" y="14524"/>
                  </a:lnTo>
                  <a:lnTo>
                    <a:pt x="271557" y="3094"/>
                  </a:lnTo>
                  <a:lnTo>
                    <a:pt x="249102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79340" y="4732828"/>
              <a:ext cx="94687" cy="980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69744" y="4735534"/>
              <a:ext cx="73102" cy="9170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814534" y="3913492"/>
              <a:ext cx="1237615" cy="850265"/>
            </a:xfrm>
            <a:custGeom>
              <a:avLst/>
              <a:gdLst/>
              <a:ahLst/>
              <a:cxnLst/>
              <a:rect l="l" t="t" r="r" b="b"/>
              <a:pathLst>
                <a:path w="1237614" h="850264">
                  <a:moveTo>
                    <a:pt x="639127" y="837450"/>
                  </a:moveTo>
                  <a:lnTo>
                    <a:pt x="638060" y="836599"/>
                  </a:lnTo>
                  <a:lnTo>
                    <a:pt x="605472" y="818705"/>
                  </a:lnTo>
                  <a:lnTo>
                    <a:pt x="567994" y="812393"/>
                  </a:lnTo>
                  <a:lnTo>
                    <a:pt x="529475" y="815619"/>
                  </a:lnTo>
                  <a:lnTo>
                    <a:pt x="493763" y="826325"/>
                  </a:lnTo>
                  <a:lnTo>
                    <a:pt x="486740" y="833043"/>
                  </a:lnTo>
                  <a:lnTo>
                    <a:pt x="485990" y="841844"/>
                  </a:lnTo>
                  <a:lnTo>
                    <a:pt x="490728" y="848715"/>
                  </a:lnTo>
                  <a:lnTo>
                    <a:pt x="500176" y="849642"/>
                  </a:lnTo>
                  <a:lnTo>
                    <a:pt x="534517" y="844702"/>
                  </a:lnTo>
                  <a:lnTo>
                    <a:pt x="569175" y="845426"/>
                  </a:lnTo>
                  <a:lnTo>
                    <a:pt x="603592" y="845731"/>
                  </a:lnTo>
                  <a:lnTo>
                    <a:pt x="637209" y="839597"/>
                  </a:lnTo>
                  <a:lnTo>
                    <a:pt x="638492" y="839165"/>
                  </a:lnTo>
                  <a:lnTo>
                    <a:pt x="639127" y="837450"/>
                  </a:lnTo>
                  <a:close/>
                </a:path>
                <a:path w="1237614" h="850264">
                  <a:moveTo>
                    <a:pt x="1237348" y="631977"/>
                  </a:moveTo>
                  <a:lnTo>
                    <a:pt x="1232522" y="621284"/>
                  </a:lnTo>
                  <a:lnTo>
                    <a:pt x="1219898" y="608520"/>
                  </a:lnTo>
                  <a:lnTo>
                    <a:pt x="1205661" y="597992"/>
                  </a:lnTo>
                  <a:lnTo>
                    <a:pt x="1175448" y="578739"/>
                  </a:lnTo>
                  <a:lnTo>
                    <a:pt x="1157084" y="565137"/>
                  </a:lnTo>
                  <a:lnTo>
                    <a:pt x="1122870" y="535038"/>
                  </a:lnTo>
                  <a:lnTo>
                    <a:pt x="1082636" y="489534"/>
                  </a:lnTo>
                  <a:lnTo>
                    <a:pt x="1059662" y="458050"/>
                  </a:lnTo>
                  <a:lnTo>
                    <a:pt x="1039368" y="424561"/>
                  </a:lnTo>
                  <a:lnTo>
                    <a:pt x="1023023" y="389661"/>
                  </a:lnTo>
                  <a:lnTo>
                    <a:pt x="1019784" y="364528"/>
                  </a:lnTo>
                  <a:lnTo>
                    <a:pt x="1012266" y="314261"/>
                  </a:lnTo>
                  <a:lnTo>
                    <a:pt x="1008062" y="289128"/>
                  </a:lnTo>
                  <a:lnTo>
                    <a:pt x="998359" y="274688"/>
                  </a:lnTo>
                  <a:lnTo>
                    <a:pt x="982332" y="273558"/>
                  </a:lnTo>
                  <a:lnTo>
                    <a:pt x="968121" y="283286"/>
                  </a:lnTo>
                  <a:lnTo>
                    <a:pt x="963815" y="301434"/>
                  </a:lnTo>
                  <a:lnTo>
                    <a:pt x="970407" y="348399"/>
                  </a:lnTo>
                  <a:lnTo>
                    <a:pt x="975588" y="395427"/>
                  </a:lnTo>
                  <a:lnTo>
                    <a:pt x="979474" y="442531"/>
                  </a:lnTo>
                  <a:lnTo>
                    <a:pt x="982141" y="489724"/>
                  </a:lnTo>
                  <a:lnTo>
                    <a:pt x="983703" y="537032"/>
                  </a:lnTo>
                  <a:lnTo>
                    <a:pt x="939469" y="531152"/>
                  </a:lnTo>
                  <a:lnTo>
                    <a:pt x="894994" y="528091"/>
                  </a:lnTo>
                  <a:lnTo>
                    <a:pt x="850353" y="528116"/>
                  </a:lnTo>
                  <a:lnTo>
                    <a:pt x="805637" y="531482"/>
                  </a:lnTo>
                  <a:lnTo>
                    <a:pt x="741514" y="538149"/>
                  </a:lnTo>
                  <a:lnTo>
                    <a:pt x="705612" y="544296"/>
                  </a:lnTo>
                  <a:lnTo>
                    <a:pt x="699833" y="536816"/>
                  </a:lnTo>
                  <a:lnTo>
                    <a:pt x="690626" y="529234"/>
                  </a:lnTo>
                  <a:lnTo>
                    <a:pt x="678776" y="525335"/>
                  </a:lnTo>
                  <a:lnTo>
                    <a:pt x="666762" y="526008"/>
                  </a:lnTo>
                  <a:lnTo>
                    <a:pt x="657072" y="532130"/>
                  </a:lnTo>
                  <a:lnTo>
                    <a:pt x="655574" y="530415"/>
                  </a:lnTo>
                  <a:lnTo>
                    <a:pt x="653021" y="528916"/>
                  </a:lnTo>
                  <a:lnTo>
                    <a:pt x="649173" y="527418"/>
                  </a:lnTo>
                  <a:lnTo>
                    <a:pt x="644258" y="523138"/>
                  </a:lnTo>
                  <a:lnTo>
                    <a:pt x="638911" y="519722"/>
                  </a:lnTo>
                  <a:lnTo>
                    <a:pt x="632714" y="517156"/>
                  </a:lnTo>
                  <a:lnTo>
                    <a:pt x="621880" y="513689"/>
                  </a:lnTo>
                  <a:lnTo>
                    <a:pt x="611466" y="514769"/>
                  </a:lnTo>
                  <a:lnTo>
                    <a:pt x="602386" y="519836"/>
                  </a:lnTo>
                  <a:lnTo>
                    <a:pt x="595528" y="528281"/>
                  </a:lnTo>
                  <a:lnTo>
                    <a:pt x="572173" y="481406"/>
                  </a:lnTo>
                  <a:lnTo>
                    <a:pt x="552119" y="433108"/>
                  </a:lnTo>
                  <a:lnTo>
                    <a:pt x="535178" y="383578"/>
                  </a:lnTo>
                  <a:lnTo>
                    <a:pt x="521157" y="333044"/>
                  </a:lnTo>
                  <a:lnTo>
                    <a:pt x="509854" y="281698"/>
                  </a:lnTo>
                  <a:lnTo>
                    <a:pt x="501078" y="229781"/>
                  </a:lnTo>
                  <a:lnTo>
                    <a:pt x="494639" y="177495"/>
                  </a:lnTo>
                  <a:lnTo>
                    <a:pt x="490334" y="125044"/>
                  </a:lnTo>
                  <a:lnTo>
                    <a:pt x="487972" y="72644"/>
                  </a:lnTo>
                  <a:lnTo>
                    <a:pt x="487349" y="20523"/>
                  </a:lnTo>
                  <a:lnTo>
                    <a:pt x="481215" y="4851"/>
                  </a:lnTo>
                  <a:lnTo>
                    <a:pt x="445033" y="20523"/>
                  </a:lnTo>
                  <a:lnTo>
                    <a:pt x="439077" y="67411"/>
                  </a:lnTo>
                  <a:lnTo>
                    <a:pt x="433489" y="114350"/>
                  </a:lnTo>
                  <a:lnTo>
                    <a:pt x="428383" y="161328"/>
                  </a:lnTo>
                  <a:lnTo>
                    <a:pt x="423862" y="208368"/>
                  </a:lnTo>
                  <a:lnTo>
                    <a:pt x="420039" y="255485"/>
                  </a:lnTo>
                  <a:lnTo>
                    <a:pt x="417042" y="302679"/>
                  </a:lnTo>
                  <a:lnTo>
                    <a:pt x="414121" y="373354"/>
                  </a:lnTo>
                  <a:lnTo>
                    <a:pt x="413524" y="408698"/>
                  </a:lnTo>
                  <a:lnTo>
                    <a:pt x="413613" y="444017"/>
                  </a:lnTo>
                  <a:lnTo>
                    <a:pt x="415353" y="495655"/>
                  </a:lnTo>
                  <a:lnTo>
                    <a:pt x="415937" y="521538"/>
                  </a:lnTo>
                  <a:lnTo>
                    <a:pt x="415328" y="547293"/>
                  </a:lnTo>
                  <a:lnTo>
                    <a:pt x="372110" y="530987"/>
                  </a:lnTo>
                  <a:lnTo>
                    <a:pt x="327139" y="519163"/>
                  </a:lnTo>
                  <a:lnTo>
                    <a:pt x="281216" y="512495"/>
                  </a:lnTo>
                  <a:lnTo>
                    <a:pt x="235165" y="511606"/>
                  </a:lnTo>
                  <a:lnTo>
                    <a:pt x="189801" y="517156"/>
                  </a:lnTo>
                  <a:lnTo>
                    <a:pt x="185801" y="493801"/>
                  </a:lnTo>
                  <a:lnTo>
                    <a:pt x="175171" y="447446"/>
                  </a:lnTo>
                  <a:lnTo>
                    <a:pt x="165468" y="388366"/>
                  </a:lnTo>
                  <a:lnTo>
                    <a:pt x="160083" y="315785"/>
                  </a:lnTo>
                  <a:lnTo>
                    <a:pt x="159664" y="279323"/>
                  </a:lnTo>
                  <a:lnTo>
                    <a:pt x="171208" y="248196"/>
                  </a:lnTo>
                  <a:lnTo>
                    <a:pt x="175272" y="237972"/>
                  </a:lnTo>
                  <a:lnTo>
                    <a:pt x="174536" y="226225"/>
                  </a:lnTo>
                  <a:lnTo>
                    <a:pt x="165658" y="218655"/>
                  </a:lnTo>
                  <a:lnTo>
                    <a:pt x="154051" y="217551"/>
                  </a:lnTo>
                  <a:lnTo>
                    <a:pt x="145122" y="225145"/>
                  </a:lnTo>
                  <a:lnTo>
                    <a:pt x="134645" y="248843"/>
                  </a:lnTo>
                  <a:lnTo>
                    <a:pt x="128231" y="251345"/>
                  </a:lnTo>
                  <a:lnTo>
                    <a:pt x="122910" y="256870"/>
                  </a:lnTo>
                  <a:lnTo>
                    <a:pt x="119913" y="282359"/>
                  </a:lnTo>
                  <a:lnTo>
                    <a:pt x="101295" y="327075"/>
                  </a:lnTo>
                  <a:lnTo>
                    <a:pt x="83680" y="372059"/>
                  </a:lnTo>
                  <a:lnTo>
                    <a:pt x="67183" y="417512"/>
                  </a:lnTo>
                  <a:lnTo>
                    <a:pt x="51943" y="463626"/>
                  </a:lnTo>
                  <a:lnTo>
                    <a:pt x="36906" y="512178"/>
                  </a:lnTo>
                  <a:lnTo>
                    <a:pt x="22783" y="561975"/>
                  </a:lnTo>
                  <a:lnTo>
                    <a:pt x="10985" y="612546"/>
                  </a:lnTo>
                  <a:lnTo>
                    <a:pt x="2921" y="663409"/>
                  </a:lnTo>
                  <a:lnTo>
                    <a:pt x="0" y="714070"/>
                  </a:lnTo>
                  <a:lnTo>
                    <a:pt x="3797" y="724395"/>
                  </a:lnTo>
                  <a:lnTo>
                    <a:pt x="12573" y="728459"/>
                  </a:lnTo>
                  <a:lnTo>
                    <a:pt x="22440" y="726351"/>
                  </a:lnTo>
                  <a:lnTo>
                    <a:pt x="29489" y="718134"/>
                  </a:lnTo>
                  <a:lnTo>
                    <a:pt x="45808" y="670979"/>
                  </a:lnTo>
                  <a:lnTo>
                    <a:pt x="59397" y="622554"/>
                  </a:lnTo>
                  <a:lnTo>
                    <a:pt x="83350" y="524370"/>
                  </a:lnTo>
                  <a:lnTo>
                    <a:pt x="96177" y="475869"/>
                  </a:lnTo>
                  <a:lnTo>
                    <a:pt x="117995" y="403199"/>
                  </a:lnTo>
                  <a:lnTo>
                    <a:pt x="120980" y="434390"/>
                  </a:lnTo>
                  <a:lnTo>
                    <a:pt x="124688" y="461251"/>
                  </a:lnTo>
                  <a:lnTo>
                    <a:pt x="129501" y="488111"/>
                  </a:lnTo>
                  <a:lnTo>
                    <a:pt x="136512" y="514261"/>
                  </a:lnTo>
                  <a:lnTo>
                    <a:pt x="146837" y="538949"/>
                  </a:lnTo>
                  <a:lnTo>
                    <a:pt x="146900" y="545604"/>
                  </a:lnTo>
                  <a:lnTo>
                    <a:pt x="149275" y="551865"/>
                  </a:lnTo>
                  <a:lnTo>
                    <a:pt x="153847" y="556971"/>
                  </a:lnTo>
                  <a:lnTo>
                    <a:pt x="160528" y="560133"/>
                  </a:lnTo>
                  <a:lnTo>
                    <a:pt x="165442" y="566331"/>
                  </a:lnTo>
                  <a:lnTo>
                    <a:pt x="168224" y="569112"/>
                  </a:lnTo>
                  <a:lnTo>
                    <a:pt x="174599" y="572820"/>
                  </a:lnTo>
                  <a:lnTo>
                    <a:pt x="181127" y="572160"/>
                  </a:lnTo>
                  <a:lnTo>
                    <a:pt x="186639" y="568210"/>
                  </a:lnTo>
                  <a:lnTo>
                    <a:pt x="190017" y="562051"/>
                  </a:lnTo>
                  <a:lnTo>
                    <a:pt x="238328" y="565708"/>
                  </a:lnTo>
                  <a:lnTo>
                    <a:pt x="285508" y="571411"/>
                  </a:lnTo>
                  <a:lnTo>
                    <a:pt x="331914" y="580148"/>
                  </a:lnTo>
                  <a:lnTo>
                    <a:pt x="377913" y="592874"/>
                  </a:lnTo>
                  <a:lnTo>
                    <a:pt x="423862" y="610590"/>
                  </a:lnTo>
                  <a:lnTo>
                    <a:pt x="438048" y="613689"/>
                  </a:lnTo>
                  <a:lnTo>
                    <a:pt x="467385" y="532599"/>
                  </a:lnTo>
                  <a:lnTo>
                    <a:pt x="467461" y="477342"/>
                  </a:lnTo>
                  <a:lnTo>
                    <a:pt x="464921" y="366471"/>
                  </a:lnTo>
                  <a:lnTo>
                    <a:pt x="465772" y="309981"/>
                  </a:lnTo>
                  <a:lnTo>
                    <a:pt x="475970" y="361505"/>
                  </a:lnTo>
                  <a:lnTo>
                    <a:pt x="489077" y="412267"/>
                  </a:lnTo>
                  <a:lnTo>
                    <a:pt x="505498" y="462140"/>
                  </a:lnTo>
                  <a:lnTo>
                    <a:pt x="525602" y="511048"/>
                  </a:lnTo>
                  <a:lnTo>
                    <a:pt x="549783" y="558850"/>
                  </a:lnTo>
                  <a:lnTo>
                    <a:pt x="578421" y="605459"/>
                  </a:lnTo>
                  <a:lnTo>
                    <a:pt x="605383" y="618121"/>
                  </a:lnTo>
                  <a:lnTo>
                    <a:pt x="618972" y="612368"/>
                  </a:lnTo>
                  <a:lnTo>
                    <a:pt x="628015" y="599033"/>
                  </a:lnTo>
                  <a:lnTo>
                    <a:pt x="633780" y="581736"/>
                  </a:lnTo>
                  <a:lnTo>
                    <a:pt x="641121" y="585800"/>
                  </a:lnTo>
                  <a:lnTo>
                    <a:pt x="648881" y="588784"/>
                  </a:lnTo>
                  <a:lnTo>
                    <a:pt x="657313" y="590334"/>
                  </a:lnTo>
                  <a:lnTo>
                    <a:pt x="666699" y="590067"/>
                  </a:lnTo>
                  <a:lnTo>
                    <a:pt x="671830" y="589216"/>
                  </a:lnTo>
                  <a:lnTo>
                    <a:pt x="674395" y="588365"/>
                  </a:lnTo>
                  <a:lnTo>
                    <a:pt x="679526" y="594969"/>
                  </a:lnTo>
                  <a:lnTo>
                    <a:pt x="689787" y="603732"/>
                  </a:lnTo>
                  <a:lnTo>
                    <a:pt x="702449" y="607568"/>
                  </a:lnTo>
                  <a:lnTo>
                    <a:pt x="714870" y="605116"/>
                  </a:lnTo>
                  <a:lnTo>
                    <a:pt x="724408" y="594969"/>
                  </a:lnTo>
                  <a:lnTo>
                    <a:pt x="730135" y="593496"/>
                  </a:lnTo>
                  <a:lnTo>
                    <a:pt x="762038" y="590715"/>
                  </a:lnTo>
                  <a:lnTo>
                    <a:pt x="783590" y="587184"/>
                  </a:lnTo>
                  <a:lnTo>
                    <a:pt x="805053" y="584085"/>
                  </a:lnTo>
                  <a:lnTo>
                    <a:pt x="826604" y="581634"/>
                  </a:lnTo>
                  <a:lnTo>
                    <a:pt x="848385" y="580021"/>
                  </a:lnTo>
                  <a:lnTo>
                    <a:pt x="887349" y="579399"/>
                  </a:lnTo>
                  <a:lnTo>
                    <a:pt x="926058" y="581304"/>
                  </a:lnTo>
                  <a:lnTo>
                    <a:pt x="964577" y="585609"/>
                  </a:lnTo>
                  <a:lnTo>
                    <a:pt x="1002944" y="592188"/>
                  </a:lnTo>
                  <a:lnTo>
                    <a:pt x="1014691" y="592175"/>
                  </a:lnTo>
                  <a:lnTo>
                    <a:pt x="1025093" y="587679"/>
                  </a:lnTo>
                  <a:lnTo>
                    <a:pt x="1032484" y="579310"/>
                  </a:lnTo>
                  <a:lnTo>
                    <a:pt x="1035215" y="567613"/>
                  </a:lnTo>
                  <a:lnTo>
                    <a:pt x="1034008" y="524586"/>
                  </a:lnTo>
                  <a:lnTo>
                    <a:pt x="1033297" y="510311"/>
                  </a:lnTo>
                  <a:lnTo>
                    <a:pt x="1039990" y="521131"/>
                  </a:lnTo>
                  <a:lnTo>
                    <a:pt x="1063434" y="552640"/>
                  </a:lnTo>
                  <a:lnTo>
                    <a:pt x="1114069" y="605243"/>
                  </a:lnTo>
                  <a:lnTo>
                    <a:pt x="1144917" y="629208"/>
                  </a:lnTo>
                  <a:lnTo>
                    <a:pt x="1178013" y="646950"/>
                  </a:lnTo>
                  <a:lnTo>
                    <a:pt x="1181404" y="655040"/>
                  </a:lnTo>
                  <a:lnTo>
                    <a:pt x="1190180" y="680085"/>
                  </a:lnTo>
                  <a:lnTo>
                    <a:pt x="1194003" y="688479"/>
                  </a:lnTo>
                  <a:lnTo>
                    <a:pt x="1200073" y="696683"/>
                  </a:lnTo>
                  <a:lnTo>
                    <a:pt x="1207985" y="701408"/>
                  </a:lnTo>
                  <a:lnTo>
                    <a:pt x="1217333" y="699338"/>
                  </a:lnTo>
                  <a:lnTo>
                    <a:pt x="1224800" y="690740"/>
                  </a:lnTo>
                  <a:lnTo>
                    <a:pt x="1226324" y="679945"/>
                  </a:lnTo>
                  <a:lnTo>
                    <a:pt x="1223352" y="667842"/>
                  </a:lnTo>
                  <a:lnTo>
                    <a:pt x="1217333" y="655269"/>
                  </a:lnTo>
                  <a:lnTo>
                    <a:pt x="1218412" y="655269"/>
                  </a:lnTo>
                  <a:lnTo>
                    <a:pt x="1229931" y="651675"/>
                  </a:lnTo>
                  <a:lnTo>
                    <a:pt x="1236357" y="643013"/>
                  </a:lnTo>
                  <a:lnTo>
                    <a:pt x="1237348" y="631977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59871" y="4719288"/>
              <a:ext cx="101368" cy="10763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775815" y="4796333"/>
              <a:ext cx="1172845" cy="466725"/>
            </a:xfrm>
            <a:custGeom>
              <a:avLst/>
              <a:gdLst/>
              <a:ahLst/>
              <a:cxnLst/>
              <a:rect l="l" t="t" r="r" b="b"/>
              <a:pathLst>
                <a:path w="1172845" h="466725">
                  <a:moveTo>
                    <a:pt x="39329" y="0"/>
                  </a:moveTo>
                  <a:lnTo>
                    <a:pt x="31953" y="1246"/>
                  </a:lnTo>
                  <a:lnTo>
                    <a:pt x="27603" y="7419"/>
                  </a:lnTo>
                  <a:lnTo>
                    <a:pt x="6488" y="103910"/>
                  </a:lnTo>
                  <a:lnTo>
                    <a:pt x="0" y="153318"/>
                  </a:lnTo>
                  <a:lnTo>
                    <a:pt x="2372" y="202005"/>
                  </a:lnTo>
                  <a:lnTo>
                    <a:pt x="36120" y="263480"/>
                  </a:lnTo>
                  <a:lnTo>
                    <a:pt x="93442" y="306347"/>
                  </a:lnTo>
                  <a:lnTo>
                    <a:pt x="138056" y="330408"/>
                  </a:lnTo>
                  <a:lnTo>
                    <a:pt x="185640" y="351138"/>
                  </a:lnTo>
                  <a:lnTo>
                    <a:pt x="235420" y="368606"/>
                  </a:lnTo>
                  <a:lnTo>
                    <a:pt x="286621" y="382885"/>
                  </a:lnTo>
                  <a:lnTo>
                    <a:pt x="338469" y="394043"/>
                  </a:lnTo>
                  <a:lnTo>
                    <a:pt x="390190" y="402153"/>
                  </a:lnTo>
                  <a:lnTo>
                    <a:pt x="441009" y="407285"/>
                  </a:lnTo>
                  <a:lnTo>
                    <a:pt x="441865" y="413470"/>
                  </a:lnTo>
                  <a:lnTo>
                    <a:pt x="486490" y="442305"/>
                  </a:lnTo>
                  <a:lnTo>
                    <a:pt x="556710" y="465218"/>
                  </a:lnTo>
                  <a:lnTo>
                    <a:pt x="594908" y="466729"/>
                  </a:lnTo>
                  <a:lnTo>
                    <a:pt x="630900" y="462952"/>
                  </a:lnTo>
                  <a:lnTo>
                    <a:pt x="668679" y="454804"/>
                  </a:lnTo>
                  <a:lnTo>
                    <a:pt x="732360" y="419459"/>
                  </a:lnTo>
                  <a:lnTo>
                    <a:pt x="738554" y="401367"/>
                  </a:lnTo>
                  <a:lnTo>
                    <a:pt x="737064" y="395521"/>
                  </a:lnTo>
                  <a:lnTo>
                    <a:pt x="763323" y="390993"/>
                  </a:lnTo>
                  <a:lnTo>
                    <a:pt x="815849" y="379851"/>
                  </a:lnTo>
                  <a:lnTo>
                    <a:pt x="892099" y="359833"/>
                  </a:lnTo>
                  <a:lnTo>
                    <a:pt x="942362" y="344805"/>
                  </a:lnTo>
                  <a:lnTo>
                    <a:pt x="992128" y="327397"/>
                  </a:lnTo>
                  <a:lnTo>
                    <a:pt x="1040507" y="306813"/>
                  </a:lnTo>
                  <a:lnTo>
                    <a:pt x="1086607" y="282258"/>
                  </a:lnTo>
                  <a:lnTo>
                    <a:pt x="1129540" y="252934"/>
                  </a:lnTo>
                  <a:lnTo>
                    <a:pt x="1168414" y="218046"/>
                  </a:lnTo>
                  <a:lnTo>
                    <a:pt x="1172263" y="213983"/>
                  </a:lnTo>
                  <a:lnTo>
                    <a:pt x="1166917" y="206069"/>
                  </a:lnTo>
                  <a:lnTo>
                    <a:pt x="1161571" y="209705"/>
                  </a:lnTo>
                  <a:lnTo>
                    <a:pt x="1120641" y="235849"/>
                  </a:lnTo>
                  <a:lnTo>
                    <a:pt x="1078530" y="259521"/>
                  </a:lnTo>
                  <a:lnTo>
                    <a:pt x="1035338" y="280780"/>
                  </a:lnTo>
                  <a:lnTo>
                    <a:pt x="991168" y="299689"/>
                  </a:lnTo>
                  <a:lnTo>
                    <a:pt x="946120" y="316308"/>
                  </a:lnTo>
                  <a:lnTo>
                    <a:pt x="900297" y="330697"/>
                  </a:lnTo>
                  <a:lnTo>
                    <a:pt x="853799" y="342918"/>
                  </a:lnTo>
                  <a:lnTo>
                    <a:pt x="806728" y="353031"/>
                  </a:lnTo>
                  <a:lnTo>
                    <a:pt x="759186" y="361097"/>
                  </a:lnTo>
                  <a:lnTo>
                    <a:pt x="711273" y="367176"/>
                  </a:lnTo>
                  <a:lnTo>
                    <a:pt x="663092" y="371331"/>
                  </a:lnTo>
                  <a:lnTo>
                    <a:pt x="614743" y="373620"/>
                  </a:lnTo>
                  <a:lnTo>
                    <a:pt x="566329" y="374106"/>
                  </a:lnTo>
                  <a:lnTo>
                    <a:pt x="517950" y="372849"/>
                  </a:lnTo>
                  <a:lnTo>
                    <a:pt x="471024" y="369798"/>
                  </a:lnTo>
                  <a:lnTo>
                    <a:pt x="423864" y="364676"/>
                  </a:lnTo>
                  <a:lnTo>
                    <a:pt x="376729" y="357478"/>
                  </a:lnTo>
                  <a:lnTo>
                    <a:pt x="329882" y="348201"/>
                  </a:lnTo>
                  <a:lnTo>
                    <a:pt x="283586" y="336839"/>
                  </a:lnTo>
                  <a:lnTo>
                    <a:pt x="238100" y="323388"/>
                  </a:lnTo>
                  <a:lnTo>
                    <a:pt x="193689" y="307844"/>
                  </a:lnTo>
                  <a:lnTo>
                    <a:pt x="150580" y="290540"/>
                  </a:lnTo>
                  <a:lnTo>
                    <a:pt x="105327" y="267197"/>
                  </a:lnTo>
                  <a:lnTo>
                    <a:pt x="67170" y="236434"/>
                  </a:lnTo>
                  <a:lnTo>
                    <a:pt x="45350" y="196871"/>
                  </a:lnTo>
                  <a:lnTo>
                    <a:pt x="41929" y="150823"/>
                  </a:lnTo>
                  <a:lnTo>
                    <a:pt x="44281" y="104293"/>
                  </a:lnTo>
                  <a:lnTo>
                    <a:pt x="45109" y="57166"/>
                  </a:lnTo>
                  <a:lnTo>
                    <a:pt x="46175" y="33654"/>
                  </a:lnTo>
                  <a:lnTo>
                    <a:pt x="48343" y="10199"/>
                  </a:lnTo>
                  <a:lnTo>
                    <a:pt x="46027" y="3158"/>
                  </a:lnTo>
                  <a:lnTo>
                    <a:pt x="39329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94865" y="5562782"/>
              <a:ext cx="143652" cy="8294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10219" y="5578071"/>
              <a:ext cx="100347" cy="10985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000912" y="5794935"/>
              <a:ext cx="367030" cy="244475"/>
            </a:xfrm>
            <a:custGeom>
              <a:avLst/>
              <a:gdLst/>
              <a:ahLst/>
              <a:cxnLst/>
              <a:rect l="l" t="t" r="r" b="b"/>
              <a:pathLst>
                <a:path w="367029" h="244475">
                  <a:moveTo>
                    <a:pt x="143946" y="0"/>
                  </a:moveTo>
                  <a:lnTo>
                    <a:pt x="109195" y="19493"/>
                  </a:lnTo>
                  <a:lnTo>
                    <a:pt x="101126" y="27056"/>
                  </a:lnTo>
                  <a:lnTo>
                    <a:pt x="96224" y="22721"/>
                  </a:lnTo>
                  <a:lnTo>
                    <a:pt x="90140" y="20452"/>
                  </a:lnTo>
                  <a:lnTo>
                    <a:pt x="83776" y="20950"/>
                  </a:lnTo>
                  <a:lnTo>
                    <a:pt x="78033" y="24917"/>
                  </a:lnTo>
                  <a:lnTo>
                    <a:pt x="48391" y="54182"/>
                  </a:lnTo>
                  <a:lnTo>
                    <a:pt x="17223" y="88585"/>
                  </a:lnTo>
                  <a:lnTo>
                    <a:pt x="0" y="126436"/>
                  </a:lnTo>
                  <a:lnTo>
                    <a:pt x="12193" y="166048"/>
                  </a:lnTo>
                  <a:lnTo>
                    <a:pt x="38364" y="187775"/>
                  </a:lnTo>
                  <a:lnTo>
                    <a:pt x="74191" y="203569"/>
                  </a:lnTo>
                  <a:lnTo>
                    <a:pt x="113863" y="211988"/>
                  </a:lnTo>
                  <a:lnTo>
                    <a:pt x="151570" y="211587"/>
                  </a:lnTo>
                  <a:lnTo>
                    <a:pt x="188543" y="201536"/>
                  </a:lnTo>
                  <a:lnTo>
                    <a:pt x="190681" y="199827"/>
                  </a:lnTo>
                  <a:lnTo>
                    <a:pt x="193631" y="207481"/>
                  </a:lnTo>
                  <a:lnTo>
                    <a:pt x="197443" y="214553"/>
                  </a:lnTo>
                  <a:lnTo>
                    <a:pt x="202258" y="220784"/>
                  </a:lnTo>
                  <a:lnTo>
                    <a:pt x="208215" y="225912"/>
                  </a:lnTo>
                  <a:lnTo>
                    <a:pt x="214629" y="234038"/>
                  </a:lnTo>
                  <a:lnTo>
                    <a:pt x="218264" y="238100"/>
                  </a:lnTo>
                  <a:lnTo>
                    <a:pt x="226106" y="242996"/>
                  </a:lnTo>
                  <a:lnTo>
                    <a:pt x="235628" y="243901"/>
                  </a:lnTo>
                  <a:lnTo>
                    <a:pt x="244589" y="240837"/>
                  </a:lnTo>
                  <a:lnTo>
                    <a:pt x="250747" y="233824"/>
                  </a:lnTo>
                  <a:lnTo>
                    <a:pt x="273456" y="190855"/>
                  </a:lnTo>
                  <a:lnTo>
                    <a:pt x="300129" y="150968"/>
                  </a:lnTo>
                  <a:lnTo>
                    <a:pt x="330166" y="113485"/>
                  </a:lnTo>
                  <a:lnTo>
                    <a:pt x="362968" y="77730"/>
                  </a:lnTo>
                  <a:lnTo>
                    <a:pt x="366670" y="68458"/>
                  </a:lnTo>
                  <a:lnTo>
                    <a:pt x="363398" y="59210"/>
                  </a:lnTo>
                  <a:lnTo>
                    <a:pt x="355639" y="53772"/>
                  </a:lnTo>
                  <a:lnTo>
                    <a:pt x="345880" y="55931"/>
                  </a:lnTo>
                  <a:lnTo>
                    <a:pt x="332410" y="65326"/>
                  </a:lnTo>
                  <a:lnTo>
                    <a:pt x="319580" y="75377"/>
                  </a:lnTo>
                  <a:lnTo>
                    <a:pt x="292075" y="94962"/>
                  </a:lnTo>
                  <a:lnTo>
                    <a:pt x="233849" y="128751"/>
                  </a:lnTo>
                  <a:lnTo>
                    <a:pt x="177258" y="145538"/>
                  </a:lnTo>
                  <a:lnTo>
                    <a:pt x="148229" y="148696"/>
                  </a:lnTo>
                  <a:lnTo>
                    <a:pt x="121244" y="143794"/>
                  </a:lnTo>
                  <a:lnTo>
                    <a:pt x="100698" y="125837"/>
                  </a:lnTo>
                  <a:lnTo>
                    <a:pt x="93207" y="95378"/>
                  </a:lnTo>
                  <a:lnTo>
                    <a:pt x="102994" y="66561"/>
                  </a:lnTo>
                  <a:lnTo>
                    <a:pt x="123122" y="41350"/>
                  </a:lnTo>
                  <a:lnTo>
                    <a:pt x="146652" y="21708"/>
                  </a:lnTo>
                  <a:lnTo>
                    <a:pt x="151817" y="13750"/>
                  </a:lnTo>
                  <a:lnTo>
                    <a:pt x="150287" y="5353"/>
                  </a:lnTo>
                  <a:lnTo>
                    <a:pt x="143946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76022" y="5789070"/>
              <a:ext cx="217276" cy="9404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17052" y="4739407"/>
              <a:ext cx="380496" cy="38059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48175" y="4718018"/>
              <a:ext cx="380496" cy="38059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94927" y="3431201"/>
              <a:ext cx="2108885" cy="273631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27312" y="4472116"/>
              <a:ext cx="468269" cy="45772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60225" y="4478533"/>
              <a:ext cx="481099" cy="4812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280149" y="4706040"/>
              <a:ext cx="197485" cy="45720"/>
            </a:xfrm>
            <a:custGeom>
              <a:avLst/>
              <a:gdLst/>
              <a:ahLst/>
              <a:cxnLst/>
              <a:rect l="l" t="t" r="r" b="b"/>
              <a:pathLst>
                <a:path w="197485" h="45720">
                  <a:moveTo>
                    <a:pt x="93781" y="0"/>
                  </a:moveTo>
                  <a:lnTo>
                    <a:pt x="51810" y="4598"/>
                  </a:lnTo>
                  <a:lnTo>
                    <a:pt x="10640" y="13688"/>
                  </a:lnTo>
                  <a:lnTo>
                    <a:pt x="0" y="32511"/>
                  </a:lnTo>
                  <a:lnTo>
                    <a:pt x="2" y="33411"/>
                  </a:lnTo>
                  <a:lnTo>
                    <a:pt x="6724" y="43120"/>
                  </a:lnTo>
                  <a:lnTo>
                    <a:pt x="19389" y="45112"/>
                  </a:lnTo>
                  <a:lnTo>
                    <a:pt x="37844" y="40647"/>
                  </a:lnTo>
                  <a:lnTo>
                    <a:pt x="56378" y="36806"/>
                  </a:lnTo>
                  <a:lnTo>
                    <a:pt x="75069" y="33968"/>
                  </a:lnTo>
                  <a:lnTo>
                    <a:pt x="93995" y="32511"/>
                  </a:lnTo>
                  <a:lnTo>
                    <a:pt x="196856" y="32511"/>
                  </a:lnTo>
                  <a:lnTo>
                    <a:pt x="196094" y="21600"/>
                  </a:lnTo>
                  <a:lnTo>
                    <a:pt x="186134" y="13475"/>
                  </a:lnTo>
                  <a:lnTo>
                    <a:pt x="163495" y="7639"/>
                  </a:lnTo>
                  <a:lnTo>
                    <a:pt x="140519" y="3208"/>
                  </a:lnTo>
                  <a:lnTo>
                    <a:pt x="117262" y="541"/>
                  </a:lnTo>
                  <a:lnTo>
                    <a:pt x="93781" y="0"/>
                  </a:lnTo>
                  <a:close/>
                </a:path>
                <a:path w="197485" h="45720">
                  <a:moveTo>
                    <a:pt x="196856" y="32511"/>
                  </a:moveTo>
                  <a:lnTo>
                    <a:pt x="93995" y="32511"/>
                  </a:lnTo>
                  <a:lnTo>
                    <a:pt x="115294" y="32969"/>
                  </a:lnTo>
                  <a:lnTo>
                    <a:pt x="136269" y="35389"/>
                  </a:lnTo>
                  <a:lnTo>
                    <a:pt x="157004" y="39414"/>
                  </a:lnTo>
                  <a:lnTo>
                    <a:pt x="177581" y="44685"/>
                  </a:lnTo>
                  <a:lnTo>
                    <a:pt x="190214" y="43056"/>
                  </a:lnTo>
                  <a:lnTo>
                    <a:pt x="196919" y="33411"/>
                  </a:lnTo>
                  <a:lnTo>
                    <a:pt x="196856" y="32511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39388" y="4478185"/>
              <a:ext cx="1097915" cy="480695"/>
            </a:xfrm>
            <a:custGeom>
              <a:avLst/>
              <a:gdLst/>
              <a:ahLst/>
              <a:cxnLst/>
              <a:rect l="l" t="t" r="r" b="b"/>
              <a:pathLst>
                <a:path w="1097914" h="480695">
                  <a:moveTo>
                    <a:pt x="452043" y="204190"/>
                  </a:moveTo>
                  <a:lnTo>
                    <a:pt x="443585" y="157226"/>
                  </a:lnTo>
                  <a:lnTo>
                    <a:pt x="425881" y="117271"/>
                  </a:lnTo>
                  <a:lnTo>
                    <a:pt x="425881" y="235191"/>
                  </a:lnTo>
                  <a:lnTo>
                    <a:pt x="418033" y="274904"/>
                  </a:lnTo>
                  <a:lnTo>
                    <a:pt x="397471" y="319036"/>
                  </a:lnTo>
                  <a:lnTo>
                    <a:pt x="366306" y="356590"/>
                  </a:lnTo>
                  <a:lnTo>
                    <a:pt x="327596" y="385178"/>
                  </a:lnTo>
                  <a:lnTo>
                    <a:pt x="272796" y="407009"/>
                  </a:lnTo>
                  <a:lnTo>
                    <a:pt x="227749" y="415518"/>
                  </a:lnTo>
                  <a:lnTo>
                    <a:pt x="182308" y="416534"/>
                  </a:lnTo>
                  <a:lnTo>
                    <a:pt x="140589" y="408546"/>
                  </a:lnTo>
                  <a:lnTo>
                    <a:pt x="101765" y="389343"/>
                  </a:lnTo>
                  <a:lnTo>
                    <a:pt x="69405" y="361238"/>
                  </a:lnTo>
                  <a:lnTo>
                    <a:pt x="44577" y="326148"/>
                  </a:lnTo>
                  <a:lnTo>
                    <a:pt x="28371" y="286016"/>
                  </a:lnTo>
                  <a:lnTo>
                    <a:pt x="21729" y="236728"/>
                  </a:lnTo>
                  <a:lnTo>
                    <a:pt x="27825" y="188087"/>
                  </a:lnTo>
                  <a:lnTo>
                    <a:pt x="44831" y="141681"/>
                  </a:lnTo>
                  <a:lnTo>
                    <a:pt x="70904" y="99136"/>
                  </a:lnTo>
                  <a:lnTo>
                    <a:pt x="120256" y="51701"/>
                  </a:lnTo>
                  <a:lnTo>
                    <a:pt x="183553" y="26238"/>
                  </a:lnTo>
                  <a:lnTo>
                    <a:pt x="230606" y="24803"/>
                  </a:lnTo>
                  <a:lnTo>
                    <a:pt x="278726" y="35229"/>
                  </a:lnTo>
                  <a:lnTo>
                    <a:pt x="324599" y="55714"/>
                  </a:lnTo>
                  <a:lnTo>
                    <a:pt x="364883" y="84455"/>
                  </a:lnTo>
                  <a:lnTo>
                    <a:pt x="396227" y="119672"/>
                  </a:lnTo>
                  <a:lnTo>
                    <a:pt x="414858" y="155524"/>
                  </a:lnTo>
                  <a:lnTo>
                    <a:pt x="424776" y="194716"/>
                  </a:lnTo>
                  <a:lnTo>
                    <a:pt x="425881" y="235191"/>
                  </a:lnTo>
                  <a:lnTo>
                    <a:pt x="425881" y="117271"/>
                  </a:lnTo>
                  <a:lnTo>
                    <a:pt x="424243" y="113563"/>
                  </a:lnTo>
                  <a:lnTo>
                    <a:pt x="393687" y="75628"/>
                  </a:lnTo>
                  <a:lnTo>
                    <a:pt x="353606" y="44323"/>
                  </a:lnTo>
                  <a:lnTo>
                    <a:pt x="315506" y="24803"/>
                  </a:lnTo>
                  <a:lnTo>
                    <a:pt x="309905" y="21932"/>
                  </a:lnTo>
                  <a:lnTo>
                    <a:pt x="263867" y="8851"/>
                  </a:lnTo>
                  <a:lnTo>
                    <a:pt x="216738" y="5435"/>
                  </a:lnTo>
                  <a:lnTo>
                    <a:pt x="169799" y="12039"/>
                  </a:lnTo>
                  <a:lnTo>
                    <a:pt x="124333" y="29044"/>
                  </a:lnTo>
                  <a:lnTo>
                    <a:pt x="81584" y="56807"/>
                  </a:lnTo>
                  <a:lnTo>
                    <a:pt x="79667" y="60223"/>
                  </a:lnTo>
                  <a:lnTo>
                    <a:pt x="48526" y="96926"/>
                  </a:lnTo>
                  <a:lnTo>
                    <a:pt x="24155" y="138391"/>
                  </a:lnTo>
                  <a:lnTo>
                    <a:pt x="7620" y="183083"/>
                  </a:lnTo>
                  <a:lnTo>
                    <a:pt x="0" y="229476"/>
                  </a:lnTo>
                  <a:lnTo>
                    <a:pt x="2336" y="276059"/>
                  </a:lnTo>
                  <a:lnTo>
                    <a:pt x="15722" y="321284"/>
                  </a:lnTo>
                  <a:lnTo>
                    <a:pt x="41198" y="363651"/>
                  </a:lnTo>
                  <a:lnTo>
                    <a:pt x="74650" y="395249"/>
                  </a:lnTo>
                  <a:lnTo>
                    <a:pt x="116039" y="418871"/>
                  </a:lnTo>
                  <a:lnTo>
                    <a:pt x="161455" y="435025"/>
                  </a:lnTo>
                  <a:lnTo>
                    <a:pt x="207073" y="444246"/>
                  </a:lnTo>
                  <a:lnTo>
                    <a:pt x="255968" y="443522"/>
                  </a:lnTo>
                  <a:lnTo>
                    <a:pt x="302006" y="429958"/>
                  </a:lnTo>
                  <a:lnTo>
                    <a:pt x="326593" y="416534"/>
                  </a:lnTo>
                  <a:lnTo>
                    <a:pt x="344716" y="406641"/>
                  </a:lnTo>
                  <a:lnTo>
                    <a:pt x="383628" y="376694"/>
                  </a:lnTo>
                  <a:lnTo>
                    <a:pt x="415417" y="340715"/>
                  </a:lnTo>
                  <a:lnTo>
                    <a:pt x="437629" y="298361"/>
                  </a:lnTo>
                  <a:lnTo>
                    <a:pt x="449948" y="252044"/>
                  </a:lnTo>
                  <a:lnTo>
                    <a:pt x="452043" y="204190"/>
                  </a:lnTo>
                  <a:close/>
                </a:path>
                <a:path w="1097914" h="480695">
                  <a:moveTo>
                    <a:pt x="1097572" y="266763"/>
                  </a:moveTo>
                  <a:lnTo>
                    <a:pt x="1096987" y="223507"/>
                  </a:lnTo>
                  <a:lnTo>
                    <a:pt x="1088821" y="180708"/>
                  </a:lnTo>
                  <a:lnTo>
                    <a:pt x="1073238" y="139661"/>
                  </a:lnTo>
                  <a:lnTo>
                    <a:pt x="1062545" y="121843"/>
                  </a:lnTo>
                  <a:lnTo>
                    <a:pt x="1062545" y="261861"/>
                  </a:lnTo>
                  <a:lnTo>
                    <a:pt x="1052372" y="310743"/>
                  </a:lnTo>
                  <a:lnTo>
                    <a:pt x="1031379" y="355498"/>
                  </a:lnTo>
                  <a:lnTo>
                    <a:pt x="999883" y="393573"/>
                  </a:lnTo>
                  <a:lnTo>
                    <a:pt x="963523" y="418858"/>
                  </a:lnTo>
                  <a:lnTo>
                    <a:pt x="919454" y="436486"/>
                  </a:lnTo>
                  <a:lnTo>
                    <a:pt x="871715" y="445770"/>
                  </a:lnTo>
                  <a:lnTo>
                    <a:pt x="824357" y="445960"/>
                  </a:lnTo>
                  <a:lnTo>
                    <a:pt x="781431" y="436346"/>
                  </a:lnTo>
                  <a:lnTo>
                    <a:pt x="741832" y="415645"/>
                  </a:lnTo>
                  <a:lnTo>
                    <a:pt x="709256" y="386880"/>
                  </a:lnTo>
                  <a:lnTo>
                    <a:pt x="683933" y="351675"/>
                  </a:lnTo>
                  <a:lnTo>
                    <a:pt x="666102" y="311708"/>
                  </a:lnTo>
                  <a:lnTo>
                    <a:pt x="655993" y="268630"/>
                  </a:lnTo>
                  <a:lnTo>
                    <a:pt x="653834" y="224066"/>
                  </a:lnTo>
                  <a:lnTo>
                    <a:pt x="659866" y="179679"/>
                  </a:lnTo>
                  <a:lnTo>
                    <a:pt x="674319" y="137134"/>
                  </a:lnTo>
                  <a:lnTo>
                    <a:pt x="697420" y="98069"/>
                  </a:lnTo>
                  <a:lnTo>
                    <a:pt x="737717" y="58864"/>
                  </a:lnTo>
                  <a:lnTo>
                    <a:pt x="788276" y="34556"/>
                  </a:lnTo>
                  <a:lnTo>
                    <a:pt x="831684" y="27139"/>
                  </a:lnTo>
                  <a:lnTo>
                    <a:pt x="876185" y="28892"/>
                  </a:lnTo>
                  <a:lnTo>
                    <a:pt x="919784" y="39217"/>
                  </a:lnTo>
                  <a:lnTo>
                    <a:pt x="960501" y="57569"/>
                  </a:lnTo>
                  <a:lnTo>
                    <a:pt x="996340" y="83362"/>
                  </a:lnTo>
                  <a:lnTo>
                    <a:pt x="1025334" y="116027"/>
                  </a:lnTo>
                  <a:lnTo>
                    <a:pt x="1049312" y="161950"/>
                  </a:lnTo>
                  <a:lnTo>
                    <a:pt x="1061631" y="211416"/>
                  </a:lnTo>
                  <a:lnTo>
                    <a:pt x="1062545" y="261861"/>
                  </a:lnTo>
                  <a:lnTo>
                    <a:pt x="1062545" y="121843"/>
                  </a:lnTo>
                  <a:lnTo>
                    <a:pt x="1050442" y="101650"/>
                  </a:lnTo>
                  <a:lnTo>
                    <a:pt x="1020622" y="67932"/>
                  </a:lnTo>
                  <a:lnTo>
                    <a:pt x="983449" y="39547"/>
                  </a:lnTo>
                  <a:lnTo>
                    <a:pt x="958634" y="27139"/>
                  </a:lnTo>
                  <a:lnTo>
                    <a:pt x="941057" y="18351"/>
                  </a:lnTo>
                  <a:lnTo>
                    <a:pt x="895400" y="4965"/>
                  </a:lnTo>
                  <a:lnTo>
                    <a:pt x="848410" y="0"/>
                  </a:lnTo>
                  <a:lnTo>
                    <a:pt x="802055" y="4089"/>
                  </a:lnTo>
                  <a:lnTo>
                    <a:pt x="758291" y="17856"/>
                  </a:lnTo>
                  <a:lnTo>
                    <a:pt x="719061" y="41922"/>
                  </a:lnTo>
                  <a:lnTo>
                    <a:pt x="686320" y="76911"/>
                  </a:lnTo>
                  <a:lnTo>
                    <a:pt x="684390" y="81191"/>
                  </a:lnTo>
                  <a:lnTo>
                    <a:pt x="684606" y="83324"/>
                  </a:lnTo>
                  <a:lnTo>
                    <a:pt x="654926" y="117957"/>
                  </a:lnTo>
                  <a:lnTo>
                    <a:pt x="636206" y="159778"/>
                  </a:lnTo>
                  <a:lnTo>
                    <a:pt x="627608" y="206082"/>
                  </a:lnTo>
                  <a:lnTo>
                    <a:pt x="628256" y="254190"/>
                  </a:lnTo>
                  <a:lnTo>
                    <a:pt x="637298" y="301421"/>
                  </a:lnTo>
                  <a:lnTo>
                    <a:pt x="653872" y="345071"/>
                  </a:lnTo>
                  <a:lnTo>
                    <a:pt x="677125" y="382447"/>
                  </a:lnTo>
                  <a:lnTo>
                    <a:pt x="711771" y="417817"/>
                  </a:lnTo>
                  <a:lnTo>
                    <a:pt x="753643" y="446557"/>
                  </a:lnTo>
                  <a:lnTo>
                    <a:pt x="799998" y="467677"/>
                  </a:lnTo>
                  <a:lnTo>
                    <a:pt x="848118" y="480174"/>
                  </a:lnTo>
                  <a:lnTo>
                    <a:pt x="894905" y="480453"/>
                  </a:lnTo>
                  <a:lnTo>
                    <a:pt x="940092" y="468122"/>
                  </a:lnTo>
                  <a:lnTo>
                    <a:pt x="982306" y="446532"/>
                  </a:lnTo>
                  <a:lnTo>
                    <a:pt x="1020203" y="419023"/>
                  </a:lnTo>
                  <a:lnTo>
                    <a:pt x="1051877" y="386626"/>
                  </a:lnTo>
                  <a:lnTo>
                    <a:pt x="1075194" y="349605"/>
                  </a:lnTo>
                  <a:lnTo>
                    <a:pt x="1090371" y="309219"/>
                  </a:lnTo>
                  <a:lnTo>
                    <a:pt x="1097572" y="26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12819" y="4459668"/>
              <a:ext cx="1141730" cy="514350"/>
            </a:xfrm>
            <a:custGeom>
              <a:avLst/>
              <a:gdLst/>
              <a:ahLst/>
              <a:cxnLst/>
              <a:rect l="l" t="t" r="r" b="b"/>
              <a:pathLst>
                <a:path w="1141729" h="514350">
                  <a:moveTo>
                    <a:pt x="497192" y="239534"/>
                  </a:moveTo>
                  <a:lnTo>
                    <a:pt x="491439" y="194310"/>
                  </a:lnTo>
                  <a:lnTo>
                    <a:pt x="477494" y="151866"/>
                  </a:lnTo>
                  <a:lnTo>
                    <a:pt x="464362" y="127838"/>
                  </a:lnTo>
                  <a:lnTo>
                    <a:pt x="464362" y="255739"/>
                  </a:lnTo>
                  <a:lnTo>
                    <a:pt x="454329" y="305485"/>
                  </a:lnTo>
                  <a:lnTo>
                    <a:pt x="431761" y="350596"/>
                  </a:lnTo>
                  <a:lnTo>
                    <a:pt x="398322" y="389305"/>
                  </a:lnTo>
                  <a:lnTo>
                    <a:pt x="355688" y="419785"/>
                  </a:lnTo>
                  <a:lnTo>
                    <a:pt x="314464" y="437743"/>
                  </a:lnTo>
                  <a:lnTo>
                    <a:pt x="270357" y="448119"/>
                  </a:lnTo>
                  <a:lnTo>
                    <a:pt x="225120" y="450634"/>
                  </a:lnTo>
                  <a:lnTo>
                    <a:pt x="180467" y="444957"/>
                  </a:lnTo>
                  <a:lnTo>
                    <a:pt x="138125" y="430796"/>
                  </a:lnTo>
                  <a:lnTo>
                    <a:pt x="99834" y="407835"/>
                  </a:lnTo>
                  <a:lnTo>
                    <a:pt x="95211" y="403263"/>
                  </a:lnTo>
                  <a:lnTo>
                    <a:pt x="68618" y="377012"/>
                  </a:lnTo>
                  <a:lnTo>
                    <a:pt x="65100" y="371094"/>
                  </a:lnTo>
                  <a:lnTo>
                    <a:pt x="48272" y="342811"/>
                  </a:lnTo>
                  <a:lnTo>
                    <a:pt x="35902" y="303644"/>
                  </a:lnTo>
                  <a:lnTo>
                    <a:pt x="32118" y="262902"/>
                  </a:lnTo>
                  <a:lnTo>
                    <a:pt x="36245" y="221869"/>
                  </a:lnTo>
                  <a:lnTo>
                    <a:pt x="47650" y="181800"/>
                  </a:lnTo>
                  <a:lnTo>
                    <a:pt x="65646" y="143941"/>
                  </a:lnTo>
                  <a:lnTo>
                    <a:pt x="89585" y="109575"/>
                  </a:lnTo>
                  <a:lnTo>
                    <a:pt x="118808" y="79946"/>
                  </a:lnTo>
                  <a:lnTo>
                    <a:pt x="152641" y="56324"/>
                  </a:lnTo>
                  <a:lnTo>
                    <a:pt x="190423" y="39966"/>
                  </a:lnTo>
                  <a:lnTo>
                    <a:pt x="231495" y="32131"/>
                  </a:lnTo>
                  <a:lnTo>
                    <a:pt x="276352" y="33743"/>
                  </a:lnTo>
                  <a:lnTo>
                    <a:pt x="319201" y="44538"/>
                  </a:lnTo>
                  <a:lnTo>
                    <a:pt x="358825" y="63576"/>
                  </a:lnTo>
                  <a:lnTo>
                    <a:pt x="393979" y="89903"/>
                  </a:lnTo>
                  <a:lnTo>
                    <a:pt x="423418" y="122580"/>
                  </a:lnTo>
                  <a:lnTo>
                    <a:pt x="445909" y="160655"/>
                  </a:lnTo>
                  <a:lnTo>
                    <a:pt x="460222" y="203187"/>
                  </a:lnTo>
                  <a:lnTo>
                    <a:pt x="464362" y="255739"/>
                  </a:lnTo>
                  <a:lnTo>
                    <a:pt x="464362" y="127838"/>
                  </a:lnTo>
                  <a:lnTo>
                    <a:pt x="456260" y="113004"/>
                  </a:lnTo>
                  <a:lnTo>
                    <a:pt x="428625" y="78524"/>
                  </a:lnTo>
                  <a:lnTo>
                    <a:pt x="395478" y="49212"/>
                  </a:lnTo>
                  <a:lnTo>
                    <a:pt x="367855" y="32131"/>
                  </a:lnTo>
                  <a:lnTo>
                    <a:pt x="357720" y="25857"/>
                  </a:lnTo>
                  <a:lnTo>
                    <a:pt x="316217" y="9283"/>
                  </a:lnTo>
                  <a:lnTo>
                    <a:pt x="271894" y="266"/>
                  </a:lnTo>
                  <a:lnTo>
                    <a:pt x="225590" y="0"/>
                  </a:lnTo>
                  <a:lnTo>
                    <a:pt x="181292" y="9067"/>
                  </a:lnTo>
                  <a:lnTo>
                    <a:pt x="139903" y="26543"/>
                  </a:lnTo>
                  <a:lnTo>
                    <a:pt x="102285" y="51473"/>
                  </a:lnTo>
                  <a:lnTo>
                    <a:pt x="69316" y="82943"/>
                  </a:lnTo>
                  <a:lnTo>
                    <a:pt x="41897" y="120002"/>
                  </a:lnTo>
                  <a:lnTo>
                    <a:pt x="18834" y="166535"/>
                  </a:lnTo>
                  <a:lnTo>
                    <a:pt x="4508" y="216750"/>
                  </a:lnTo>
                  <a:lnTo>
                    <a:pt x="0" y="268554"/>
                  </a:lnTo>
                  <a:lnTo>
                    <a:pt x="6400" y="319900"/>
                  </a:lnTo>
                  <a:lnTo>
                    <a:pt x="24790" y="368693"/>
                  </a:lnTo>
                  <a:lnTo>
                    <a:pt x="43573" y="397090"/>
                  </a:lnTo>
                  <a:lnTo>
                    <a:pt x="44462" y="398614"/>
                  </a:lnTo>
                  <a:lnTo>
                    <a:pt x="77114" y="431406"/>
                  </a:lnTo>
                  <a:lnTo>
                    <a:pt x="115557" y="456018"/>
                  </a:lnTo>
                  <a:lnTo>
                    <a:pt x="158216" y="472655"/>
                  </a:lnTo>
                  <a:lnTo>
                    <a:pt x="203492" y="481482"/>
                  </a:lnTo>
                  <a:lnTo>
                    <a:pt x="249809" y="482688"/>
                  </a:lnTo>
                  <a:lnTo>
                    <a:pt x="295592" y="476465"/>
                  </a:lnTo>
                  <a:lnTo>
                    <a:pt x="339229" y="462978"/>
                  </a:lnTo>
                  <a:lnTo>
                    <a:pt x="382981" y="440664"/>
                  </a:lnTo>
                  <a:lnTo>
                    <a:pt x="421601" y="411276"/>
                  </a:lnTo>
                  <a:lnTo>
                    <a:pt x="453720" y="375627"/>
                  </a:lnTo>
                  <a:lnTo>
                    <a:pt x="477939" y="334568"/>
                  </a:lnTo>
                  <a:lnTo>
                    <a:pt x="492899" y="288925"/>
                  </a:lnTo>
                  <a:lnTo>
                    <a:pt x="497192" y="239534"/>
                  </a:lnTo>
                  <a:close/>
                </a:path>
                <a:path w="1141729" h="514350">
                  <a:moveTo>
                    <a:pt x="1141437" y="287502"/>
                  </a:moveTo>
                  <a:lnTo>
                    <a:pt x="1139748" y="240169"/>
                  </a:lnTo>
                  <a:lnTo>
                    <a:pt x="1130579" y="194754"/>
                  </a:lnTo>
                  <a:lnTo>
                    <a:pt x="1115085" y="151599"/>
                  </a:lnTo>
                  <a:lnTo>
                    <a:pt x="1109535" y="141503"/>
                  </a:lnTo>
                  <a:lnTo>
                    <a:pt x="1109535" y="273050"/>
                  </a:lnTo>
                  <a:lnTo>
                    <a:pt x="1105954" y="312470"/>
                  </a:lnTo>
                  <a:lnTo>
                    <a:pt x="1094435" y="350723"/>
                  </a:lnTo>
                  <a:lnTo>
                    <a:pt x="1074610" y="386575"/>
                  </a:lnTo>
                  <a:lnTo>
                    <a:pt x="1048092" y="417677"/>
                  </a:lnTo>
                  <a:lnTo>
                    <a:pt x="1016215" y="443369"/>
                  </a:lnTo>
                  <a:lnTo>
                    <a:pt x="980287" y="462978"/>
                  </a:lnTo>
                  <a:lnTo>
                    <a:pt x="938161" y="476351"/>
                  </a:lnTo>
                  <a:lnTo>
                    <a:pt x="894257" y="481253"/>
                  </a:lnTo>
                  <a:lnTo>
                    <a:pt x="850125" y="478015"/>
                  </a:lnTo>
                  <a:lnTo>
                    <a:pt x="807300" y="466940"/>
                  </a:lnTo>
                  <a:lnTo>
                    <a:pt x="767346" y="448373"/>
                  </a:lnTo>
                  <a:lnTo>
                    <a:pt x="731812" y="422630"/>
                  </a:lnTo>
                  <a:lnTo>
                    <a:pt x="702233" y="390042"/>
                  </a:lnTo>
                  <a:lnTo>
                    <a:pt x="680173" y="350939"/>
                  </a:lnTo>
                  <a:lnTo>
                    <a:pt x="670953" y="321868"/>
                  </a:lnTo>
                  <a:lnTo>
                    <a:pt x="669848" y="317169"/>
                  </a:lnTo>
                  <a:lnTo>
                    <a:pt x="668007" y="305828"/>
                  </a:lnTo>
                  <a:lnTo>
                    <a:pt x="667981" y="305612"/>
                  </a:lnTo>
                  <a:lnTo>
                    <a:pt x="667372" y="289356"/>
                  </a:lnTo>
                  <a:lnTo>
                    <a:pt x="666115" y="255663"/>
                  </a:lnTo>
                  <a:lnTo>
                    <a:pt x="672452" y="207124"/>
                  </a:lnTo>
                  <a:lnTo>
                    <a:pt x="687654" y="161442"/>
                  </a:lnTo>
                  <a:lnTo>
                    <a:pt x="712317" y="120091"/>
                  </a:lnTo>
                  <a:lnTo>
                    <a:pt x="747077" y="84518"/>
                  </a:lnTo>
                  <a:lnTo>
                    <a:pt x="791311" y="57264"/>
                  </a:lnTo>
                  <a:lnTo>
                    <a:pt x="840892" y="41084"/>
                  </a:lnTo>
                  <a:lnTo>
                    <a:pt x="892835" y="36258"/>
                  </a:lnTo>
                  <a:lnTo>
                    <a:pt x="944168" y="43040"/>
                  </a:lnTo>
                  <a:lnTo>
                    <a:pt x="986485" y="58902"/>
                  </a:lnTo>
                  <a:lnTo>
                    <a:pt x="1023696" y="82981"/>
                  </a:lnTo>
                  <a:lnTo>
                    <a:pt x="1055065" y="114274"/>
                  </a:lnTo>
                  <a:lnTo>
                    <a:pt x="1079817" y="151765"/>
                  </a:lnTo>
                  <a:lnTo>
                    <a:pt x="1097203" y="194424"/>
                  </a:lnTo>
                  <a:lnTo>
                    <a:pt x="1106246" y="233400"/>
                  </a:lnTo>
                  <a:lnTo>
                    <a:pt x="1109535" y="273050"/>
                  </a:lnTo>
                  <a:lnTo>
                    <a:pt x="1109535" y="141503"/>
                  </a:lnTo>
                  <a:lnTo>
                    <a:pt x="1093254" y="111861"/>
                  </a:lnTo>
                  <a:lnTo>
                    <a:pt x="1065072" y="76657"/>
                  </a:lnTo>
                  <a:lnTo>
                    <a:pt x="1030554" y="47142"/>
                  </a:lnTo>
                  <a:lnTo>
                    <a:pt x="1010970" y="36258"/>
                  </a:lnTo>
                  <a:lnTo>
                    <a:pt x="989698" y="24434"/>
                  </a:lnTo>
                  <a:lnTo>
                    <a:pt x="943114" y="9626"/>
                  </a:lnTo>
                  <a:lnTo>
                    <a:pt x="894740" y="3886"/>
                  </a:lnTo>
                  <a:lnTo>
                    <a:pt x="846124" y="7086"/>
                  </a:lnTo>
                  <a:lnTo>
                    <a:pt x="798880" y="19113"/>
                  </a:lnTo>
                  <a:lnTo>
                    <a:pt x="754557" y="39827"/>
                  </a:lnTo>
                  <a:lnTo>
                    <a:pt x="717956" y="66586"/>
                  </a:lnTo>
                  <a:lnTo>
                    <a:pt x="687730" y="98958"/>
                  </a:lnTo>
                  <a:lnTo>
                    <a:pt x="664006" y="135966"/>
                  </a:lnTo>
                  <a:lnTo>
                    <a:pt x="646887" y="176631"/>
                  </a:lnTo>
                  <a:lnTo>
                    <a:pt x="636498" y="219964"/>
                  </a:lnTo>
                  <a:lnTo>
                    <a:pt x="632929" y="264985"/>
                  </a:lnTo>
                  <a:lnTo>
                    <a:pt x="633082" y="275094"/>
                  </a:lnTo>
                  <a:lnTo>
                    <a:pt x="633552" y="285191"/>
                  </a:lnTo>
                  <a:lnTo>
                    <a:pt x="634288" y="295287"/>
                  </a:lnTo>
                  <a:lnTo>
                    <a:pt x="634441" y="296837"/>
                  </a:lnTo>
                  <a:lnTo>
                    <a:pt x="634479" y="297243"/>
                  </a:lnTo>
                  <a:lnTo>
                    <a:pt x="635304" y="305612"/>
                  </a:lnTo>
                  <a:lnTo>
                    <a:pt x="636358" y="314159"/>
                  </a:lnTo>
                  <a:lnTo>
                    <a:pt x="638009" y="316255"/>
                  </a:lnTo>
                  <a:lnTo>
                    <a:pt x="646150" y="350723"/>
                  </a:lnTo>
                  <a:lnTo>
                    <a:pt x="665429" y="391566"/>
                  </a:lnTo>
                  <a:lnTo>
                    <a:pt x="692035" y="427304"/>
                  </a:lnTo>
                  <a:lnTo>
                    <a:pt x="724814" y="457555"/>
                  </a:lnTo>
                  <a:lnTo>
                    <a:pt x="762520" y="481838"/>
                  </a:lnTo>
                  <a:lnTo>
                    <a:pt x="803973" y="499668"/>
                  </a:lnTo>
                  <a:lnTo>
                    <a:pt x="847940" y="510565"/>
                  </a:lnTo>
                  <a:lnTo>
                    <a:pt x="893216" y="514045"/>
                  </a:lnTo>
                  <a:lnTo>
                    <a:pt x="938606" y="509600"/>
                  </a:lnTo>
                  <a:lnTo>
                    <a:pt x="982586" y="497128"/>
                  </a:lnTo>
                  <a:lnTo>
                    <a:pt x="1015263" y="481253"/>
                  </a:lnTo>
                  <a:lnTo>
                    <a:pt x="1023785" y="477126"/>
                  </a:lnTo>
                  <a:lnTo>
                    <a:pt x="1060831" y="450265"/>
                  </a:lnTo>
                  <a:lnTo>
                    <a:pt x="1092288" y="417220"/>
                  </a:lnTo>
                  <a:lnTo>
                    <a:pt x="1117650" y="377113"/>
                  </a:lnTo>
                  <a:lnTo>
                    <a:pt x="1134046" y="333514"/>
                  </a:lnTo>
                  <a:lnTo>
                    <a:pt x="1141437" y="287502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5839" y="3842004"/>
              <a:ext cx="4802886" cy="2308098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613661" y="4392244"/>
            <a:ext cx="358775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17220" marR="5080" indent="-605155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1F5F"/>
                </a:solidFill>
                <a:latin typeface="Calibri"/>
                <a:cs typeface="Calibri"/>
              </a:rPr>
              <a:t>Một</a:t>
            </a:r>
            <a:r>
              <a:rPr sz="4400" spc="-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001F5F"/>
                </a:solidFill>
                <a:latin typeface="Calibri"/>
                <a:cs typeface="Calibri"/>
              </a:rPr>
              <a:t>tràng</a:t>
            </a:r>
            <a:r>
              <a:rPr sz="4400" spc="-10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spc="-20" dirty="0">
                <a:solidFill>
                  <a:srgbClr val="001F5F"/>
                </a:solidFill>
                <a:latin typeface="Calibri"/>
                <a:cs typeface="Calibri"/>
              </a:rPr>
              <a:t>pháo </a:t>
            </a:r>
            <a:r>
              <a:rPr sz="4400" dirty="0">
                <a:solidFill>
                  <a:srgbClr val="001F5F"/>
                </a:solidFill>
                <a:latin typeface="Calibri"/>
                <a:cs typeface="Calibri"/>
              </a:rPr>
              <a:t>tay</a:t>
            </a:r>
            <a:r>
              <a:rPr sz="4400" spc="-1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001F5F"/>
                </a:solidFill>
                <a:latin typeface="Calibri"/>
                <a:cs typeface="Calibri"/>
              </a:rPr>
              <a:t>thật</a:t>
            </a:r>
            <a:r>
              <a:rPr sz="4400" spc="-1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400" spc="-25" dirty="0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endParaRPr sz="4400" dirty="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395983" y="3557015"/>
            <a:ext cx="4091940" cy="768350"/>
            <a:chOff x="1395983" y="3557015"/>
            <a:chExt cx="4091940" cy="768350"/>
          </a:xfrm>
        </p:grpSpPr>
        <p:sp>
          <p:nvSpPr>
            <p:cNvPr id="55" name="object 55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3688841" y="0"/>
                  </a:moveTo>
                  <a:lnTo>
                    <a:pt x="364997" y="0"/>
                  </a:lnTo>
                  <a:lnTo>
                    <a:pt x="315477" y="3332"/>
                  </a:lnTo>
                  <a:lnTo>
                    <a:pt x="267978" y="13040"/>
                  </a:lnTo>
                  <a:lnTo>
                    <a:pt x="222938" y="28688"/>
                  </a:lnTo>
                  <a:lnTo>
                    <a:pt x="180791" y="49840"/>
                  </a:lnTo>
                  <a:lnTo>
                    <a:pt x="141972" y="76062"/>
                  </a:lnTo>
                  <a:lnTo>
                    <a:pt x="106918" y="106918"/>
                  </a:lnTo>
                  <a:lnTo>
                    <a:pt x="76062" y="141972"/>
                  </a:lnTo>
                  <a:lnTo>
                    <a:pt x="49840" y="180791"/>
                  </a:lnTo>
                  <a:lnTo>
                    <a:pt x="28688" y="222938"/>
                  </a:lnTo>
                  <a:lnTo>
                    <a:pt x="13040" y="267978"/>
                  </a:lnTo>
                  <a:lnTo>
                    <a:pt x="3332" y="315477"/>
                  </a:lnTo>
                  <a:lnTo>
                    <a:pt x="0" y="364998"/>
                  </a:lnTo>
                  <a:lnTo>
                    <a:pt x="3332" y="414518"/>
                  </a:lnTo>
                  <a:lnTo>
                    <a:pt x="13040" y="462017"/>
                  </a:lnTo>
                  <a:lnTo>
                    <a:pt x="28688" y="507057"/>
                  </a:lnTo>
                  <a:lnTo>
                    <a:pt x="49840" y="549204"/>
                  </a:lnTo>
                  <a:lnTo>
                    <a:pt x="76062" y="588023"/>
                  </a:lnTo>
                  <a:lnTo>
                    <a:pt x="106918" y="623077"/>
                  </a:lnTo>
                  <a:lnTo>
                    <a:pt x="141972" y="653933"/>
                  </a:lnTo>
                  <a:lnTo>
                    <a:pt x="180791" y="680155"/>
                  </a:lnTo>
                  <a:lnTo>
                    <a:pt x="222938" y="701307"/>
                  </a:lnTo>
                  <a:lnTo>
                    <a:pt x="267978" y="716955"/>
                  </a:lnTo>
                  <a:lnTo>
                    <a:pt x="315477" y="726663"/>
                  </a:lnTo>
                  <a:lnTo>
                    <a:pt x="364997" y="729996"/>
                  </a:lnTo>
                  <a:lnTo>
                    <a:pt x="3688841" y="729996"/>
                  </a:lnTo>
                  <a:lnTo>
                    <a:pt x="3738362" y="726663"/>
                  </a:lnTo>
                  <a:lnTo>
                    <a:pt x="3785861" y="716955"/>
                  </a:lnTo>
                  <a:lnTo>
                    <a:pt x="3830901" y="701307"/>
                  </a:lnTo>
                  <a:lnTo>
                    <a:pt x="3873048" y="680155"/>
                  </a:lnTo>
                  <a:lnTo>
                    <a:pt x="3911867" y="653933"/>
                  </a:lnTo>
                  <a:lnTo>
                    <a:pt x="3946921" y="623077"/>
                  </a:lnTo>
                  <a:lnTo>
                    <a:pt x="3977777" y="588023"/>
                  </a:lnTo>
                  <a:lnTo>
                    <a:pt x="4003999" y="549204"/>
                  </a:lnTo>
                  <a:lnTo>
                    <a:pt x="4025151" y="507057"/>
                  </a:lnTo>
                  <a:lnTo>
                    <a:pt x="4040799" y="462017"/>
                  </a:lnTo>
                  <a:lnTo>
                    <a:pt x="4050507" y="414518"/>
                  </a:lnTo>
                  <a:lnTo>
                    <a:pt x="4053840" y="364998"/>
                  </a:lnTo>
                  <a:lnTo>
                    <a:pt x="4050507" y="315477"/>
                  </a:lnTo>
                  <a:lnTo>
                    <a:pt x="4040799" y="267978"/>
                  </a:lnTo>
                  <a:lnTo>
                    <a:pt x="4025151" y="222938"/>
                  </a:lnTo>
                  <a:lnTo>
                    <a:pt x="4003999" y="180791"/>
                  </a:lnTo>
                  <a:lnTo>
                    <a:pt x="3977777" y="141972"/>
                  </a:lnTo>
                  <a:lnTo>
                    <a:pt x="3946921" y="106918"/>
                  </a:lnTo>
                  <a:lnTo>
                    <a:pt x="3911867" y="76062"/>
                  </a:lnTo>
                  <a:lnTo>
                    <a:pt x="3873048" y="49840"/>
                  </a:lnTo>
                  <a:lnTo>
                    <a:pt x="3830901" y="28688"/>
                  </a:lnTo>
                  <a:lnTo>
                    <a:pt x="3785861" y="13040"/>
                  </a:lnTo>
                  <a:lnTo>
                    <a:pt x="3738362" y="3332"/>
                  </a:lnTo>
                  <a:lnTo>
                    <a:pt x="3688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0" y="364998"/>
                  </a:moveTo>
                  <a:lnTo>
                    <a:pt x="3332" y="315477"/>
                  </a:lnTo>
                  <a:lnTo>
                    <a:pt x="13040" y="267978"/>
                  </a:lnTo>
                  <a:lnTo>
                    <a:pt x="28688" y="222938"/>
                  </a:lnTo>
                  <a:lnTo>
                    <a:pt x="49840" y="180791"/>
                  </a:lnTo>
                  <a:lnTo>
                    <a:pt x="76062" y="141972"/>
                  </a:lnTo>
                  <a:lnTo>
                    <a:pt x="106918" y="106918"/>
                  </a:lnTo>
                  <a:lnTo>
                    <a:pt x="141972" y="76062"/>
                  </a:lnTo>
                  <a:lnTo>
                    <a:pt x="180791" y="49840"/>
                  </a:lnTo>
                  <a:lnTo>
                    <a:pt x="222938" y="28688"/>
                  </a:lnTo>
                  <a:lnTo>
                    <a:pt x="267978" y="13040"/>
                  </a:lnTo>
                  <a:lnTo>
                    <a:pt x="315477" y="3332"/>
                  </a:lnTo>
                  <a:lnTo>
                    <a:pt x="364997" y="0"/>
                  </a:lnTo>
                  <a:lnTo>
                    <a:pt x="3688841" y="0"/>
                  </a:lnTo>
                  <a:lnTo>
                    <a:pt x="3738362" y="3332"/>
                  </a:lnTo>
                  <a:lnTo>
                    <a:pt x="3785861" y="13040"/>
                  </a:lnTo>
                  <a:lnTo>
                    <a:pt x="3830901" y="28688"/>
                  </a:lnTo>
                  <a:lnTo>
                    <a:pt x="3873048" y="49840"/>
                  </a:lnTo>
                  <a:lnTo>
                    <a:pt x="3911867" y="76062"/>
                  </a:lnTo>
                  <a:lnTo>
                    <a:pt x="3946921" y="106918"/>
                  </a:lnTo>
                  <a:lnTo>
                    <a:pt x="3977777" y="141972"/>
                  </a:lnTo>
                  <a:lnTo>
                    <a:pt x="4003999" y="180791"/>
                  </a:lnTo>
                  <a:lnTo>
                    <a:pt x="4025151" y="222938"/>
                  </a:lnTo>
                  <a:lnTo>
                    <a:pt x="4040799" y="267978"/>
                  </a:lnTo>
                  <a:lnTo>
                    <a:pt x="4050507" y="315477"/>
                  </a:lnTo>
                  <a:lnTo>
                    <a:pt x="4053840" y="364998"/>
                  </a:lnTo>
                  <a:lnTo>
                    <a:pt x="4050507" y="414518"/>
                  </a:lnTo>
                  <a:lnTo>
                    <a:pt x="4040799" y="462017"/>
                  </a:lnTo>
                  <a:lnTo>
                    <a:pt x="4025151" y="507057"/>
                  </a:lnTo>
                  <a:lnTo>
                    <a:pt x="4003999" y="549204"/>
                  </a:lnTo>
                  <a:lnTo>
                    <a:pt x="3977777" y="588023"/>
                  </a:lnTo>
                  <a:lnTo>
                    <a:pt x="3946921" y="623077"/>
                  </a:lnTo>
                  <a:lnTo>
                    <a:pt x="3911867" y="653933"/>
                  </a:lnTo>
                  <a:lnTo>
                    <a:pt x="3873048" y="680155"/>
                  </a:lnTo>
                  <a:lnTo>
                    <a:pt x="3830901" y="701307"/>
                  </a:lnTo>
                  <a:lnTo>
                    <a:pt x="3785861" y="716955"/>
                  </a:lnTo>
                  <a:lnTo>
                    <a:pt x="3738362" y="726663"/>
                  </a:lnTo>
                  <a:lnTo>
                    <a:pt x="3688841" y="729996"/>
                  </a:lnTo>
                  <a:lnTo>
                    <a:pt x="364997" y="729996"/>
                  </a:lnTo>
                  <a:lnTo>
                    <a:pt x="315477" y="726663"/>
                  </a:lnTo>
                  <a:lnTo>
                    <a:pt x="267978" y="716955"/>
                  </a:lnTo>
                  <a:lnTo>
                    <a:pt x="222938" y="701307"/>
                  </a:lnTo>
                  <a:lnTo>
                    <a:pt x="180791" y="680155"/>
                  </a:lnTo>
                  <a:lnTo>
                    <a:pt x="141972" y="653933"/>
                  </a:lnTo>
                  <a:lnTo>
                    <a:pt x="106918" y="623077"/>
                  </a:lnTo>
                  <a:lnTo>
                    <a:pt x="76062" y="588023"/>
                  </a:lnTo>
                  <a:lnTo>
                    <a:pt x="49840" y="549204"/>
                  </a:lnTo>
                  <a:lnTo>
                    <a:pt x="28688" y="507057"/>
                  </a:lnTo>
                  <a:lnTo>
                    <a:pt x="13040" y="462017"/>
                  </a:lnTo>
                  <a:lnTo>
                    <a:pt x="3332" y="414518"/>
                  </a:lnTo>
                  <a:lnTo>
                    <a:pt x="0" y="364998"/>
                  </a:lnTo>
                  <a:close/>
                </a:path>
              </a:pathLst>
            </a:custGeom>
            <a:ln w="381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797811" y="3692397"/>
            <a:ext cx="3286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PHẦN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QUÀ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TẶNG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BẠN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930140" y="4892040"/>
            <a:ext cx="1315212" cy="131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483107" y="815339"/>
              <a:ext cx="6489700" cy="2173605"/>
            </a:xfrm>
            <a:custGeom>
              <a:avLst/>
              <a:gdLst/>
              <a:ahLst/>
              <a:cxnLst/>
              <a:rect l="l" t="t" r="r" b="b"/>
              <a:pathLst>
                <a:path w="6489700" h="2173605">
                  <a:moveTo>
                    <a:pt x="6126988" y="0"/>
                  </a:moveTo>
                  <a:lnTo>
                    <a:pt x="362216" y="0"/>
                  </a:lnTo>
                  <a:lnTo>
                    <a:pt x="313065" y="3306"/>
                  </a:lnTo>
                  <a:lnTo>
                    <a:pt x="265923" y="12939"/>
                  </a:lnTo>
                  <a:lnTo>
                    <a:pt x="221224" y="28465"/>
                  </a:lnTo>
                  <a:lnTo>
                    <a:pt x="179397" y="49454"/>
                  </a:lnTo>
                  <a:lnTo>
                    <a:pt x="140875" y="75474"/>
                  </a:lnTo>
                  <a:lnTo>
                    <a:pt x="106089" y="106092"/>
                  </a:lnTo>
                  <a:lnTo>
                    <a:pt x="75471" y="140878"/>
                  </a:lnTo>
                  <a:lnTo>
                    <a:pt x="49452" y="179399"/>
                  </a:lnTo>
                  <a:lnTo>
                    <a:pt x="28464" y="221224"/>
                  </a:lnTo>
                  <a:lnTo>
                    <a:pt x="12938" y="265920"/>
                  </a:lnTo>
                  <a:lnTo>
                    <a:pt x="3306" y="313058"/>
                  </a:lnTo>
                  <a:lnTo>
                    <a:pt x="0" y="362204"/>
                  </a:lnTo>
                  <a:lnTo>
                    <a:pt x="0" y="1811020"/>
                  </a:lnTo>
                  <a:lnTo>
                    <a:pt x="3306" y="1860165"/>
                  </a:lnTo>
                  <a:lnTo>
                    <a:pt x="12938" y="1907303"/>
                  </a:lnTo>
                  <a:lnTo>
                    <a:pt x="28464" y="1951999"/>
                  </a:lnTo>
                  <a:lnTo>
                    <a:pt x="49452" y="1993824"/>
                  </a:lnTo>
                  <a:lnTo>
                    <a:pt x="75471" y="2032345"/>
                  </a:lnTo>
                  <a:lnTo>
                    <a:pt x="106089" y="2067131"/>
                  </a:lnTo>
                  <a:lnTo>
                    <a:pt x="140875" y="2097749"/>
                  </a:lnTo>
                  <a:lnTo>
                    <a:pt x="179397" y="2123769"/>
                  </a:lnTo>
                  <a:lnTo>
                    <a:pt x="221224" y="2144758"/>
                  </a:lnTo>
                  <a:lnTo>
                    <a:pt x="265923" y="2160284"/>
                  </a:lnTo>
                  <a:lnTo>
                    <a:pt x="313065" y="2169917"/>
                  </a:lnTo>
                  <a:lnTo>
                    <a:pt x="362216" y="2173224"/>
                  </a:lnTo>
                  <a:lnTo>
                    <a:pt x="6126988" y="2173224"/>
                  </a:lnTo>
                  <a:lnTo>
                    <a:pt x="6176133" y="2169917"/>
                  </a:lnTo>
                  <a:lnTo>
                    <a:pt x="6223271" y="2160284"/>
                  </a:lnTo>
                  <a:lnTo>
                    <a:pt x="6267967" y="2144758"/>
                  </a:lnTo>
                  <a:lnTo>
                    <a:pt x="6309792" y="2123769"/>
                  </a:lnTo>
                  <a:lnTo>
                    <a:pt x="6348313" y="2097749"/>
                  </a:lnTo>
                  <a:lnTo>
                    <a:pt x="6383099" y="2067131"/>
                  </a:lnTo>
                  <a:lnTo>
                    <a:pt x="6413717" y="2032345"/>
                  </a:lnTo>
                  <a:lnTo>
                    <a:pt x="6439737" y="1993824"/>
                  </a:lnTo>
                  <a:lnTo>
                    <a:pt x="6460726" y="1951999"/>
                  </a:lnTo>
                  <a:lnTo>
                    <a:pt x="6476252" y="1907303"/>
                  </a:lnTo>
                  <a:lnTo>
                    <a:pt x="6485885" y="1860165"/>
                  </a:lnTo>
                  <a:lnTo>
                    <a:pt x="6489192" y="1811020"/>
                  </a:lnTo>
                  <a:lnTo>
                    <a:pt x="6489192" y="362204"/>
                  </a:lnTo>
                  <a:lnTo>
                    <a:pt x="6485885" y="313058"/>
                  </a:lnTo>
                  <a:lnTo>
                    <a:pt x="6476252" y="265920"/>
                  </a:lnTo>
                  <a:lnTo>
                    <a:pt x="6460726" y="221224"/>
                  </a:lnTo>
                  <a:lnTo>
                    <a:pt x="6439737" y="179399"/>
                  </a:lnTo>
                  <a:lnTo>
                    <a:pt x="6413717" y="140878"/>
                  </a:lnTo>
                  <a:lnTo>
                    <a:pt x="6383099" y="106092"/>
                  </a:lnTo>
                  <a:lnTo>
                    <a:pt x="6348313" y="75474"/>
                  </a:lnTo>
                  <a:lnTo>
                    <a:pt x="6309792" y="49454"/>
                  </a:lnTo>
                  <a:lnTo>
                    <a:pt x="6267967" y="28465"/>
                  </a:lnTo>
                  <a:lnTo>
                    <a:pt x="6223271" y="12939"/>
                  </a:lnTo>
                  <a:lnTo>
                    <a:pt x="6176133" y="3306"/>
                  </a:lnTo>
                  <a:lnTo>
                    <a:pt x="6126988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3107" y="815339"/>
              <a:ext cx="6489700" cy="2173605"/>
            </a:xfrm>
            <a:custGeom>
              <a:avLst/>
              <a:gdLst/>
              <a:ahLst/>
              <a:cxnLst/>
              <a:rect l="l" t="t" r="r" b="b"/>
              <a:pathLst>
                <a:path w="6489700" h="2173605">
                  <a:moveTo>
                    <a:pt x="0" y="362204"/>
                  </a:moveTo>
                  <a:lnTo>
                    <a:pt x="3306" y="313058"/>
                  </a:lnTo>
                  <a:lnTo>
                    <a:pt x="12938" y="265920"/>
                  </a:lnTo>
                  <a:lnTo>
                    <a:pt x="28464" y="221224"/>
                  </a:lnTo>
                  <a:lnTo>
                    <a:pt x="49452" y="179399"/>
                  </a:lnTo>
                  <a:lnTo>
                    <a:pt x="75471" y="140878"/>
                  </a:lnTo>
                  <a:lnTo>
                    <a:pt x="106089" y="106092"/>
                  </a:lnTo>
                  <a:lnTo>
                    <a:pt x="140875" y="75474"/>
                  </a:lnTo>
                  <a:lnTo>
                    <a:pt x="179397" y="49454"/>
                  </a:lnTo>
                  <a:lnTo>
                    <a:pt x="221224" y="28465"/>
                  </a:lnTo>
                  <a:lnTo>
                    <a:pt x="265923" y="12939"/>
                  </a:lnTo>
                  <a:lnTo>
                    <a:pt x="313065" y="3306"/>
                  </a:lnTo>
                  <a:lnTo>
                    <a:pt x="362216" y="0"/>
                  </a:lnTo>
                  <a:lnTo>
                    <a:pt x="6126988" y="0"/>
                  </a:lnTo>
                  <a:lnTo>
                    <a:pt x="6176133" y="3306"/>
                  </a:lnTo>
                  <a:lnTo>
                    <a:pt x="6223271" y="12939"/>
                  </a:lnTo>
                  <a:lnTo>
                    <a:pt x="6267967" y="28465"/>
                  </a:lnTo>
                  <a:lnTo>
                    <a:pt x="6309792" y="49454"/>
                  </a:lnTo>
                  <a:lnTo>
                    <a:pt x="6348313" y="75474"/>
                  </a:lnTo>
                  <a:lnTo>
                    <a:pt x="6383099" y="106092"/>
                  </a:lnTo>
                  <a:lnTo>
                    <a:pt x="6413717" y="140878"/>
                  </a:lnTo>
                  <a:lnTo>
                    <a:pt x="6439737" y="179399"/>
                  </a:lnTo>
                  <a:lnTo>
                    <a:pt x="6460726" y="221224"/>
                  </a:lnTo>
                  <a:lnTo>
                    <a:pt x="6476252" y="265920"/>
                  </a:lnTo>
                  <a:lnTo>
                    <a:pt x="6485885" y="313058"/>
                  </a:lnTo>
                  <a:lnTo>
                    <a:pt x="6489192" y="362204"/>
                  </a:lnTo>
                  <a:lnTo>
                    <a:pt x="6489192" y="1811020"/>
                  </a:lnTo>
                  <a:lnTo>
                    <a:pt x="6485885" y="1860165"/>
                  </a:lnTo>
                  <a:lnTo>
                    <a:pt x="6476252" y="1907303"/>
                  </a:lnTo>
                  <a:lnTo>
                    <a:pt x="6460726" y="1951999"/>
                  </a:lnTo>
                  <a:lnTo>
                    <a:pt x="6439737" y="1993824"/>
                  </a:lnTo>
                  <a:lnTo>
                    <a:pt x="6413717" y="2032345"/>
                  </a:lnTo>
                  <a:lnTo>
                    <a:pt x="6383099" y="2067131"/>
                  </a:lnTo>
                  <a:lnTo>
                    <a:pt x="6348313" y="2097749"/>
                  </a:lnTo>
                  <a:lnTo>
                    <a:pt x="6309792" y="2123769"/>
                  </a:lnTo>
                  <a:lnTo>
                    <a:pt x="6267967" y="2144758"/>
                  </a:lnTo>
                  <a:lnTo>
                    <a:pt x="6223271" y="2160284"/>
                  </a:lnTo>
                  <a:lnTo>
                    <a:pt x="6176133" y="2169917"/>
                  </a:lnTo>
                  <a:lnTo>
                    <a:pt x="6126988" y="2173224"/>
                  </a:lnTo>
                  <a:lnTo>
                    <a:pt x="362216" y="2173224"/>
                  </a:lnTo>
                  <a:lnTo>
                    <a:pt x="313065" y="2169917"/>
                  </a:lnTo>
                  <a:lnTo>
                    <a:pt x="265923" y="2160284"/>
                  </a:lnTo>
                  <a:lnTo>
                    <a:pt x="221224" y="2144758"/>
                  </a:lnTo>
                  <a:lnTo>
                    <a:pt x="179397" y="2123769"/>
                  </a:lnTo>
                  <a:lnTo>
                    <a:pt x="140875" y="2097749"/>
                  </a:lnTo>
                  <a:lnTo>
                    <a:pt x="106089" y="2067131"/>
                  </a:lnTo>
                  <a:lnTo>
                    <a:pt x="75471" y="2032345"/>
                  </a:lnTo>
                  <a:lnTo>
                    <a:pt x="49452" y="1993824"/>
                  </a:lnTo>
                  <a:lnTo>
                    <a:pt x="28464" y="1951999"/>
                  </a:lnTo>
                  <a:lnTo>
                    <a:pt x="12938" y="1907303"/>
                  </a:lnTo>
                  <a:lnTo>
                    <a:pt x="3306" y="1860165"/>
                  </a:lnTo>
                  <a:lnTo>
                    <a:pt x="0" y="1811020"/>
                  </a:lnTo>
                  <a:lnTo>
                    <a:pt x="0" y="362204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45209" y="752602"/>
            <a:ext cx="52451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"/>
                <a:cs typeface="Calibri"/>
              </a:rPr>
              <a:t>Từ</a:t>
            </a:r>
            <a:r>
              <a:rPr sz="4800" spc="-114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gì</a:t>
            </a:r>
            <a:r>
              <a:rPr sz="4800" spc="-10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mà</a:t>
            </a:r>
            <a:r>
              <a:rPr sz="4800" spc="-10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100%</a:t>
            </a:r>
            <a:r>
              <a:rPr sz="4800" spc="-8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người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4397" y="1483816"/>
            <a:ext cx="576770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8180" marR="5080" indent="-1936114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Calibri"/>
                <a:cs typeface="Calibri"/>
              </a:rPr>
              <a:t>dân</a:t>
            </a:r>
            <a:r>
              <a:rPr sz="4800" spc="-3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Việt</a:t>
            </a:r>
            <a:r>
              <a:rPr sz="4800" spc="-3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Nam</a:t>
            </a:r>
            <a:r>
              <a:rPr sz="4800" spc="-4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đều</a:t>
            </a:r>
            <a:r>
              <a:rPr sz="4800" spc="-25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phát </a:t>
            </a:r>
            <a:r>
              <a:rPr sz="4800" dirty="0">
                <a:latin typeface="Calibri"/>
                <a:cs typeface="Calibri"/>
              </a:rPr>
              <a:t>âm</a:t>
            </a:r>
            <a:r>
              <a:rPr sz="4800" spc="-65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sai?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679" y="205740"/>
            <a:ext cx="11839575" cy="6398895"/>
            <a:chOff x="106679" y="205740"/>
            <a:chExt cx="11839575" cy="63988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05740"/>
              <a:ext cx="1435608" cy="14356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9587" y="5693663"/>
              <a:ext cx="5336286" cy="9106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92796" y="3221735"/>
              <a:ext cx="3982211" cy="33116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092439" y="1827276"/>
              <a:ext cx="3307079" cy="1013460"/>
            </a:xfrm>
            <a:custGeom>
              <a:avLst/>
              <a:gdLst/>
              <a:ahLst/>
              <a:cxnLst/>
              <a:rect l="l" t="t" r="r" b="b"/>
              <a:pathLst>
                <a:path w="3307079" h="1013460">
                  <a:moveTo>
                    <a:pt x="3138169" y="0"/>
                  </a:moveTo>
                  <a:lnTo>
                    <a:pt x="168909" y="0"/>
                  </a:lnTo>
                  <a:lnTo>
                    <a:pt x="123986" y="6029"/>
                  </a:lnTo>
                  <a:lnTo>
                    <a:pt x="83631" y="23048"/>
                  </a:lnTo>
                  <a:lnTo>
                    <a:pt x="49450" y="49450"/>
                  </a:lnTo>
                  <a:lnTo>
                    <a:pt x="23048" y="83631"/>
                  </a:lnTo>
                  <a:lnTo>
                    <a:pt x="6029" y="123986"/>
                  </a:lnTo>
                  <a:lnTo>
                    <a:pt x="0" y="168910"/>
                  </a:lnTo>
                  <a:lnTo>
                    <a:pt x="0" y="1013460"/>
                  </a:lnTo>
                  <a:lnTo>
                    <a:pt x="3307079" y="1013460"/>
                  </a:lnTo>
                  <a:lnTo>
                    <a:pt x="3307079" y="168910"/>
                  </a:lnTo>
                  <a:lnTo>
                    <a:pt x="3301050" y="123986"/>
                  </a:lnTo>
                  <a:lnTo>
                    <a:pt x="3284031" y="83631"/>
                  </a:lnTo>
                  <a:lnTo>
                    <a:pt x="3257629" y="49450"/>
                  </a:lnTo>
                  <a:lnTo>
                    <a:pt x="3223448" y="23048"/>
                  </a:lnTo>
                  <a:lnTo>
                    <a:pt x="3183093" y="6029"/>
                  </a:lnTo>
                  <a:lnTo>
                    <a:pt x="3138169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92439" y="1827276"/>
              <a:ext cx="3307079" cy="1013460"/>
            </a:xfrm>
            <a:custGeom>
              <a:avLst/>
              <a:gdLst/>
              <a:ahLst/>
              <a:cxnLst/>
              <a:rect l="l" t="t" r="r" b="b"/>
              <a:pathLst>
                <a:path w="3307079" h="1013460">
                  <a:moveTo>
                    <a:pt x="168909" y="0"/>
                  </a:moveTo>
                  <a:lnTo>
                    <a:pt x="3138169" y="0"/>
                  </a:lnTo>
                  <a:lnTo>
                    <a:pt x="3183093" y="6029"/>
                  </a:lnTo>
                  <a:lnTo>
                    <a:pt x="3223448" y="23048"/>
                  </a:lnTo>
                  <a:lnTo>
                    <a:pt x="3257629" y="49450"/>
                  </a:lnTo>
                  <a:lnTo>
                    <a:pt x="3284031" y="83631"/>
                  </a:lnTo>
                  <a:lnTo>
                    <a:pt x="3301050" y="123986"/>
                  </a:lnTo>
                  <a:lnTo>
                    <a:pt x="3307079" y="168910"/>
                  </a:lnTo>
                  <a:lnTo>
                    <a:pt x="3307079" y="1013460"/>
                  </a:lnTo>
                  <a:lnTo>
                    <a:pt x="0" y="1013460"/>
                  </a:lnTo>
                  <a:lnTo>
                    <a:pt x="0" y="168910"/>
                  </a:lnTo>
                  <a:lnTo>
                    <a:pt x="6029" y="123986"/>
                  </a:lnTo>
                  <a:lnTo>
                    <a:pt x="23048" y="83631"/>
                  </a:lnTo>
                  <a:lnTo>
                    <a:pt x="49450" y="49450"/>
                  </a:lnTo>
                  <a:lnTo>
                    <a:pt x="83631" y="23048"/>
                  </a:lnTo>
                  <a:lnTo>
                    <a:pt x="123986" y="6029"/>
                  </a:lnTo>
                  <a:lnTo>
                    <a:pt x="168909" y="0"/>
                  </a:lnTo>
                  <a:close/>
                </a:path>
              </a:pathLst>
            </a:custGeom>
            <a:ln w="57149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95486" y="1865833"/>
            <a:ext cx="23044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30" dirty="0">
                <a:latin typeface="Calibri"/>
                <a:cs typeface="Calibri"/>
              </a:rPr>
              <a:t>Từ</a:t>
            </a:r>
            <a:r>
              <a:rPr sz="5400" b="1" spc="-275" dirty="0">
                <a:latin typeface="Calibri"/>
                <a:cs typeface="Calibri"/>
              </a:rPr>
              <a:t> </a:t>
            </a:r>
            <a:r>
              <a:rPr sz="5400" b="1" spc="-10" dirty="0">
                <a:latin typeface="Calibri"/>
                <a:cs typeface="Calibri"/>
              </a:rPr>
              <a:t>“sai”</a:t>
            </a:r>
            <a:endParaRPr sz="5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783986"/>
            <a:ext cx="8627745" cy="6074410"/>
            <a:chOff x="0" y="783986"/>
            <a:chExt cx="8627745" cy="607441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4472" y="783986"/>
              <a:ext cx="1462880" cy="14481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83866"/>
              <a:ext cx="3634740" cy="33741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4116" y="5236209"/>
              <a:ext cx="288925" cy="597535"/>
            </a:xfrm>
            <a:custGeom>
              <a:avLst/>
              <a:gdLst/>
              <a:ahLst/>
              <a:cxnLst/>
              <a:rect l="l" t="t" r="r" b="b"/>
              <a:pathLst>
                <a:path w="288925" h="597535">
                  <a:moveTo>
                    <a:pt x="227558" y="147205"/>
                  </a:moveTo>
                  <a:lnTo>
                    <a:pt x="226136" y="141287"/>
                  </a:lnTo>
                  <a:lnTo>
                    <a:pt x="179158" y="64909"/>
                  </a:lnTo>
                  <a:lnTo>
                    <a:pt x="144310" y="9855"/>
                  </a:lnTo>
                  <a:lnTo>
                    <a:pt x="140919" y="2933"/>
                  </a:lnTo>
                  <a:lnTo>
                    <a:pt x="126352" y="0"/>
                  </a:lnTo>
                  <a:lnTo>
                    <a:pt x="118135" y="3149"/>
                  </a:lnTo>
                  <a:lnTo>
                    <a:pt x="97269" y="8394"/>
                  </a:lnTo>
                  <a:lnTo>
                    <a:pt x="43446" y="41567"/>
                  </a:lnTo>
                  <a:lnTo>
                    <a:pt x="19177" y="82105"/>
                  </a:lnTo>
                  <a:lnTo>
                    <a:pt x="6680" y="129324"/>
                  </a:lnTo>
                  <a:lnTo>
                    <a:pt x="2095" y="177723"/>
                  </a:lnTo>
                  <a:lnTo>
                    <a:pt x="0" y="231305"/>
                  </a:lnTo>
                  <a:lnTo>
                    <a:pt x="546" y="238772"/>
                  </a:lnTo>
                  <a:lnTo>
                    <a:pt x="1600" y="245986"/>
                  </a:lnTo>
                  <a:lnTo>
                    <a:pt x="4775" y="252323"/>
                  </a:lnTo>
                  <a:lnTo>
                    <a:pt x="16471" y="260451"/>
                  </a:lnTo>
                  <a:lnTo>
                    <a:pt x="26187" y="260489"/>
                  </a:lnTo>
                  <a:lnTo>
                    <a:pt x="31978" y="271487"/>
                  </a:lnTo>
                  <a:lnTo>
                    <a:pt x="37312" y="270510"/>
                  </a:lnTo>
                  <a:lnTo>
                    <a:pt x="40030" y="267220"/>
                  </a:lnTo>
                  <a:lnTo>
                    <a:pt x="41935" y="266903"/>
                  </a:lnTo>
                  <a:lnTo>
                    <a:pt x="68808" y="224421"/>
                  </a:lnTo>
                  <a:lnTo>
                    <a:pt x="70916" y="209105"/>
                  </a:lnTo>
                  <a:lnTo>
                    <a:pt x="69926" y="200063"/>
                  </a:lnTo>
                  <a:lnTo>
                    <a:pt x="65163" y="182867"/>
                  </a:lnTo>
                  <a:lnTo>
                    <a:pt x="63373" y="174104"/>
                  </a:lnTo>
                  <a:lnTo>
                    <a:pt x="92862" y="141668"/>
                  </a:lnTo>
                  <a:lnTo>
                    <a:pt x="126873" y="137083"/>
                  </a:lnTo>
                  <a:lnTo>
                    <a:pt x="143548" y="138226"/>
                  </a:lnTo>
                  <a:lnTo>
                    <a:pt x="161912" y="141338"/>
                  </a:lnTo>
                  <a:lnTo>
                    <a:pt x="179984" y="145872"/>
                  </a:lnTo>
                  <a:lnTo>
                    <a:pt x="197802" y="151333"/>
                  </a:lnTo>
                  <a:lnTo>
                    <a:pt x="215417" y="157264"/>
                  </a:lnTo>
                  <a:lnTo>
                    <a:pt x="221665" y="157162"/>
                  </a:lnTo>
                  <a:lnTo>
                    <a:pt x="225894" y="153149"/>
                  </a:lnTo>
                  <a:lnTo>
                    <a:pt x="227558" y="147205"/>
                  </a:lnTo>
                  <a:close/>
                </a:path>
                <a:path w="288925" h="597535">
                  <a:moveTo>
                    <a:pt x="288518" y="305257"/>
                  </a:moveTo>
                  <a:lnTo>
                    <a:pt x="250786" y="281914"/>
                  </a:lnTo>
                  <a:lnTo>
                    <a:pt x="185953" y="271995"/>
                  </a:lnTo>
                  <a:lnTo>
                    <a:pt x="152971" y="272707"/>
                  </a:lnTo>
                  <a:lnTo>
                    <a:pt x="97866" y="280187"/>
                  </a:lnTo>
                  <a:lnTo>
                    <a:pt x="56362" y="288874"/>
                  </a:lnTo>
                  <a:lnTo>
                    <a:pt x="48831" y="291172"/>
                  </a:lnTo>
                  <a:lnTo>
                    <a:pt x="49517" y="284873"/>
                  </a:lnTo>
                  <a:lnTo>
                    <a:pt x="39014" y="281381"/>
                  </a:lnTo>
                  <a:lnTo>
                    <a:pt x="36652" y="288099"/>
                  </a:lnTo>
                  <a:lnTo>
                    <a:pt x="22974" y="335165"/>
                  </a:lnTo>
                  <a:lnTo>
                    <a:pt x="15252" y="383717"/>
                  </a:lnTo>
                  <a:lnTo>
                    <a:pt x="15481" y="432562"/>
                  </a:lnTo>
                  <a:lnTo>
                    <a:pt x="25654" y="480466"/>
                  </a:lnTo>
                  <a:lnTo>
                    <a:pt x="43446" y="519518"/>
                  </a:lnTo>
                  <a:lnTo>
                    <a:pt x="69049" y="553516"/>
                  </a:lnTo>
                  <a:lnTo>
                    <a:pt x="101841" y="580250"/>
                  </a:lnTo>
                  <a:lnTo>
                    <a:pt x="141185" y="597496"/>
                  </a:lnTo>
                  <a:lnTo>
                    <a:pt x="150279" y="596036"/>
                  </a:lnTo>
                  <a:lnTo>
                    <a:pt x="154762" y="588594"/>
                  </a:lnTo>
                  <a:lnTo>
                    <a:pt x="153631" y="579742"/>
                  </a:lnTo>
                  <a:lnTo>
                    <a:pt x="145897" y="574014"/>
                  </a:lnTo>
                  <a:lnTo>
                    <a:pt x="144805" y="573786"/>
                  </a:lnTo>
                  <a:lnTo>
                    <a:pt x="154889" y="541210"/>
                  </a:lnTo>
                  <a:lnTo>
                    <a:pt x="179082" y="477405"/>
                  </a:lnTo>
                  <a:lnTo>
                    <a:pt x="201422" y="429895"/>
                  </a:lnTo>
                  <a:lnTo>
                    <a:pt x="237959" y="365747"/>
                  </a:lnTo>
                  <a:lnTo>
                    <a:pt x="261200" y="335356"/>
                  </a:lnTo>
                  <a:lnTo>
                    <a:pt x="279793" y="322821"/>
                  </a:lnTo>
                  <a:lnTo>
                    <a:pt x="281660" y="319989"/>
                  </a:lnTo>
                  <a:lnTo>
                    <a:pt x="282003" y="316839"/>
                  </a:lnTo>
                  <a:lnTo>
                    <a:pt x="286588" y="311772"/>
                  </a:lnTo>
                  <a:lnTo>
                    <a:pt x="288518" y="305257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848" y="5590797"/>
              <a:ext cx="164828" cy="2342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9924" y="5390913"/>
              <a:ext cx="74901" cy="1069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3870" y="4931731"/>
              <a:ext cx="1032986" cy="12474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1504" y="5604408"/>
              <a:ext cx="295497" cy="2082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0173" y="5243610"/>
              <a:ext cx="142407" cy="2652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0596" y="4177061"/>
              <a:ext cx="3035624" cy="2583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58814" y="5497633"/>
              <a:ext cx="350557" cy="2910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9954" y="4173056"/>
              <a:ext cx="3066697" cy="26003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3340" y="5294844"/>
              <a:ext cx="551376" cy="5228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7983" y="5106904"/>
              <a:ext cx="376270" cy="39412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13039" y="5142725"/>
              <a:ext cx="713105" cy="621030"/>
            </a:xfrm>
            <a:custGeom>
              <a:avLst/>
              <a:gdLst/>
              <a:ahLst/>
              <a:cxnLst/>
              <a:rect l="l" t="t" r="r" b="b"/>
              <a:pathLst>
                <a:path w="713105" h="621029">
                  <a:moveTo>
                    <a:pt x="405307" y="420306"/>
                  </a:moveTo>
                  <a:lnTo>
                    <a:pt x="404279" y="379755"/>
                  </a:lnTo>
                  <a:lnTo>
                    <a:pt x="396532" y="341972"/>
                  </a:lnTo>
                  <a:lnTo>
                    <a:pt x="389775" y="321360"/>
                  </a:lnTo>
                  <a:lnTo>
                    <a:pt x="389775" y="397459"/>
                  </a:lnTo>
                  <a:lnTo>
                    <a:pt x="387515" y="417766"/>
                  </a:lnTo>
                  <a:lnTo>
                    <a:pt x="374700" y="455345"/>
                  </a:lnTo>
                  <a:lnTo>
                    <a:pt x="353656" y="493522"/>
                  </a:lnTo>
                  <a:lnTo>
                    <a:pt x="321564" y="529221"/>
                  </a:lnTo>
                  <a:lnTo>
                    <a:pt x="289623" y="554367"/>
                  </a:lnTo>
                  <a:lnTo>
                    <a:pt x="254749" y="575360"/>
                  </a:lnTo>
                  <a:lnTo>
                    <a:pt x="218541" y="592264"/>
                  </a:lnTo>
                  <a:lnTo>
                    <a:pt x="174180" y="603161"/>
                  </a:lnTo>
                  <a:lnTo>
                    <a:pt x="127863" y="601154"/>
                  </a:lnTo>
                  <a:lnTo>
                    <a:pt x="84721" y="585165"/>
                  </a:lnTo>
                  <a:lnTo>
                    <a:pt x="49898" y="554113"/>
                  </a:lnTo>
                  <a:lnTo>
                    <a:pt x="19265" y="490245"/>
                  </a:lnTo>
                  <a:lnTo>
                    <a:pt x="14732" y="455764"/>
                  </a:lnTo>
                  <a:lnTo>
                    <a:pt x="17754" y="420065"/>
                  </a:lnTo>
                  <a:lnTo>
                    <a:pt x="31762" y="370954"/>
                  </a:lnTo>
                  <a:lnTo>
                    <a:pt x="55003" y="323405"/>
                  </a:lnTo>
                  <a:lnTo>
                    <a:pt x="86969" y="281457"/>
                  </a:lnTo>
                  <a:lnTo>
                    <a:pt x="127127" y="249135"/>
                  </a:lnTo>
                  <a:lnTo>
                    <a:pt x="174967" y="230466"/>
                  </a:lnTo>
                  <a:lnTo>
                    <a:pt x="211912" y="226034"/>
                  </a:lnTo>
                  <a:lnTo>
                    <a:pt x="250647" y="227711"/>
                  </a:lnTo>
                  <a:lnTo>
                    <a:pt x="288112" y="236512"/>
                  </a:lnTo>
                  <a:lnTo>
                    <a:pt x="350481" y="281355"/>
                  </a:lnTo>
                  <a:lnTo>
                    <a:pt x="372224" y="316674"/>
                  </a:lnTo>
                  <a:lnTo>
                    <a:pt x="385610" y="356387"/>
                  </a:lnTo>
                  <a:lnTo>
                    <a:pt x="389775" y="397459"/>
                  </a:lnTo>
                  <a:lnTo>
                    <a:pt x="389775" y="321360"/>
                  </a:lnTo>
                  <a:lnTo>
                    <a:pt x="365899" y="271119"/>
                  </a:lnTo>
                  <a:lnTo>
                    <a:pt x="339090" y="243052"/>
                  </a:lnTo>
                  <a:lnTo>
                    <a:pt x="302158" y="223088"/>
                  </a:lnTo>
                  <a:lnTo>
                    <a:pt x="258673" y="212064"/>
                  </a:lnTo>
                  <a:lnTo>
                    <a:pt x="233413" y="210451"/>
                  </a:lnTo>
                  <a:lnTo>
                    <a:pt x="213677" y="209181"/>
                  </a:lnTo>
                  <a:lnTo>
                    <a:pt x="172224" y="213614"/>
                  </a:lnTo>
                  <a:lnTo>
                    <a:pt x="107391" y="241909"/>
                  </a:lnTo>
                  <a:lnTo>
                    <a:pt x="55372" y="291249"/>
                  </a:lnTo>
                  <a:lnTo>
                    <a:pt x="30861" y="324853"/>
                  </a:lnTo>
                  <a:lnTo>
                    <a:pt x="14160" y="361378"/>
                  </a:lnTo>
                  <a:lnTo>
                    <a:pt x="2882" y="414274"/>
                  </a:lnTo>
                  <a:lnTo>
                    <a:pt x="0" y="440918"/>
                  </a:lnTo>
                  <a:lnTo>
                    <a:pt x="1257" y="476529"/>
                  </a:lnTo>
                  <a:lnTo>
                    <a:pt x="26263" y="547116"/>
                  </a:lnTo>
                  <a:lnTo>
                    <a:pt x="83743" y="603554"/>
                  </a:lnTo>
                  <a:lnTo>
                    <a:pt x="122478" y="617905"/>
                  </a:lnTo>
                  <a:lnTo>
                    <a:pt x="162814" y="620560"/>
                  </a:lnTo>
                  <a:lnTo>
                    <a:pt x="203606" y="613359"/>
                  </a:lnTo>
                  <a:lnTo>
                    <a:pt x="243700" y="598131"/>
                  </a:lnTo>
                  <a:lnTo>
                    <a:pt x="281927" y="576694"/>
                  </a:lnTo>
                  <a:lnTo>
                    <a:pt x="317157" y="550900"/>
                  </a:lnTo>
                  <a:lnTo>
                    <a:pt x="348234" y="522566"/>
                  </a:lnTo>
                  <a:lnTo>
                    <a:pt x="375310" y="491159"/>
                  </a:lnTo>
                  <a:lnTo>
                    <a:pt x="394995" y="457263"/>
                  </a:lnTo>
                  <a:lnTo>
                    <a:pt x="405307" y="420306"/>
                  </a:lnTo>
                  <a:close/>
                </a:path>
                <a:path w="713105" h="621029">
                  <a:moveTo>
                    <a:pt x="712927" y="139979"/>
                  </a:moveTo>
                  <a:lnTo>
                    <a:pt x="706386" y="94234"/>
                  </a:lnTo>
                  <a:lnTo>
                    <a:pt x="697090" y="75323"/>
                  </a:lnTo>
                  <a:lnTo>
                    <a:pt x="697090" y="141173"/>
                  </a:lnTo>
                  <a:lnTo>
                    <a:pt x="694728" y="181432"/>
                  </a:lnTo>
                  <a:lnTo>
                    <a:pt x="686409" y="219214"/>
                  </a:lnTo>
                  <a:lnTo>
                    <a:pt x="659879" y="268605"/>
                  </a:lnTo>
                  <a:lnTo>
                    <a:pt x="613181" y="299720"/>
                  </a:lnTo>
                  <a:lnTo>
                    <a:pt x="584835" y="305269"/>
                  </a:lnTo>
                  <a:lnTo>
                    <a:pt x="557110" y="303225"/>
                  </a:lnTo>
                  <a:lnTo>
                    <a:pt x="509841" y="272592"/>
                  </a:lnTo>
                  <a:lnTo>
                    <a:pt x="483311" y="215341"/>
                  </a:lnTo>
                  <a:lnTo>
                    <a:pt x="479564" y="183972"/>
                  </a:lnTo>
                  <a:lnTo>
                    <a:pt x="481888" y="152082"/>
                  </a:lnTo>
                  <a:lnTo>
                    <a:pt x="497586" y="94424"/>
                  </a:lnTo>
                  <a:lnTo>
                    <a:pt x="528662" y="44030"/>
                  </a:lnTo>
                  <a:lnTo>
                    <a:pt x="564591" y="20535"/>
                  </a:lnTo>
                  <a:lnTo>
                    <a:pt x="578777" y="18110"/>
                  </a:lnTo>
                  <a:lnTo>
                    <a:pt x="607783" y="20167"/>
                  </a:lnTo>
                  <a:lnTo>
                    <a:pt x="658888" y="43776"/>
                  </a:lnTo>
                  <a:lnTo>
                    <a:pt x="691743" y="101384"/>
                  </a:lnTo>
                  <a:lnTo>
                    <a:pt x="697090" y="141173"/>
                  </a:lnTo>
                  <a:lnTo>
                    <a:pt x="697090" y="75323"/>
                  </a:lnTo>
                  <a:lnTo>
                    <a:pt x="649935" y="19189"/>
                  </a:lnTo>
                  <a:lnTo>
                    <a:pt x="613435" y="3810"/>
                  </a:lnTo>
                  <a:lnTo>
                    <a:pt x="577380" y="0"/>
                  </a:lnTo>
                  <a:lnTo>
                    <a:pt x="552551" y="6019"/>
                  </a:lnTo>
                  <a:lnTo>
                    <a:pt x="509879" y="39928"/>
                  </a:lnTo>
                  <a:lnTo>
                    <a:pt x="484301" y="88722"/>
                  </a:lnTo>
                  <a:lnTo>
                    <a:pt x="469163" y="147904"/>
                  </a:lnTo>
                  <a:lnTo>
                    <a:pt x="466483" y="178523"/>
                  </a:lnTo>
                  <a:lnTo>
                    <a:pt x="467804" y="208902"/>
                  </a:lnTo>
                  <a:lnTo>
                    <a:pt x="483108" y="260604"/>
                  </a:lnTo>
                  <a:lnTo>
                    <a:pt x="516978" y="302310"/>
                  </a:lnTo>
                  <a:lnTo>
                    <a:pt x="562457" y="319189"/>
                  </a:lnTo>
                  <a:lnTo>
                    <a:pt x="586892" y="318058"/>
                  </a:lnTo>
                  <a:lnTo>
                    <a:pt x="611593" y="312801"/>
                  </a:lnTo>
                  <a:lnTo>
                    <a:pt x="640638" y="301066"/>
                  </a:lnTo>
                  <a:lnTo>
                    <a:pt x="662825" y="283908"/>
                  </a:lnTo>
                  <a:lnTo>
                    <a:pt x="664032" y="282308"/>
                  </a:lnTo>
                  <a:lnTo>
                    <a:pt x="679894" y="261340"/>
                  </a:lnTo>
                  <a:lnTo>
                    <a:pt x="693610" y="233337"/>
                  </a:lnTo>
                  <a:lnTo>
                    <a:pt x="707936" y="187312"/>
                  </a:lnTo>
                  <a:lnTo>
                    <a:pt x="712927" y="13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89074" y="5130126"/>
              <a:ext cx="766445" cy="655955"/>
            </a:xfrm>
            <a:custGeom>
              <a:avLst/>
              <a:gdLst/>
              <a:ahLst/>
              <a:cxnLst/>
              <a:rect l="l" t="t" r="r" b="b"/>
              <a:pathLst>
                <a:path w="766444" h="655954">
                  <a:moveTo>
                    <a:pt x="448716" y="400659"/>
                  </a:moveTo>
                  <a:lnTo>
                    <a:pt x="442963" y="355219"/>
                  </a:lnTo>
                  <a:lnTo>
                    <a:pt x="426974" y="311975"/>
                  </a:lnTo>
                  <a:lnTo>
                    <a:pt x="419658" y="301180"/>
                  </a:lnTo>
                  <a:lnTo>
                    <a:pt x="419658" y="396316"/>
                  </a:lnTo>
                  <a:lnTo>
                    <a:pt x="415582" y="444677"/>
                  </a:lnTo>
                  <a:lnTo>
                    <a:pt x="398767" y="491058"/>
                  </a:lnTo>
                  <a:lnTo>
                    <a:pt x="355688" y="546049"/>
                  </a:lnTo>
                  <a:lnTo>
                    <a:pt x="298653" y="586841"/>
                  </a:lnTo>
                  <a:lnTo>
                    <a:pt x="231330" y="616940"/>
                  </a:lnTo>
                  <a:lnTo>
                    <a:pt x="158737" y="626668"/>
                  </a:lnTo>
                  <a:lnTo>
                    <a:pt x="152590" y="625538"/>
                  </a:lnTo>
                  <a:lnTo>
                    <a:pt x="108610" y="612597"/>
                  </a:lnTo>
                  <a:lnTo>
                    <a:pt x="67246" y="581113"/>
                  </a:lnTo>
                  <a:lnTo>
                    <a:pt x="38519" y="532079"/>
                  </a:lnTo>
                  <a:lnTo>
                    <a:pt x="28625" y="475983"/>
                  </a:lnTo>
                  <a:lnTo>
                    <a:pt x="32918" y="426339"/>
                  </a:lnTo>
                  <a:lnTo>
                    <a:pt x="47409" y="378269"/>
                  </a:lnTo>
                  <a:lnTo>
                    <a:pt x="71043" y="333832"/>
                  </a:lnTo>
                  <a:lnTo>
                    <a:pt x="102844" y="295071"/>
                  </a:lnTo>
                  <a:lnTo>
                    <a:pt x="141782" y="264045"/>
                  </a:lnTo>
                  <a:lnTo>
                    <a:pt x="182956" y="244500"/>
                  </a:lnTo>
                  <a:lnTo>
                    <a:pt x="227317" y="234810"/>
                  </a:lnTo>
                  <a:lnTo>
                    <a:pt x="272503" y="235458"/>
                  </a:lnTo>
                  <a:lnTo>
                    <a:pt x="316128" y="246976"/>
                  </a:lnTo>
                  <a:lnTo>
                    <a:pt x="355815" y="269875"/>
                  </a:lnTo>
                  <a:lnTo>
                    <a:pt x="389750" y="305854"/>
                  </a:lnTo>
                  <a:lnTo>
                    <a:pt x="411048" y="349021"/>
                  </a:lnTo>
                  <a:lnTo>
                    <a:pt x="419658" y="396316"/>
                  </a:lnTo>
                  <a:lnTo>
                    <a:pt x="419658" y="301180"/>
                  </a:lnTo>
                  <a:lnTo>
                    <a:pt x="367855" y="243103"/>
                  </a:lnTo>
                  <a:lnTo>
                    <a:pt x="329958" y="221805"/>
                  </a:lnTo>
                  <a:lnTo>
                    <a:pt x="288467" y="208953"/>
                  </a:lnTo>
                  <a:lnTo>
                    <a:pt x="287159" y="208826"/>
                  </a:lnTo>
                  <a:lnTo>
                    <a:pt x="245110" y="204660"/>
                  </a:lnTo>
                  <a:lnTo>
                    <a:pt x="201574" y="209003"/>
                  </a:lnTo>
                  <a:lnTo>
                    <a:pt x="159575" y="222072"/>
                  </a:lnTo>
                  <a:lnTo>
                    <a:pt x="117906" y="245110"/>
                  </a:lnTo>
                  <a:lnTo>
                    <a:pt x="81495" y="275437"/>
                  </a:lnTo>
                  <a:lnTo>
                    <a:pt x="50977" y="311772"/>
                  </a:lnTo>
                  <a:lnTo>
                    <a:pt x="26974" y="352856"/>
                  </a:lnTo>
                  <a:lnTo>
                    <a:pt x="10160" y="397395"/>
                  </a:lnTo>
                  <a:lnTo>
                    <a:pt x="1130" y="444144"/>
                  </a:lnTo>
                  <a:lnTo>
                    <a:pt x="0" y="482358"/>
                  </a:lnTo>
                  <a:lnTo>
                    <a:pt x="5003" y="520065"/>
                  </a:lnTo>
                  <a:lnTo>
                    <a:pt x="36334" y="588873"/>
                  </a:lnTo>
                  <a:lnTo>
                    <a:pt x="87769" y="634301"/>
                  </a:lnTo>
                  <a:lnTo>
                    <a:pt x="144576" y="653376"/>
                  </a:lnTo>
                  <a:lnTo>
                    <a:pt x="145211" y="654570"/>
                  </a:lnTo>
                  <a:lnTo>
                    <a:pt x="152908" y="655180"/>
                  </a:lnTo>
                  <a:lnTo>
                    <a:pt x="153619" y="655167"/>
                  </a:lnTo>
                  <a:lnTo>
                    <a:pt x="161010" y="655840"/>
                  </a:lnTo>
                  <a:lnTo>
                    <a:pt x="162699" y="654989"/>
                  </a:lnTo>
                  <a:lnTo>
                    <a:pt x="190563" y="654456"/>
                  </a:lnTo>
                  <a:lnTo>
                    <a:pt x="227088" y="647674"/>
                  </a:lnTo>
                  <a:lnTo>
                    <a:pt x="296811" y="620458"/>
                  </a:lnTo>
                  <a:lnTo>
                    <a:pt x="357619" y="582561"/>
                  </a:lnTo>
                  <a:lnTo>
                    <a:pt x="407568" y="531545"/>
                  </a:lnTo>
                  <a:lnTo>
                    <a:pt x="430720" y="490689"/>
                  </a:lnTo>
                  <a:lnTo>
                    <a:pt x="444538" y="446443"/>
                  </a:lnTo>
                  <a:lnTo>
                    <a:pt x="448716" y="400659"/>
                  </a:lnTo>
                  <a:close/>
                </a:path>
                <a:path w="766444" h="655954">
                  <a:moveTo>
                    <a:pt x="765848" y="177368"/>
                  </a:moveTo>
                  <a:lnTo>
                    <a:pt x="764527" y="128092"/>
                  </a:lnTo>
                  <a:lnTo>
                    <a:pt x="748779" y="81813"/>
                  </a:lnTo>
                  <a:lnTo>
                    <a:pt x="737590" y="66675"/>
                  </a:lnTo>
                  <a:lnTo>
                    <a:pt x="737590" y="149771"/>
                  </a:lnTo>
                  <a:lnTo>
                    <a:pt x="733920" y="192887"/>
                  </a:lnTo>
                  <a:lnTo>
                    <a:pt x="720242" y="234276"/>
                  </a:lnTo>
                  <a:lnTo>
                    <a:pt x="698474" y="270891"/>
                  </a:lnTo>
                  <a:lnTo>
                    <a:pt x="668464" y="301447"/>
                  </a:lnTo>
                  <a:lnTo>
                    <a:pt x="630351" y="320509"/>
                  </a:lnTo>
                  <a:lnTo>
                    <a:pt x="607466" y="323519"/>
                  </a:lnTo>
                  <a:lnTo>
                    <a:pt x="584708" y="320992"/>
                  </a:lnTo>
                  <a:lnTo>
                    <a:pt x="543534" y="301282"/>
                  </a:lnTo>
                  <a:lnTo>
                    <a:pt x="514794" y="266255"/>
                  </a:lnTo>
                  <a:lnTo>
                    <a:pt x="499541" y="224332"/>
                  </a:lnTo>
                  <a:lnTo>
                    <a:pt x="496455" y="179247"/>
                  </a:lnTo>
                  <a:lnTo>
                    <a:pt x="504177" y="134683"/>
                  </a:lnTo>
                  <a:lnTo>
                    <a:pt x="518972" y="98475"/>
                  </a:lnTo>
                  <a:lnTo>
                    <a:pt x="541642" y="65544"/>
                  </a:lnTo>
                  <a:lnTo>
                    <a:pt x="571830" y="40678"/>
                  </a:lnTo>
                  <a:lnTo>
                    <a:pt x="609130" y="28689"/>
                  </a:lnTo>
                  <a:lnTo>
                    <a:pt x="646988" y="32423"/>
                  </a:lnTo>
                  <a:lnTo>
                    <a:pt x="681786" y="48895"/>
                  </a:lnTo>
                  <a:lnTo>
                    <a:pt x="710298" y="75082"/>
                  </a:lnTo>
                  <a:lnTo>
                    <a:pt x="729322" y="107975"/>
                  </a:lnTo>
                  <a:lnTo>
                    <a:pt x="737590" y="149771"/>
                  </a:lnTo>
                  <a:lnTo>
                    <a:pt x="737590" y="66675"/>
                  </a:lnTo>
                  <a:lnTo>
                    <a:pt x="719645" y="42367"/>
                  </a:lnTo>
                  <a:lnTo>
                    <a:pt x="680034" y="13754"/>
                  </a:lnTo>
                  <a:lnTo>
                    <a:pt x="664057" y="9093"/>
                  </a:lnTo>
                  <a:lnTo>
                    <a:pt x="632853" y="0"/>
                  </a:lnTo>
                  <a:lnTo>
                    <a:pt x="584733" y="4495"/>
                  </a:lnTo>
                  <a:lnTo>
                    <a:pt x="543255" y="25704"/>
                  </a:lnTo>
                  <a:lnTo>
                    <a:pt x="509778" y="59347"/>
                  </a:lnTo>
                  <a:lnTo>
                    <a:pt x="485622" y="101155"/>
                  </a:lnTo>
                  <a:lnTo>
                    <a:pt x="471538" y="147193"/>
                  </a:lnTo>
                  <a:lnTo>
                    <a:pt x="467423" y="195414"/>
                  </a:lnTo>
                  <a:lnTo>
                    <a:pt x="474268" y="242824"/>
                  </a:lnTo>
                  <a:lnTo>
                    <a:pt x="493052" y="286435"/>
                  </a:lnTo>
                  <a:lnTo>
                    <a:pt x="524306" y="322745"/>
                  </a:lnTo>
                  <a:lnTo>
                    <a:pt x="524624" y="323329"/>
                  </a:lnTo>
                  <a:lnTo>
                    <a:pt x="545731" y="337223"/>
                  </a:lnTo>
                  <a:lnTo>
                    <a:pt x="568947" y="346951"/>
                  </a:lnTo>
                  <a:lnTo>
                    <a:pt x="593598" y="352005"/>
                  </a:lnTo>
                  <a:lnTo>
                    <a:pt x="619010" y="351904"/>
                  </a:lnTo>
                  <a:lnTo>
                    <a:pt x="663905" y="338277"/>
                  </a:lnTo>
                  <a:lnTo>
                    <a:pt x="702005" y="310743"/>
                  </a:lnTo>
                  <a:lnTo>
                    <a:pt x="733018" y="272249"/>
                  </a:lnTo>
                  <a:lnTo>
                    <a:pt x="754824" y="226606"/>
                  </a:lnTo>
                  <a:lnTo>
                    <a:pt x="765848" y="177368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15639" y="5460492"/>
              <a:ext cx="3256026" cy="77948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775835" y="3857875"/>
              <a:ext cx="1443990" cy="1431290"/>
            </a:xfrm>
            <a:custGeom>
              <a:avLst/>
              <a:gdLst/>
              <a:ahLst/>
              <a:cxnLst/>
              <a:rect l="l" t="t" r="r" b="b"/>
              <a:pathLst>
                <a:path w="1443989" h="1431289">
                  <a:moveTo>
                    <a:pt x="491140" y="0"/>
                  </a:moveTo>
                  <a:lnTo>
                    <a:pt x="467882" y="55304"/>
                  </a:lnTo>
                  <a:lnTo>
                    <a:pt x="457789" y="100189"/>
                  </a:lnTo>
                  <a:lnTo>
                    <a:pt x="448333" y="145186"/>
                  </a:lnTo>
                  <a:lnTo>
                    <a:pt x="439523" y="190285"/>
                  </a:lnTo>
                  <a:lnTo>
                    <a:pt x="431367" y="235478"/>
                  </a:lnTo>
                  <a:lnTo>
                    <a:pt x="422624" y="291093"/>
                  </a:lnTo>
                  <a:lnTo>
                    <a:pt x="414983" y="346723"/>
                  </a:lnTo>
                  <a:lnTo>
                    <a:pt x="401005" y="458102"/>
                  </a:lnTo>
                  <a:lnTo>
                    <a:pt x="397507" y="483585"/>
                  </a:lnTo>
                  <a:lnTo>
                    <a:pt x="386168" y="534759"/>
                  </a:lnTo>
                  <a:lnTo>
                    <a:pt x="364967" y="576267"/>
                  </a:lnTo>
                  <a:lnTo>
                    <a:pt x="332690" y="586810"/>
                  </a:lnTo>
                  <a:lnTo>
                    <a:pt x="318182" y="585457"/>
                  </a:lnTo>
                  <a:lnTo>
                    <a:pt x="255445" y="575759"/>
                  </a:lnTo>
                  <a:lnTo>
                    <a:pt x="238153" y="541236"/>
                  </a:lnTo>
                  <a:lnTo>
                    <a:pt x="223055" y="490581"/>
                  </a:lnTo>
                  <a:lnTo>
                    <a:pt x="212010" y="438880"/>
                  </a:lnTo>
                  <a:lnTo>
                    <a:pt x="204153" y="365000"/>
                  </a:lnTo>
                  <a:lnTo>
                    <a:pt x="203780" y="317069"/>
                  </a:lnTo>
                  <a:lnTo>
                    <a:pt x="207081" y="269274"/>
                  </a:lnTo>
                  <a:lnTo>
                    <a:pt x="214043" y="221857"/>
                  </a:lnTo>
                  <a:lnTo>
                    <a:pt x="224655" y="175055"/>
                  </a:lnTo>
                  <a:lnTo>
                    <a:pt x="223365" y="165655"/>
                  </a:lnTo>
                  <a:lnTo>
                    <a:pt x="216245" y="160684"/>
                  </a:lnTo>
                  <a:lnTo>
                    <a:pt x="207561" y="161294"/>
                  </a:lnTo>
                  <a:lnTo>
                    <a:pt x="201580" y="168638"/>
                  </a:lnTo>
                  <a:lnTo>
                    <a:pt x="197290" y="184719"/>
                  </a:lnTo>
                  <a:lnTo>
                    <a:pt x="193401" y="200900"/>
                  </a:lnTo>
                  <a:lnTo>
                    <a:pt x="189913" y="217214"/>
                  </a:lnTo>
                  <a:lnTo>
                    <a:pt x="186826" y="233696"/>
                  </a:lnTo>
                  <a:lnTo>
                    <a:pt x="183619" y="232627"/>
                  </a:lnTo>
                  <a:lnTo>
                    <a:pt x="154927" y="287361"/>
                  </a:lnTo>
                  <a:lnTo>
                    <a:pt x="132881" y="337767"/>
                  </a:lnTo>
                  <a:lnTo>
                    <a:pt x="112478" y="388808"/>
                  </a:lnTo>
                  <a:lnTo>
                    <a:pt x="94063" y="440634"/>
                  </a:lnTo>
                  <a:lnTo>
                    <a:pt x="77506" y="493471"/>
                  </a:lnTo>
                  <a:lnTo>
                    <a:pt x="62794" y="546866"/>
                  </a:lnTo>
                  <a:lnTo>
                    <a:pt x="49930" y="600756"/>
                  </a:lnTo>
                  <a:lnTo>
                    <a:pt x="38915" y="655076"/>
                  </a:lnTo>
                  <a:lnTo>
                    <a:pt x="29527" y="710236"/>
                  </a:lnTo>
                  <a:lnTo>
                    <a:pt x="21863" y="765657"/>
                  </a:lnTo>
                  <a:lnTo>
                    <a:pt x="15882" y="821278"/>
                  </a:lnTo>
                  <a:lnTo>
                    <a:pt x="11546" y="877040"/>
                  </a:lnTo>
                  <a:lnTo>
                    <a:pt x="5911" y="972211"/>
                  </a:lnTo>
                  <a:lnTo>
                    <a:pt x="3479" y="1019904"/>
                  </a:lnTo>
                  <a:lnTo>
                    <a:pt x="1467" y="1067598"/>
                  </a:lnTo>
                  <a:lnTo>
                    <a:pt x="0" y="1115242"/>
                  </a:lnTo>
                  <a:lnTo>
                    <a:pt x="2141" y="1140982"/>
                  </a:lnTo>
                  <a:lnTo>
                    <a:pt x="21258" y="1185652"/>
                  </a:lnTo>
                  <a:lnTo>
                    <a:pt x="53237" y="1223879"/>
                  </a:lnTo>
                  <a:lnTo>
                    <a:pt x="88624" y="1256445"/>
                  </a:lnTo>
                  <a:lnTo>
                    <a:pt x="147027" y="1297866"/>
                  </a:lnTo>
                  <a:lnTo>
                    <a:pt x="189158" y="1320237"/>
                  </a:lnTo>
                  <a:lnTo>
                    <a:pt x="233331" y="1338196"/>
                  </a:lnTo>
                  <a:lnTo>
                    <a:pt x="278966" y="1351500"/>
                  </a:lnTo>
                  <a:lnTo>
                    <a:pt x="325561" y="1360003"/>
                  </a:lnTo>
                  <a:lnTo>
                    <a:pt x="372798" y="1363692"/>
                  </a:lnTo>
                  <a:lnTo>
                    <a:pt x="385404" y="1364043"/>
                  </a:lnTo>
                  <a:lnTo>
                    <a:pt x="397967" y="1365056"/>
                  </a:lnTo>
                  <a:lnTo>
                    <a:pt x="410128" y="1367632"/>
                  </a:lnTo>
                  <a:lnTo>
                    <a:pt x="421532" y="1372676"/>
                  </a:lnTo>
                  <a:lnTo>
                    <a:pt x="431648" y="1379570"/>
                  </a:lnTo>
                  <a:lnTo>
                    <a:pt x="450751" y="1394963"/>
                  </a:lnTo>
                  <a:lnTo>
                    <a:pt x="460857" y="1401978"/>
                  </a:lnTo>
                  <a:lnTo>
                    <a:pt x="505082" y="1420250"/>
                  </a:lnTo>
                  <a:lnTo>
                    <a:pt x="552355" y="1428269"/>
                  </a:lnTo>
                  <a:lnTo>
                    <a:pt x="602906" y="1430916"/>
                  </a:lnTo>
                  <a:lnTo>
                    <a:pt x="628404" y="1430405"/>
                  </a:lnTo>
                  <a:lnTo>
                    <a:pt x="676948" y="1423293"/>
                  </a:lnTo>
                  <a:lnTo>
                    <a:pt x="717669" y="1399311"/>
                  </a:lnTo>
                  <a:lnTo>
                    <a:pt x="733836" y="1366045"/>
                  </a:lnTo>
                  <a:lnTo>
                    <a:pt x="740251" y="1355137"/>
                  </a:lnTo>
                  <a:lnTo>
                    <a:pt x="795199" y="1343487"/>
                  </a:lnTo>
                  <a:lnTo>
                    <a:pt x="837756" y="1330577"/>
                  </a:lnTo>
                  <a:lnTo>
                    <a:pt x="895936" y="1309255"/>
                  </a:lnTo>
                  <a:lnTo>
                    <a:pt x="925795" y="1297190"/>
                  </a:lnTo>
                  <a:lnTo>
                    <a:pt x="971680" y="1285554"/>
                  </a:lnTo>
                  <a:lnTo>
                    <a:pt x="1016068" y="1269483"/>
                  </a:lnTo>
                  <a:lnTo>
                    <a:pt x="1058498" y="1248880"/>
                  </a:lnTo>
                  <a:lnTo>
                    <a:pt x="1098510" y="1223648"/>
                  </a:lnTo>
                  <a:lnTo>
                    <a:pt x="1135487" y="1194652"/>
                  </a:lnTo>
                  <a:lnTo>
                    <a:pt x="1169579" y="1162353"/>
                  </a:lnTo>
                  <a:lnTo>
                    <a:pt x="1200462" y="1126969"/>
                  </a:lnTo>
                  <a:lnTo>
                    <a:pt x="1227818" y="1088719"/>
                  </a:lnTo>
                  <a:lnTo>
                    <a:pt x="1239178" y="1069630"/>
                  </a:lnTo>
                  <a:lnTo>
                    <a:pt x="1246732" y="1061589"/>
                  </a:lnTo>
                  <a:lnTo>
                    <a:pt x="1256470" y="1057919"/>
                  </a:lnTo>
                  <a:lnTo>
                    <a:pt x="1262728" y="1058066"/>
                  </a:lnTo>
                  <a:lnTo>
                    <a:pt x="1275316" y="1059483"/>
                  </a:lnTo>
                  <a:lnTo>
                    <a:pt x="1281684" y="1059630"/>
                  </a:lnTo>
                  <a:lnTo>
                    <a:pt x="1323744" y="1039409"/>
                  </a:lnTo>
                  <a:lnTo>
                    <a:pt x="1358178" y="1001292"/>
                  </a:lnTo>
                  <a:lnTo>
                    <a:pt x="1406224" y="936947"/>
                  </a:lnTo>
                  <a:lnTo>
                    <a:pt x="1430098" y="890239"/>
                  </a:lnTo>
                  <a:lnTo>
                    <a:pt x="1443849" y="840242"/>
                  </a:lnTo>
                  <a:lnTo>
                    <a:pt x="1443885" y="787438"/>
                  </a:lnTo>
                  <a:lnTo>
                    <a:pt x="1429296" y="743724"/>
                  </a:lnTo>
                  <a:lnTo>
                    <a:pt x="1401210" y="707468"/>
                  </a:lnTo>
                  <a:lnTo>
                    <a:pt x="1363101" y="683400"/>
                  </a:lnTo>
                  <a:lnTo>
                    <a:pt x="1318443" y="676251"/>
                  </a:lnTo>
                  <a:lnTo>
                    <a:pt x="1277576" y="650283"/>
                  </a:lnTo>
                  <a:lnTo>
                    <a:pt x="1238798" y="621466"/>
                  </a:lnTo>
                  <a:lnTo>
                    <a:pt x="1202098" y="590062"/>
                  </a:lnTo>
                  <a:lnTo>
                    <a:pt x="1167463" y="556333"/>
                  </a:lnTo>
                  <a:lnTo>
                    <a:pt x="1134880" y="520539"/>
                  </a:lnTo>
                  <a:lnTo>
                    <a:pt x="1104339" y="482941"/>
                  </a:lnTo>
                  <a:lnTo>
                    <a:pt x="1075826" y="443802"/>
                  </a:lnTo>
                  <a:lnTo>
                    <a:pt x="1049330" y="403382"/>
                  </a:lnTo>
                  <a:lnTo>
                    <a:pt x="1019304" y="352605"/>
                  </a:lnTo>
                  <a:lnTo>
                    <a:pt x="991830" y="300358"/>
                  </a:lnTo>
                  <a:lnTo>
                    <a:pt x="986170" y="295535"/>
                  </a:lnTo>
                  <a:lnTo>
                    <a:pt x="978609" y="295323"/>
                  </a:lnTo>
                  <a:lnTo>
                    <a:pt x="972210" y="299055"/>
                  </a:lnTo>
                  <a:lnTo>
                    <a:pt x="970038" y="306062"/>
                  </a:lnTo>
                  <a:lnTo>
                    <a:pt x="986271" y="431722"/>
                  </a:lnTo>
                  <a:lnTo>
                    <a:pt x="990217" y="456623"/>
                  </a:lnTo>
                  <a:lnTo>
                    <a:pt x="993142" y="484952"/>
                  </a:lnTo>
                  <a:lnTo>
                    <a:pt x="989857" y="511713"/>
                  </a:lnTo>
                  <a:lnTo>
                    <a:pt x="975170" y="531912"/>
                  </a:lnTo>
                  <a:lnTo>
                    <a:pt x="952280" y="540158"/>
                  </a:lnTo>
                  <a:lnTo>
                    <a:pt x="928833" y="536922"/>
                  </a:lnTo>
                  <a:lnTo>
                    <a:pt x="887948" y="511039"/>
                  </a:lnTo>
                  <a:lnTo>
                    <a:pt x="851641" y="470579"/>
                  </a:lnTo>
                  <a:lnTo>
                    <a:pt x="820612" y="425840"/>
                  </a:lnTo>
                  <a:lnTo>
                    <a:pt x="791094" y="370652"/>
                  </a:lnTo>
                  <a:lnTo>
                    <a:pt x="769099" y="312122"/>
                  </a:lnTo>
                  <a:lnTo>
                    <a:pt x="763162" y="304631"/>
                  </a:lnTo>
                  <a:lnTo>
                    <a:pt x="754140" y="302854"/>
                  </a:lnTo>
                  <a:lnTo>
                    <a:pt x="746081" y="306558"/>
                  </a:lnTo>
                  <a:lnTo>
                    <a:pt x="743031" y="315509"/>
                  </a:lnTo>
                  <a:lnTo>
                    <a:pt x="761401" y="567631"/>
                  </a:lnTo>
                  <a:lnTo>
                    <a:pt x="744941" y="559981"/>
                  </a:lnTo>
                  <a:lnTo>
                    <a:pt x="729558" y="550544"/>
                  </a:lnTo>
                  <a:lnTo>
                    <a:pt x="715294" y="539380"/>
                  </a:lnTo>
                  <a:lnTo>
                    <a:pt x="702191" y="526546"/>
                  </a:lnTo>
                  <a:lnTo>
                    <a:pt x="695752" y="522608"/>
                  </a:lnTo>
                  <a:lnTo>
                    <a:pt x="688836" y="522979"/>
                  </a:lnTo>
                  <a:lnTo>
                    <a:pt x="682721" y="526689"/>
                  </a:lnTo>
                  <a:lnTo>
                    <a:pt x="678688" y="532767"/>
                  </a:lnTo>
                  <a:lnTo>
                    <a:pt x="666073" y="565064"/>
                  </a:lnTo>
                  <a:lnTo>
                    <a:pt x="641497" y="520302"/>
                  </a:lnTo>
                  <a:lnTo>
                    <a:pt x="620785" y="473589"/>
                  </a:lnTo>
                  <a:lnTo>
                    <a:pt x="603156" y="425509"/>
                  </a:lnTo>
                  <a:lnTo>
                    <a:pt x="587832" y="376646"/>
                  </a:lnTo>
                  <a:lnTo>
                    <a:pt x="574477" y="328208"/>
                  </a:lnTo>
                  <a:lnTo>
                    <a:pt x="562638" y="279394"/>
                  </a:lnTo>
                  <a:lnTo>
                    <a:pt x="552347" y="230255"/>
                  </a:lnTo>
                  <a:lnTo>
                    <a:pt x="543634" y="180843"/>
                  </a:lnTo>
                  <a:lnTo>
                    <a:pt x="532233" y="99213"/>
                  </a:lnTo>
                  <a:lnTo>
                    <a:pt x="526511" y="67620"/>
                  </a:lnTo>
                  <a:lnTo>
                    <a:pt x="518108" y="36762"/>
                  </a:lnTo>
                  <a:lnTo>
                    <a:pt x="505760" y="6973"/>
                  </a:lnTo>
                  <a:lnTo>
                    <a:pt x="499502" y="1038"/>
                  </a:lnTo>
                  <a:lnTo>
                    <a:pt x="491140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98714" y="5498123"/>
              <a:ext cx="132904" cy="1475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01573" y="5505251"/>
              <a:ext cx="124926" cy="18323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97087" y="5776932"/>
              <a:ext cx="694055" cy="272415"/>
            </a:xfrm>
            <a:custGeom>
              <a:avLst/>
              <a:gdLst/>
              <a:ahLst/>
              <a:cxnLst/>
              <a:rect l="l" t="t" r="r" b="b"/>
              <a:pathLst>
                <a:path w="694054" h="272414">
                  <a:moveTo>
                    <a:pt x="249102" y="0"/>
                  </a:moveTo>
                  <a:lnTo>
                    <a:pt x="204128" y="5079"/>
                  </a:lnTo>
                  <a:lnTo>
                    <a:pt x="158816" y="27734"/>
                  </a:lnTo>
                  <a:lnTo>
                    <a:pt x="154967" y="32439"/>
                  </a:lnTo>
                  <a:lnTo>
                    <a:pt x="146200" y="30942"/>
                  </a:lnTo>
                  <a:lnTo>
                    <a:pt x="142993" y="28803"/>
                  </a:lnTo>
                  <a:lnTo>
                    <a:pt x="135081" y="27306"/>
                  </a:lnTo>
                  <a:lnTo>
                    <a:pt x="130591" y="27520"/>
                  </a:lnTo>
                  <a:lnTo>
                    <a:pt x="90156" y="44885"/>
                  </a:lnTo>
                  <a:lnTo>
                    <a:pt x="51707" y="75908"/>
                  </a:lnTo>
                  <a:lnTo>
                    <a:pt x="21828" y="114569"/>
                  </a:lnTo>
                  <a:lnTo>
                    <a:pt x="8107" y="155390"/>
                  </a:lnTo>
                  <a:lnTo>
                    <a:pt x="2352" y="160096"/>
                  </a:lnTo>
                  <a:lnTo>
                    <a:pt x="0" y="169293"/>
                  </a:lnTo>
                  <a:lnTo>
                    <a:pt x="6183" y="175282"/>
                  </a:lnTo>
                  <a:lnTo>
                    <a:pt x="7252" y="178704"/>
                  </a:lnTo>
                  <a:lnTo>
                    <a:pt x="10673" y="180629"/>
                  </a:lnTo>
                  <a:lnTo>
                    <a:pt x="14308" y="180843"/>
                  </a:lnTo>
                  <a:lnTo>
                    <a:pt x="44962" y="202270"/>
                  </a:lnTo>
                  <a:lnTo>
                    <a:pt x="61057" y="211265"/>
                  </a:lnTo>
                  <a:lnTo>
                    <a:pt x="79292" y="216974"/>
                  </a:lnTo>
                  <a:lnTo>
                    <a:pt x="99405" y="219159"/>
                  </a:lnTo>
                  <a:lnTo>
                    <a:pt x="119615" y="219380"/>
                  </a:lnTo>
                  <a:lnTo>
                    <a:pt x="139865" y="219199"/>
                  </a:lnTo>
                  <a:lnTo>
                    <a:pt x="160099" y="220181"/>
                  </a:lnTo>
                  <a:lnTo>
                    <a:pt x="202384" y="239750"/>
                  </a:lnTo>
                  <a:lnTo>
                    <a:pt x="217599" y="262091"/>
                  </a:lnTo>
                  <a:lnTo>
                    <a:pt x="223201" y="267788"/>
                  </a:lnTo>
                  <a:lnTo>
                    <a:pt x="229865" y="271259"/>
                  </a:lnTo>
                  <a:lnTo>
                    <a:pt x="237286" y="272285"/>
                  </a:lnTo>
                  <a:lnTo>
                    <a:pt x="245164" y="270645"/>
                  </a:lnTo>
                  <a:lnTo>
                    <a:pt x="253346" y="265643"/>
                  </a:lnTo>
                  <a:lnTo>
                    <a:pt x="259143" y="258537"/>
                  </a:lnTo>
                  <a:lnTo>
                    <a:pt x="263296" y="250107"/>
                  </a:lnTo>
                  <a:lnTo>
                    <a:pt x="266546" y="241137"/>
                  </a:lnTo>
                  <a:lnTo>
                    <a:pt x="281571" y="208117"/>
                  </a:lnTo>
                  <a:lnTo>
                    <a:pt x="328285" y="153396"/>
                  </a:lnTo>
                  <a:lnTo>
                    <a:pt x="373181" y="126319"/>
                  </a:lnTo>
                  <a:lnTo>
                    <a:pt x="400363" y="117336"/>
                  </a:lnTo>
                  <a:lnTo>
                    <a:pt x="414244" y="113486"/>
                  </a:lnTo>
                  <a:lnTo>
                    <a:pt x="420231" y="108780"/>
                  </a:lnTo>
                  <a:lnTo>
                    <a:pt x="427928" y="105358"/>
                  </a:lnTo>
                  <a:lnTo>
                    <a:pt x="437273" y="103249"/>
                  </a:lnTo>
                  <a:lnTo>
                    <a:pt x="446718" y="104048"/>
                  </a:lnTo>
                  <a:lnTo>
                    <a:pt x="456283" y="105448"/>
                  </a:lnTo>
                  <a:lnTo>
                    <a:pt x="465989" y="105144"/>
                  </a:lnTo>
                  <a:lnTo>
                    <a:pt x="476736" y="101992"/>
                  </a:lnTo>
                  <a:lnTo>
                    <a:pt x="487248" y="97578"/>
                  </a:lnTo>
                  <a:lnTo>
                    <a:pt x="507880" y="88247"/>
                  </a:lnTo>
                  <a:lnTo>
                    <a:pt x="530555" y="81810"/>
                  </a:lnTo>
                  <a:lnTo>
                    <a:pt x="574307" y="85058"/>
                  </a:lnTo>
                  <a:lnTo>
                    <a:pt x="613279" y="111815"/>
                  </a:lnTo>
                  <a:lnTo>
                    <a:pt x="638657" y="151967"/>
                  </a:lnTo>
                  <a:lnTo>
                    <a:pt x="647256" y="174213"/>
                  </a:lnTo>
                  <a:lnTo>
                    <a:pt x="652618" y="181612"/>
                  </a:lnTo>
                  <a:lnTo>
                    <a:pt x="682686" y="151025"/>
                  </a:lnTo>
                  <a:lnTo>
                    <a:pt x="693925" y="102972"/>
                  </a:lnTo>
                  <a:lnTo>
                    <a:pt x="693210" y="77980"/>
                  </a:lnTo>
                  <a:lnTo>
                    <a:pt x="678352" y="37920"/>
                  </a:lnTo>
                  <a:lnTo>
                    <a:pt x="646187" y="10213"/>
                  </a:lnTo>
                  <a:lnTo>
                    <a:pt x="597445" y="1229"/>
                  </a:lnTo>
                  <a:lnTo>
                    <a:pt x="572594" y="3776"/>
                  </a:lnTo>
                  <a:lnTo>
                    <a:pt x="548061" y="8929"/>
                  </a:lnTo>
                  <a:lnTo>
                    <a:pt x="438620" y="37145"/>
                  </a:lnTo>
                  <a:lnTo>
                    <a:pt x="377057" y="52331"/>
                  </a:lnTo>
                  <a:lnTo>
                    <a:pt x="368931" y="52973"/>
                  </a:lnTo>
                  <a:lnTo>
                    <a:pt x="359309" y="56395"/>
                  </a:lnTo>
                  <a:lnTo>
                    <a:pt x="355033" y="58748"/>
                  </a:lnTo>
                  <a:lnTo>
                    <a:pt x="351843" y="54470"/>
                  </a:lnTo>
                  <a:lnTo>
                    <a:pt x="345429" y="47626"/>
                  </a:lnTo>
                  <a:lnTo>
                    <a:pt x="340725" y="42064"/>
                  </a:lnTo>
                  <a:lnTo>
                    <a:pt x="335379" y="36931"/>
                  </a:lnTo>
                  <a:lnTo>
                    <a:pt x="303006" y="14524"/>
                  </a:lnTo>
                  <a:lnTo>
                    <a:pt x="271557" y="3094"/>
                  </a:lnTo>
                  <a:lnTo>
                    <a:pt x="249102" y="0"/>
                  </a:lnTo>
                  <a:close/>
                </a:path>
              </a:pathLst>
            </a:custGeom>
            <a:solidFill>
              <a:srgbClr val="FFE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79340" y="4732828"/>
              <a:ext cx="94687" cy="980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69744" y="4735534"/>
              <a:ext cx="73102" cy="9170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814534" y="3913492"/>
              <a:ext cx="1237615" cy="850265"/>
            </a:xfrm>
            <a:custGeom>
              <a:avLst/>
              <a:gdLst/>
              <a:ahLst/>
              <a:cxnLst/>
              <a:rect l="l" t="t" r="r" b="b"/>
              <a:pathLst>
                <a:path w="1237614" h="850264">
                  <a:moveTo>
                    <a:pt x="639127" y="837450"/>
                  </a:moveTo>
                  <a:lnTo>
                    <a:pt x="638060" y="836599"/>
                  </a:lnTo>
                  <a:lnTo>
                    <a:pt x="605472" y="818705"/>
                  </a:lnTo>
                  <a:lnTo>
                    <a:pt x="567994" y="812393"/>
                  </a:lnTo>
                  <a:lnTo>
                    <a:pt x="529475" y="815619"/>
                  </a:lnTo>
                  <a:lnTo>
                    <a:pt x="493763" y="826325"/>
                  </a:lnTo>
                  <a:lnTo>
                    <a:pt x="486740" y="833043"/>
                  </a:lnTo>
                  <a:lnTo>
                    <a:pt x="485990" y="841844"/>
                  </a:lnTo>
                  <a:lnTo>
                    <a:pt x="490728" y="848715"/>
                  </a:lnTo>
                  <a:lnTo>
                    <a:pt x="500176" y="849642"/>
                  </a:lnTo>
                  <a:lnTo>
                    <a:pt x="534517" y="844702"/>
                  </a:lnTo>
                  <a:lnTo>
                    <a:pt x="569175" y="845426"/>
                  </a:lnTo>
                  <a:lnTo>
                    <a:pt x="603592" y="845731"/>
                  </a:lnTo>
                  <a:lnTo>
                    <a:pt x="637209" y="839597"/>
                  </a:lnTo>
                  <a:lnTo>
                    <a:pt x="638492" y="839165"/>
                  </a:lnTo>
                  <a:lnTo>
                    <a:pt x="639127" y="837450"/>
                  </a:lnTo>
                  <a:close/>
                </a:path>
                <a:path w="1237614" h="850264">
                  <a:moveTo>
                    <a:pt x="1237348" y="631977"/>
                  </a:moveTo>
                  <a:lnTo>
                    <a:pt x="1232522" y="621284"/>
                  </a:lnTo>
                  <a:lnTo>
                    <a:pt x="1219898" y="608520"/>
                  </a:lnTo>
                  <a:lnTo>
                    <a:pt x="1205661" y="597992"/>
                  </a:lnTo>
                  <a:lnTo>
                    <a:pt x="1175448" y="578739"/>
                  </a:lnTo>
                  <a:lnTo>
                    <a:pt x="1157084" y="565137"/>
                  </a:lnTo>
                  <a:lnTo>
                    <a:pt x="1122870" y="535038"/>
                  </a:lnTo>
                  <a:lnTo>
                    <a:pt x="1082636" y="489534"/>
                  </a:lnTo>
                  <a:lnTo>
                    <a:pt x="1059662" y="458050"/>
                  </a:lnTo>
                  <a:lnTo>
                    <a:pt x="1039368" y="424561"/>
                  </a:lnTo>
                  <a:lnTo>
                    <a:pt x="1023023" y="389661"/>
                  </a:lnTo>
                  <a:lnTo>
                    <a:pt x="1019784" y="364528"/>
                  </a:lnTo>
                  <a:lnTo>
                    <a:pt x="1012266" y="314261"/>
                  </a:lnTo>
                  <a:lnTo>
                    <a:pt x="1008062" y="289128"/>
                  </a:lnTo>
                  <a:lnTo>
                    <a:pt x="998359" y="274688"/>
                  </a:lnTo>
                  <a:lnTo>
                    <a:pt x="982332" y="273558"/>
                  </a:lnTo>
                  <a:lnTo>
                    <a:pt x="968121" y="283286"/>
                  </a:lnTo>
                  <a:lnTo>
                    <a:pt x="963815" y="301434"/>
                  </a:lnTo>
                  <a:lnTo>
                    <a:pt x="970407" y="348399"/>
                  </a:lnTo>
                  <a:lnTo>
                    <a:pt x="975588" y="395427"/>
                  </a:lnTo>
                  <a:lnTo>
                    <a:pt x="979474" y="442531"/>
                  </a:lnTo>
                  <a:lnTo>
                    <a:pt x="982141" y="489724"/>
                  </a:lnTo>
                  <a:lnTo>
                    <a:pt x="983703" y="537032"/>
                  </a:lnTo>
                  <a:lnTo>
                    <a:pt x="939469" y="531152"/>
                  </a:lnTo>
                  <a:lnTo>
                    <a:pt x="894994" y="528091"/>
                  </a:lnTo>
                  <a:lnTo>
                    <a:pt x="850353" y="528116"/>
                  </a:lnTo>
                  <a:lnTo>
                    <a:pt x="805637" y="531482"/>
                  </a:lnTo>
                  <a:lnTo>
                    <a:pt x="741514" y="538149"/>
                  </a:lnTo>
                  <a:lnTo>
                    <a:pt x="705612" y="544296"/>
                  </a:lnTo>
                  <a:lnTo>
                    <a:pt x="699833" y="536816"/>
                  </a:lnTo>
                  <a:lnTo>
                    <a:pt x="690626" y="529234"/>
                  </a:lnTo>
                  <a:lnTo>
                    <a:pt x="678776" y="525335"/>
                  </a:lnTo>
                  <a:lnTo>
                    <a:pt x="666762" y="526008"/>
                  </a:lnTo>
                  <a:lnTo>
                    <a:pt x="657072" y="532130"/>
                  </a:lnTo>
                  <a:lnTo>
                    <a:pt x="655574" y="530415"/>
                  </a:lnTo>
                  <a:lnTo>
                    <a:pt x="653021" y="528916"/>
                  </a:lnTo>
                  <a:lnTo>
                    <a:pt x="649173" y="527418"/>
                  </a:lnTo>
                  <a:lnTo>
                    <a:pt x="644258" y="523138"/>
                  </a:lnTo>
                  <a:lnTo>
                    <a:pt x="638911" y="519722"/>
                  </a:lnTo>
                  <a:lnTo>
                    <a:pt x="632714" y="517156"/>
                  </a:lnTo>
                  <a:lnTo>
                    <a:pt x="621880" y="513689"/>
                  </a:lnTo>
                  <a:lnTo>
                    <a:pt x="611466" y="514769"/>
                  </a:lnTo>
                  <a:lnTo>
                    <a:pt x="602386" y="519836"/>
                  </a:lnTo>
                  <a:lnTo>
                    <a:pt x="595528" y="528281"/>
                  </a:lnTo>
                  <a:lnTo>
                    <a:pt x="572173" y="481406"/>
                  </a:lnTo>
                  <a:lnTo>
                    <a:pt x="552119" y="433108"/>
                  </a:lnTo>
                  <a:lnTo>
                    <a:pt x="535178" y="383578"/>
                  </a:lnTo>
                  <a:lnTo>
                    <a:pt x="521157" y="333044"/>
                  </a:lnTo>
                  <a:lnTo>
                    <a:pt x="509854" y="281698"/>
                  </a:lnTo>
                  <a:lnTo>
                    <a:pt x="501078" y="229781"/>
                  </a:lnTo>
                  <a:lnTo>
                    <a:pt x="494639" y="177495"/>
                  </a:lnTo>
                  <a:lnTo>
                    <a:pt x="490334" y="125044"/>
                  </a:lnTo>
                  <a:lnTo>
                    <a:pt x="487972" y="72644"/>
                  </a:lnTo>
                  <a:lnTo>
                    <a:pt x="487349" y="20523"/>
                  </a:lnTo>
                  <a:lnTo>
                    <a:pt x="481215" y="4851"/>
                  </a:lnTo>
                  <a:lnTo>
                    <a:pt x="445033" y="20523"/>
                  </a:lnTo>
                  <a:lnTo>
                    <a:pt x="439077" y="67411"/>
                  </a:lnTo>
                  <a:lnTo>
                    <a:pt x="433489" y="114350"/>
                  </a:lnTo>
                  <a:lnTo>
                    <a:pt x="428383" y="161328"/>
                  </a:lnTo>
                  <a:lnTo>
                    <a:pt x="423862" y="208368"/>
                  </a:lnTo>
                  <a:lnTo>
                    <a:pt x="420039" y="255485"/>
                  </a:lnTo>
                  <a:lnTo>
                    <a:pt x="417042" y="302679"/>
                  </a:lnTo>
                  <a:lnTo>
                    <a:pt x="414121" y="373354"/>
                  </a:lnTo>
                  <a:lnTo>
                    <a:pt x="413524" y="408698"/>
                  </a:lnTo>
                  <a:lnTo>
                    <a:pt x="413613" y="444017"/>
                  </a:lnTo>
                  <a:lnTo>
                    <a:pt x="415353" y="495655"/>
                  </a:lnTo>
                  <a:lnTo>
                    <a:pt x="415937" y="521538"/>
                  </a:lnTo>
                  <a:lnTo>
                    <a:pt x="415328" y="547293"/>
                  </a:lnTo>
                  <a:lnTo>
                    <a:pt x="372110" y="530987"/>
                  </a:lnTo>
                  <a:lnTo>
                    <a:pt x="327139" y="519163"/>
                  </a:lnTo>
                  <a:lnTo>
                    <a:pt x="281216" y="512495"/>
                  </a:lnTo>
                  <a:lnTo>
                    <a:pt x="235165" y="511606"/>
                  </a:lnTo>
                  <a:lnTo>
                    <a:pt x="189801" y="517156"/>
                  </a:lnTo>
                  <a:lnTo>
                    <a:pt x="185801" y="493801"/>
                  </a:lnTo>
                  <a:lnTo>
                    <a:pt x="175171" y="447446"/>
                  </a:lnTo>
                  <a:lnTo>
                    <a:pt x="165468" y="388366"/>
                  </a:lnTo>
                  <a:lnTo>
                    <a:pt x="160083" y="315785"/>
                  </a:lnTo>
                  <a:lnTo>
                    <a:pt x="159664" y="279323"/>
                  </a:lnTo>
                  <a:lnTo>
                    <a:pt x="171208" y="248196"/>
                  </a:lnTo>
                  <a:lnTo>
                    <a:pt x="175272" y="237972"/>
                  </a:lnTo>
                  <a:lnTo>
                    <a:pt x="174536" y="226225"/>
                  </a:lnTo>
                  <a:lnTo>
                    <a:pt x="165658" y="218655"/>
                  </a:lnTo>
                  <a:lnTo>
                    <a:pt x="154051" y="217551"/>
                  </a:lnTo>
                  <a:lnTo>
                    <a:pt x="145122" y="225145"/>
                  </a:lnTo>
                  <a:lnTo>
                    <a:pt x="134645" y="248843"/>
                  </a:lnTo>
                  <a:lnTo>
                    <a:pt x="128231" y="251345"/>
                  </a:lnTo>
                  <a:lnTo>
                    <a:pt x="122910" y="256870"/>
                  </a:lnTo>
                  <a:lnTo>
                    <a:pt x="119913" y="282359"/>
                  </a:lnTo>
                  <a:lnTo>
                    <a:pt x="101295" y="327075"/>
                  </a:lnTo>
                  <a:lnTo>
                    <a:pt x="83680" y="372059"/>
                  </a:lnTo>
                  <a:lnTo>
                    <a:pt x="67183" y="417512"/>
                  </a:lnTo>
                  <a:lnTo>
                    <a:pt x="51943" y="463626"/>
                  </a:lnTo>
                  <a:lnTo>
                    <a:pt x="36906" y="512178"/>
                  </a:lnTo>
                  <a:lnTo>
                    <a:pt x="22783" y="561975"/>
                  </a:lnTo>
                  <a:lnTo>
                    <a:pt x="10985" y="612546"/>
                  </a:lnTo>
                  <a:lnTo>
                    <a:pt x="2921" y="663409"/>
                  </a:lnTo>
                  <a:lnTo>
                    <a:pt x="0" y="714070"/>
                  </a:lnTo>
                  <a:lnTo>
                    <a:pt x="3797" y="724395"/>
                  </a:lnTo>
                  <a:lnTo>
                    <a:pt x="12573" y="728459"/>
                  </a:lnTo>
                  <a:lnTo>
                    <a:pt x="22440" y="726351"/>
                  </a:lnTo>
                  <a:lnTo>
                    <a:pt x="29489" y="718134"/>
                  </a:lnTo>
                  <a:lnTo>
                    <a:pt x="45808" y="670979"/>
                  </a:lnTo>
                  <a:lnTo>
                    <a:pt x="59397" y="622554"/>
                  </a:lnTo>
                  <a:lnTo>
                    <a:pt x="83350" y="524370"/>
                  </a:lnTo>
                  <a:lnTo>
                    <a:pt x="96177" y="475869"/>
                  </a:lnTo>
                  <a:lnTo>
                    <a:pt x="117995" y="403199"/>
                  </a:lnTo>
                  <a:lnTo>
                    <a:pt x="120980" y="434390"/>
                  </a:lnTo>
                  <a:lnTo>
                    <a:pt x="124688" y="461251"/>
                  </a:lnTo>
                  <a:lnTo>
                    <a:pt x="129501" y="488111"/>
                  </a:lnTo>
                  <a:lnTo>
                    <a:pt x="136512" y="514261"/>
                  </a:lnTo>
                  <a:lnTo>
                    <a:pt x="146837" y="538949"/>
                  </a:lnTo>
                  <a:lnTo>
                    <a:pt x="146900" y="545604"/>
                  </a:lnTo>
                  <a:lnTo>
                    <a:pt x="149275" y="551865"/>
                  </a:lnTo>
                  <a:lnTo>
                    <a:pt x="153847" y="556971"/>
                  </a:lnTo>
                  <a:lnTo>
                    <a:pt x="160528" y="560133"/>
                  </a:lnTo>
                  <a:lnTo>
                    <a:pt x="165442" y="566331"/>
                  </a:lnTo>
                  <a:lnTo>
                    <a:pt x="168224" y="569112"/>
                  </a:lnTo>
                  <a:lnTo>
                    <a:pt x="174599" y="572820"/>
                  </a:lnTo>
                  <a:lnTo>
                    <a:pt x="181127" y="572160"/>
                  </a:lnTo>
                  <a:lnTo>
                    <a:pt x="186639" y="568210"/>
                  </a:lnTo>
                  <a:lnTo>
                    <a:pt x="190017" y="562051"/>
                  </a:lnTo>
                  <a:lnTo>
                    <a:pt x="238328" y="565708"/>
                  </a:lnTo>
                  <a:lnTo>
                    <a:pt x="285508" y="571411"/>
                  </a:lnTo>
                  <a:lnTo>
                    <a:pt x="331914" y="580148"/>
                  </a:lnTo>
                  <a:lnTo>
                    <a:pt x="377913" y="592874"/>
                  </a:lnTo>
                  <a:lnTo>
                    <a:pt x="423862" y="610590"/>
                  </a:lnTo>
                  <a:lnTo>
                    <a:pt x="438048" y="613689"/>
                  </a:lnTo>
                  <a:lnTo>
                    <a:pt x="467385" y="532599"/>
                  </a:lnTo>
                  <a:lnTo>
                    <a:pt x="467461" y="477342"/>
                  </a:lnTo>
                  <a:lnTo>
                    <a:pt x="464921" y="366471"/>
                  </a:lnTo>
                  <a:lnTo>
                    <a:pt x="465772" y="309981"/>
                  </a:lnTo>
                  <a:lnTo>
                    <a:pt x="475970" y="361505"/>
                  </a:lnTo>
                  <a:lnTo>
                    <a:pt x="489077" y="412267"/>
                  </a:lnTo>
                  <a:lnTo>
                    <a:pt x="505498" y="462140"/>
                  </a:lnTo>
                  <a:lnTo>
                    <a:pt x="525602" y="511048"/>
                  </a:lnTo>
                  <a:lnTo>
                    <a:pt x="549783" y="558850"/>
                  </a:lnTo>
                  <a:lnTo>
                    <a:pt x="578421" y="605459"/>
                  </a:lnTo>
                  <a:lnTo>
                    <a:pt x="605383" y="618121"/>
                  </a:lnTo>
                  <a:lnTo>
                    <a:pt x="618972" y="612368"/>
                  </a:lnTo>
                  <a:lnTo>
                    <a:pt x="628015" y="599033"/>
                  </a:lnTo>
                  <a:lnTo>
                    <a:pt x="633780" y="581736"/>
                  </a:lnTo>
                  <a:lnTo>
                    <a:pt x="641121" y="585800"/>
                  </a:lnTo>
                  <a:lnTo>
                    <a:pt x="648881" y="588784"/>
                  </a:lnTo>
                  <a:lnTo>
                    <a:pt x="657313" y="590334"/>
                  </a:lnTo>
                  <a:lnTo>
                    <a:pt x="666699" y="590067"/>
                  </a:lnTo>
                  <a:lnTo>
                    <a:pt x="671830" y="589216"/>
                  </a:lnTo>
                  <a:lnTo>
                    <a:pt x="674395" y="588365"/>
                  </a:lnTo>
                  <a:lnTo>
                    <a:pt x="679526" y="594969"/>
                  </a:lnTo>
                  <a:lnTo>
                    <a:pt x="689787" y="603732"/>
                  </a:lnTo>
                  <a:lnTo>
                    <a:pt x="702449" y="607568"/>
                  </a:lnTo>
                  <a:lnTo>
                    <a:pt x="714870" y="605116"/>
                  </a:lnTo>
                  <a:lnTo>
                    <a:pt x="724408" y="594969"/>
                  </a:lnTo>
                  <a:lnTo>
                    <a:pt x="730135" y="593496"/>
                  </a:lnTo>
                  <a:lnTo>
                    <a:pt x="762038" y="590715"/>
                  </a:lnTo>
                  <a:lnTo>
                    <a:pt x="783590" y="587184"/>
                  </a:lnTo>
                  <a:lnTo>
                    <a:pt x="805053" y="584085"/>
                  </a:lnTo>
                  <a:lnTo>
                    <a:pt x="826604" y="581634"/>
                  </a:lnTo>
                  <a:lnTo>
                    <a:pt x="848385" y="580021"/>
                  </a:lnTo>
                  <a:lnTo>
                    <a:pt x="887349" y="579399"/>
                  </a:lnTo>
                  <a:lnTo>
                    <a:pt x="926058" y="581304"/>
                  </a:lnTo>
                  <a:lnTo>
                    <a:pt x="964577" y="585609"/>
                  </a:lnTo>
                  <a:lnTo>
                    <a:pt x="1002944" y="592188"/>
                  </a:lnTo>
                  <a:lnTo>
                    <a:pt x="1014691" y="592175"/>
                  </a:lnTo>
                  <a:lnTo>
                    <a:pt x="1025093" y="587679"/>
                  </a:lnTo>
                  <a:lnTo>
                    <a:pt x="1032484" y="579310"/>
                  </a:lnTo>
                  <a:lnTo>
                    <a:pt x="1035215" y="567613"/>
                  </a:lnTo>
                  <a:lnTo>
                    <a:pt x="1034008" y="524586"/>
                  </a:lnTo>
                  <a:lnTo>
                    <a:pt x="1033297" y="510311"/>
                  </a:lnTo>
                  <a:lnTo>
                    <a:pt x="1039990" y="521131"/>
                  </a:lnTo>
                  <a:lnTo>
                    <a:pt x="1063434" y="552640"/>
                  </a:lnTo>
                  <a:lnTo>
                    <a:pt x="1114069" y="605243"/>
                  </a:lnTo>
                  <a:lnTo>
                    <a:pt x="1144917" y="629208"/>
                  </a:lnTo>
                  <a:lnTo>
                    <a:pt x="1178013" y="646950"/>
                  </a:lnTo>
                  <a:lnTo>
                    <a:pt x="1181404" y="655040"/>
                  </a:lnTo>
                  <a:lnTo>
                    <a:pt x="1190180" y="680085"/>
                  </a:lnTo>
                  <a:lnTo>
                    <a:pt x="1194003" y="688479"/>
                  </a:lnTo>
                  <a:lnTo>
                    <a:pt x="1200073" y="696683"/>
                  </a:lnTo>
                  <a:lnTo>
                    <a:pt x="1207985" y="701408"/>
                  </a:lnTo>
                  <a:lnTo>
                    <a:pt x="1217333" y="699338"/>
                  </a:lnTo>
                  <a:lnTo>
                    <a:pt x="1224800" y="690740"/>
                  </a:lnTo>
                  <a:lnTo>
                    <a:pt x="1226324" y="679945"/>
                  </a:lnTo>
                  <a:lnTo>
                    <a:pt x="1223352" y="667842"/>
                  </a:lnTo>
                  <a:lnTo>
                    <a:pt x="1217333" y="655269"/>
                  </a:lnTo>
                  <a:lnTo>
                    <a:pt x="1218412" y="655269"/>
                  </a:lnTo>
                  <a:lnTo>
                    <a:pt x="1229931" y="651675"/>
                  </a:lnTo>
                  <a:lnTo>
                    <a:pt x="1236357" y="643013"/>
                  </a:lnTo>
                  <a:lnTo>
                    <a:pt x="1237348" y="631977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9871" y="4719288"/>
              <a:ext cx="101368" cy="10763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775815" y="4796333"/>
              <a:ext cx="1172845" cy="466725"/>
            </a:xfrm>
            <a:custGeom>
              <a:avLst/>
              <a:gdLst/>
              <a:ahLst/>
              <a:cxnLst/>
              <a:rect l="l" t="t" r="r" b="b"/>
              <a:pathLst>
                <a:path w="1172845" h="466725">
                  <a:moveTo>
                    <a:pt x="39329" y="0"/>
                  </a:moveTo>
                  <a:lnTo>
                    <a:pt x="31953" y="1246"/>
                  </a:lnTo>
                  <a:lnTo>
                    <a:pt x="27603" y="7419"/>
                  </a:lnTo>
                  <a:lnTo>
                    <a:pt x="6488" y="103910"/>
                  </a:lnTo>
                  <a:lnTo>
                    <a:pt x="0" y="153318"/>
                  </a:lnTo>
                  <a:lnTo>
                    <a:pt x="2372" y="202005"/>
                  </a:lnTo>
                  <a:lnTo>
                    <a:pt x="36120" y="263480"/>
                  </a:lnTo>
                  <a:lnTo>
                    <a:pt x="93442" y="306347"/>
                  </a:lnTo>
                  <a:lnTo>
                    <a:pt x="138056" y="330408"/>
                  </a:lnTo>
                  <a:lnTo>
                    <a:pt x="185640" y="351138"/>
                  </a:lnTo>
                  <a:lnTo>
                    <a:pt x="235420" y="368606"/>
                  </a:lnTo>
                  <a:lnTo>
                    <a:pt x="286621" y="382885"/>
                  </a:lnTo>
                  <a:lnTo>
                    <a:pt x="338469" y="394043"/>
                  </a:lnTo>
                  <a:lnTo>
                    <a:pt x="390190" y="402153"/>
                  </a:lnTo>
                  <a:lnTo>
                    <a:pt x="441009" y="407285"/>
                  </a:lnTo>
                  <a:lnTo>
                    <a:pt x="441865" y="413470"/>
                  </a:lnTo>
                  <a:lnTo>
                    <a:pt x="486490" y="442305"/>
                  </a:lnTo>
                  <a:lnTo>
                    <a:pt x="556710" y="465218"/>
                  </a:lnTo>
                  <a:lnTo>
                    <a:pt x="594908" y="466729"/>
                  </a:lnTo>
                  <a:lnTo>
                    <a:pt x="630900" y="462952"/>
                  </a:lnTo>
                  <a:lnTo>
                    <a:pt x="668679" y="454804"/>
                  </a:lnTo>
                  <a:lnTo>
                    <a:pt x="732360" y="419459"/>
                  </a:lnTo>
                  <a:lnTo>
                    <a:pt x="738554" y="401367"/>
                  </a:lnTo>
                  <a:lnTo>
                    <a:pt x="737064" y="395521"/>
                  </a:lnTo>
                  <a:lnTo>
                    <a:pt x="763323" y="390993"/>
                  </a:lnTo>
                  <a:lnTo>
                    <a:pt x="815849" y="379851"/>
                  </a:lnTo>
                  <a:lnTo>
                    <a:pt x="892099" y="359833"/>
                  </a:lnTo>
                  <a:lnTo>
                    <a:pt x="942362" y="344805"/>
                  </a:lnTo>
                  <a:lnTo>
                    <a:pt x="992128" y="327397"/>
                  </a:lnTo>
                  <a:lnTo>
                    <a:pt x="1040507" y="306813"/>
                  </a:lnTo>
                  <a:lnTo>
                    <a:pt x="1086607" y="282258"/>
                  </a:lnTo>
                  <a:lnTo>
                    <a:pt x="1129540" y="252934"/>
                  </a:lnTo>
                  <a:lnTo>
                    <a:pt x="1168414" y="218046"/>
                  </a:lnTo>
                  <a:lnTo>
                    <a:pt x="1172263" y="213983"/>
                  </a:lnTo>
                  <a:lnTo>
                    <a:pt x="1166917" y="206069"/>
                  </a:lnTo>
                  <a:lnTo>
                    <a:pt x="1161571" y="209705"/>
                  </a:lnTo>
                  <a:lnTo>
                    <a:pt x="1120641" y="235849"/>
                  </a:lnTo>
                  <a:lnTo>
                    <a:pt x="1078530" y="259521"/>
                  </a:lnTo>
                  <a:lnTo>
                    <a:pt x="1035338" y="280780"/>
                  </a:lnTo>
                  <a:lnTo>
                    <a:pt x="991168" y="299689"/>
                  </a:lnTo>
                  <a:lnTo>
                    <a:pt x="946120" y="316308"/>
                  </a:lnTo>
                  <a:lnTo>
                    <a:pt x="900297" y="330697"/>
                  </a:lnTo>
                  <a:lnTo>
                    <a:pt x="853799" y="342918"/>
                  </a:lnTo>
                  <a:lnTo>
                    <a:pt x="806728" y="353031"/>
                  </a:lnTo>
                  <a:lnTo>
                    <a:pt x="759186" y="361097"/>
                  </a:lnTo>
                  <a:lnTo>
                    <a:pt x="711273" y="367176"/>
                  </a:lnTo>
                  <a:lnTo>
                    <a:pt x="663092" y="371331"/>
                  </a:lnTo>
                  <a:lnTo>
                    <a:pt x="614743" y="373620"/>
                  </a:lnTo>
                  <a:lnTo>
                    <a:pt x="566329" y="374106"/>
                  </a:lnTo>
                  <a:lnTo>
                    <a:pt x="517950" y="372849"/>
                  </a:lnTo>
                  <a:lnTo>
                    <a:pt x="471024" y="369798"/>
                  </a:lnTo>
                  <a:lnTo>
                    <a:pt x="423864" y="364676"/>
                  </a:lnTo>
                  <a:lnTo>
                    <a:pt x="376729" y="357478"/>
                  </a:lnTo>
                  <a:lnTo>
                    <a:pt x="329882" y="348201"/>
                  </a:lnTo>
                  <a:lnTo>
                    <a:pt x="283586" y="336839"/>
                  </a:lnTo>
                  <a:lnTo>
                    <a:pt x="238100" y="323388"/>
                  </a:lnTo>
                  <a:lnTo>
                    <a:pt x="193689" y="307844"/>
                  </a:lnTo>
                  <a:lnTo>
                    <a:pt x="150580" y="290540"/>
                  </a:lnTo>
                  <a:lnTo>
                    <a:pt x="105327" y="267197"/>
                  </a:lnTo>
                  <a:lnTo>
                    <a:pt x="67170" y="236434"/>
                  </a:lnTo>
                  <a:lnTo>
                    <a:pt x="45350" y="196871"/>
                  </a:lnTo>
                  <a:lnTo>
                    <a:pt x="41929" y="150823"/>
                  </a:lnTo>
                  <a:lnTo>
                    <a:pt x="44281" y="104293"/>
                  </a:lnTo>
                  <a:lnTo>
                    <a:pt x="45109" y="57166"/>
                  </a:lnTo>
                  <a:lnTo>
                    <a:pt x="46175" y="33654"/>
                  </a:lnTo>
                  <a:lnTo>
                    <a:pt x="48343" y="10199"/>
                  </a:lnTo>
                  <a:lnTo>
                    <a:pt x="46027" y="3158"/>
                  </a:lnTo>
                  <a:lnTo>
                    <a:pt x="39329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94865" y="5562782"/>
              <a:ext cx="143652" cy="8294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10219" y="5578071"/>
              <a:ext cx="100347" cy="10985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000912" y="5794935"/>
              <a:ext cx="367030" cy="244475"/>
            </a:xfrm>
            <a:custGeom>
              <a:avLst/>
              <a:gdLst/>
              <a:ahLst/>
              <a:cxnLst/>
              <a:rect l="l" t="t" r="r" b="b"/>
              <a:pathLst>
                <a:path w="367029" h="244475">
                  <a:moveTo>
                    <a:pt x="143946" y="0"/>
                  </a:moveTo>
                  <a:lnTo>
                    <a:pt x="109195" y="19493"/>
                  </a:lnTo>
                  <a:lnTo>
                    <a:pt x="101126" y="27056"/>
                  </a:lnTo>
                  <a:lnTo>
                    <a:pt x="96224" y="22721"/>
                  </a:lnTo>
                  <a:lnTo>
                    <a:pt x="90140" y="20452"/>
                  </a:lnTo>
                  <a:lnTo>
                    <a:pt x="83776" y="20950"/>
                  </a:lnTo>
                  <a:lnTo>
                    <a:pt x="78033" y="24917"/>
                  </a:lnTo>
                  <a:lnTo>
                    <a:pt x="48391" y="54182"/>
                  </a:lnTo>
                  <a:lnTo>
                    <a:pt x="17223" y="88585"/>
                  </a:lnTo>
                  <a:lnTo>
                    <a:pt x="0" y="126436"/>
                  </a:lnTo>
                  <a:lnTo>
                    <a:pt x="12193" y="166048"/>
                  </a:lnTo>
                  <a:lnTo>
                    <a:pt x="38364" y="187775"/>
                  </a:lnTo>
                  <a:lnTo>
                    <a:pt x="74191" y="203569"/>
                  </a:lnTo>
                  <a:lnTo>
                    <a:pt x="113863" y="211988"/>
                  </a:lnTo>
                  <a:lnTo>
                    <a:pt x="151570" y="211587"/>
                  </a:lnTo>
                  <a:lnTo>
                    <a:pt x="188543" y="201536"/>
                  </a:lnTo>
                  <a:lnTo>
                    <a:pt x="190681" y="199827"/>
                  </a:lnTo>
                  <a:lnTo>
                    <a:pt x="193631" y="207481"/>
                  </a:lnTo>
                  <a:lnTo>
                    <a:pt x="197443" y="214553"/>
                  </a:lnTo>
                  <a:lnTo>
                    <a:pt x="202258" y="220784"/>
                  </a:lnTo>
                  <a:lnTo>
                    <a:pt x="208215" y="225912"/>
                  </a:lnTo>
                  <a:lnTo>
                    <a:pt x="214629" y="234038"/>
                  </a:lnTo>
                  <a:lnTo>
                    <a:pt x="218264" y="238100"/>
                  </a:lnTo>
                  <a:lnTo>
                    <a:pt x="226106" y="242996"/>
                  </a:lnTo>
                  <a:lnTo>
                    <a:pt x="235628" y="243901"/>
                  </a:lnTo>
                  <a:lnTo>
                    <a:pt x="244589" y="240837"/>
                  </a:lnTo>
                  <a:lnTo>
                    <a:pt x="250747" y="233824"/>
                  </a:lnTo>
                  <a:lnTo>
                    <a:pt x="273456" y="190855"/>
                  </a:lnTo>
                  <a:lnTo>
                    <a:pt x="300129" y="150968"/>
                  </a:lnTo>
                  <a:lnTo>
                    <a:pt x="330166" y="113485"/>
                  </a:lnTo>
                  <a:lnTo>
                    <a:pt x="362968" y="77730"/>
                  </a:lnTo>
                  <a:lnTo>
                    <a:pt x="366670" y="68458"/>
                  </a:lnTo>
                  <a:lnTo>
                    <a:pt x="363398" y="59210"/>
                  </a:lnTo>
                  <a:lnTo>
                    <a:pt x="355639" y="53772"/>
                  </a:lnTo>
                  <a:lnTo>
                    <a:pt x="345880" y="55931"/>
                  </a:lnTo>
                  <a:lnTo>
                    <a:pt x="332410" y="65326"/>
                  </a:lnTo>
                  <a:lnTo>
                    <a:pt x="319580" y="75377"/>
                  </a:lnTo>
                  <a:lnTo>
                    <a:pt x="292075" y="94962"/>
                  </a:lnTo>
                  <a:lnTo>
                    <a:pt x="233849" y="128751"/>
                  </a:lnTo>
                  <a:lnTo>
                    <a:pt x="177258" y="145538"/>
                  </a:lnTo>
                  <a:lnTo>
                    <a:pt x="148229" y="148696"/>
                  </a:lnTo>
                  <a:lnTo>
                    <a:pt x="121244" y="143794"/>
                  </a:lnTo>
                  <a:lnTo>
                    <a:pt x="100698" y="125837"/>
                  </a:lnTo>
                  <a:lnTo>
                    <a:pt x="93207" y="95378"/>
                  </a:lnTo>
                  <a:lnTo>
                    <a:pt x="102994" y="66561"/>
                  </a:lnTo>
                  <a:lnTo>
                    <a:pt x="123122" y="41350"/>
                  </a:lnTo>
                  <a:lnTo>
                    <a:pt x="146652" y="21708"/>
                  </a:lnTo>
                  <a:lnTo>
                    <a:pt x="151817" y="13750"/>
                  </a:lnTo>
                  <a:lnTo>
                    <a:pt x="150287" y="5353"/>
                  </a:lnTo>
                  <a:lnTo>
                    <a:pt x="143946" y="0"/>
                  </a:lnTo>
                  <a:close/>
                </a:path>
              </a:pathLst>
            </a:custGeom>
            <a:solidFill>
              <a:srgbClr val="FFB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76022" y="5789070"/>
              <a:ext cx="217276" cy="9404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17052" y="4739407"/>
              <a:ext cx="380496" cy="38059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48175" y="4718018"/>
              <a:ext cx="380496" cy="38059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94927" y="3431201"/>
              <a:ext cx="2108885" cy="273631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27312" y="4472116"/>
              <a:ext cx="468269" cy="45772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60225" y="4478533"/>
              <a:ext cx="481099" cy="4812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280149" y="4706040"/>
              <a:ext cx="197485" cy="45720"/>
            </a:xfrm>
            <a:custGeom>
              <a:avLst/>
              <a:gdLst/>
              <a:ahLst/>
              <a:cxnLst/>
              <a:rect l="l" t="t" r="r" b="b"/>
              <a:pathLst>
                <a:path w="197485" h="45720">
                  <a:moveTo>
                    <a:pt x="93781" y="0"/>
                  </a:moveTo>
                  <a:lnTo>
                    <a:pt x="51810" y="4598"/>
                  </a:lnTo>
                  <a:lnTo>
                    <a:pt x="10640" y="13688"/>
                  </a:lnTo>
                  <a:lnTo>
                    <a:pt x="0" y="32511"/>
                  </a:lnTo>
                  <a:lnTo>
                    <a:pt x="2" y="33411"/>
                  </a:lnTo>
                  <a:lnTo>
                    <a:pt x="6724" y="43120"/>
                  </a:lnTo>
                  <a:lnTo>
                    <a:pt x="19389" y="45112"/>
                  </a:lnTo>
                  <a:lnTo>
                    <a:pt x="37844" y="40647"/>
                  </a:lnTo>
                  <a:lnTo>
                    <a:pt x="56378" y="36806"/>
                  </a:lnTo>
                  <a:lnTo>
                    <a:pt x="75069" y="33968"/>
                  </a:lnTo>
                  <a:lnTo>
                    <a:pt x="93995" y="32511"/>
                  </a:lnTo>
                  <a:lnTo>
                    <a:pt x="196856" y="32511"/>
                  </a:lnTo>
                  <a:lnTo>
                    <a:pt x="196094" y="21600"/>
                  </a:lnTo>
                  <a:lnTo>
                    <a:pt x="186134" y="13475"/>
                  </a:lnTo>
                  <a:lnTo>
                    <a:pt x="163495" y="7639"/>
                  </a:lnTo>
                  <a:lnTo>
                    <a:pt x="140519" y="3208"/>
                  </a:lnTo>
                  <a:lnTo>
                    <a:pt x="117262" y="541"/>
                  </a:lnTo>
                  <a:lnTo>
                    <a:pt x="93781" y="0"/>
                  </a:lnTo>
                  <a:close/>
                </a:path>
                <a:path w="197485" h="45720">
                  <a:moveTo>
                    <a:pt x="196856" y="32511"/>
                  </a:moveTo>
                  <a:lnTo>
                    <a:pt x="93995" y="32511"/>
                  </a:lnTo>
                  <a:lnTo>
                    <a:pt x="115294" y="32969"/>
                  </a:lnTo>
                  <a:lnTo>
                    <a:pt x="136269" y="35389"/>
                  </a:lnTo>
                  <a:lnTo>
                    <a:pt x="157004" y="39414"/>
                  </a:lnTo>
                  <a:lnTo>
                    <a:pt x="177581" y="44685"/>
                  </a:lnTo>
                  <a:lnTo>
                    <a:pt x="190214" y="43056"/>
                  </a:lnTo>
                  <a:lnTo>
                    <a:pt x="196919" y="33411"/>
                  </a:lnTo>
                  <a:lnTo>
                    <a:pt x="196856" y="32511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39388" y="4478185"/>
              <a:ext cx="1097915" cy="480695"/>
            </a:xfrm>
            <a:custGeom>
              <a:avLst/>
              <a:gdLst/>
              <a:ahLst/>
              <a:cxnLst/>
              <a:rect l="l" t="t" r="r" b="b"/>
              <a:pathLst>
                <a:path w="1097914" h="480695">
                  <a:moveTo>
                    <a:pt x="452043" y="204190"/>
                  </a:moveTo>
                  <a:lnTo>
                    <a:pt x="443585" y="157226"/>
                  </a:lnTo>
                  <a:lnTo>
                    <a:pt x="425881" y="117271"/>
                  </a:lnTo>
                  <a:lnTo>
                    <a:pt x="425881" y="235191"/>
                  </a:lnTo>
                  <a:lnTo>
                    <a:pt x="418033" y="274904"/>
                  </a:lnTo>
                  <a:lnTo>
                    <a:pt x="397471" y="319036"/>
                  </a:lnTo>
                  <a:lnTo>
                    <a:pt x="366306" y="356590"/>
                  </a:lnTo>
                  <a:lnTo>
                    <a:pt x="327596" y="385178"/>
                  </a:lnTo>
                  <a:lnTo>
                    <a:pt x="272796" y="407009"/>
                  </a:lnTo>
                  <a:lnTo>
                    <a:pt x="227749" y="415518"/>
                  </a:lnTo>
                  <a:lnTo>
                    <a:pt x="182308" y="416534"/>
                  </a:lnTo>
                  <a:lnTo>
                    <a:pt x="140589" y="408546"/>
                  </a:lnTo>
                  <a:lnTo>
                    <a:pt x="101765" y="389343"/>
                  </a:lnTo>
                  <a:lnTo>
                    <a:pt x="69405" y="361238"/>
                  </a:lnTo>
                  <a:lnTo>
                    <a:pt x="44577" y="326148"/>
                  </a:lnTo>
                  <a:lnTo>
                    <a:pt x="28371" y="286016"/>
                  </a:lnTo>
                  <a:lnTo>
                    <a:pt x="21729" y="236728"/>
                  </a:lnTo>
                  <a:lnTo>
                    <a:pt x="27825" y="188087"/>
                  </a:lnTo>
                  <a:lnTo>
                    <a:pt x="44831" y="141681"/>
                  </a:lnTo>
                  <a:lnTo>
                    <a:pt x="70904" y="99136"/>
                  </a:lnTo>
                  <a:lnTo>
                    <a:pt x="120256" y="51701"/>
                  </a:lnTo>
                  <a:lnTo>
                    <a:pt x="183553" y="26238"/>
                  </a:lnTo>
                  <a:lnTo>
                    <a:pt x="230606" y="24803"/>
                  </a:lnTo>
                  <a:lnTo>
                    <a:pt x="278726" y="35229"/>
                  </a:lnTo>
                  <a:lnTo>
                    <a:pt x="324599" y="55714"/>
                  </a:lnTo>
                  <a:lnTo>
                    <a:pt x="364883" y="84455"/>
                  </a:lnTo>
                  <a:lnTo>
                    <a:pt x="396227" y="119672"/>
                  </a:lnTo>
                  <a:lnTo>
                    <a:pt x="414858" y="155524"/>
                  </a:lnTo>
                  <a:lnTo>
                    <a:pt x="424776" y="194716"/>
                  </a:lnTo>
                  <a:lnTo>
                    <a:pt x="425881" y="235191"/>
                  </a:lnTo>
                  <a:lnTo>
                    <a:pt x="425881" y="117271"/>
                  </a:lnTo>
                  <a:lnTo>
                    <a:pt x="424243" y="113563"/>
                  </a:lnTo>
                  <a:lnTo>
                    <a:pt x="393687" y="75628"/>
                  </a:lnTo>
                  <a:lnTo>
                    <a:pt x="353606" y="44323"/>
                  </a:lnTo>
                  <a:lnTo>
                    <a:pt x="315506" y="24803"/>
                  </a:lnTo>
                  <a:lnTo>
                    <a:pt x="309905" y="21932"/>
                  </a:lnTo>
                  <a:lnTo>
                    <a:pt x="263867" y="8851"/>
                  </a:lnTo>
                  <a:lnTo>
                    <a:pt x="216738" y="5435"/>
                  </a:lnTo>
                  <a:lnTo>
                    <a:pt x="169799" y="12039"/>
                  </a:lnTo>
                  <a:lnTo>
                    <a:pt x="124333" y="29044"/>
                  </a:lnTo>
                  <a:lnTo>
                    <a:pt x="81584" y="56807"/>
                  </a:lnTo>
                  <a:lnTo>
                    <a:pt x="79667" y="60223"/>
                  </a:lnTo>
                  <a:lnTo>
                    <a:pt x="48526" y="96926"/>
                  </a:lnTo>
                  <a:lnTo>
                    <a:pt x="24155" y="138391"/>
                  </a:lnTo>
                  <a:lnTo>
                    <a:pt x="7620" y="183083"/>
                  </a:lnTo>
                  <a:lnTo>
                    <a:pt x="0" y="229476"/>
                  </a:lnTo>
                  <a:lnTo>
                    <a:pt x="2336" y="276059"/>
                  </a:lnTo>
                  <a:lnTo>
                    <a:pt x="15722" y="321284"/>
                  </a:lnTo>
                  <a:lnTo>
                    <a:pt x="41198" y="363651"/>
                  </a:lnTo>
                  <a:lnTo>
                    <a:pt x="74650" y="395249"/>
                  </a:lnTo>
                  <a:lnTo>
                    <a:pt x="116039" y="418871"/>
                  </a:lnTo>
                  <a:lnTo>
                    <a:pt x="161455" y="435025"/>
                  </a:lnTo>
                  <a:lnTo>
                    <a:pt x="207073" y="444246"/>
                  </a:lnTo>
                  <a:lnTo>
                    <a:pt x="255968" y="443522"/>
                  </a:lnTo>
                  <a:lnTo>
                    <a:pt x="302006" y="429958"/>
                  </a:lnTo>
                  <a:lnTo>
                    <a:pt x="326593" y="416534"/>
                  </a:lnTo>
                  <a:lnTo>
                    <a:pt x="344716" y="406641"/>
                  </a:lnTo>
                  <a:lnTo>
                    <a:pt x="383628" y="376694"/>
                  </a:lnTo>
                  <a:lnTo>
                    <a:pt x="415417" y="340715"/>
                  </a:lnTo>
                  <a:lnTo>
                    <a:pt x="437629" y="298361"/>
                  </a:lnTo>
                  <a:lnTo>
                    <a:pt x="449948" y="252044"/>
                  </a:lnTo>
                  <a:lnTo>
                    <a:pt x="452043" y="204190"/>
                  </a:lnTo>
                  <a:close/>
                </a:path>
                <a:path w="1097914" h="480695">
                  <a:moveTo>
                    <a:pt x="1097572" y="266763"/>
                  </a:moveTo>
                  <a:lnTo>
                    <a:pt x="1096987" y="223507"/>
                  </a:lnTo>
                  <a:lnTo>
                    <a:pt x="1088821" y="180708"/>
                  </a:lnTo>
                  <a:lnTo>
                    <a:pt x="1073238" y="139661"/>
                  </a:lnTo>
                  <a:lnTo>
                    <a:pt x="1062545" y="121843"/>
                  </a:lnTo>
                  <a:lnTo>
                    <a:pt x="1062545" y="261861"/>
                  </a:lnTo>
                  <a:lnTo>
                    <a:pt x="1052372" y="310743"/>
                  </a:lnTo>
                  <a:lnTo>
                    <a:pt x="1031379" y="355498"/>
                  </a:lnTo>
                  <a:lnTo>
                    <a:pt x="999883" y="393573"/>
                  </a:lnTo>
                  <a:lnTo>
                    <a:pt x="963523" y="418858"/>
                  </a:lnTo>
                  <a:lnTo>
                    <a:pt x="919454" y="436486"/>
                  </a:lnTo>
                  <a:lnTo>
                    <a:pt x="871715" y="445770"/>
                  </a:lnTo>
                  <a:lnTo>
                    <a:pt x="824357" y="445960"/>
                  </a:lnTo>
                  <a:lnTo>
                    <a:pt x="781431" y="436346"/>
                  </a:lnTo>
                  <a:lnTo>
                    <a:pt x="741832" y="415645"/>
                  </a:lnTo>
                  <a:lnTo>
                    <a:pt x="709256" y="386880"/>
                  </a:lnTo>
                  <a:lnTo>
                    <a:pt x="683933" y="351675"/>
                  </a:lnTo>
                  <a:lnTo>
                    <a:pt x="666102" y="311708"/>
                  </a:lnTo>
                  <a:lnTo>
                    <a:pt x="655993" y="268630"/>
                  </a:lnTo>
                  <a:lnTo>
                    <a:pt x="653834" y="224066"/>
                  </a:lnTo>
                  <a:lnTo>
                    <a:pt x="659866" y="179679"/>
                  </a:lnTo>
                  <a:lnTo>
                    <a:pt x="674319" y="137134"/>
                  </a:lnTo>
                  <a:lnTo>
                    <a:pt x="697420" y="98069"/>
                  </a:lnTo>
                  <a:lnTo>
                    <a:pt x="737717" y="58864"/>
                  </a:lnTo>
                  <a:lnTo>
                    <a:pt x="788276" y="34556"/>
                  </a:lnTo>
                  <a:lnTo>
                    <a:pt x="831684" y="27139"/>
                  </a:lnTo>
                  <a:lnTo>
                    <a:pt x="876185" y="28892"/>
                  </a:lnTo>
                  <a:lnTo>
                    <a:pt x="919784" y="39217"/>
                  </a:lnTo>
                  <a:lnTo>
                    <a:pt x="960501" y="57569"/>
                  </a:lnTo>
                  <a:lnTo>
                    <a:pt x="996340" y="83362"/>
                  </a:lnTo>
                  <a:lnTo>
                    <a:pt x="1025334" y="116027"/>
                  </a:lnTo>
                  <a:lnTo>
                    <a:pt x="1049312" y="161950"/>
                  </a:lnTo>
                  <a:lnTo>
                    <a:pt x="1061631" y="211416"/>
                  </a:lnTo>
                  <a:lnTo>
                    <a:pt x="1062545" y="261861"/>
                  </a:lnTo>
                  <a:lnTo>
                    <a:pt x="1062545" y="121843"/>
                  </a:lnTo>
                  <a:lnTo>
                    <a:pt x="1050442" y="101650"/>
                  </a:lnTo>
                  <a:lnTo>
                    <a:pt x="1020622" y="67932"/>
                  </a:lnTo>
                  <a:lnTo>
                    <a:pt x="983449" y="39547"/>
                  </a:lnTo>
                  <a:lnTo>
                    <a:pt x="958634" y="27139"/>
                  </a:lnTo>
                  <a:lnTo>
                    <a:pt x="941057" y="18351"/>
                  </a:lnTo>
                  <a:lnTo>
                    <a:pt x="895400" y="4965"/>
                  </a:lnTo>
                  <a:lnTo>
                    <a:pt x="848410" y="0"/>
                  </a:lnTo>
                  <a:lnTo>
                    <a:pt x="802055" y="4089"/>
                  </a:lnTo>
                  <a:lnTo>
                    <a:pt x="758291" y="17856"/>
                  </a:lnTo>
                  <a:lnTo>
                    <a:pt x="719061" y="41922"/>
                  </a:lnTo>
                  <a:lnTo>
                    <a:pt x="686320" y="76911"/>
                  </a:lnTo>
                  <a:lnTo>
                    <a:pt x="684390" y="81191"/>
                  </a:lnTo>
                  <a:lnTo>
                    <a:pt x="684606" y="83324"/>
                  </a:lnTo>
                  <a:lnTo>
                    <a:pt x="654926" y="117957"/>
                  </a:lnTo>
                  <a:lnTo>
                    <a:pt x="636206" y="159778"/>
                  </a:lnTo>
                  <a:lnTo>
                    <a:pt x="627608" y="206082"/>
                  </a:lnTo>
                  <a:lnTo>
                    <a:pt x="628256" y="254190"/>
                  </a:lnTo>
                  <a:lnTo>
                    <a:pt x="637298" y="301421"/>
                  </a:lnTo>
                  <a:lnTo>
                    <a:pt x="653872" y="345071"/>
                  </a:lnTo>
                  <a:lnTo>
                    <a:pt x="677125" y="382447"/>
                  </a:lnTo>
                  <a:lnTo>
                    <a:pt x="711771" y="417817"/>
                  </a:lnTo>
                  <a:lnTo>
                    <a:pt x="753643" y="446557"/>
                  </a:lnTo>
                  <a:lnTo>
                    <a:pt x="799998" y="467677"/>
                  </a:lnTo>
                  <a:lnTo>
                    <a:pt x="848118" y="480174"/>
                  </a:lnTo>
                  <a:lnTo>
                    <a:pt x="894905" y="480453"/>
                  </a:lnTo>
                  <a:lnTo>
                    <a:pt x="940092" y="468122"/>
                  </a:lnTo>
                  <a:lnTo>
                    <a:pt x="982306" y="446532"/>
                  </a:lnTo>
                  <a:lnTo>
                    <a:pt x="1020203" y="419023"/>
                  </a:lnTo>
                  <a:lnTo>
                    <a:pt x="1051877" y="386626"/>
                  </a:lnTo>
                  <a:lnTo>
                    <a:pt x="1075194" y="349605"/>
                  </a:lnTo>
                  <a:lnTo>
                    <a:pt x="1090371" y="309219"/>
                  </a:lnTo>
                  <a:lnTo>
                    <a:pt x="1097572" y="26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12819" y="4459668"/>
              <a:ext cx="1141730" cy="514350"/>
            </a:xfrm>
            <a:custGeom>
              <a:avLst/>
              <a:gdLst/>
              <a:ahLst/>
              <a:cxnLst/>
              <a:rect l="l" t="t" r="r" b="b"/>
              <a:pathLst>
                <a:path w="1141729" h="514350">
                  <a:moveTo>
                    <a:pt x="497192" y="239534"/>
                  </a:moveTo>
                  <a:lnTo>
                    <a:pt x="491439" y="194310"/>
                  </a:lnTo>
                  <a:lnTo>
                    <a:pt x="477494" y="151866"/>
                  </a:lnTo>
                  <a:lnTo>
                    <a:pt x="464362" y="127838"/>
                  </a:lnTo>
                  <a:lnTo>
                    <a:pt x="464362" y="255739"/>
                  </a:lnTo>
                  <a:lnTo>
                    <a:pt x="454329" y="305485"/>
                  </a:lnTo>
                  <a:lnTo>
                    <a:pt x="431761" y="350596"/>
                  </a:lnTo>
                  <a:lnTo>
                    <a:pt x="398322" y="389305"/>
                  </a:lnTo>
                  <a:lnTo>
                    <a:pt x="355688" y="419785"/>
                  </a:lnTo>
                  <a:lnTo>
                    <a:pt x="314464" y="437743"/>
                  </a:lnTo>
                  <a:lnTo>
                    <a:pt x="270357" y="448119"/>
                  </a:lnTo>
                  <a:lnTo>
                    <a:pt x="225120" y="450634"/>
                  </a:lnTo>
                  <a:lnTo>
                    <a:pt x="180467" y="444957"/>
                  </a:lnTo>
                  <a:lnTo>
                    <a:pt x="138125" y="430796"/>
                  </a:lnTo>
                  <a:lnTo>
                    <a:pt x="99834" y="407835"/>
                  </a:lnTo>
                  <a:lnTo>
                    <a:pt x="95211" y="403263"/>
                  </a:lnTo>
                  <a:lnTo>
                    <a:pt x="68618" y="377012"/>
                  </a:lnTo>
                  <a:lnTo>
                    <a:pt x="65100" y="371094"/>
                  </a:lnTo>
                  <a:lnTo>
                    <a:pt x="48272" y="342811"/>
                  </a:lnTo>
                  <a:lnTo>
                    <a:pt x="35902" y="303644"/>
                  </a:lnTo>
                  <a:lnTo>
                    <a:pt x="32118" y="262902"/>
                  </a:lnTo>
                  <a:lnTo>
                    <a:pt x="36245" y="221869"/>
                  </a:lnTo>
                  <a:lnTo>
                    <a:pt x="47650" y="181800"/>
                  </a:lnTo>
                  <a:lnTo>
                    <a:pt x="65646" y="143941"/>
                  </a:lnTo>
                  <a:lnTo>
                    <a:pt x="89585" y="109575"/>
                  </a:lnTo>
                  <a:lnTo>
                    <a:pt x="118808" y="79946"/>
                  </a:lnTo>
                  <a:lnTo>
                    <a:pt x="152641" y="56324"/>
                  </a:lnTo>
                  <a:lnTo>
                    <a:pt x="190423" y="39966"/>
                  </a:lnTo>
                  <a:lnTo>
                    <a:pt x="231495" y="32131"/>
                  </a:lnTo>
                  <a:lnTo>
                    <a:pt x="276352" y="33743"/>
                  </a:lnTo>
                  <a:lnTo>
                    <a:pt x="319201" y="44538"/>
                  </a:lnTo>
                  <a:lnTo>
                    <a:pt x="358825" y="63576"/>
                  </a:lnTo>
                  <a:lnTo>
                    <a:pt x="393979" y="89903"/>
                  </a:lnTo>
                  <a:lnTo>
                    <a:pt x="423418" y="122580"/>
                  </a:lnTo>
                  <a:lnTo>
                    <a:pt x="445909" y="160655"/>
                  </a:lnTo>
                  <a:lnTo>
                    <a:pt x="460222" y="203187"/>
                  </a:lnTo>
                  <a:lnTo>
                    <a:pt x="464362" y="255739"/>
                  </a:lnTo>
                  <a:lnTo>
                    <a:pt x="464362" y="127838"/>
                  </a:lnTo>
                  <a:lnTo>
                    <a:pt x="456260" y="113004"/>
                  </a:lnTo>
                  <a:lnTo>
                    <a:pt x="428625" y="78524"/>
                  </a:lnTo>
                  <a:lnTo>
                    <a:pt x="395478" y="49212"/>
                  </a:lnTo>
                  <a:lnTo>
                    <a:pt x="367855" y="32131"/>
                  </a:lnTo>
                  <a:lnTo>
                    <a:pt x="357720" y="25857"/>
                  </a:lnTo>
                  <a:lnTo>
                    <a:pt x="316217" y="9283"/>
                  </a:lnTo>
                  <a:lnTo>
                    <a:pt x="271894" y="266"/>
                  </a:lnTo>
                  <a:lnTo>
                    <a:pt x="225590" y="0"/>
                  </a:lnTo>
                  <a:lnTo>
                    <a:pt x="181292" y="9067"/>
                  </a:lnTo>
                  <a:lnTo>
                    <a:pt x="139903" y="26543"/>
                  </a:lnTo>
                  <a:lnTo>
                    <a:pt x="102285" y="51473"/>
                  </a:lnTo>
                  <a:lnTo>
                    <a:pt x="69316" y="82943"/>
                  </a:lnTo>
                  <a:lnTo>
                    <a:pt x="41897" y="120002"/>
                  </a:lnTo>
                  <a:lnTo>
                    <a:pt x="18834" y="166535"/>
                  </a:lnTo>
                  <a:lnTo>
                    <a:pt x="4508" y="216750"/>
                  </a:lnTo>
                  <a:lnTo>
                    <a:pt x="0" y="268554"/>
                  </a:lnTo>
                  <a:lnTo>
                    <a:pt x="6400" y="319900"/>
                  </a:lnTo>
                  <a:lnTo>
                    <a:pt x="24790" y="368693"/>
                  </a:lnTo>
                  <a:lnTo>
                    <a:pt x="43573" y="397090"/>
                  </a:lnTo>
                  <a:lnTo>
                    <a:pt x="44462" y="398614"/>
                  </a:lnTo>
                  <a:lnTo>
                    <a:pt x="77114" y="431406"/>
                  </a:lnTo>
                  <a:lnTo>
                    <a:pt x="115557" y="456018"/>
                  </a:lnTo>
                  <a:lnTo>
                    <a:pt x="158216" y="472655"/>
                  </a:lnTo>
                  <a:lnTo>
                    <a:pt x="203492" y="481482"/>
                  </a:lnTo>
                  <a:lnTo>
                    <a:pt x="249809" y="482688"/>
                  </a:lnTo>
                  <a:lnTo>
                    <a:pt x="295592" y="476465"/>
                  </a:lnTo>
                  <a:lnTo>
                    <a:pt x="339229" y="462978"/>
                  </a:lnTo>
                  <a:lnTo>
                    <a:pt x="382981" y="440664"/>
                  </a:lnTo>
                  <a:lnTo>
                    <a:pt x="421601" y="411276"/>
                  </a:lnTo>
                  <a:lnTo>
                    <a:pt x="453720" y="375627"/>
                  </a:lnTo>
                  <a:lnTo>
                    <a:pt x="477939" y="334568"/>
                  </a:lnTo>
                  <a:lnTo>
                    <a:pt x="492899" y="288925"/>
                  </a:lnTo>
                  <a:lnTo>
                    <a:pt x="497192" y="239534"/>
                  </a:lnTo>
                  <a:close/>
                </a:path>
                <a:path w="1141729" h="514350">
                  <a:moveTo>
                    <a:pt x="1141437" y="287502"/>
                  </a:moveTo>
                  <a:lnTo>
                    <a:pt x="1139748" y="240169"/>
                  </a:lnTo>
                  <a:lnTo>
                    <a:pt x="1130579" y="194754"/>
                  </a:lnTo>
                  <a:lnTo>
                    <a:pt x="1115085" y="151599"/>
                  </a:lnTo>
                  <a:lnTo>
                    <a:pt x="1109535" y="141503"/>
                  </a:lnTo>
                  <a:lnTo>
                    <a:pt x="1109535" y="273050"/>
                  </a:lnTo>
                  <a:lnTo>
                    <a:pt x="1105954" y="312470"/>
                  </a:lnTo>
                  <a:lnTo>
                    <a:pt x="1094435" y="350723"/>
                  </a:lnTo>
                  <a:lnTo>
                    <a:pt x="1074610" y="386575"/>
                  </a:lnTo>
                  <a:lnTo>
                    <a:pt x="1048092" y="417677"/>
                  </a:lnTo>
                  <a:lnTo>
                    <a:pt x="1016215" y="443369"/>
                  </a:lnTo>
                  <a:lnTo>
                    <a:pt x="980287" y="462978"/>
                  </a:lnTo>
                  <a:lnTo>
                    <a:pt x="938161" y="476351"/>
                  </a:lnTo>
                  <a:lnTo>
                    <a:pt x="894257" y="481253"/>
                  </a:lnTo>
                  <a:lnTo>
                    <a:pt x="850125" y="478015"/>
                  </a:lnTo>
                  <a:lnTo>
                    <a:pt x="807300" y="466940"/>
                  </a:lnTo>
                  <a:lnTo>
                    <a:pt x="767346" y="448373"/>
                  </a:lnTo>
                  <a:lnTo>
                    <a:pt x="731812" y="422630"/>
                  </a:lnTo>
                  <a:lnTo>
                    <a:pt x="702233" y="390042"/>
                  </a:lnTo>
                  <a:lnTo>
                    <a:pt x="680173" y="350939"/>
                  </a:lnTo>
                  <a:lnTo>
                    <a:pt x="670953" y="321868"/>
                  </a:lnTo>
                  <a:lnTo>
                    <a:pt x="669848" y="317169"/>
                  </a:lnTo>
                  <a:lnTo>
                    <a:pt x="668007" y="305828"/>
                  </a:lnTo>
                  <a:lnTo>
                    <a:pt x="667981" y="305612"/>
                  </a:lnTo>
                  <a:lnTo>
                    <a:pt x="667372" y="289356"/>
                  </a:lnTo>
                  <a:lnTo>
                    <a:pt x="666115" y="255663"/>
                  </a:lnTo>
                  <a:lnTo>
                    <a:pt x="672452" y="207124"/>
                  </a:lnTo>
                  <a:lnTo>
                    <a:pt x="687654" y="161442"/>
                  </a:lnTo>
                  <a:lnTo>
                    <a:pt x="712317" y="120091"/>
                  </a:lnTo>
                  <a:lnTo>
                    <a:pt x="747077" y="84518"/>
                  </a:lnTo>
                  <a:lnTo>
                    <a:pt x="791311" y="57264"/>
                  </a:lnTo>
                  <a:lnTo>
                    <a:pt x="840892" y="41084"/>
                  </a:lnTo>
                  <a:lnTo>
                    <a:pt x="892835" y="36258"/>
                  </a:lnTo>
                  <a:lnTo>
                    <a:pt x="944168" y="43040"/>
                  </a:lnTo>
                  <a:lnTo>
                    <a:pt x="986485" y="58902"/>
                  </a:lnTo>
                  <a:lnTo>
                    <a:pt x="1023696" y="82981"/>
                  </a:lnTo>
                  <a:lnTo>
                    <a:pt x="1055065" y="114274"/>
                  </a:lnTo>
                  <a:lnTo>
                    <a:pt x="1079817" y="151765"/>
                  </a:lnTo>
                  <a:lnTo>
                    <a:pt x="1097203" y="194424"/>
                  </a:lnTo>
                  <a:lnTo>
                    <a:pt x="1106246" y="233400"/>
                  </a:lnTo>
                  <a:lnTo>
                    <a:pt x="1109535" y="273050"/>
                  </a:lnTo>
                  <a:lnTo>
                    <a:pt x="1109535" y="141503"/>
                  </a:lnTo>
                  <a:lnTo>
                    <a:pt x="1093254" y="111861"/>
                  </a:lnTo>
                  <a:lnTo>
                    <a:pt x="1065072" y="76657"/>
                  </a:lnTo>
                  <a:lnTo>
                    <a:pt x="1030554" y="47142"/>
                  </a:lnTo>
                  <a:lnTo>
                    <a:pt x="1010970" y="36258"/>
                  </a:lnTo>
                  <a:lnTo>
                    <a:pt x="989698" y="24434"/>
                  </a:lnTo>
                  <a:lnTo>
                    <a:pt x="943114" y="9626"/>
                  </a:lnTo>
                  <a:lnTo>
                    <a:pt x="894740" y="3886"/>
                  </a:lnTo>
                  <a:lnTo>
                    <a:pt x="846124" y="7086"/>
                  </a:lnTo>
                  <a:lnTo>
                    <a:pt x="798880" y="19113"/>
                  </a:lnTo>
                  <a:lnTo>
                    <a:pt x="754557" y="39827"/>
                  </a:lnTo>
                  <a:lnTo>
                    <a:pt x="717956" y="66586"/>
                  </a:lnTo>
                  <a:lnTo>
                    <a:pt x="687730" y="98958"/>
                  </a:lnTo>
                  <a:lnTo>
                    <a:pt x="664006" y="135966"/>
                  </a:lnTo>
                  <a:lnTo>
                    <a:pt x="646887" y="176631"/>
                  </a:lnTo>
                  <a:lnTo>
                    <a:pt x="636498" y="219964"/>
                  </a:lnTo>
                  <a:lnTo>
                    <a:pt x="632929" y="264985"/>
                  </a:lnTo>
                  <a:lnTo>
                    <a:pt x="633082" y="275094"/>
                  </a:lnTo>
                  <a:lnTo>
                    <a:pt x="633552" y="285191"/>
                  </a:lnTo>
                  <a:lnTo>
                    <a:pt x="634288" y="295287"/>
                  </a:lnTo>
                  <a:lnTo>
                    <a:pt x="634441" y="296837"/>
                  </a:lnTo>
                  <a:lnTo>
                    <a:pt x="634479" y="297243"/>
                  </a:lnTo>
                  <a:lnTo>
                    <a:pt x="635304" y="305612"/>
                  </a:lnTo>
                  <a:lnTo>
                    <a:pt x="636358" y="314159"/>
                  </a:lnTo>
                  <a:lnTo>
                    <a:pt x="638009" y="316255"/>
                  </a:lnTo>
                  <a:lnTo>
                    <a:pt x="646150" y="350723"/>
                  </a:lnTo>
                  <a:lnTo>
                    <a:pt x="665429" y="391566"/>
                  </a:lnTo>
                  <a:lnTo>
                    <a:pt x="692035" y="427304"/>
                  </a:lnTo>
                  <a:lnTo>
                    <a:pt x="724814" y="457555"/>
                  </a:lnTo>
                  <a:lnTo>
                    <a:pt x="762520" y="481838"/>
                  </a:lnTo>
                  <a:lnTo>
                    <a:pt x="803973" y="499668"/>
                  </a:lnTo>
                  <a:lnTo>
                    <a:pt x="847940" y="510565"/>
                  </a:lnTo>
                  <a:lnTo>
                    <a:pt x="893216" y="514045"/>
                  </a:lnTo>
                  <a:lnTo>
                    <a:pt x="938606" y="509600"/>
                  </a:lnTo>
                  <a:lnTo>
                    <a:pt x="982586" y="497128"/>
                  </a:lnTo>
                  <a:lnTo>
                    <a:pt x="1015263" y="481253"/>
                  </a:lnTo>
                  <a:lnTo>
                    <a:pt x="1023785" y="477126"/>
                  </a:lnTo>
                  <a:lnTo>
                    <a:pt x="1060831" y="450265"/>
                  </a:lnTo>
                  <a:lnTo>
                    <a:pt x="1092288" y="417220"/>
                  </a:lnTo>
                  <a:lnTo>
                    <a:pt x="1117650" y="377113"/>
                  </a:lnTo>
                  <a:lnTo>
                    <a:pt x="1134046" y="333514"/>
                  </a:lnTo>
                  <a:lnTo>
                    <a:pt x="1141437" y="287502"/>
                  </a:lnTo>
                  <a:close/>
                </a:path>
              </a:pathLst>
            </a:custGeom>
            <a:solidFill>
              <a:srgbClr val="84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5839" y="3842003"/>
              <a:ext cx="4802886" cy="230809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3688841" y="0"/>
                  </a:moveTo>
                  <a:lnTo>
                    <a:pt x="364997" y="0"/>
                  </a:lnTo>
                  <a:lnTo>
                    <a:pt x="315477" y="3332"/>
                  </a:lnTo>
                  <a:lnTo>
                    <a:pt x="267978" y="13040"/>
                  </a:lnTo>
                  <a:lnTo>
                    <a:pt x="222938" y="28688"/>
                  </a:lnTo>
                  <a:lnTo>
                    <a:pt x="180791" y="49840"/>
                  </a:lnTo>
                  <a:lnTo>
                    <a:pt x="141972" y="76062"/>
                  </a:lnTo>
                  <a:lnTo>
                    <a:pt x="106918" y="106918"/>
                  </a:lnTo>
                  <a:lnTo>
                    <a:pt x="76062" y="141972"/>
                  </a:lnTo>
                  <a:lnTo>
                    <a:pt x="49840" y="180791"/>
                  </a:lnTo>
                  <a:lnTo>
                    <a:pt x="28688" y="222938"/>
                  </a:lnTo>
                  <a:lnTo>
                    <a:pt x="13040" y="267978"/>
                  </a:lnTo>
                  <a:lnTo>
                    <a:pt x="3332" y="315477"/>
                  </a:lnTo>
                  <a:lnTo>
                    <a:pt x="0" y="364998"/>
                  </a:lnTo>
                  <a:lnTo>
                    <a:pt x="3332" y="414518"/>
                  </a:lnTo>
                  <a:lnTo>
                    <a:pt x="13040" y="462017"/>
                  </a:lnTo>
                  <a:lnTo>
                    <a:pt x="28688" y="507057"/>
                  </a:lnTo>
                  <a:lnTo>
                    <a:pt x="49840" y="549204"/>
                  </a:lnTo>
                  <a:lnTo>
                    <a:pt x="76062" y="588023"/>
                  </a:lnTo>
                  <a:lnTo>
                    <a:pt x="106918" y="623077"/>
                  </a:lnTo>
                  <a:lnTo>
                    <a:pt x="141972" y="653933"/>
                  </a:lnTo>
                  <a:lnTo>
                    <a:pt x="180791" y="680155"/>
                  </a:lnTo>
                  <a:lnTo>
                    <a:pt x="222938" y="701307"/>
                  </a:lnTo>
                  <a:lnTo>
                    <a:pt x="267978" y="716955"/>
                  </a:lnTo>
                  <a:lnTo>
                    <a:pt x="315477" y="726663"/>
                  </a:lnTo>
                  <a:lnTo>
                    <a:pt x="364997" y="729996"/>
                  </a:lnTo>
                  <a:lnTo>
                    <a:pt x="3688841" y="729996"/>
                  </a:lnTo>
                  <a:lnTo>
                    <a:pt x="3738362" y="726663"/>
                  </a:lnTo>
                  <a:lnTo>
                    <a:pt x="3785861" y="716955"/>
                  </a:lnTo>
                  <a:lnTo>
                    <a:pt x="3830901" y="701307"/>
                  </a:lnTo>
                  <a:lnTo>
                    <a:pt x="3873048" y="680155"/>
                  </a:lnTo>
                  <a:lnTo>
                    <a:pt x="3911867" y="653933"/>
                  </a:lnTo>
                  <a:lnTo>
                    <a:pt x="3946921" y="623077"/>
                  </a:lnTo>
                  <a:lnTo>
                    <a:pt x="3977777" y="588023"/>
                  </a:lnTo>
                  <a:lnTo>
                    <a:pt x="4003999" y="549204"/>
                  </a:lnTo>
                  <a:lnTo>
                    <a:pt x="4025151" y="507057"/>
                  </a:lnTo>
                  <a:lnTo>
                    <a:pt x="4040799" y="462017"/>
                  </a:lnTo>
                  <a:lnTo>
                    <a:pt x="4050507" y="414518"/>
                  </a:lnTo>
                  <a:lnTo>
                    <a:pt x="4053840" y="364998"/>
                  </a:lnTo>
                  <a:lnTo>
                    <a:pt x="4050507" y="315477"/>
                  </a:lnTo>
                  <a:lnTo>
                    <a:pt x="4040799" y="267978"/>
                  </a:lnTo>
                  <a:lnTo>
                    <a:pt x="4025151" y="222938"/>
                  </a:lnTo>
                  <a:lnTo>
                    <a:pt x="4003999" y="180791"/>
                  </a:lnTo>
                  <a:lnTo>
                    <a:pt x="3977777" y="141972"/>
                  </a:lnTo>
                  <a:lnTo>
                    <a:pt x="3946921" y="106918"/>
                  </a:lnTo>
                  <a:lnTo>
                    <a:pt x="3911867" y="76062"/>
                  </a:lnTo>
                  <a:lnTo>
                    <a:pt x="3873048" y="49840"/>
                  </a:lnTo>
                  <a:lnTo>
                    <a:pt x="3830901" y="28688"/>
                  </a:lnTo>
                  <a:lnTo>
                    <a:pt x="3785861" y="13040"/>
                  </a:lnTo>
                  <a:lnTo>
                    <a:pt x="3738362" y="3332"/>
                  </a:lnTo>
                  <a:lnTo>
                    <a:pt x="3688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15033" y="3576065"/>
              <a:ext cx="4053840" cy="730250"/>
            </a:xfrm>
            <a:custGeom>
              <a:avLst/>
              <a:gdLst/>
              <a:ahLst/>
              <a:cxnLst/>
              <a:rect l="l" t="t" r="r" b="b"/>
              <a:pathLst>
                <a:path w="4053840" h="730250">
                  <a:moveTo>
                    <a:pt x="0" y="364998"/>
                  </a:moveTo>
                  <a:lnTo>
                    <a:pt x="3332" y="315477"/>
                  </a:lnTo>
                  <a:lnTo>
                    <a:pt x="13040" y="267978"/>
                  </a:lnTo>
                  <a:lnTo>
                    <a:pt x="28688" y="222938"/>
                  </a:lnTo>
                  <a:lnTo>
                    <a:pt x="49840" y="180791"/>
                  </a:lnTo>
                  <a:lnTo>
                    <a:pt x="76062" y="141972"/>
                  </a:lnTo>
                  <a:lnTo>
                    <a:pt x="106918" y="106918"/>
                  </a:lnTo>
                  <a:lnTo>
                    <a:pt x="141972" y="76062"/>
                  </a:lnTo>
                  <a:lnTo>
                    <a:pt x="180791" y="49840"/>
                  </a:lnTo>
                  <a:lnTo>
                    <a:pt x="222938" y="28688"/>
                  </a:lnTo>
                  <a:lnTo>
                    <a:pt x="267978" y="13040"/>
                  </a:lnTo>
                  <a:lnTo>
                    <a:pt x="315477" y="3332"/>
                  </a:lnTo>
                  <a:lnTo>
                    <a:pt x="364997" y="0"/>
                  </a:lnTo>
                  <a:lnTo>
                    <a:pt x="3688841" y="0"/>
                  </a:lnTo>
                  <a:lnTo>
                    <a:pt x="3738362" y="3332"/>
                  </a:lnTo>
                  <a:lnTo>
                    <a:pt x="3785861" y="13040"/>
                  </a:lnTo>
                  <a:lnTo>
                    <a:pt x="3830901" y="28688"/>
                  </a:lnTo>
                  <a:lnTo>
                    <a:pt x="3873048" y="49840"/>
                  </a:lnTo>
                  <a:lnTo>
                    <a:pt x="3911867" y="76062"/>
                  </a:lnTo>
                  <a:lnTo>
                    <a:pt x="3946921" y="106918"/>
                  </a:lnTo>
                  <a:lnTo>
                    <a:pt x="3977777" y="141972"/>
                  </a:lnTo>
                  <a:lnTo>
                    <a:pt x="4003999" y="180791"/>
                  </a:lnTo>
                  <a:lnTo>
                    <a:pt x="4025151" y="222938"/>
                  </a:lnTo>
                  <a:lnTo>
                    <a:pt x="4040799" y="267978"/>
                  </a:lnTo>
                  <a:lnTo>
                    <a:pt x="4050507" y="315477"/>
                  </a:lnTo>
                  <a:lnTo>
                    <a:pt x="4053840" y="364998"/>
                  </a:lnTo>
                  <a:lnTo>
                    <a:pt x="4050507" y="414518"/>
                  </a:lnTo>
                  <a:lnTo>
                    <a:pt x="4040799" y="462017"/>
                  </a:lnTo>
                  <a:lnTo>
                    <a:pt x="4025151" y="507057"/>
                  </a:lnTo>
                  <a:lnTo>
                    <a:pt x="4003999" y="549204"/>
                  </a:lnTo>
                  <a:lnTo>
                    <a:pt x="3977777" y="588023"/>
                  </a:lnTo>
                  <a:lnTo>
                    <a:pt x="3946921" y="623077"/>
                  </a:lnTo>
                  <a:lnTo>
                    <a:pt x="3911867" y="653933"/>
                  </a:lnTo>
                  <a:lnTo>
                    <a:pt x="3873048" y="680155"/>
                  </a:lnTo>
                  <a:lnTo>
                    <a:pt x="3830901" y="701307"/>
                  </a:lnTo>
                  <a:lnTo>
                    <a:pt x="3785861" y="716955"/>
                  </a:lnTo>
                  <a:lnTo>
                    <a:pt x="3738362" y="726663"/>
                  </a:lnTo>
                  <a:lnTo>
                    <a:pt x="3688841" y="729996"/>
                  </a:lnTo>
                  <a:lnTo>
                    <a:pt x="364997" y="729996"/>
                  </a:lnTo>
                  <a:lnTo>
                    <a:pt x="315477" y="726663"/>
                  </a:lnTo>
                  <a:lnTo>
                    <a:pt x="267978" y="716955"/>
                  </a:lnTo>
                  <a:lnTo>
                    <a:pt x="222938" y="701307"/>
                  </a:lnTo>
                  <a:lnTo>
                    <a:pt x="180791" y="680155"/>
                  </a:lnTo>
                  <a:lnTo>
                    <a:pt x="141972" y="653933"/>
                  </a:lnTo>
                  <a:lnTo>
                    <a:pt x="106918" y="623077"/>
                  </a:lnTo>
                  <a:lnTo>
                    <a:pt x="76062" y="588023"/>
                  </a:lnTo>
                  <a:lnTo>
                    <a:pt x="49840" y="549204"/>
                  </a:lnTo>
                  <a:lnTo>
                    <a:pt x="28688" y="507057"/>
                  </a:lnTo>
                  <a:lnTo>
                    <a:pt x="13040" y="462017"/>
                  </a:lnTo>
                  <a:lnTo>
                    <a:pt x="3332" y="414518"/>
                  </a:lnTo>
                  <a:lnTo>
                    <a:pt x="0" y="364998"/>
                  </a:lnTo>
                  <a:close/>
                </a:path>
              </a:pathLst>
            </a:custGeom>
            <a:ln w="381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1797811" y="3692397"/>
            <a:ext cx="3286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PHẦN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QUÀ</a:t>
            </a:r>
            <a:r>
              <a:rPr sz="2800" b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1F5F"/>
                </a:solidFill>
                <a:latin typeface="Calibri"/>
                <a:cs typeface="Calibri"/>
              </a:rPr>
              <a:t>TẶNG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BẠN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712720" y="4370832"/>
            <a:ext cx="3533140" cy="1838325"/>
            <a:chOff x="2712720" y="4370832"/>
            <a:chExt cx="3533140" cy="1838325"/>
          </a:xfrm>
        </p:grpSpPr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30140" y="4892040"/>
              <a:ext cx="1315212" cy="131673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12720" y="4370832"/>
              <a:ext cx="1391411" cy="16931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727</Words>
  <Application>Microsoft Office PowerPoint</Application>
  <PresentationFormat>Widescreen</PresentationFormat>
  <Paragraphs>150</Paragraphs>
  <Slides>55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宋体</vt:lpstr>
      <vt:lpstr>#9Slide03 AmpleSoft Bold</vt:lpstr>
      <vt:lpstr>.VnAristoteH</vt:lpstr>
      <vt:lpstr>Arial</vt:lpstr>
      <vt:lpstr>Calibri</vt:lpstr>
      <vt:lpstr>等线</vt:lpstr>
      <vt:lpstr>Roboto</vt:lpstr>
      <vt:lpstr>Roboto Bk</vt:lpstr>
      <vt:lpstr>Roboto Cn</vt:lpstr>
      <vt:lpstr>Tahoma</vt:lpstr>
      <vt:lpstr>Times New Roman</vt:lpstr>
      <vt:lpstr>Verdana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nào cực kì sợ chuột?</vt:lpstr>
      <vt:lpstr>PowerPoint Presentation</vt:lpstr>
      <vt:lpstr>Con gì càng to, càng nhỏ?</vt:lpstr>
      <vt:lpstr>PowerPoint Presentation</vt:lpstr>
      <vt:lpstr>PowerPoint Presentation</vt:lpstr>
      <vt:lpstr>PowerPoint Presentation</vt:lpstr>
      <vt:lpstr>Hãy nói với cô 3 điều mà con ấn tượng nhất ở cô</vt:lpstr>
      <vt:lpstr>1975</vt:lpstr>
      <vt:lpstr>PowerPoint Presentation</vt:lpstr>
      <vt:lpstr>PowerPoint Presentation</vt:lpstr>
      <vt:lpstr>Viết thông tin vào phiếu “TẤT TẦN TẬT VỀ TÔI”</vt:lpstr>
      <vt:lpstr>PowerPoint Presentation</vt:lpstr>
      <vt:lpstr>PowerPoint Presentation</vt:lpstr>
      <vt:lpstr>PowerPoint Presentation</vt:lpstr>
      <vt:lpstr>Thảo luận nhóm “CÙNG NHAU XÂY DỰNG NỘI QUY CHO LỚP CHÚNG MÌNH NHÉ”</vt:lpstr>
      <vt:lpstr>PowerPoint Presentation</vt:lpstr>
      <vt:lpstr>PowerPoint Presentation</vt:lpstr>
      <vt:lpstr>PowerPoint Presentation</vt:lpstr>
      <vt:lpstr>   Lớp 5A có bao nhiêu bạn nam,  bao nhiêu bạn nữ?</vt:lpstr>
      <vt:lpstr>  Lớp 5A có mấy bạn tên Anh?</vt:lpstr>
      <vt:lpstr>A. 6 giờ 45' B. 7 giờ 5'</vt:lpstr>
      <vt:lpstr>Họ tên đầy đủ của cô Hiệu trưởng là:</vt:lpstr>
      <vt:lpstr>Trường mình có mấy thầy cô hiệu phó?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W10.TQC</dc:creator>
  <cp:lastModifiedBy>Admin</cp:lastModifiedBy>
  <cp:revision>131</cp:revision>
  <dcterms:created xsi:type="dcterms:W3CDTF">2024-08-01T04:55:00Z</dcterms:created>
  <dcterms:modified xsi:type="dcterms:W3CDTF">2025-09-29T13:11:34Z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2024-08-01T00:00:00Z</vt:filetime>
  </property>
  <property fmtid="{D5CDD505-2E9C-101B-9397-08002B2CF9AE}" pid="5" name="Producer">
    <vt:lpwstr>Microsoft® PowerPoint® 2019</vt:lpwstr>
  </property>
</Properties>
</file>