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93" r:id="rId2"/>
    <p:sldId id="283" r:id="rId3"/>
    <p:sldId id="284" r:id="rId4"/>
    <p:sldId id="285" r:id="rId5"/>
    <p:sldId id="286" r:id="rId6"/>
    <p:sldId id="305" r:id="rId7"/>
    <p:sldId id="306" r:id="rId8"/>
    <p:sldId id="301" r:id="rId9"/>
    <p:sldId id="304" r:id="rId10"/>
    <p:sldId id="307" r:id="rId11"/>
    <p:sldId id="297" r:id="rId12"/>
    <p:sldId id="296" r:id="rId13"/>
    <p:sldId id="290" r:id="rId14"/>
    <p:sldId id="288" r:id="rId15"/>
    <p:sldId id="272" r:id="rId16"/>
    <p:sldId id="270" r:id="rId17"/>
    <p:sldId id="282" r:id="rId18"/>
    <p:sldId id="258" r:id="rId19"/>
    <p:sldId id="260" r:id="rId20"/>
    <p:sldId id="277" r:id="rId21"/>
    <p:sldId id="278" r:id="rId22"/>
    <p:sldId id="279" r:id="rId23"/>
    <p:sldId id="274" r:id="rId24"/>
    <p:sldId id="289" r:id="rId25"/>
    <p:sldId id="29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F2696-86FD-4CB1-B5E3-084350DC4B8F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0D7AD-007F-46C8-B31B-0E922C4E1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33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81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01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18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13" name="矩形: 圆角 3">
            <a:extLst>
              <a:ext uri="{FF2B5EF4-FFF2-40B4-BE49-F238E27FC236}">
                <a16:creationId xmlns:a16="http://schemas.microsoft.com/office/drawing/2014/main" id="{C69B8B1E-A35E-4FA2-BFC7-60F043E6603A}"/>
              </a:ext>
            </a:extLst>
          </p:cNvPr>
          <p:cNvSpPr/>
          <p:nvPr userDrawn="1"/>
        </p:nvSpPr>
        <p:spPr>
          <a:xfrm>
            <a:off x="150675" y="148856"/>
            <a:ext cx="11890651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  <p:sp>
        <p:nvSpPr>
          <p:cNvPr id="14" name="矩形: 圆角 1">
            <a:extLst>
              <a:ext uri="{FF2B5EF4-FFF2-40B4-BE49-F238E27FC236}">
                <a16:creationId xmlns:a16="http://schemas.microsoft.com/office/drawing/2014/main" id="{2E10F108-AEE4-A294-97D3-BA373A51CD95}"/>
              </a:ext>
            </a:extLst>
          </p:cNvPr>
          <p:cNvSpPr/>
          <p:nvPr userDrawn="1"/>
        </p:nvSpPr>
        <p:spPr>
          <a:xfrm>
            <a:off x="264041" y="244549"/>
            <a:ext cx="11663916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3374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294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  <p:bldP spid="20" grpId="0"/>
      <p:bldP spid="20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82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94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79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15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13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6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063" y="0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4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7.png"/><Relationship Id="rId3" Type="http://schemas.openxmlformats.org/officeDocument/2006/relationships/audio" Target="NULL" TargetMode="External"/><Relationship Id="rId7" Type="http://schemas.microsoft.com/office/2007/relationships/media" Target="../media/media4.mp3"/><Relationship Id="rId12" Type="http://schemas.openxmlformats.org/officeDocument/2006/relationships/image" Target="../media/image1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video" Target="../media/media3.mp4"/><Relationship Id="rId11" Type="http://schemas.openxmlformats.org/officeDocument/2006/relationships/image" Target="../media/image16.png"/><Relationship Id="rId5" Type="http://schemas.microsoft.com/office/2007/relationships/media" Target="../media/media3.mp4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microsoft.com/office/2007/relationships/media" Target="../media/media2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microsoft.com/office/2007/relationships/media" Target="../media/media4.mp3"/><Relationship Id="rId12" Type="http://schemas.openxmlformats.org/officeDocument/2006/relationships/image" Target="../media/image1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video" Target="../media/media3.mp4"/><Relationship Id="rId11" Type="http://schemas.openxmlformats.org/officeDocument/2006/relationships/image" Target="../media/image15.png"/><Relationship Id="rId5" Type="http://schemas.microsoft.com/office/2007/relationships/media" Target="../media/media3.mp4"/><Relationship Id="rId10" Type="http://schemas.openxmlformats.org/officeDocument/2006/relationships/image" Target="../media/image14.png"/><Relationship Id="rId4" Type="http://schemas.microsoft.com/office/2007/relationships/media" Target="../media/media2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microsoft.com/office/2007/relationships/media" Target="../media/media4.mp3"/><Relationship Id="rId12" Type="http://schemas.openxmlformats.org/officeDocument/2006/relationships/image" Target="../media/image1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video" Target="../media/media3.mp4"/><Relationship Id="rId11" Type="http://schemas.openxmlformats.org/officeDocument/2006/relationships/image" Target="../media/image15.png"/><Relationship Id="rId5" Type="http://schemas.microsoft.com/office/2007/relationships/media" Target="../media/media3.mp4"/><Relationship Id="rId10" Type="http://schemas.openxmlformats.org/officeDocument/2006/relationships/image" Target="../media/image14.png"/><Relationship Id="rId4" Type="http://schemas.microsoft.com/office/2007/relationships/media" Target="../media/media2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269100BF-96CA-F1D5-6580-E491E66E8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41" y="0"/>
            <a:ext cx="12418792" cy="6991780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C11AA4BD-61C9-081A-E17F-779E50281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449" y="3878047"/>
            <a:ext cx="7518777" cy="111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GV: </a:t>
            </a: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Duyến</a:t>
            </a:r>
            <a:endParaRPr lang="en-US" altLang="en-US" sz="2622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Tiểu</a:t>
            </a: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Cấp</a:t>
            </a: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Tiến</a:t>
            </a:r>
            <a:endParaRPr lang="en-US" altLang="en-US" sz="2622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EBF8CA85-F956-53B1-47DB-F07200883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1822" y="2539449"/>
            <a:ext cx="10111048" cy="569705"/>
          </a:xfrm>
          <a:prstGeom prst="rect">
            <a:avLst/>
          </a:prstGeom>
          <a:noFill/>
          <a:ln>
            <a:noFill/>
          </a:ln>
          <a:effectLst/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 eaLnBrk="1" hangingPunct="1">
              <a:spcBef>
                <a:spcPts val="1348"/>
              </a:spcBef>
              <a:defRPr/>
            </a:pP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61E51BD6-FEB5-5FE8-9A37-458DB5AA2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0504" y="727293"/>
            <a:ext cx="8592548" cy="1491880"/>
          </a:xfrm>
          <a:prstGeom prst="rect">
            <a:avLst/>
          </a:prstGeom>
          <a:noFill/>
          <a:ln>
            <a:noFill/>
          </a:ln>
          <a:effectLst/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1087940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</a:t>
            </a:r>
          </a:p>
        </p:txBody>
      </p:sp>
    </p:spTree>
    <p:extLst>
      <p:ext uri="{BB962C8B-B14F-4D97-AF65-F5344CB8AC3E}">
        <p14:creationId xmlns:p14="http://schemas.microsoft.com/office/powerpoint/2010/main" val="261784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92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73264A-16A6-CDB8-B501-899DF2200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93" y="634695"/>
            <a:ext cx="9224264" cy="46872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6F731B-8B25-A054-FD91-BF8C6CC3BE19}"/>
              </a:ext>
            </a:extLst>
          </p:cNvPr>
          <p:cNvSpPr txBox="1"/>
          <p:nvPr/>
        </p:nvSpPr>
        <p:spPr>
          <a:xfrm>
            <a:off x="1112835" y="5321943"/>
            <a:ext cx="10810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Lý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Thánh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Tông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Gia Long (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1054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1804).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609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643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4 ">
            <a:hlinkClick r:id="" action="ppaction://media"/>
            <a:extLst>
              <a:ext uri="{FF2B5EF4-FFF2-40B4-BE49-F238E27FC236}">
                <a16:creationId xmlns:a16="http://schemas.microsoft.com/office/drawing/2014/main" id="{C158BC88-1B3E-3D12-E932-2793EDF609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0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83CD64-16BB-B943-EA01-CCCC30CDC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97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2601" y="1452790"/>
            <a:ext cx="48855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Chúc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học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tốt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5 SVNHollycakes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图片 47108" descr="1-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764284" y="993367"/>
            <a:ext cx="6034654" cy="54489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23">
            <a:extLst>
              <a:ext uri="{FF2B5EF4-FFF2-40B4-BE49-F238E27FC236}">
                <a16:creationId xmlns:a16="http://schemas.microsoft.com/office/drawing/2014/main" id="{769D021F-3A73-4B9E-B77A-23E6FE0C9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41" y="135749"/>
            <a:ext cx="1318567" cy="1640800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0D211E24-978B-48DA-8E62-7FA90E16C7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448" y="792676"/>
            <a:ext cx="760917" cy="98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20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7133" y="1064374"/>
            <a:ext cx="492034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Dặn dò</a:t>
            </a:r>
          </a:p>
        </p:txBody>
      </p:sp>
      <p:sp>
        <p:nvSpPr>
          <p:cNvPr id="3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5532557" y="1347448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Hoàn thành bài tập.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7795725" y="3935656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 bị bài tiếp theo.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B246C072-171A-FC5D-8F12-868BC45609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3066" y="2510924"/>
            <a:ext cx="4591354" cy="459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4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65EDFA86-4F10-AA73-25E4-0E98E9FE5681}"/>
              </a:ext>
            </a:extLst>
          </p:cNvPr>
          <p:cNvGrpSpPr/>
          <p:nvPr/>
        </p:nvGrpSpPr>
        <p:grpSpPr>
          <a:xfrm>
            <a:off x="480249" y="306836"/>
            <a:ext cx="605826" cy="830997"/>
            <a:chOff x="3174278" y="237323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A408937-35B4-C038-1827-C9BC23E66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C50130F-BD24-896F-580C-D7E8DBBC71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1102344" y="319220"/>
            <a:ext cx="107950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ô-bốt cao 0,9 m. Mi cao hơn Rô-bốt 0,35 m. Mi thấp hơn Mai 0,31 m. Hỏi:</a:t>
            </a:r>
          </a:p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Mi cao bao nhiêu mét?</a:t>
            </a:r>
          </a:p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Mai cao hơn Rô-bốt bao nhiêu mét?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33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A22EF5D9-9CC9-F6C0-6DFA-6DF8E2612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651" y="3506915"/>
            <a:ext cx="3683000" cy="368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DDADDD-CFFF-0A63-BCB8-22B840899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308" y="1970828"/>
            <a:ext cx="9071634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2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42D4E4-559A-7D3C-83E2-C7F29A469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678990" y="2999582"/>
            <a:ext cx="4432647" cy="37933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3ECBB3-5749-99D7-BAA4-575EB0EDF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3493"/>
            <a:ext cx="11845555" cy="134733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21F9C78-5B13-0AA1-62AE-33A7191AF129}"/>
              </a:ext>
            </a:extLst>
          </p:cNvPr>
          <p:cNvSpPr/>
          <p:nvPr/>
        </p:nvSpPr>
        <p:spPr>
          <a:xfrm>
            <a:off x="552890" y="2321532"/>
            <a:ext cx="6985830" cy="3632227"/>
          </a:xfrm>
          <a:prstGeom prst="roundRect">
            <a:avLst>
              <a:gd name="adj" fmla="val 13777"/>
            </a:avLst>
          </a:prstGeom>
          <a:solidFill>
            <a:srgbClr val="FAECEC"/>
          </a:solidFill>
          <a:ln>
            <a:solidFill>
              <a:srgbClr val="D13F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Tx/>
              <a:buChar char="-"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đội chơi, mỗi đội 4 em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 khi có hiệu lệnh các đội nối phép tính với kết quả đúng.</a:t>
            </a:r>
            <a:endParaRPr lang="en-US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Tx/>
              <a:buChar char="-"/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nào nối nhanh và đúng thì đội đó thắng.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91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115090-DB67-CF42-5929-AA691D788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6E91B0-A904-899F-A444-ACE9821396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17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566EEDB-891C-DD58-E5BD-1CFDF37742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191285"/>
              </p:ext>
            </p:extLst>
          </p:nvPr>
        </p:nvGraphicFramePr>
        <p:xfrm>
          <a:off x="895832" y="864300"/>
          <a:ext cx="3584728" cy="519106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584728">
                  <a:extLst>
                    <a:ext uri="{9D8B030D-6E8A-4147-A177-3AD203B41FA5}">
                      <a16:colId xmlns:a16="http://schemas.microsoft.com/office/drawing/2014/main" val="2523004513"/>
                    </a:ext>
                  </a:extLst>
                </a:gridCol>
              </a:tblGrid>
              <a:tr h="12977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000">
                          <a:solidFill>
                            <a:srgbClr val="002060"/>
                          </a:solidFill>
                          <a:effectLst/>
                        </a:rPr>
                        <a:t>37,5 + 56,2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775883"/>
                  </a:ext>
                </a:extLst>
              </a:tr>
              <a:tr h="12977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000" dirty="0">
                          <a:solidFill>
                            <a:srgbClr val="002060"/>
                          </a:solidFill>
                          <a:effectLst/>
                        </a:rPr>
                        <a:t>19,48 + 26,15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026849"/>
                  </a:ext>
                </a:extLst>
              </a:tr>
              <a:tr h="12977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000" dirty="0">
                          <a:solidFill>
                            <a:srgbClr val="002060"/>
                          </a:solidFill>
                          <a:effectLst/>
                        </a:rPr>
                        <a:t>45,7 + 129,46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300182"/>
                  </a:ext>
                </a:extLst>
              </a:tr>
              <a:tr h="12977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000" dirty="0">
                          <a:solidFill>
                            <a:srgbClr val="002060"/>
                          </a:solidFill>
                          <a:effectLst/>
                        </a:rPr>
                        <a:t>0,762 + 1,06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1045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7D8BA68-4203-EF8F-8829-8BBBE0357B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395613"/>
              </p:ext>
            </p:extLst>
          </p:nvPr>
        </p:nvGraphicFramePr>
        <p:xfrm>
          <a:off x="7377912" y="854140"/>
          <a:ext cx="3584728" cy="519106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584728">
                  <a:extLst>
                    <a:ext uri="{9D8B030D-6E8A-4147-A177-3AD203B41FA5}">
                      <a16:colId xmlns:a16="http://schemas.microsoft.com/office/drawing/2014/main" val="2523004513"/>
                    </a:ext>
                  </a:extLst>
                </a:gridCol>
              </a:tblGrid>
              <a:tr h="12977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400" dirty="0">
                          <a:solidFill>
                            <a:srgbClr val="002060"/>
                          </a:solidFill>
                          <a:effectLst/>
                        </a:rPr>
                        <a:t>1,822</a:t>
                      </a:r>
                      <a:endParaRPr lang="en-US" sz="4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775883"/>
                  </a:ext>
                </a:extLst>
              </a:tr>
              <a:tr h="12977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400" dirty="0">
                          <a:solidFill>
                            <a:srgbClr val="002060"/>
                          </a:solidFill>
                          <a:effectLst/>
                        </a:rPr>
                        <a:t>45,63</a:t>
                      </a:r>
                      <a:endParaRPr lang="en-US" sz="4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026849"/>
                  </a:ext>
                </a:extLst>
              </a:tr>
              <a:tr h="12977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400" dirty="0">
                          <a:solidFill>
                            <a:srgbClr val="002060"/>
                          </a:solidFill>
                          <a:effectLst/>
                        </a:rPr>
                        <a:t>93,7</a:t>
                      </a:r>
                      <a:endParaRPr lang="en-US" sz="4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300182"/>
                  </a:ext>
                </a:extLst>
              </a:tr>
              <a:tr h="12977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400" dirty="0">
                          <a:solidFill>
                            <a:srgbClr val="002060"/>
                          </a:solidFill>
                          <a:effectLst/>
                        </a:rPr>
                        <a:t>175,16</a:t>
                      </a:r>
                      <a:endParaRPr lang="en-US" sz="4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1045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0EBC8D2-26D7-E64F-8CFC-83B65549D152}"/>
              </a:ext>
            </a:extLst>
          </p:cNvPr>
          <p:cNvCxnSpPr/>
          <p:nvPr/>
        </p:nvCxnSpPr>
        <p:spPr>
          <a:xfrm>
            <a:off x="4460240" y="1503680"/>
            <a:ext cx="2875280" cy="268224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7DE54E-A798-BA34-C15E-4F18132E7A9F}"/>
              </a:ext>
            </a:extLst>
          </p:cNvPr>
          <p:cNvCxnSpPr>
            <a:cxnSpLocks/>
          </p:cNvCxnSpPr>
          <p:nvPr/>
        </p:nvCxnSpPr>
        <p:spPr>
          <a:xfrm flipV="1">
            <a:off x="4490720" y="2631440"/>
            <a:ext cx="2885440" cy="2336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A27367-C7AD-C5F0-5D8B-F836CDA7B8AF}"/>
              </a:ext>
            </a:extLst>
          </p:cNvPr>
          <p:cNvCxnSpPr>
            <a:cxnSpLocks/>
          </p:cNvCxnSpPr>
          <p:nvPr/>
        </p:nvCxnSpPr>
        <p:spPr>
          <a:xfrm>
            <a:off x="4470400" y="4226560"/>
            <a:ext cx="2926080" cy="12192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D7BFFC-2F7E-0FDB-710C-64AF17319E29}"/>
              </a:ext>
            </a:extLst>
          </p:cNvPr>
          <p:cNvCxnSpPr>
            <a:cxnSpLocks/>
          </p:cNvCxnSpPr>
          <p:nvPr/>
        </p:nvCxnSpPr>
        <p:spPr>
          <a:xfrm flipV="1">
            <a:off x="4500880" y="1625600"/>
            <a:ext cx="2915920" cy="377952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02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A22EF5D9-9CC9-F6C0-6DFA-6DF8E2612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651" y="3506915"/>
            <a:ext cx="3683000" cy="368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DBB2FA-1FF0-8C4B-25A2-4BF4B1CAD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287" y="703809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65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65EDFA86-4F10-AA73-25E4-0E98E9FE5681}"/>
              </a:ext>
            </a:extLst>
          </p:cNvPr>
          <p:cNvGrpSpPr/>
          <p:nvPr/>
        </p:nvGrpSpPr>
        <p:grpSpPr>
          <a:xfrm>
            <a:off x="480249" y="306836"/>
            <a:ext cx="605826" cy="830997"/>
            <a:chOff x="3174278" y="237323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A408937-35B4-C038-1827-C9BC23E66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C50130F-BD24-896F-580C-D7E8DBBC71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1102344" y="370020"/>
            <a:ext cx="8112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bằng cách thuận tiện.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8328AC-F9E0-1963-EAB4-23465676BC62}"/>
              </a:ext>
            </a:extLst>
          </p:cNvPr>
          <p:cNvSpPr/>
          <p:nvPr/>
        </p:nvSpPr>
        <p:spPr>
          <a:xfrm>
            <a:off x="538480" y="1503680"/>
            <a:ext cx="4744720" cy="9042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9,2 + 17,56 + 0,8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0C767A8-0C60-4122-65A0-A26A0A1142AF}"/>
              </a:ext>
            </a:extLst>
          </p:cNvPr>
          <p:cNvSpPr/>
          <p:nvPr/>
        </p:nvSpPr>
        <p:spPr>
          <a:xfrm>
            <a:off x="6421120" y="1534160"/>
            <a:ext cx="5344160" cy="9042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92,15 + 7,99 + 0,01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5E4664-5894-1218-9243-5C0194E966FB}"/>
              </a:ext>
            </a:extLst>
          </p:cNvPr>
          <p:cNvSpPr txBox="1"/>
          <p:nvPr/>
        </p:nvSpPr>
        <p:spPr>
          <a:xfrm>
            <a:off x="548640" y="2773680"/>
            <a:ext cx="462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(9,2 + 0,8) + 17,56</a:t>
            </a:r>
          </a:p>
          <a:p>
            <a:pPr algn="just"/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10 + 17,56</a:t>
            </a:r>
          </a:p>
          <a:p>
            <a:pPr algn="just"/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27,56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ABB14B-97F8-F9CE-2FB2-8D9F18382687}"/>
              </a:ext>
            </a:extLst>
          </p:cNvPr>
          <p:cNvSpPr txBox="1"/>
          <p:nvPr/>
        </p:nvSpPr>
        <p:spPr>
          <a:xfrm>
            <a:off x="6370320" y="2773680"/>
            <a:ext cx="5557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92,15 + (7,99 + 0,01)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92,15 + 8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100,15</a:t>
            </a:r>
            <a:endParaRPr lang="en-US" sz="40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91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2" grpId="0" animBg="1"/>
      <p:bldP spid="3" grpId="0" animBg="1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65EDFA86-4F10-AA73-25E4-0E98E9FE5681}"/>
              </a:ext>
            </a:extLst>
          </p:cNvPr>
          <p:cNvGrpSpPr/>
          <p:nvPr/>
        </p:nvGrpSpPr>
        <p:grpSpPr>
          <a:xfrm>
            <a:off x="581849" y="266196"/>
            <a:ext cx="605826" cy="830997"/>
            <a:chOff x="3174278" y="237323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A408937-35B4-C038-1827-C9BC23E66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C50130F-BD24-896F-580C-D7E8DBBC71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1203944" y="32938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 Đặt tính rồi tính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C779369-864D-4B96-D396-C555EBEADF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626746"/>
              </p:ext>
            </p:extLst>
          </p:nvPr>
        </p:nvGraphicFramePr>
        <p:xfrm>
          <a:off x="833120" y="1090454"/>
          <a:ext cx="10708640" cy="822960"/>
        </p:xfrm>
        <a:graphic>
          <a:graphicData uri="http://schemas.openxmlformats.org/drawingml/2006/table">
            <a:tbl>
              <a:tblPr/>
              <a:tblGrid>
                <a:gridCol w="5354320">
                  <a:extLst>
                    <a:ext uri="{9D8B030D-6E8A-4147-A177-3AD203B41FA5}">
                      <a16:colId xmlns:a16="http://schemas.microsoft.com/office/drawing/2014/main" val="51231338"/>
                    </a:ext>
                  </a:extLst>
                </a:gridCol>
                <a:gridCol w="5354320">
                  <a:extLst>
                    <a:ext uri="{9D8B030D-6E8A-4147-A177-3AD203B41FA5}">
                      <a16:colId xmlns:a16="http://schemas.microsoft.com/office/drawing/2014/main" val="40043210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7,8 + 11,6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9,12 + 9,21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857886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9ABFA6B-EB07-84C4-45CD-584E8078D2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157419"/>
              </p:ext>
            </p:extLst>
          </p:nvPr>
        </p:nvGraphicFramePr>
        <p:xfrm>
          <a:off x="792480" y="2075974"/>
          <a:ext cx="10708640" cy="822960"/>
        </p:xfrm>
        <a:graphic>
          <a:graphicData uri="http://schemas.openxmlformats.org/drawingml/2006/table">
            <a:tbl>
              <a:tblPr/>
              <a:tblGrid>
                <a:gridCol w="5354320">
                  <a:extLst>
                    <a:ext uri="{9D8B030D-6E8A-4147-A177-3AD203B41FA5}">
                      <a16:colId xmlns:a16="http://schemas.microsoft.com/office/drawing/2014/main" val="51231338"/>
                    </a:ext>
                  </a:extLst>
                </a:gridCol>
                <a:gridCol w="5354320">
                  <a:extLst>
                    <a:ext uri="{9D8B030D-6E8A-4147-A177-3AD203B41FA5}">
                      <a16:colId xmlns:a16="http://schemas.microsoft.com/office/drawing/2014/main" val="40043210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15,7 + 1,57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9,03 + 3,38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857886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5881315-9510-7D3A-F523-397AD96168DA}"/>
              </a:ext>
            </a:extLst>
          </p:cNvPr>
          <p:cNvSpPr txBox="1"/>
          <p:nvPr/>
        </p:nvSpPr>
        <p:spPr>
          <a:xfrm>
            <a:off x="670560" y="304800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7,8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11,6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C68983-5FC0-918F-C5B3-11414E07FB58}"/>
              </a:ext>
            </a:extLst>
          </p:cNvPr>
          <p:cNvSpPr txBox="1"/>
          <p:nvPr/>
        </p:nvSpPr>
        <p:spPr>
          <a:xfrm>
            <a:off x="426720" y="330200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5E8F3C-1931-3FDB-6A53-011FD6C2BDB3}"/>
              </a:ext>
            </a:extLst>
          </p:cNvPr>
          <p:cNvCxnSpPr>
            <a:cxnSpLocks/>
          </p:cNvCxnSpPr>
          <p:nvPr/>
        </p:nvCxnSpPr>
        <p:spPr>
          <a:xfrm>
            <a:off x="670560" y="4572000"/>
            <a:ext cx="142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48752CE-D88B-9F68-A309-16798180530C}"/>
              </a:ext>
            </a:extLst>
          </p:cNvPr>
          <p:cNvSpPr txBox="1"/>
          <p:nvPr/>
        </p:nvSpPr>
        <p:spPr>
          <a:xfrm>
            <a:off x="3220720" y="305816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9,12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A0AC11-71F4-0086-679E-9E7DB5D7208C}"/>
              </a:ext>
            </a:extLst>
          </p:cNvPr>
          <p:cNvSpPr txBox="1"/>
          <p:nvPr/>
        </p:nvSpPr>
        <p:spPr>
          <a:xfrm>
            <a:off x="2854960" y="333248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24C81E-A13E-3466-B57E-1338B6675F03}"/>
              </a:ext>
            </a:extLst>
          </p:cNvPr>
          <p:cNvCxnSpPr>
            <a:cxnSpLocks/>
          </p:cNvCxnSpPr>
          <p:nvPr/>
        </p:nvCxnSpPr>
        <p:spPr>
          <a:xfrm>
            <a:off x="3220720" y="4582160"/>
            <a:ext cx="142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A80D82D-F63E-6834-C6C7-BB88E9E40FE4}"/>
              </a:ext>
            </a:extLst>
          </p:cNvPr>
          <p:cNvSpPr txBox="1"/>
          <p:nvPr/>
        </p:nvSpPr>
        <p:spPr>
          <a:xfrm>
            <a:off x="6715760" y="3078480"/>
            <a:ext cx="2103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15,7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1,57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EBF3AE-BABD-ABA7-FA5A-350EB136DB74}"/>
              </a:ext>
            </a:extLst>
          </p:cNvPr>
          <p:cNvSpPr txBox="1"/>
          <p:nvPr/>
        </p:nvSpPr>
        <p:spPr>
          <a:xfrm>
            <a:off x="6664960" y="352552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D0EFB7-489E-476C-1D78-4E3A3E06C22A}"/>
              </a:ext>
            </a:extLst>
          </p:cNvPr>
          <p:cNvCxnSpPr>
            <a:cxnSpLocks/>
          </p:cNvCxnSpPr>
          <p:nvPr/>
        </p:nvCxnSpPr>
        <p:spPr>
          <a:xfrm>
            <a:off x="7000240" y="4531360"/>
            <a:ext cx="172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2DA3D83-3A06-AE84-5D9F-B8D63027F223}"/>
              </a:ext>
            </a:extLst>
          </p:cNvPr>
          <p:cNvSpPr txBox="1"/>
          <p:nvPr/>
        </p:nvSpPr>
        <p:spPr>
          <a:xfrm>
            <a:off x="9550400" y="301752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9,03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3,38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704025-9BC6-273F-0EF4-D780C77CE0A7}"/>
              </a:ext>
            </a:extLst>
          </p:cNvPr>
          <p:cNvSpPr txBox="1"/>
          <p:nvPr/>
        </p:nvSpPr>
        <p:spPr>
          <a:xfrm>
            <a:off x="9184640" y="329184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2389CE2-BEFC-F758-8A35-73C459867D2C}"/>
              </a:ext>
            </a:extLst>
          </p:cNvPr>
          <p:cNvCxnSpPr>
            <a:cxnSpLocks/>
          </p:cNvCxnSpPr>
          <p:nvPr/>
        </p:nvCxnSpPr>
        <p:spPr>
          <a:xfrm>
            <a:off x="9367520" y="4541520"/>
            <a:ext cx="16052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5C600FD-6931-E0A0-BBF1-16F646C90DA8}"/>
              </a:ext>
            </a:extLst>
          </p:cNvPr>
          <p:cNvSpPr txBox="1"/>
          <p:nvPr/>
        </p:nvSpPr>
        <p:spPr>
          <a:xfrm>
            <a:off x="619760" y="455168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19,4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E8D22F-B709-A900-7872-607E361A6972}"/>
              </a:ext>
            </a:extLst>
          </p:cNvPr>
          <p:cNvSpPr txBox="1"/>
          <p:nvPr/>
        </p:nvSpPr>
        <p:spPr>
          <a:xfrm>
            <a:off x="2936240" y="451104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18,33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4FDB9BD-A292-5FF6-5367-3EF63E084655}"/>
              </a:ext>
            </a:extLst>
          </p:cNvPr>
          <p:cNvSpPr txBox="1"/>
          <p:nvPr/>
        </p:nvSpPr>
        <p:spPr>
          <a:xfrm>
            <a:off x="7040880" y="451104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17,27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AD22D87-D1B2-FEB1-B448-23BA563ACB86}"/>
              </a:ext>
            </a:extLst>
          </p:cNvPr>
          <p:cNvSpPr txBox="1"/>
          <p:nvPr/>
        </p:nvSpPr>
        <p:spPr>
          <a:xfrm>
            <a:off x="9286240" y="454152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12,41</a:t>
            </a:r>
          </a:p>
        </p:txBody>
      </p:sp>
    </p:spTree>
    <p:extLst>
      <p:ext uri="{BB962C8B-B14F-4D97-AF65-F5344CB8AC3E}">
        <p14:creationId xmlns:p14="http://schemas.microsoft.com/office/powerpoint/2010/main" val="169426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" grpId="0"/>
      <p:bldP spid="7" grpId="0"/>
      <p:bldP spid="11" grpId="0"/>
      <p:bldP spid="12" grpId="0"/>
      <p:bldP spid="14" grpId="0"/>
      <p:bldP spid="15" grpId="0"/>
      <p:bldP spid="17" grpId="0"/>
      <p:bldP spid="18" grpId="0"/>
      <p:bldP spid="21" grpId="0"/>
      <p:bldP spid="22" grpId="0"/>
      <p:bldP spid="97" grpId="0"/>
      <p:bldP spid="9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46F056-5FE1-0D54-1F7A-A487BF8A2541}"/>
              </a:ext>
            </a:extLst>
          </p:cNvPr>
          <p:cNvSpPr txBox="1"/>
          <p:nvPr/>
        </p:nvSpPr>
        <p:spPr>
          <a:xfrm>
            <a:off x="883920" y="2448560"/>
            <a:ext cx="107492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Mi cao số mét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0,9 + 0,35 = 1,25 (m)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Mai cao số mét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1,25 + 0,31 = 1,56 (m)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Mai cao hơn Rô-bốt số mét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1,56 – 0,9 = 0,66 (m)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 a) 1,25 m; b) 0,66 m</a:t>
            </a:r>
          </a:p>
        </p:txBody>
      </p:sp>
    </p:spTree>
    <p:extLst>
      <p:ext uri="{BB962C8B-B14F-4D97-AF65-F5344CB8AC3E}">
        <p14:creationId xmlns:p14="http://schemas.microsoft.com/office/powerpoint/2010/main" val="254258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21A89C-C103-ADDC-6B6A-6AC3824F4FFC}"/>
              </a:ext>
            </a:extLst>
          </p:cNvPr>
          <p:cNvGrpSpPr/>
          <p:nvPr/>
        </p:nvGrpSpPr>
        <p:grpSpPr>
          <a:xfrm>
            <a:off x="480249" y="3068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E6B7052-02CB-A51E-8A31-B3BC68013E6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6B15BC-7152-D9D1-73AE-2051ADF2A88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88F8290-89BD-BB4E-237A-65FBC878EE3D}"/>
              </a:ext>
            </a:extLst>
          </p:cNvPr>
          <p:cNvSpPr txBox="1"/>
          <p:nvPr/>
        </p:nvSpPr>
        <p:spPr>
          <a:xfrm>
            <a:off x="1102344" y="370020"/>
            <a:ext cx="8112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ô chữ dưới đây.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721D866-F039-BE06-DF76-0F1DCB937C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56043"/>
              </p:ext>
            </p:extLst>
          </p:nvPr>
        </p:nvGraphicFramePr>
        <p:xfrm>
          <a:off x="579121" y="1766146"/>
          <a:ext cx="3850638" cy="187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546">
                  <a:extLst>
                    <a:ext uri="{9D8B030D-6E8A-4147-A177-3AD203B41FA5}">
                      <a16:colId xmlns:a16="http://schemas.microsoft.com/office/drawing/2014/main" val="3841528881"/>
                    </a:ext>
                  </a:extLst>
                </a:gridCol>
                <a:gridCol w="1283546">
                  <a:extLst>
                    <a:ext uri="{9D8B030D-6E8A-4147-A177-3AD203B41FA5}">
                      <a16:colId xmlns:a16="http://schemas.microsoft.com/office/drawing/2014/main" val="2799966091"/>
                    </a:ext>
                  </a:extLst>
                </a:gridCol>
                <a:gridCol w="1283546">
                  <a:extLst>
                    <a:ext uri="{9D8B030D-6E8A-4147-A177-3AD203B41FA5}">
                      <a16:colId xmlns:a16="http://schemas.microsoft.com/office/drawing/2014/main" val="2032762599"/>
                    </a:ext>
                  </a:extLst>
                </a:gridCol>
              </a:tblGrid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790870"/>
                  </a:ext>
                </a:extLst>
              </a:tr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04078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C80E263-CD1A-B125-D429-466B1C6B6D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530660"/>
              </p:ext>
            </p:extLst>
          </p:nvPr>
        </p:nvGraphicFramePr>
        <p:xfrm>
          <a:off x="5486400" y="1766146"/>
          <a:ext cx="6268720" cy="187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180">
                  <a:extLst>
                    <a:ext uri="{9D8B030D-6E8A-4147-A177-3AD203B41FA5}">
                      <a16:colId xmlns:a16="http://schemas.microsoft.com/office/drawing/2014/main" val="3841528881"/>
                    </a:ext>
                  </a:extLst>
                </a:gridCol>
                <a:gridCol w="1567180">
                  <a:extLst>
                    <a:ext uri="{9D8B030D-6E8A-4147-A177-3AD203B41FA5}">
                      <a16:colId xmlns:a16="http://schemas.microsoft.com/office/drawing/2014/main" val="2799966091"/>
                    </a:ext>
                  </a:extLst>
                </a:gridCol>
                <a:gridCol w="1292638">
                  <a:extLst>
                    <a:ext uri="{9D8B030D-6E8A-4147-A177-3AD203B41FA5}">
                      <a16:colId xmlns:a16="http://schemas.microsoft.com/office/drawing/2014/main" val="2032762599"/>
                    </a:ext>
                  </a:extLst>
                </a:gridCol>
                <a:gridCol w="1841722">
                  <a:extLst>
                    <a:ext uri="{9D8B030D-6E8A-4147-A177-3AD203B41FA5}">
                      <a16:colId xmlns:a16="http://schemas.microsoft.com/office/drawing/2014/main" val="3069624665"/>
                    </a:ext>
                  </a:extLst>
                </a:gridCol>
              </a:tblGrid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19,65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790870"/>
                  </a:ext>
                </a:extLst>
              </a:tr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04078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3A35625D-FC2C-448B-722A-E6ACEFE39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3872547"/>
            <a:ext cx="10098475" cy="257028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E07BDFA-91C1-B331-46C8-79D4F8855AF6}"/>
              </a:ext>
            </a:extLst>
          </p:cNvPr>
          <p:cNvSpPr/>
          <p:nvPr/>
        </p:nvSpPr>
        <p:spPr>
          <a:xfrm>
            <a:off x="5049520" y="4389120"/>
            <a:ext cx="1371600" cy="6197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94F716-B7FD-637A-D90F-7C0BAE0E5D71}"/>
              </a:ext>
            </a:extLst>
          </p:cNvPr>
          <p:cNvSpPr/>
          <p:nvPr/>
        </p:nvSpPr>
        <p:spPr>
          <a:xfrm>
            <a:off x="2174240" y="285496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Ạ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8B67D14-D5DB-5174-BF06-E5CA8870599D}"/>
              </a:ext>
            </a:extLst>
          </p:cNvPr>
          <p:cNvSpPr/>
          <p:nvPr/>
        </p:nvSpPr>
        <p:spPr>
          <a:xfrm>
            <a:off x="4897120" y="5151120"/>
            <a:ext cx="1524000" cy="5892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7,4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9A0006-6A57-3642-2A2A-C9B49F42CDD1}"/>
              </a:ext>
            </a:extLst>
          </p:cNvPr>
          <p:cNvSpPr/>
          <p:nvPr/>
        </p:nvSpPr>
        <p:spPr>
          <a:xfrm>
            <a:off x="934720" y="284480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532C27A-5568-342D-322D-B81F32B403D9}"/>
              </a:ext>
            </a:extLst>
          </p:cNvPr>
          <p:cNvSpPr/>
          <p:nvPr/>
        </p:nvSpPr>
        <p:spPr>
          <a:xfrm>
            <a:off x="4450080" y="5811520"/>
            <a:ext cx="1737360" cy="609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20,7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4EF654-CC08-AEF7-4E51-174153F42C6D}"/>
              </a:ext>
            </a:extLst>
          </p:cNvPr>
          <p:cNvSpPr/>
          <p:nvPr/>
        </p:nvSpPr>
        <p:spPr>
          <a:xfrm>
            <a:off x="9042400" y="277368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Ệ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D783BAA-9764-DF0E-BC0A-B3198E5A24DC}"/>
              </a:ext>
            </a:extLst>
          </p:cNvPr>
          <p:cNvSpPr/>
          <p:nvPr/>
        </p:nvSpPr>
        <p:spPr>
          <a:xfrm>
            <a:off x="10586720" y="4480560"/>
            <a:ext cx="1391920" cy="487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153941-DBF0-49AB-B3FD-1EA1B7A4E6E9}"/>
              </a:ext>
            </a:extLst>
          </p:cNvPr>
          <p:cNvSpPr/>
          <p:nvPr/>
        </p:nvSpPr>
        <p:spPr>
          <a:xfrm>
            <a:off x="3505200" y="284480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8444743-A082-872C-78BF-45BF3217DD09}"/>
              </a:ext>
            </a:extLst>
          </p:cNvPr>
          <p:cNvSpPr/>
          <p:nvPr/>
        </p:nvSpPr>
        <p:spPr>
          <a:xfrm>
            <a:off x="10566400" y="5161280"/>
            <a:ext cx="1391920" cy="487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7,25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DC1BD1-DDE0-D6E7-C836-3668474E79B9}"/>
              </a:ext>
            </a:extLst>
          </p:cNvPr>
          <p:cNvSpPr/>
          <p:nvPr/>
        </p:nvSpPr>
        <p:spPr>
          <a:xfrm>
            <a:off x="5933440" y="278384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D5F02C9-808B-C271-4B34-4766B063C1B0}"/>
              </a:ext>
            </a:extLst>
          </p:cNvPr>
          <p:cNvSpPr/>
          <p:nvPr/>
        </p:nvSpPr>
        <p:spPr>
          <a:xfrm>
            <a:off x="10119360" y="5750560"/>
            <a:ext cx="1706880" cy="487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19,65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D0A0AB-0494-CC24-7819-0DC8E11CDB7E}"/>
              </a:ext>
            </a:extLst>
          </p:cNvPr>
          <p:cNvSpPr/>
          <p:nvPr/>
        </p:nvSpPr>
        <p:spPr>
          <a:xfrm>
            <a:off x="7569200" y="278384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C0B957-1EBB-4BAB-A879-FE2CDAC53AFE}"/>
              </a:ext>
            </a:extLst>
          </p:cNvPr>
          <p:cNvSpPr/>
          <p:nvPr/>
        </p:nvSpPr>
        <p:spPr>
          <a:xfrm>
            <a:off x="10515600" y="276352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38688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BD1374-CB46-1C1E-60C9-C774FA2CD391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22BD75-F5FB-DEA1-280F-65FD42848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D007502-74FF-ECFD-33D9-D55A2A92C650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7C34D9-2A6E-235B-7044-45FF002A17AC}"/>
                  </a:ext>
                </a:extLst>
              </p:cNvPr>
              <p:cNvSpPr txBox="1"/>
              <p:nvPr/>
            </p:nvSpPr>
            <p:spPr>
              <a:xfrm>
                <a:off x="2312276" y="1208690"/>
                <a:ext cx="8376744" cy="1231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/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</a:t>
                </a:r>
                <a:r>
                  <a:rPr lang="en-US" sz="40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điền</a:t>
                </a:r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chỗ</a:t>
                </a:r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chấm</a:t>
                </a:r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ctr"/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= …..</a:t>
                </a:r>
                <a:r>
                  <a:rPr lang="en-US" sz="4000" dirty="0">
                    <a:solidFill>
                      <a:srgbClr val="15F4FD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𝑑</m:t>
                        </m:r>
                        <m:r>
                          <a:rPr lang="en-US" sz="4000" i="1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000" i="1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7C34D9-2A6E-235B-7044-45FF002A1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2276" y="1208690"/>
                <a:ext cx="8376744" cy="1231106"/>
              </a:xfrm>
              <a:prstGeom prst="rect">
                <a:avLst/>
              </a:prstGeom>
              <a:blipFill>
                <a:blip r:embed="rId11"/>
                <a:stretch>
                  <a:fillRect t="-12376" b="-232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7">
            <a:extLst>
              <a:ext uri="{FF2B5EF4-FFF2-40B4-BE49-F238E27FC236}">
                <a16:creationId xmlns:a16="http://schemas.microsoft.com/office/drawing/2014/main" id="{016EBB3A-AC1D-7E3A-08DF-2C9E4ABC3925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3E0A9B-150B-BAC3-6760-0CE38150135E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5D8B8FAD-3122-C2A5-1D66-B5357C68D36C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6AA600-5597-6BB6-6158-678862AADD51}"/>
                </a:ext>
              </a:extLst>
            </p:cNvPr>
            <p:cNvSpPr txBox="1"/>
            <p:nvPr/>
          </p:nvSpPr>
          <p:spPr>
            <a:xfrm>
              <a:off x="2647550" y="3313037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0,45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EE531F-30EE-91D6-730A-C390853D9423}"/>
              </a:ext>
            </a:extLst>
          </p:cNvPr>
          <p:cNvGrpSpPr/>
          <p:nvPr/>
        </p:nvGrpSpPr>
        <p:grpSpPr>
          <a:xfrm>
            <a:off x="1773821" y="4937734"/>
            <a:ext cx="4038600" cy="1368075"/>
            <a:chOff x="1773821" y="4937734"/>
            <a:chExt cx="4038600" cy="1368075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38588702-784E-3FFC-B652-0130702136FF}"/>
                </a:ext>
              </a:extLst>
            </p:cNvPr>
            <p:cNvSpPr/>
            <p:nvPr/>
          </p:nvSpPr>
          <p:spPr>
            <a:xfrm>
              <a:off x="1773821" y="4937734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FB9876-D6FC-D39A-3019-F95F026437FE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 </a:t>
              </a:r>
              <a:r>
                <a:rPr lang="en-US" sz="4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4,5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E7F123B-C6D5-B544-EFC9-3CDC631F2761}"/>
              </a:ext>
            </a:extLst>
          </p:cNvPr>
          <p:cNvGrpSpPr/>
          <p:nvPr/>
        </p:nvGrpSpPr>
        <p:grpSpPr>
          <a:xfrm>
            <a:off x="6332065" y="4937734"/>
            <a:ext cx="4038600" cy="1368075"/>
            <a:chOff x="6332065" y="4937734"/>
            <a:chExt cx="4038600" cy="1368075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888F9174-925C-1CCB-761B-918794FD4424}"/>
                </a:ext>
              </a:extLst>
            </p:cNvPr>
            <p:cNvSpPr/>
            <p:nvPr/>
          </p:nvSpPr>
          <p:spPr>
            <a:xfrm>
              <a:off x="6332065" y="4937734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4B0AA33-BB4B-3E50-ADAD-AE22120E3774}"/>
                </a:ext>
              </a:extLst>
            </p:cNvPr>
            <p:cNvSpPr txBox="1"/>
            <p:nvPr/>
          </p:nvSpPr>
          <p:spPr>
            <a:xfrm>
              <a:off x="7317233" y="5145183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 450</a:t>
              </a:r>
            </a:p>
          </p:txBody>
        </p:sp>
      </p:grpSp>
      <p:pic>
        <p:nvPicPr>
          <p:cNvPr id="16" name="Yeah">
            <a:hlinkClick r:id="" action="ppaction://media"/>
            <a:extLst>
              <a:ext uri="{FF2B5EF4-FFF2-40B4-BE49-F238E27FC236}">
                <a16:creationId xmlns:a16="http://schemas.microsoft.com/office/drawing/2014/main" id="{15E64325-884B-72DE-E8BC-E3575E0F3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1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73AF392-6717-86D0-5E6E-87F5E15C84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18" name="Media1">
            <a:hlinkClick r:id="" action="ppaction://media"/>
            <a:extLst>
              <a:ext uri="{FF2B5EF4-FFF2-40B4-BE49-F238E27FC236}">
                <a16:creationId xmlns:a16="http://schemas.microsoft.com/office/drawing/2014/main" id="{2D68CA75-E537-45F2-4BE7-01DBEA1AABD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5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9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E27ACE25-C642-F2E1-10F6-62246CFA9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3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2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EA498BE-341A-7426-BDF3-15AA29DC3C0D}"/>
              </a:ext>
            </a:extLst>
          </p:cNvPr>
          <p:cNvGrpSpPr/>
          <p:nvPr/>
        </p:nvGrpSpPr>
        <p:grpSpPr>
          <a:xfrm>
            <a:off x="-49549" y="36036"/>
            <a:ext cx="12192000" cy="8077200"/>
            <a:chOff x="0" y="0"/>
            <a:chExt cx="12192000" cy="88662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567CE7C-E406-136D-C19B-FCE3A7B14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A58CDBC-88E4-6067-0DE6-B6F9C47F5DB4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5BAA830-D7F1-BB5D-F1C5-007A2AA93A07}"/>
              </a:ext>
            </a:extLst>
          </p:cNvPr>
          <p:cNvSpPr txBox="1"/>
          <p:nvPr/>
        </p:nvSpPr>
        <p:spPr>
          <a:xfrm>
            <a:off x="1984629" y="1019465"/>
            <a:ext cx="8887247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4,699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nb-NO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4DD70CB8-84ED-3952-F409-CFBC56E3C76B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E065E4-7275-B83C-5372-8C87EBF6ABB7}"/>
              </a:ext>
            </a:extLst>
          </p:cNvPr>
          <p:cNvGrpSpPr/>
          <p:nvPr/>
        </p:nvGrpSpPr>
        <p:grpSpPr>
          <a:xfrm>
            <a:off x="6096000" y="4808555"/>
            <a:ext cx="4429360" cy="1368075"/>
            <a:chOff x="1492170" y="3045263"/>
            <a:chExt cx="4429360" cy="1368075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397CFB53-A6AA-1DA0-46D9-ECD328179B56}"/>
                </a:ext>
              </a:extLst>
            </p:cNvPr>
            <p:cNvSpPr/>
            <p:nvPr/>
          </p:nvSpPr>
          <p:spPr>
            <a:xfrm>
              <a:off x="1492170" y="3045263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65B9D5C-2435-18A3-F111-6D6EE72FDB6E}"/>
                </a:ext>
              </a:extLst>
            </p:cNvPr>
            <p:cNvSpPr txBox="1"/>
            <p:nvPr/>
          </p:nvSpPr>
          <p:spPr>
            <a:xfrm>
              <a:off x="2589750" y="3526154"/>
              <a:ext cx="3331780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4,70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F5B6AA7-262F-386E-044E-3F9824EBCF9E}"/>
              </a:ext>
            </a:extLst>
          </p:cNvPr>
          <p:cNvGrpSpPr/>
          <p:nvPr/>
        </p:nvGrpSpPr>
        <p:grpSpPr>
          <a:xfrm>
            <a:off x="1775751" y="4816549"/>
            <a:ext cx="4407667" cy="1368075"/>
            <a:chOff x="1775751" y="4816549"/>
            <a:chExt cx="4407667" cy="1368075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DA66C44C-4710-03A9-F6A5-76287E2FC91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C8CBAF-D65F-5B1E-DCB6-43E41E3064B3}"/>
                </a:ext>
              </a:extLst>
            </p:cNvPr>
            <p:cNvSpPr txBox="1"/>
            <p:nvPr/>
          </p:nvSpPr>
          <p:spPr>
            <a:xfrm>
              <a:off x="2767556" y="5219792"/>
              <a:ext cx="3415862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4,69</a:t>
              </a:r>
              <a:endParaRPr lang="en-US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7C4917-16BF-426C-A964-00C832FB470A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97DB8372-9237-CF7F-732C-83D986FDECE3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CA56DF-EB90-4027-304E-0583CE2ACF62}"/>
                </a:ext>
              </a:extLst>
            </p:cNvPr>
            <p:cNvSpPr txBox="1"/>
            <p:nvPr/>
          </p:nvSpPr>
          <p:spPr>
            <a:xfrm>
              <a:off x="7362428" y="5227786"/>
              <a:ext cx="2889379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4,6</a:t>
              </a:r>
            </a:p>
          </p:txBody>
        </p:sp>
      </p:grpSp>
      <p:pic>
        <p:nvPicPr>
          <p:cNvPr id="16" name="Yeah">
            <a:hlinkClick r:id="" action="ppaction://media"/>
            <a:extLst>
              <a:ext uri="{FF2B5EF4-FFF2-40B4-BE49-F238E27FC236}">
                <a16:creationId xmlns:a16="http://schemas.microsoft.com/office/drawing/2014/main" id="{84C9018B-7EC5-8407-32B2-B669122663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1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CDC585FD-2983-B9FC-03E1-9A1E74479C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18" name="Media1">
            <a:hlinkClick r:id="" action="ppaction://media"/>
            <a:extLst>
              <a:ext uri="{FF2B5EF4-FFF2-40B4-BE49-F238E27FC236}">
                <a16:creationId xmlns:a16="http://schemas.microsoft.com/office/drawing/2014/main" id="{D2618B76-4112-1887-DD34-E9AA14A0B99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9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5BBED42-D141-E6FC-42A9-55133F7F0C3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7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92F5E6F-449B-997F-7060-9CB4171A6B64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8F1F194-BFB8-B589-4CE4-2CE73AB68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9BA31C8-ABA3-0329-EA7D-DC4A6DC6017F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D67A776-E893-0E34-6C51-4E778AEE9E46}"/>
              </a:ext>
            </a:extLst>
          </p:cNvPr>
          <p:cNvSpPr txBox="1"/>
          <p:nvPr/>
        </p:nvSpPr>
        <p:spPr>
          <a:xfrm>
            <a:off x="2176041" y="1471629"/>
            <a:ext cx="1031064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37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,5 + 5,6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07409B0D-28C1-DAC9-24DC-6031D168742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152BB4-6781-3BB3-705F-12013FB9CA5A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D26220A1-F2BE-02FF-E3FB-30F7CAAB9E06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4B3432-C7D3-2A36-0158-B5E14AA6CDE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43,1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70C726-ACFA-E2B8-82E0-DCFCB4150AA3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3BBB0293-A2CA-7ABA-52C2-25BDD14D5861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B8E01D-0923-E491-6F25-99D24E74E8B5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9,35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11347C0-E8BF-7172-F2E6-D2CE02051791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0E5E5296-EC07-2967-45F8-1BC3528464E5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FBBED3C-0BB1-F081-EA01-81D12BC19C5B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2,1</a:t>
              </a:r>
            </a:p>
          </p:txBody>
        </p:sp>
      </p:grpSp>
      <p:pic>
        <p:nvPicPr>
          <p:cNvPr id="16" name="Yeah">
            <a:hlinkClick r:id="" action="ppaction://media"/>
            <a:extLst>
              <a:ext uri="{FF2B5EF4-FFF2-40B4-BE49-F238E27FC236}">
                <a16:creationId xmlns:a16="http://schemas.microsoft.com/office/drawing/2014/main" id="{D15ABF9F-64E2-0AE5-5A97-724278412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1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150DCEAB-4465-3171-1CF0-0F08F78C37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18" name="Media1">
            <a:hlinkClick r:id="" action="ppaction://media"/>
            <a:extLst>
              <a:ext uri="{FF2B5EF4-FFF2-40B4-BE49-F238E27FC236}">
                <a16:creationId xmlns:a16="http://schemas.microsoft.com/office/drawing/2014/main" id="{4E05A191-FDBE-7E67-BEFE-05F6AC520E9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9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B4E9F99-3612-DD5B-0396-DF8856077A7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7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296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113183" y="1298713"/>
          <a:ext cx="3591339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1965">
                  <a:extLst>
                    <a:ext uri="{9D8B030D-6E8A-4147-A177-3AD203B41FA5}">
                      <a16:colId xmlns:a16="http://schemas.microsoft.com/office/drawing/2014/main" val="2963245134"/>
                    </a:ext>
                  </a:extLst>
                </a:gridCol>
                <a:gridCol w="945932">
                  <a:extLst>
                    <a:ext uri="{9D8B030D-6E8A-4147-A177-3AD203B41FA5}">
                      <a16:colId xmlns:a16="http://schemas.microsoft.com/office/drawing/2014/main" val="4068646421"/>
                    </a:ext>
                  </a:extLst>
                </a:gridCol>
                <a:gridCol w="1683442">
                  <a:extLst>
                    <a:ext uri="{9D8B030D-6E8A-4147-A177-3AD203B41FA5}">
                      <a16:colId xmlns:a16="http://schemas.microsoft.com/office/drawing/2014/main" val="3558589645"/>
                    </a:ext>
                  </a:extLst>
                </a:gridCol>
              </a:tblGrid>
              <a:tr h="102836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</a:t>
                      </a:r>
                    </a:p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667729"/>
                  </a:ext>
                </a:extLst>
              </a:tr>
              <a:tr h="102836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45060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5433388" y="1298713"/>
          <a:ext cx="4426228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6557">
                  <a:extLst>
                    <a:ext uri="{9D8B030D-6E8A-4147-A177-3AD203B41FA5}">
                      <a16:colId xmlns:a16="http://schemas.microsoft.com/office/drawing/2014/main" val="3197856687"/>
                    </a:ext>
                  </a:extLst>
                </a:gridCol>
                <a:gridCol w="1106557">
                  <a:extLst>
                    <a:ext uri="{9D8B030D-6E8A-4147-A177-3AD203B41FA5}">
                      <a16:colId xmlns:a16="http://schemas.microsoft.com/office/drawing/2014/main" val="2223213407"/>
                    </a:ext>
                  </a:extLst>
                </a:gridCol>
                <a:gridCol w="1106557">
                  <a:extLst>
                    <a:ext uri="{9D8B030D-6E8A-4147-A177-3AD203B41FA5}">
                      <a16:colId xmlns:a16="http://schemas.microsoft.com/office/drawing/2014/main" val="2686457646"/>
                    </a:ext>
                  </a:extLst>
                </a:gridCol>
                <a:gridCol w="1106557">
                  <a:extLst>
                    <a:ext uri="{9D8B030D-6E8A-4147-A177-3AD203B41FA5}">
                      <a16:colId xmlns:a16="http://schemas.microsoft.com/office/drawing/2014/main" val="4213149300"/>
                    </a:ext>
                  </a:extLst>
                </a:gridCol>
              </a:tblGrid>
              <a:tr h="101501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266900"/>
                  </a:ext>
                </a:extLst>
              </a:tr>
              <a:tr h="111858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864065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364973" y="540899"/>
            <a:ext cx="55924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2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</a:rPr>
              <a:t> 3:Giải ô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chữ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dưới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đây</a:t>
            </a:r>
            <a:r>
              <a:rPr lang="en-US" altLang="en-US" sz="3200" b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1497496" y="3549131"/>
            <a:ext cx="27299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200" b="1" dirty="0" err="1">
                <a:latin typeface="Times New Roman" panose="02020603050405020304" pitchFamily="18" charset="0"/>
              </a:rPr>
              <a:t>Biết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rằng</a:t>
            </a:r>
            <a:r>
              <a:rPr lang="en-US" altLang="en-US" sz="3200" b="1" dirty="0">
                <a:latin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219200" y="4161181"/>
          <a:ext cx="3591339" cy="22528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0890">
                  <a:extLst>
                    <a:ext uri="{9D8B030D-6E8A-4147-A177-3AD203B41FA5}">
                      <a16:colId xmlns:a16="http://schemas.microsoft.com/office/drawing/2014/main" val="1145579120"/>
                    </a:ext>
                  </a:extLst>
                </a:gridCol>
                <a:gridCol w="2850449">
                  <a:extLst>
                    <a:ext uri="{9D8B030D-6E8A-4147-A177-3AD203B41FA5}">
                      <a16:colId xmlns:a16="http://schemas.microsoft.com/office/drawing/2014/main" val="1152549317"/>
                    </a:ext>
                  </a:extLst>
                </a:gridCol>
              </a:tblGrid>
              <a:tr h="750957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2,18 + 8 + 0,82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9336845"/>
                  </a:ext>
                </a:extLst>
              </a:tr>
              <a:tr h="750957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 + 3,8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111553"/>
                  </a:ext>
                </a:extLst>
              </a:tr>
              <a:tr h="750957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+ 3,7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926314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5433390" y="4161182"/>
          <a:ext cx="4426227" cy="2252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316">
                  <a:extLst>
                    <a:ext uri="{9D8B030D-6E8A-4147-A177-3AD203B41FA5}">
                      <a16:colId xmlns:a16="http://schemas.microsoft.com/office/drawing/2014/main" val="4165810541"/>
                    </a:ext>
                  </a:extLst>
                </a:gridCol>
                <a:gridCol w="3397911">
                  <a:extLst>
                    <a:ext uri="{9D8B030D-6E8A-4147-A177-3AD203B41FA5}">
                      <a16:colId xmlns:a16="http://schemas.microsoft.com/office/drawing/2014/main" val="4152882901"/>
                    </a:ext>
                  </a:extLst>
                </a:gridCol>
              </a:tblGrid>
              <a:tr h="85587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16,275 + 2,725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6947146"/>
                  </a:ext>
                </a:extLst>
              </a:tr>
              <a:tr h="698497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2,25 + 3,9 + 1,1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1518496"/>
                  </a:ext>
                </a:extLst>
              </a:tr>
              <a:tr h="698497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11,65 + 8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4773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6523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73264A-16A6-CDB8-B501-899DF2200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93" y="634695"/>
            <a:ext cx="9224264" cy="468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32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113183" y="1298713"/>
          <a:ext cx="3591339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1965">
                  <a:extLst>
                    <a:ext uri="{9D8B030D-6E8A-4147-A177-3AD203B41FA5}">
                      <a16:colId xmlns:a16="http://schemas.microsoft.com/office/drawing/2014/main" val="2963245134"/>
                    </a:ext>
                  </a:extLst>
                </a:gridCol>
                <a:gridCol w="945932">
                  <a:extLst>
                    <a:ext uri="{9D8B030D-6E8A-4147-A177-3AD203B41FA5}">
                      <a16:colId xmlns:a16="http://schemas.microsoft.com/office/drawing/2014/main" val="4068646421"/>
                    </a:ext>
                  </a:extLst>
                </a:gridCol>
                <a:gridCol w="1683442">
                  <a:extLst>
                    <a:ext uri="{9D8B030D-6E8A-4147-A177-3AD203B41FA5}">
                      <a16:colId xmlns:a16="http://schemas.microsoft.com/office/drawing/2014/main" val="3558589645"/>
                    </a:ext>
                  </a:extLst>
                </a:gridCol>
              </a:tblGrid>
              <a:tr h="102836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</a:t>
                      </a:r>
                    </a:p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667729"/>
                  </a:ext>
                </a:extLst>
              </a:tr>
              <a:tr h="102836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45060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5433388" y="1298713"/>
          <a:ext cx="4426228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6557">
                  <a:extLst>
                    <a:ext uri="{9D8B030D-6E8A-4147-A177-3AD203B41FA5}">
                      <a16:colId xmlns:a16="http://schemas.microsoft.com/office/drawing/2014/main" val="3197856687"/>
                    </a:ext>
                  </a:extLst>
                </a:gridCol>
                <a:gridCol w="1106557">
                  <a:extLst>
                    <a:ext uri="{9D8B030D-6E8A-4147-A177-3AD203B41FA5}">
                      <a16:colId xmlns:a16="http://schemas.microsoft.com/office/drawing/2014/main" val="2223213407"/>
                    </a:ext>
                  </a:extLst>
                </a:gridCol>
                <a:gridCol w="1106557">
                  <a:extLst>
                    <a:ext uri="{9D8B030D-6E8A-4147-A177-3AD203B41FA5}">
                      <a16:colId xmlns:a16="http://schemas.microsoft.com/office/drawing/2014/main" val="2686457646"/>
                    </a:ext>
                  </a:extLst>
                </a:gridCol>
                <a:gridCol w="1106557">
                  <a:extLst>
                    <a:ext uri="{9D8B030D-6E8A-4147-A177-3AD203B41FA5}">
                      <a16:colId xmlns:a16="http://schemas.microsoft.com/office/drawing/2014/main" val="4213149300"/>
                    </a:ext>
                  </a:extLst>
                </a:gridCol>
              </a:tblGrid>
              <a:tr h="101501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266900"/>
                  </a:ext>
                </a:extLst>
              </a:tr>
              <a:tr h="111858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864065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364973" y="540899"/>
            <a:ext cx="55924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2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</a:rPr>
              <a:t> 3:Giải ô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chữ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dưới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đây</a:t>
            </a:r>
            <a:r>
              <a:rPr lang="en-US" altLang="en-US" sz="3200" b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1497496" y="3549131"/>
            <a:ext cx="27299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200" b="1" dirty="0" err="1">
                <a:latin typeface="Times New Roman" panose="02020603050405020304" pitchFamily="18" charset="0"/>
              </a:rPr>
              <a:t>Biết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rằng</a:t>
            </a:r>
            <a:r>
              <a:rPr lang="en-US" altLang="en-US" sz="3200" b="1" dirty="0">
                <a:latin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219200" y="4161181"/>
          <a:ext cx="3591339" cy="22528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0890">
                  <a:extLst>
                    <a:ext uri="{9D8B030D-6E8A-4147-A177-3AD203B41FA5}">
                      <a16:colId xmlns:a16="http://schemas.microsoft.com/office/drawing/2014/main" val="1145579120"/>
                    </a:ext>
                  </a:extLst>
                </a:gridCol>
                <a:gridCol w="2850449">
                  <a:extLst>
                    <a:ext uri="{9D8B030D-6E8A-4147-A177-3AD203B41FA5}">
                      <a16:colId xmlns:a16="http://schemas.microsoft.com/office/drawing/2014/main" val="1152549317"/>
                    </a:ext>
                  </a:extLst>
                </a:gridCol>
              </a:tblGrid>
              <a:tr h="750957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2,18 + 8 + 0,82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9336845"/>
                  </a:ext>
                </a:extLst>
              </a:tr>
              <a:tr h="750957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 + 3,8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111553"/>
                  </a:ext>
                </a:extLst>
              </a:tr>
              <a:tr h="750957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+ 3,7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926314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5433390" y="4161182"/>
          <a:ext cx="4426227" cy="2252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316">
                  <a:extLst>
                    <a:ext uri="{9D8B030D-6E8A-4147-A177-3AD203B41FA5}">
                      <a16:colId xmlns:a16="http://schemas.microsoft.com/office/drawing/2014/main" val="4165810541"/>
                    </a:ext>
                  </a:extLst>
                </a:gridCol>
                <a:gridCol w="3397911">
                  <a:extLst>
                    <a:ext uri="{9D8B030D-6E8A-4147-A177-3AD203B41FA5}">
                      <a16:colId xmlns:a16="http://schemas.microsoft.com/office/drawing/2014/main" val="4152882901"/>
                    </a:ext>
                  </a:extLst>
                </a:gridCol>
              </a:tblGrid>
              <a:tr h="85587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16,275 + 2,725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6947146"/>
                  </a:ext>
                </a:extLst>
              </a:tr>
              <a:tr h="698497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2,25 + 3,9 + 1,1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1518496"/>
                  </a:ext>
                </a:extLst>
              </a:tr>
              <a:tr h="698497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11,65 + 8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4773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259897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504</Words>
  <Application>Microsoft Office PowerPoint</Application>
  <PresentationFormat>Widescreen</PresentationFormat>
  <Paragraphs>164</Paragraphs>
  <Slides>25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#9Slide05 Bodega Script</vt:lpstr>
      <vt:lpstr>#9Slide05 SVNHollycakes</vt:lpstr>
      <vt:lpstr>#9Slide07 HoneyCream</vt:lpstr>
      <vt:lpstr>Arial</vt:lpstr>
      <vt:lpstr>Calibri</vt:lpstr>
      <vt:lpstr>Calibri Light</vt:lpstr>
      <vt:lpstr>Cambria</vt:lpstr>
      <vt:lpstr>Cambria Math</vt:lpstr>
      <vt:lpstr>SVN-Newton</vt:lpstr>
      <vt:lpstr>Times New Roman</vt:lpstr>
      <vt:lpstr>UTM Avo</vt:lpstr>
      <vt:lpstr>UTM Showcard</vt:lpstr>
      <vt:lpstr>字体管家棉花糖</vt:lpstr>
      <vt:lpstr>字魂79号-萌趣奶油体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76</cp:revision>
  <dcterms:created xsi:type="dcterms:W3CDTF">2024-04-26T09:11:17Z</dcterms:created>
  <dcterms:modified xsi:type="dcterms:W3CDTF">2024-12-24T02:04:38Z</dcterms:modified>
</cp:coreProperties>
</file>