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84" r:id="rId2"/>
    <p:sldId id="286" r:id="rId3"/>
    <p:sldId id="257" r:id="rId4"/>
    <p:sldId id="289" r:id="rId5"/>
    <p:sldId id="276" r:id="rId6"/>
    <p:sldId id="261" r:id="rId7"/>
    <p:sldId id="265" r:id="rId8"/>
    <p:sldId id="277" r:id="rId9"/>
    <p:sldId id="285" r:id="rId10"/>
    <p:sldId id="292" r:id="rId11"/>
    <p:sldId id="290" r:id="rId12"/>
    <p:sldId id="273" r:id="rId13"/>
    <p:sldId id="291" r:id="rId14"/>
    <p:sldId id="293" r:id="rId15"/>
    <p:sldId id="282" r:id="rId16"/>
  </p:sldIdLst>
  <p:sldSz cx="12192000" cy="6858000"/>
  <p:notesSz cx="6858000" cy="9144000"/>
  <p:embeddedFontLst>
    <p:embeddedFont>
      <p:font typeface=".VnAristote" panose="020B7200000000000000" pitchFamily="3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맑은 고딕" panose="020B0503020000020004" pitchFamily="34" charset="-127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5B2"/>
    <a:srgbClr val="F47670"/>
    <a:srgbClr val="FEEBE6"/>
    <a:srgbClr val="FCD7CE"/>
    <a:srgbClr val="DF8794"/>
    <a:srgbClr val="8AD0BE"/>
    <a:srgbClr val="9DD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466A5-F7E6-4D15-A11B-489720A995AA}" type="datetimeFigureOut">
              <a:rPr lang="en-US" smtClean="0"/>
              <a:t>16/02/2025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2A819-01CE-4EA3-8109-59F461E8F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9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2A819-01CE-4EA3-8109-59F461E8F4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31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2A819-01CE-4EA3-8109-59F461E8F4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7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2A819-01CE-4EA3-8109-59F461E8F4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22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60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7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7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2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5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8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9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5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7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4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5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3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13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6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1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6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0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12192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461285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3047867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7" y="6279688"/>
            <a:ext cx="1364855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7" y="6052078"/>
            <a:ext cx="2046229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012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4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3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9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9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8DC20-58E8-4F96-83A5-EFEDA101A5EC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9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81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64" r:id="rId14"/>
    <p:sldLayoutId id="2147483663" r:id="rId15"/>
    <p:sldLayoutId id="2147483662" r:id="rId16"/>
    <p:sldLayoutId id="2147483661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  <p:sldLayoutId id="2147483677" r:id="rId28"/>
    <p:sldLayoutId id="2147483678" r:id="rId29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52600" y="84139"/>
            <a:ext cx="86868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Tiểu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Cấp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Tiến</a:t>
            </a:r>
            <a:endParaRPr lang="en-US" altLang="en-US" sz="935" b="1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NhiÖt liÖt chµo mõng quý thÇy c« gi¸o</a:t>
            </a: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3276600" y="3048000"/>
            <a:ext cx="6172200" cy="8572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VỀ DỰ GIỜ LỚP 5A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185159" y="4114800"/>
            <a:ext cx="5931132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MÔN: TIẾNG VIỆT</a:t>
            </a: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NÓI &amp; NGHE: LỢI ÍCH CỦA TỰ HỌC</a:t>
            </a: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4152900" y="6022976"/>
            <a:ext cx="4419600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b="1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Người thực hiện: </a:t>
            </a:r>
            <a:r>
              <a:rPr lang="en-US" sz="3600" b="1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Nguyễn</a:t>
            </a:r>
            <a:r>
              <a:rPr lang="en-US" sz="3600" b="1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3600" b="1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Duyến</a:t>
            </a:r>
            <a:endParaRPr lang="en-US" sz="3600" b="1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10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37894" grpId="0" animBg="1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125" y="123011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2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0" y="-157996"/>
            <a:ext cx="12365294" cy="6818116"/>
            <a:chOff x="0" y="-157996"/>
            <a:chExt cx="12365294" cy="6818116"/>
          </a:xfrm>
        </p:grpSpPr>
        <p:sp>
          <p:nvSpPr>
            <p:cNvPr id="2" name="Rounded Rectangle 1"/>
            <p:cNvSpPr/>
            <p:nvPr/>
          </p:nvSpPr>
          <p:spPr>
            <a:xfrm>
              <a:off x="0" y="-157996"/>
              <a:ext cx="12081164" cy="68181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9B5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36432" y="2826082"/>
              <a:ext cx="15499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Ý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1927535" y="2202604"/>
              <a:ext cx="857229" cy="10484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619416" y="1660881"/>
              <a:ext cx="20137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21676" y="3227262"/>
              <a:ext cx="1031084" cy="12585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814209" y="4178469"/>
              <a:ext cx="20902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4449056" y="667005"/>
              <a:ext cx="1233937" cy="12865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449056" y="1426124"/>
              <a:ext cx="1148761" cy="5273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449056" y="1953512"/>
              <a:ext cx="1233937" cy="822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585127" y="387935"/>
              <a:ext cx="54601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rành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85126" y="1034358"/>
              <a:ext cx="66068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,..)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85127" y="1740939"/>
              <a:ext cx="58524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449056" y="1953512"/>
              <a:ext cx="1334298" cy="6820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585126" y="2322852"/>
              <a:ext cx="51758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4710156" y="4003964"/>
              <a:ext cx="1138216" cy="5152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848372" y="3688238"/>
              <a:ext cx="65169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4710154" y="4519235"/>
              <a:ext cx="1138218" cy="4961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830060" y="4853012"/>
              <a:ext cx="63457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8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125" y="123011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5"/>
          <p:cNvSpPr/>
          <p:nvPr/>
        </p:nvSpPr>
        <p:spPr>
          <a:xfrm>
            <a:off x="1177628" y="618517"/>
            <a:ext cx="9852341" cy="5241967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000" b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lvl="0" algn="ctr"/>
            <a:r>
              <a:rPr lang="en-GB" sz="4400" b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 luận và đánh giá</a:t>
            </a:r>
            <a:endParaRPr lang="en-GB" sz="44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0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ợi ích của tự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6119552"/>
            <a:ext cx="3859213" cy="45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5" y="597160"/>
            <a:ext cx="10446327" cy="53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1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125" y="123011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9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9BDE0C-FF2C-5530-3FB1-D373DF312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267" y="806512"/>
            <a:ext cx="85961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5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75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49177" y="538425"/>
            <a:ext cx="12929936" cy="385010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95" y="942393"/>
            <a:ext cx="1114445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04 (1).mp4">
            <a:hlinkClick r:id="" action="ppaction://media"/>
            <a:extLst>
              <a:ext uri="{FF2B5EF4-FFF2-40B4-BE49-F238E27FC236}">
                <a16:creationId xmlns:a16="http://schemas.microsoft.com/office/drawing/2014/main" id="{B642CDCB-92ED-BFBB-FE31-0F0D442B92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A11DD7B-83ED-54C7-54E1-F243576B34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00" y="255638"/>
            <a:ext cx="1387721" cy="1174955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72EC27E-8C91-31EB-80C2-464A22FF21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906" y="117986"/>
            <a:ext cx="1387721" cy="1174955"/>
          </a:xfrm>
          <a:prstGeom prst="rect">
            <a:avLst/>
          </a:prstGeom>
        </p:spPr>
      </p:pic>
      <p:pic>
        <p:nvPicPr>
          <p:cNvPr id="5" name="Phương-tiện2">
            <a:hlinkClick r:id="" action="ppaction://media"/>
            <a:extLst>
              <a:ext uri="{FF2B5EF4-FFF2-40B4-BE49-F238E27FC236}">
                <a16:creationId xmlns:a16="http://schemas.microsoft.com/office/drawing/2014/main" id="{0E8A99EE-F8AA-B817-E628-44124EC97D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21186361">
            <a:off x="11762678" y="64286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8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51EA43F6-551B-5BE9-2AD6-1C343C9B4628}"/>
              </a:ext>
            </a:extLst>
          </p:cNvPr>
          <p:cNvSpPr/>
          <p:nvPr/>
        </p:nvSpPr>
        <p:spPr>
          <a:xfrm>
            <a:off x="857248" y="1671739"/>
            <a:ext cx="10721338" cy="2324433"/>
          </a:xfrm>
          <a:prstGeom prst="roundRect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"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?”.</a:t>
            </a:r>
            <a:endParaRPr lang="en-GB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1EA43F6-551B-5BE9-2AD6-1C343C9B4628}"/>
              </a:ext>
            </a:extLst>
          </p:cNvPr>
          <p:cNvSpPr/>
          <p:nvPr/>
        </p:nvSpPr>
        <p:spPr>
          <a:xfrm>
            <a:off x="857243" y="1657886"/>
            <a:ext cx="10721338" cy="2324433"/>
          </a:xfrm>
          <a:prstGeom prst="roundRect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44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44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"</a:t>
            </a:r>
            <a:r>
              <a:rPr lang="en-GB" sz="44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4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44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GB" sz="44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44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44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GB" sz="44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GB" sz="44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?”.</a:t>
            </a:r>
            <a:endParaRPr lang="en-GB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FD172DB0-38E5-42E7-66A7-754117AC53B7}"/>
              </a:ext>
            </a:extLst>
          </p:cNvPr>
          <p:cNvSpPr/>
          <p:nvPr/>
        </p:nvSpPr>
        <p:spPr>
          <a:xfrm>
            <a:off x="1975079" y="1143003"/>
            <a:ext cx="8326196" cy="4200525"/>
          </a:xfrm>
          <a:prstGeom prst="cloud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GB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GB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endParaRPr lang="en-GB" sz="48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1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FD172DB0-38E5-42E7-66A7-754117AC53B7}"/>
              </a:ext>
            </a:extLst>
          </p:cNvPr>
          <p:cNvSpPr/>
          <p:nvPr/>
        </p:nvSpPr>
        <p:spPr>
          <a:xfrm>
            <a:off x="1414456" y="710555"/>
            <a:ext cx="9615488" cy="4404360"/>
          </a:xfrm>
          <a:prstGeom prst="cloud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4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lvl="0" algn="ctr"/>
            <a:r>
              <a:rPr kumimoji="0" lang="en-GB" sz="4800" b="1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GB" sz="4800" b="1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1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GB" sz="4800" b="1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1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sz="4800" b="1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1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GB" sz="4800" b="1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1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endParaRPr kumimoji="0" lang="en-GB" sz="4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1C4B0130-C6B1-4CC7-8936-A2390627CA8A}"/>
              </a:ext>
            </a:extLst>
          </p:cNvPr>
          <p:cNvGrpSpPr/>
          <p:nvPr/>
        </p:nvGrpSpPr>
        <p:grpSpPr>
          <a:xfrm>
            <a:off x="-1596" y="-123675"/>
            <a:ext cx="12699109" cy="7237377"/>
            <a:chOff x="1987573" y="2806344"/>
            <a:chExt cx="3167875" cy="2507658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241126EE-57D0-401D-986E-EC8C84FFE80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987573" y="2806344"/>
              <a:ext cx="3167875" cy="2507658"/>
            </a:xfrm>
            <a:custGeom>
              <a:avLst/>
              <a:gdLst>
                <a:gd name="T0" fmla="*/ 61 w 931"/>
                <a:gd name="T1" fmla="*/ 248 h 253"/>
                <a:gd name="T2" fmla="*/ 140 w 931"/>
                <a:gd name="T3" fmla="*/ 245 h 253"/>
                <a:gd name="T4" fmla="*/ 566 w 931"/>
                <a:gd name="T5" fmla="*/ 245 h 253"/>
                <a:gd name="T6" fmla="*/ 910 w 931"/>
                <a:gd name="T7" fmla="*/ 235 h 253"/>
                <a:gd name="T8" fmla="*/ 906 w 931"/>
                <a:gd name="T9" fmla="*/ 15 h 253"/>
                <a:gd name="T10" fmla="*/ 744 w 931"/>
                <a:gd name="T11" fmla="*/ 9 h 253"/>
                <a:gd name="T12" fmla="*/ 576 w 931"/>
                <a:gd name="T13" fmla="*/ 5 h 253"/>
                <a:gd name="T14" fmla="*/ 258 w 931"/>
                <a:gd name="T15" fmla="*/ 5 h 253"/>
                <a:gd name="T16" fmla="*/ 86 w 931"/>
                <a:gd name="T17" fmla="*/ 16 h 253"/>
                <a:gd name="T18" fmla="*/ 12 w 931"/>
                <a:gd name="T19" fmla="*/ 27 h 253"/>
                <a:gd name="T20" fmla="*/ 10 w 931"/>
                <a:gd name="T21" fmla="*/ 97 h 253"/>
                <a:gd name="T22" fmla="*/ 13 w 931"/>
                <a:gd name="T23" fmla="*/ 210 h 253"/>
                <a:gd name="T24" fmla="*/ 61 w 931"/>
                <a:gd name="T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1" h="253">
                  <a:moveTo>
                    <a:pt x="61" y="248"/>
                  </a:moveTo>
                  <a:cubicBezTo>
                    <a:pt x="88" y="248"/>
                    <a:pt x="115" y="246"/>
                    <a:pt x="140" y="245"/>
                  </a:cubicBezTo>
                  <a:cubicBezTo>
                    <a:pt x="281" y="238"/>
                    <a:pt x="423" y="245"/>
                    <a:pt x="566" y="245"/>
                  </a:cubicBezTo>
                  <a:cubicBezTo>
                    <a:pt x="683" y="245"/>
                    <a:pt x="798" y="253"/>
                    <a:pt x="910" y="235"/>
                  </a:cubicBezTo>
                  <a:cubicBezTo>
                    <a:pt x="907" y="171"/>
                    <a:pt x="931" y="75"/>
                    <a:pt x="906" y="15"/>
                  </a:cubicBezTo>
                  <a:cubicBezTo>
                    <a:pt x="852" y="15"/>
                    <a:pt x="798" y="11"/>
                    <a:pt x="744" y="9"/>
                  </a:cubicBezTo>
                  <a:cubicBezTo>
                    <a:pt x="690" y="6"/>
                    <a:pt x="630" y="8"/>
                    <a:pt x="576" y="5"/>
                  </a:cubicBezTo>
                  <a:cubicBezTo>
                    <a:pt x="468" y="1"/>
                    <a:pt x="366" y="0"/>
                    <a:pt x="258" y="5"/>
                  </a:cubicBezTo>
                  <a:cubicBezTo>
                    <a:pt x="201" y="8"/>
                    <a:pt x="143" y="11"/>
                    <a:pt x="86" y="16"/>
                  </a:cubicBezTo>
                  <a:cubicBezTo>
                    <a:pt x="71" y="18"/>
                    <a:pt x="22" y="16"/>
                    <a:pt x="12" y="27"/>
                  </a:cubicBezTo>
                  <a:cubicBezTo>
                    <a:pt x="0" y="40"/>
                    <a:pt x="10" y="81"/>
                    <a:pt x="10" y="97"/>
                  </a:cubicBezTo>
                  <a:cubicBezTo>
                    <a:pt x="10" y="135"/>
                    <a:pt x="5" y="173"/>
                    <a:pt x="13" y="210"/>
                  </a:cubicBezTo>
                  <a:cubicBezTo>
                    <a:pt x="21" y="243"/>
                    <a:pt x="26" y="248"/>
                    <a:pt x="61" y="248"/>
                  </a:cubicBezTo>
                  <a:close/>
                </a:path>
              </a:pathLst>
            </a:custGeom>
            <a:solidFill>
              <a:schemeClr val="bg1"/>
            </a:solidFill>
            <a:ln w="15875" cap="flat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anchor="ctr">
              <a:normAutofit/>
            </a:bodyPr>
            <a:lstStyle/>
            <a:p>
              <a:pPr algn="ctr" defTabSz="457189">
                <a:defRPr/>
              </a:pPr>
              <a:endParaRPr lang="zh-CN" altLang="en-US" sz="2800" dirty="0">
                <a:solidFill>
                  <a:srgbClr val="E53238">
                    <a:lumMod val="50000"/>
                  </a:srgbClr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id="{3EA906DE-232E-471C-BD68-6EA74FC3B04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032065" y="2847659"/>
              <a:ext cx="3066166" cy="2379762"/>
            </a:xfrm>
            <a:custGeom>
              <a:avLst/>
              <a:gdLst>
                <a:gd name="T0" fmla="*/ 217439 w 3308350"/>
                <a:gd name="T1" fmla="*/ 70544 h 847726"/>
                <a:gd name="T2" fmla="*/ 38765 w 3308350"/>
                <a:gd name="T3" fmla="*/ 69933 h 847726"/>
                <a:gd name="T4" fmla="*/ 13341 w 3308350"/>
                <a:gd name="T5" fmla="*/ 68710 h 847726"/>
                <a:gd name="T6" fmla="*/ 13027 w 3308350"/>
                <a:gd name="T7" fmla="*/ 69943 h 847726"/>
                <a:gd name="T8" fmla="*/ 238348 w 3308350"/>
                <a:gd name="T9" fmla="*/ 70277 h 847726"/>
                <a:gd name="T10" fmla="*/ 212370 w 3308350"/>
                <a:gd name="T11" fmla="*/ 69608 h 847726"/>
                <a:gd name="T12" fmla="*/ 199312 w 3308350"/>
                <a:gd name="T13" fmla="*/ 69015 h 847726"/>
                <a:gd name="T14" fmla="*/ 177160 w 3308350"/>
                <a:gd name="T15" fmla="*/ 68403 h 847726"/>
                <a:gd name="T16" fmla="*/ 177160 w 3308350"/>
                <a:gd name="T17" fmla="*/ 68403 h 847726"/>
                <a:gd name="T18" fmla="*/ 168726 w 3308350"/>
                <a:gd name="T19" fmla="*/ 69875 h 847726"/>
                <a:gd name="T20" fmla="*/ 159344 w 3308350"/>
                <a:gd name="T21" fmla="*/ 69286 h 847726"/>
                <a:gd name="T22" fmla="*/ 131767 w 3308350"/>
                <a:gd name="T23" fmla="*/ 68001 h 847726"/>
                <a:gd name="T24" fmla="*/ 52142 w 3308350"/>
                <a:gd name="T25" fmla="*/ 68001 h 847726"/>
                <a:gd name="T26" fmla="*/ 52142 w 3308350"/>
                <a:gd name="T27" fmla="*/ 68001 h 847726"/>
                <a:gd name="T28" fmla="*/ 243340 w 3308350"/>
                <a:gd name="T29" fmla="*/ 68345 h 847726"/>
                <a:gd name="T30" fmla="*/ 97101 w 3308350"/>
                <a:gd name="T31" fmla="*/ 69340 h 847726"/>
                <a:gd name="T32" fmla="*/ 78655 w 3308350"/>
                <a:gd name="T33" fmla="*/ 69340 h 847726"/>
                <a:gd name="T34" fmla="*/ 145890 w 3308350"/>
                <a:gd name="T35" fmla="*/ 69902 h 847726"/>
                <a:gd name="T36" fmla="*/ 118057 w 3308350"/>
                <a:gd name="T37" fmla="*/ 68286 h 847726"/>
                <a:gd name="T38" fmla="*/ 65278 w 3308350"/>
                <a:gd name="T39" fmla="*/ 67332 h 847726"/>
                <a:gd name="T40" fmla="*/ 57132 w 3308350"/>
                <a:gd name="T41" fmla="*/ 68286 h 847726"/>
                <a:gd name="T42" fmla="*/ 83723 w 3308350"/>
                <a:gd name="T43" fmla="*/ 68626 h 847726"/>
                <a:gd name="T44" fmla="*/ 9051 w 3308350"/>
                <a:gd name="T45" fmla="*/ 69247 h 847726"/>
                <a:gd name="T46" fmla="*/ 1154 w 3308350"/>
                <a:gd name="T47" fmla="*/ 48591 h 847726"/>
                <a:gd name="T48" fmla="*/ 1154 w 3308350"/>
                <a:gd name="T49" fmla="*/ 48591 h 847726"/>
                <a:gd name="T50" fmla="*/ 272142 w 3308350"/>
                <a:gd name="T51" fmla="*/ 46420 h 847726"/>
                <a:gd name="T52" fmla="*/ 528 w 3308350"/>
                <a:gd name="T53" fmla="*/ 44203 h 847726"/>
                <a:gd name="T54" fmla="*/ 273350 w 3308350"/>
                <a:gd name="T55" fmla="*/ 42033 h 847726"/>
                <a:gd name="T56" fmla="*/ 2186 w 3308350"/>
                <a:gd name="T57" fmla="*/ 22316 h 847726"/>
                <a:gd name="T58" fmla="*/ 905 w 3308350"/>
                <a:gd name="T59" fmla="*/ 27990 h 847726"/>
                <a:gd name="T60" fmla="*/ 274895 w 3308350"/>
                <a:gd name="T61" fmla="*/ 25150 h 847726"/>
                <a:gd name="T62" fmla="*/ 273972 w 3308350"/>
                <a:gd name="T63" fmla="*/ 18791 h 847726"/>
                <a:gd name="T64" fmla="*/ 940 w 3308350"/>
                <a:gd name="T65" fmla="*/ 17804 h 847726"/>
                <a:gd name="T66" fmla="*/ 270850 w 3308350"/>
                <a:gd name="T67" fmla="*/ 5489 h 847726"/>
                <a:gd name="T68" fmla="*/ 270850 w 3308350"/>
                <a:gd name="T69" fmla="*/ 5489 h 847726"/>
                <a:gd name="T70" fmla="*/ 5277 w 3308350"/>
                <a:gd name="T71" fmla="*/ 6727 h 847726"/>
                <a:gd name="T72" fmla="*/ 267142 w 3308350"/>
                <a:gd name="T73" fmla="*/ 5756 h 847726"/>
                <a:gd name="T74" fmla="*/ 27420 w 3308350"/>
                <a:gd name="T75" fmla="*/ 5444 h 847726"/>
                <a:gd name="T76" fmla="*/ 27420 w 3308350"/>
                <a:gd name="T77" fmla="*/ 3883 h 847726"/>
                <a:gd name="T78" fmla="*/ 244952 w 3308350"/>
                <a:gd name="T79" fmla="*/ 5131 h 847726"/>
                <a:gd name="T80" fmla="*/ 241127 w 3308350"/>
                <a:gd name="T81" fmla="*/ 3883 h 847726"/>
                <a:gd name="T82" fmla="*/ 40921 w 3308350"/>
                <a:gd name="T83" fmla="*/ 4194 h 847726"/>
                <a:gd name="T84" fmla="*/ 205605 w 3308350"/>
                <a:gd name="T85" fmla="*/ 2008 h 847726"/>
                <a:gd name="T86" fmla="*/ 204984 w 3308350"/>
                <a:gd name="T87" fmla="*/ 2650 h 847726"/>
                <a:gd name="T88" fmla="*/ 58434 w 3308350"/>
                <a:gd name="T89" fmla="*/ 2907 h 847726"/>
                <a:gd name="T90" fmla="*/ 46189 w 3308350"/>
                <a:gd name="T91" fmla="*/ 5087 h 847726"/>
                <a:gd name="T92" fmla="*/ 222429 w 3308350"/>
                <a:gd name="T93" fmla="*/ 2249 h 847726"/>
                <a:gd name="T94" fmla="*/ 218983 w 3308350"/>
                <a:gd name="T95" fmla="*/ 3213 h 847726"/>
                <a:gd name="T96" fmla="*/ 185843 w 3308350"/>
                <a:gd name="T97" fmla="*/ 3213 h 847726"/>
                <a:gd name="T98" fmla="*/ 201159 w 3308350"/>
                <a:gd name="T99" fmla="*/ 3246 h 847726"/>
                <a:gd name="T100" fmla="*/ 171812 w 3308350"/>
                <a:gd name="T101" fmla="*/ 1383 h 847726"/>
                <a:gd name="T102" fmla="*/ 164884 w 3308350"/>
                <a:gd name="T103" fmla="*/ 2008 h 847726"/>
                <a:gd name="T104" fmla="*/ 80575 w 3308350"/>
                <a:gd name="T105" fmla="*/ 3614 h 847726"/>
                <a:gd name="T106" fmla="*/ 160527 w 3308350"/>
                <a:gd name="T107" fmla="*/ 1355 h 847726"/>
                <a:gd name="T108" fmla="*/ 105830 w 3308350"/>
                <a:gd name="T109" fmla="*/ 401 h 847726"/>
                <a:gd name="T110" fmla="*/ 105830 w 3308350"/>
                <a:gd name="T111" fmla="*/ 401 h 847726"/>
                <a:gd name="T112" fmla="*/ 85880 w 3308350"/>
                <a:gd name="T113" fmla="*/ 1355 h 847726"/>
                <a:gd name="T114" fmla="*/ 138371 w 3308350"/>
                <a:gd name="T115" fmla="*/ 1590 h 847726"/>
                <a:gd name="T116" fmla="*/ 134048 w 3308350"/>
                <a:gd name="T117" fmla="*/ 2276 h 847726"/>
                <a:gd name="T118" fmla="*/ 119325 w 3308350"/>
                <a:gd name="T119" fmla="*/ 1338 h 8477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08350" h="847726">
                  <a:moveTo>
                    <a:pt x="2609389" y="817563"/>
                  </a:moveTo>
                  <a:cubicBezTo>
                    <a:pt x="2613127" y="817563"/>
                    <a:pt x="2613127" y="817563"/>
                    <a:pt x="2616866" y="817563"/>
                  </a:cubicBezTo>
                  <a:cubicBezTo>
                    <a:pt x="2646772" y="817563"/>
                    <a:pt x="2676679" y="817563"/>
                    <a:pt x="2710324" y="817563"/>
                  </a:cubicBezTo>
                  <a:cubicBezTo>
                    <a:pt x="2714062" y="817563"/>
                    <a:pt x="2717800" y="821373"/>
                    <a:pt x="2717800" y="825183"/>
                  </a:cubicBezTo>
                  <a:cubicBezTo>
                    <a:pt x="2717800" y="828993"/>
                    <a:pt x="2714062" y="836613"/>
                    <a:pt x="2710324" y="836613"/>
                  </a:cubicBezTo>
                  <a:cubicBezTo>
                    <a:pt x="2676679" y="836613"/>
                    <a:pt x="2646772" y="836613"/>
                    <a:pt x="2616866" y="836613"/>
                  </a:cubicBezTo>
                  <a:cubicBezTo>
                    <a:pt x="2613127" y="836613"/>
                    <a:pt x="2613127" y="836613"/>
                    <a:pt x="2609389" y="836613"/>
                  </a:cubicBezTo>
                  <a:cubicBezTo>
                    <a:pt x="2605651" y="836613"/>
                    <a:pt x="2601912" y="832803"/>
                    <a:pt x="2601912" y="825183"/>
                  </a:cubicBezTo>
                  <a:cubicBezTo>
                    <a:pt x="2601912" y="821373"/>
                    <a:pt x="2605651" y="817563"/>
                    <a:pt x="2609389" y="817563"/>
                  </a:cubicBezTo>
                  <a:close/>
                  <a:moveTo>
                    <a:pt x="466526" y="814842"/>
                  </a:moveTo>
                  <a:cubicBezTo>
                    <a:pt x="470296" y="811213"/>
                    <a:pt x="474067" y="818470"/>
                    <a:pt x="474067" y="822099"/>
                  </a:cubicBezTo>
                  <a:cubicBezTo>
                    <a:pt x="477837" y="825728"/>
                    <a:pt x="470296" y="829356"/>
                    <a:pt x="466526" y="829356"/>
                  </a:cubicBezTo>
                  <a:cubicBezTo>
                    <a:pt x="436363" y="832985"/>
                    <a:pt x="402431" y="832985"/>
                    <a:pt x="368498" y="836613"/>
                  </a:cubicBezTo>
                  <a:cubicBezTo>
                    <a:pt x="360957" y="836613"/>
                    <a:pt x="357187" y="832985"/>
                    <a:pt x="357187" y="825728"/>
                  </a:cubicBezTo>
                  <a:cubicBezTo>
                    <a:pt x="357187" y="822099"/>
                    <a:pt x="360957" y="818470"/>
                    <a:pt x="368498" y="818470"/>
                  </a:cubicBezTo>
                  <a:cubicBezTo>
                    <a:pt x="402431" y="814842"/>
                    <a:pt x="432593" y="814842"/>
                    <a:pt x="466526" y="814842"/>
                  </a:cubicBezTo>
                  <a:close/>
                  <a:moveTo>
                    <a:pt x="155360" y="814408"/>
                  </a:moveTo>
                  <a:cubicBezTo>
                    <a:pt x="156776" y="813039"/>
                    <a:pt x="158664" y="813039"/>
                    <a:pt x="160552" y="814865"/>
                  </a:cubicBezTo>
                  <a:cubicBezTo>
                    <a:pt x="171879" y="814865"/>
                    <a:pt x="183206" y="818516"/>
                    <a:pt x="198309" y="818516"/>
                  </a:cubicBezTo>
                  <a:cubicBezTo>
                    <a:pt x="224738" y="822167"/>
                    <a:pt x="251168" y="825818"/>
                    <a:pt x="281374" y="829470"/>
                  </a:cubicBezTo>
                  <a:cubicBezTo>
                    <a:pt x="285149" y="829470"/>
                    <a:pt x="288925" y="833121"/>
                    <a:pt x="285149" y="836772"/>
                  </a:cubicBezTo>
                  <a:cubicBezTo>
                    <a:pt x="285149" y="844075"/>
                    <a:pt x="281374" y="847726"/>
                    <a:pt x="277598" y="847726"/>
                  </a:cubicBezTo>
                  <a:cubicBezTo>
                    <a:pt x="251168" y="844075"/>
                    <a:pt x="224738" y="840424"/>
                    <a:pt x="194533" y="836772"/>
                  </a:cubicBezTo>
                  <a:cubicBezTo>
                    <a:pt x="179430" y="836772"/>
                    <a:pt x="168103" y="833121"/>
                    <a:pt x="156776" y="829470"/>
                  </a:cubicBezTo>
                  <a:cubicBezTo>
                    <a:pt x="153001" y="829470"/>
                    <a:pt x="149225" y="825818"/>
                    <a:pt x="153001" y="822167"/>
                  </a:cubicBezTo>
                  <a:cubicBezTo>
                    <a:pt x="153001" y="818516"/>
                    <a:pt x="153945" y="815777"/>
                    <a:pt x="155360" y="814408"/>
                  </a:cubicBezTo>
                  <a:close/>
                  <a:moveTo>
                    <a:pt x="2771314" y="814388"/>
                  </a:moveTo>
                  <a:cubicBezTo>
                    <a:pt x="2804959" y="814388"/>
                    <a:pt x="2834865" y="814388"/>
                    <a:pt x="2868510" y="814388"/>
                  </a:cubicBezTo>
                  <a:cubicBezTo>
                    <a:pt x="2872249" y="814388"/>
                    <a:pt x="2879725" y="818198"/>
                    <a:pt x="2879725" y="822008"/>
                  </a:cubicBezTo>
                  <a:cubicBezTo>
                    <a:pt x="2879725" y="825818"/>
                    <a:pt x="2875987" y="833438"/>
                    <a:pt x="2868510" y="833438"/>
                  </a:cubicBezTo>
                  <a:cubicBezTo>
                    <a:pt x="2838604" y="833438"/>
                    <a:pt x="2804959" y="833438"/>
                    <a:pt x="2771314" y="833438"/>
                  </a:cubicBezTo>
                  <a:cubicBezTo>
                    <a:pt x="2767576" y="833438"/>
                    <a:pt x="2763837" y="829628"/>
                    <a:pt x="2763837" y="825818"/>
                  </a:cubicBezTo>
                  <a:cubicBezTo>
                    <a:pt x="2763837" y="822008"/>
                    <a:pt x="2767576" y="814388"/>
                    <a:pt x="2771314" y="814388"/>
                  </a:cubicBezTo>
                  <a:close/>
                  <a:moveTo>
                    <a:pt x="2451202" y="814388"/>
                  </a:moveTo>
                  <a:cubicBezTo>
                    <a:pt x="2484847" y="818092"/>
                    <a:pt x="2514754" y="818092"/>
                    <a:pt x="2548399" y="818092"/>
                  </a:cubicBezTo>
                  <a:cubicBezTo>
                    <a:pt x="2552137" y="818092"/>
                    <a:pt x="2555875" y="821797"/>
                    <a:pt x="2555875" y="825501"/>
                  </a:cubicBezTo>
                  <a:cubicBezTo>
                    <a:pt x="2555875" y="832909"/>
                    <a:pt x="2552137" y="836613"/>
                    <a:pt x="2548399" y="836613"/>
                  </a:cubicBezTo>
                  <a:cubicBezTo>
                    <a:pt x="2514754" y="836613"/>
                    <a:pt x="2481109" y="836613"/>
                    <a:pt x="2451202" y="832909"/>
                  </a:cubicBezTo>
                  <a:cubicBezTo>
                    <a:pt x="2443726" y="832909"/>
                    <a:pt x="2439987" y="829205"/>
                    <a:pt x="2439987" y="825501"/>
                  </a:cubicBezTo>
                  <a:cubicBezTo>
                    <a:pt x="2439987" y="821797"/>
                    <a:pt x="2443726" y="814388"/>
                    <a:pt x="2451202" y="814388"/>
                  </a:cubicBezTo>
                  <a:close/>
                  <a:moveTo>
                    <a:pt x="2387498" y="811213"/>
                  </a:moveTo>
                  <a:cubicBezTo>
                    <a:pt x="2394975" y="811213"/>
                    <a:pt x="2398713" y="814842"/>
                    <a:pt x="2398713" y="818470"/>
                  </a:cubicBezTo>
                  <a:cubicBezTo>
                    <a:pt x="2398713" y="825728"/>
                    <a:pt x="2394975" y="829356"/>
                    <a:pt x="2391237" y="829356"/>
                  </a:cubicBezTo>
                  <a:cubicBezTo>
                    <a:pt x="2357592" y="832985"/>
                    <a:pt x="2323947" y="832985"/>
                    <a:pt x="2290302" y="836613"/>
                  </a:cubicBezTo>
                  <a:cubicBezTo>
                    <a:pt x="2286564" y="836613"/>
                    <a:pt x="2282825" y="832985"/>
                    <a:pt x="2282825" y="829356"/>
                  </a:cubicBezTo>
                  <a:cubicBezTo>
                    <a:pt x="2282825" y="822099"/>
                    <a:pt x="2286564" y="818470"/>
                    <a:pt x="2290302" y="818470"/>
                  </a:cubicBezTo>
                  <a:cubicBezTo>
                    <a:pt x="2323947" y="814842"/>
                    <a:pt x="2353853" y="814842"/>
                    <a:pt x="2387498" y="811213"/>
                  </a:cubicBezTo>
                  <a:close/>
                  <a:moveTo>
                    <a:pt x="2132115" y="811213"/>
                  </a:moveTo>
                  <a:cubicBezTo>
                    <a:pt x="2162022" y="811213"/>
                    <a:pt x="2195667" y="814917"/>
                    <a:pt x="2229312" y="814917"/>
                  </a:cubicBezTo>
                  <a:cubicBezTo>
                    <a:pt x="2233050" y="814917"/>
                    <a:pt x="2236788" y="818622"/>
                    <a:pt x="2236788" y="822326"/>
                  </a:cubicBezTo>
                  <a:cubicBezTo>
                    <a:pt x="2236788" y="829734"/>
                    <a:pt x="2233050" y="833438"/>
                    <a:pt x="2229312" y="833438"/>
                  </a:cubicBezTo>
                  <a:cubicBezTo>
                    <a:pt x="2195667" y="829734"/>
                    <a:pt x="2162022" y="829734"/>
                    <a:pt x="2128377" y="829734"/>
                  </a:cubicBezTo>
                  <a:cubicBezTo>
                    <a:pt x="2124639" y="829734"/>
                    <a:pt x="2120900" y="826030"/>
                    <a:pt x="2120900" y="822326"/>
                  </a:cubicBezTo>
                  <a:cubicBezTo>
                    <a:pt x="2120900" y="814917"/>
                    <a:pt x="2124639" y="811213"/>
                    <a:pt x="2132115" y="811213"/>
                  </a:cubicBezTo>
                  <a:close/>
                  <a:moveTo>
                    <a:pt x="1970286" y="811213"/>
                  </a:moveTo>
                  <a:cubicBezTo>
                    <a:pt x="1989138" y="811213"/>
                    <a:pt x="2011760" y="811213"/>
                    <a:pt x="2030611" y="811213"/>
                  </a:cubicBezTo>
                  <a:cubicBezTo>
                    <a:pt x="2041922" y="811213"/>
                    <a:pt x="2057003" y="811213"/>
                    <a:pt x="2068314" y="811213"/>
                  </a:cubicBezTo>
                  <a:cubicBezTo>
                    <a:pt x="2072085" y="811213"/>
                    <a:pt x="2079625" y="814706"/>
                    <a:pt x="2079625" y="821691"/>
                  </a:cubicBezTo>
                  <a:cubicBezTo>
                    <a:pt x="2079625" y="825184"/>
                    <a:pt x="2072085" y="828676"/>
                    <a:pt x="2068314" y="828676"/>
                  </a:cubicBezTo>
                  <a:cubicBezTo>
                    <a:pt x="2057003" y="828676"/>
                    <a:pt x="2041922" y="828676"/>
                    <a:pt x="2030611" y="828676"/>
                  </a:cubicBezTo>
                  <a:cubicBezTo>
                    <a:pt x="2011760" y="828676"/>
                    <a:pt x="1989138" y="828676"/>
                    <a:pt x="1970286" y="828676"/>
                  </a:cubicBezTo>
                  <a:cubicBezTo>
                    <a:pt x="1966516" y="828676"/>
                    <a:pt x="1958975" y="825184"/>
                    <a:pt x="1958975" y="821691"/>
                  </a:cubicBezTo>
                  <a:cubicBezTo>
                    <a:pt x="1958975" y="814706"/>
                    <a:pt x="1966516" y="811213"/>
                    <a:pt x="1970286" y="811213"/>
                  </a:cubicBezTo>
                  <a:close/>
                  <a:moveTo>
                    <a:pt x="1807804" y="811213"/>
                  </a:moveTo>
                  <a:cubicBezTo>
                    <a:pt x="1841910" y="811213"/>
                    <a:pt x="1876016" y="811213"/>
                    <a:pt x="1910121" y="811213"/>
                  </a:cubicBezTo>
                  <a:cubicBezTo>
                    <a:pt x="1913911" y="811213"/>
                    <a:pt x="1917700" y="814706"/>
                    <a:pt x="1917700" y="821691"/>
                  </a:cubicBezTo>
                  <a:cubicBezTo>
                    <a:pt x="1917700" y="825184"/>
                    <a:pt x="1913911" y="828676"/>
                    <a:pt x="1906332" y="828676"/>
                  </a:cubicBezTo>
                  <a:cubicBezTo>
                    <a:pt x="1876016" y="828676"/>
                    <a:pt x="1841910" y="828676"/>
                    <a:pt x="1807804" y="828676"/>
                  </a:cubicBezTo>
                  <a:cubicBezTo>
                    <a:pt x="1804015" y="828676"/>
                    <a:pt x="1800225" y="825184"/>
                    <a:pt x="1800225" y="818198"/>
                  </a:cubicBezTo>
                  <a:cubicBezTo>
                    <a:pt x="1800225" y="814706"/>
                    <a:pt x="1804015" y="811213"/>
                    <a:pt x="1807804" y="811213"/>
                  </a:cubicBezTo>
                  <a:close/>
                  <a:moveTo>
                    <a:pt x="1488613" y="806450"/>
                  </a:moveTo>
                  <a:cubicBezTo>
                    <a:pt x="1522259" y="806450"/>
                    <a:pt x="1555904" y="806450"/>
                    <a:pt x="1585810" y="806450"/>
                  </a:cubicBezTo>
                  <a:cubicBezTo>
                    <a:pt x="1593287" y="806450"/>
                    <a:pt x="1597025" y="810260"/>
                    <a:pt x="1597025" y="817880"/>
                  </a:cubicBezTo>
                  <a:cubicBezTo>
                    <a:pt x="1597025" y="821690"/>
                    <a:pt x="1593287" y="825500"/>
                    <a:pt x="1585810" y="825500"/>
                  </a:cubicBezTo>
                  <a:cubicBezTo>
                    <a:pt x="1552165" y="825500"/>
                    <a:pt x="1522259" y="825500"/>
                    <a:pt x="1488613" y="825500"/>
                  </a:cubicBezTo>
                  <a:cubicBezTo>
                    <a:pt x="1484875" y="825500"/>
                    <a:pt x="1481137" y="821690"/>
                    <a:pt x="1481137" y="814070"/>
                  </a:cubicBezTo>
                  <a:cubicBezTo>
                    <a:pt x="1481137" y="810260"/>
                    <a:pt x="1484875" y="806450"/>
                    <a:pt x="1488613" y="806450"/>
                  </a:cubicBezTo>
                  <a:close/>
                  <a:moveTo>
                    <a:pt x="627523" y="806450"/>
                  </a:moveTo>
                  <a:cubicBezTo>
                    <a:pt x="631262" y="806450"/>
                    <a:pt x="635000" y="810154"/>
                    <a:pt x="635000" y="813859"/>
                  </a:cubicBezTo>
                  <a:cubicBezTo>
                    <a:pt x="635000" y="821267"/>
                    <a:pt x="631262" y="824971"/>
                    <a:pt x="627523" y="824971"/>
                  </a:cubicBezTo>
                  <a:cubicBezTo>
                    <a:pt x="593878" y="824971"/>
                    <a:pt x="560233" y="824971"/>
                    <a:pt x="526589" y="828675"/>
                  </a:cubicBezTo>
                  <a:cubicBezTo>
                    <a:pt x="522850" y="828675"/>
                    <a:pt x="519112" y="824971"/>
                    <a:pt x="519112" y="817563"/>
                  </a:cubicBezTo>
                  <a:cubicBezTo>
                    <a:pt x="519112" y="813859"/>
                    <a:pt x="522850" y="810154"/>
                    <a:pt x="526589" y="810154"/>
                  </a:cubicBezTo>
                  <a:cubicBezTo>
                    <a:pt x="560233" y="806450"/>
                    <a:pt x="593878" y="806450"/>
                    <a:pt x="627523" y="806450"/>
                  </a:cubicBezTo>
                  <a:close/>
                  <a:moveTo>
                    <a:pt x="3030896" y="803275"/>
                  </a:moveTo>
                  <a:cubicBezTo>
                    <a:pt x="3034686" y="803275"/>
                    <a:pt x="3038475" y="806904"/>
                    <a:pt x="3038475" y="814161"/>
                  </a:cubicBezTo>
                  <a:cubicBezTo>
                    <a:pt x="3038475" y="817790"/>
                    <a:pt x="3034686" y="821418"/>
                    <a:pt x="3030896" y="821418"/>
                  </a:cubicBezTo>
                  <a:cubicBezTo>
                    <a:pt x="2996791" y="825047"/>
                    <a:pt x="2962685" y="825047"/>
                    <a:pt x="2932369" y="828675"/>
                  </a:cubicBezTo>
                  <a:cubicBezTo>
                    <a:pt x="2924790" y="828675"/>
                    <a:pt x="2921000" y="825047"/>
                    <a:pt x="2921000" y="821418"/>
                  </a:cubicBezTo>
                  <a:cubicBezTo>
                    <a:pt x="2921000" y="814161"/>
                    <a:pt x="2924790" y="810532"/>
                    <a:pt x="2928579" y="810532"/>
                  </a:cubicBezTo>
                  <a:cubicBezTo>
                    <a:pt x="2962685" y="810532"/>
                    <a:pt x="2996791" y="806904"/>
                    <a:pt x="3030896" y="803275"/>
                  </a:cubicBezTo>
                  <a:close/>
                  <a:moveTo>
                    <a:pt x="1168598" y="803275"/>
                  </a:moveTo>
                  <a:cubicBezTo>
                    <a:pt x="1202531" y="803275"/>
                    <a:pt x="1232693" y="803275"/>
                    <a:pt x="1266626" y="803275"/>
                  </a:cubicBezTo>
                  <a:cubicBezTo>
                    <a:pt x="1270396" y="803275"/>
                    <a:pt x="1277937" y="807085"/>
                    <a:pt x="1274167" y="814705"/>
                  </a:cubicBezTo>
                  <a:cubicBezTo>
                    <a:pt x="1274167" y="818515"/>
                    <a:pt x="1270396" y="822325"/>
                    <a:pt x="1266626" y="822325"/>
                  </a:cubicBezTo>
                  <a:cubicBezTo>
                    <a:pt x="1232693" y="822325"/>
                    <a:pt x="1202531" y="822325"/>
                    <a:pt x="1168598" y="822325"/>
                  </a:cubicBezTo>
                  <a:cubicBezTo>
                    <a:pt x="1161057" y="822325"/>
                    <a:pt x="1157287" y="818515"/>
                    <a:pt x="1157287" y="810895"/>
                  </a:cubicBezTo>
                  <a:cubicBezTo>
                    <a:pt x="1157287" y="807085"/>
                    <a:pt x="1161057" y="803275"/>
                    <a:pt x="1168598" y="803275"/>
                  </a:cubicBezTo>
                  <a:close/>
                  <a:moveTo>
                    <a:pt x="849415" y="803275"/>
                  </a:moveTo>
                  <a:cubicBezTo>
                    <a:pt x="879321" y="803275"/>
                    <a:pt x="912966" y="803275"/>
                    <a:pt x="946611" y="803275"/>
                  </a:cubicBezTo>
                  <a:cubicBezTo>
                    <a:pt x="950350" y="803275"/>
                    <a:pt x="954088" y="807085"/>
                    <a:pt x="954088" y="810895"/>
                  </a:cubicBezTo>
                  <a:cubicBezTo>
                    <a:pt x="954088" y="814705"/>
                    <a:pt x="950350" y="822325"/>
                    <a:pt x="946611" y="822325"/>
                  </a:cubicBezTo>
                  <a:cubicBezTo>
                    <a:pt x="912966" y="822325"/>
                    <a:pt x="879321" y="822325"/>
                    <a:pt x="849415" y="822325"/>
                  </a:cubicBezTo>
                  <a:cubicBezTo>
                    <a:pt x="841938" y="822325"/>
                    <a:pt x="838200" y="818515"/>
                    <a:pt x="838200" y="810895"/>
                  </a:cubicBezTo>
                  <a:cubicBezTo>
                    <a:pt x="838200" y="807085"/>
                    <a:pt x="841938" y="803275"/>
                    <a:pt x="849415" y="803275"/>
                  </a:cubicBezTo>
                  <a:close/>
                  <a:moveTo>
                    <a:pt x="1649669" y="798513"/>
                  </a:moveTo>
                  <a:cubicBezTo>
                    <a:pt x="1683774" y="806133"/>
                    <a:pt x="1717880" y="809943"/>
                    <a:pt x="1748196" y="817563"/>
                  </a:cubicBezTo>
                  <a:cubicBezTo>
                    <a:pt x="1751986" y="817563"/>
                    <a:pt x="1755775" y="825183"/>
                    <a:pt x="1755775" y="828993"/>
                  </a:cubicBezTo>
                  <a:cubicBezTo>
                    <a:pt x="1755775" y="832803"/>
                    <a:pt x="1751986" y="836613"/>
                    <a:pt x="1744407" y="836613"/>
                  </a:cubicBezTo>
                  <a:cubicBezTo>
                    <a:pt x="1714091" y="828993"/>
                    <a:pt x="1679985" y="825183"/>
                    <a:pt x="1645879" y="817563"/>
                  </a:cubicBezTo>
                  <a:cubicBezTo>
                    <a:pt x="1642090" y="817563"/>
                    <a:pt x="1638300" y="813753"/>
                    <a:pt x="1638300" y="806133"/>
                  </a:cubicBezTo>
                  <a:cubicBezTo>
                    <a:pt x="1642090" y="802323"/>
                    <a:pt x="1645879" y="798513"/>
                    <a:pt x="1649669" y="798513"/>
                  </a:cubicBezTo>
                  <a:close/>
                  <a:moveTo>
                    <a:pt x="1413286" y="798513"/>
                  </a:moveTo>
                  <a:cubicBezTo>
                    <a:pt x="1417049" y="798513"/>
                    <a:pt x="1420812" y="802284"/>
                    <a:pt x="1420812" y="809824"/>
                  </a:cubicBezTo>
                  <a:cubicBezTo>
                    <a:pt x="1420812" y="813595"/>
                    <a:pt x="1417049" y="817365"/>
                    <a:pt x="1413286" y="817365"/>
                  </a:cubicBezTo>
                  <a:cubicBezTo>
                    <a:pt x="1386945" y="821135"/>
                    <a:pt x="1356842" y="824906"/>
                    <a:pt x="1330501" y="828676"/>
                  </a:cubicBezTo>
                  <a:cubicBezTo>
                    <a:pt x="1322975" y="828676"/>
                    <a:pt x="1319212" y="824906"/>
                    <a:pt x="1319212" y="821135"/>
                  </a:cubicBezTo>
                  <a:cubicBezTo>
                    <a:pt x="1319212" y="813595"/>
                    <a:pt x="1322975" y="809824"/>
                    <a:pt x="1326738" y="809824"/>
                  </a:cubicBezTo>
                  <a:cubicBezTo>
                    <a:pt x="1353079" y="806054"/>
                    <a:pt x="1383182" y="802284"/>
                    <a:pt x="1413286" y="798513"/>
                  </a:cubicBezTo>
                  <a:close/>
                  <a:moveTo>
                    <a:pt x="785614" y="798513"/>
                  </a:moveTo>
                  <a:cubicBezTo>
                    <a:pt x="789384" y="798513"/>
                    <a:pt x="793155" y="802284"/>
                    <a:pt x="796925" y="806054"/>
                  </a:cubicBezTo>
                  <a:cubicBezTo>
                    <a:pt x="796925" y="813595"/>
                    <a:pt x="793155" y="817365"/>
                    <a:pt x="785614" y="817365"/>
                  </a:cubicBezTo>
                  <a:cubicBezTo>
                    <a:pt x="755451" y="821135"/>
                    <a:pt x="721519" y="824906"/>
                    <a:pt x="687586" y="824906"/>
                  </a:cubicBezTo>
                  <a:cubicBezTo>
                    <a:pt x="687586" y="824906"/>
                    <a:pt x="687586" y="828676"/>
                    <a:pt x="687586" y="828676"/>
                  </a:cubicBezTo>
                  <a:cubicBezTo>
                    <a:pt x="683815" y="828676"/>
                    <a:pt x="680045" y="824906"/>
                    <a:pt x="680045" y="817365"/>
                  </a:cubicBezTo>
                  <a:cubicBezTo>
                    <a:pt x="676275" y="813595"/>
                    <a:pt x="680045" y="809824"/>
                    <a:pt x="687586" y="809824"/>
                  </a:cubicBezTo>
                  <a:cubicBezTo>
                    <a:pt x="717748" y="806054"/>
                    <a:pt x="751681" y="802284"/>
                    <a:pt x="785614" y="798513"/>
                  </a:cubicBezTo>
                  <a:close/>
                  <a:moveTo>
                    <a:pt x="1011340" y="795338"/>
                  </a:moveTo>
                  <a:cubicBezTo>
                    <a:pt x="1041246" y="799042"/>
                    <a:pt x="1074891" y="802747"/>
                    <a:pt x="1108536" y="806451"/>
                  </a:cubicBezTo>
                  <a:cubicBezTo>
                    <a:pt x="1112275" y="810155"/>
                    <a:pt x="1116013" y="813859"/>
                    <a:pt x="1116013" y="817564"/>
                  </a:cubicBezTo>
                  <a:cubicBezTo>
                    <a:pt x="1116013" y="824972"/>
                    <a:pt x="1108536" y="828676"/>
                    <a:pt x="1104798" y="824972"/>
                  </a:cubicBezTo>
                  <a:cubicBezTo>
                    <a:pt x="1071153" y="821268"/>
                    <a:pt x="1041246" y="817564"/>
                    <a:pt x="1007602" y="813859"/>
                  </a:cubicBezTo>
                  <a:cubicBezTo>
                    <a:pt x="1003863" y="813859"/>
                    <a:pt x="1000125" y="806451"/>
                    <a:pt x="1000125" y="802747"/>
                  </a:cubicBezTo>
                  <a:cubicBezTo>
                    <a:pt x="1000125" y="799042"/>
                    <a:pt x="1003863" y="795338"/>
                    <a:pt x="1011340" y="795338"/>
                  </a:cubicBezTo>
                  <a:close/>
                  <a:moveTo>
                    <a:pt x="47983" y="734631"/>
                  </a:moveTo>
                  <a:cubicBezTo>
                    <a:pt x="50346" y="735563"/>
                    <a:pt x="52236" y="737425"/>
                    <a:pt x="52236" y="739287"/>
                  </a:cubicBezTo>
                  <a:cubicBezTo>
                    <a:pt x="67355" y="780257"/>
                    <a:pt x="78694" y="798880"/>
                    <a:pt x="105152" y="810054"/>
                  </a:cubicBezTo>
                  <a:cubicBezTo>
                    <a:pt x="108932" y="813778"/>
                    <a:pt x="112712" y="817503"/>
                    <a:pt x="108932" y="821227"/>
                  </a:cubicBezTo>
                  <a:cubicBezTo>
                    <a:pt x="108932" y="824952"/>
                    <a:pt x="105152" y="828676"/>
                    <a:pt x="101373" y="828676"/>
                  </a:cubicBezTo>
                  <a:cubicBezTo>
                    <a:pt x="101373" y="828676"/>
                    <a:pt x="97593" y="828676"/>
                    <a:pt x="97593" y="828676"/>
                  </a:cubicBezTo>
                  <a:cubicBezTo>
                    <a:pt x="63575" y="813778"/>
                    <a:pt x="48456" y="787706"/>
                    <a:pt x="33337" y="746736"/>
                  </a:cubicBezTo>
                  <a:cubicBezTo>
                    <a:pt x="33337" y="743012"/>
                    <a:pt x="37117" y="735563"/>
                    <a:pt x="40896" y="735563"/>
                  </a:cubicBezTo>
                  <a:cubicBezTo>
                    <a:pt x="42786" y="733700"/>
                    <a:pt x="45621" y="733700"/>
                    <a:pt x="47983" y="734631"/>
                  </a:cubicBezTo>
                  <a:close/>
                  <a:moveTo>
                    <a:pt x="13891" y="576263"/>
                  </a:moveTo>
                  <a:cubicBezTo>
                    <a:pt x="21431" y="576263"/>
                    <a:pt x="25202" y="580053"/>
                    <a:pt x="25202" y="583842"/>
                  </a:cubicBezTo>
                  <a:cubicBezTo>
                    <a:pt x="25202" y="617948"/>
                    <a:pt x="28972" y="648264"/>
                    <a:pt x="36513" y="682370"/>
                  </a:cubicBezTo>
                  <a:cubicBezTo>
                    <a:pt x="36513" y="686159"/>
                    <a:pt x="32742" y="693738"/>
                    <a:pt x="28972" y="693738"/>
                  </a:cubicBezTo>
                  <a:cubicBezTo>
                    <a:pt x="25202" y="693738"/>
                    <a:pt x="17661" y="689949"/>
                    <a:pt x="17661" y="686159"/>
                  </a:cubicBezTo>
                  <a:cubicBezTo>
                    <a:pt x="10120" y="652053"/>
                    <a:pt x="10120" y="617948"/>
                    <a:pt x="6350" y="583842"/>
                  </a:cubicBezTo>
                  <a:cubicBezTo>
                    <a:pt x="6350" y="580053"/>
                    <a:pt x="10120" y="576263"/>
                    <a:pt x="13891" y="576263"/>
                  </a:cubicBezTo>
                  <a:close/>
                  <a:moveTo>
                    <a:pt x="3282752" y="542925"/>
                  </a:moveTo>
                  <a:cubicBezTo>
                    <a:pt x="3290293" y="542925"/>
                    <a:pt x="3294063" y="546715"/>
                    <a:pt x="3294063" y="550504"/>
                  </a:cubicBezTo>
                  <a:cubicBezTo>
                    <a:pt x="3290293" y="584610"/>
                    <a:pt x="3286522" y="618715"/>
                    <a:pt x="3282752" y="649032"/>
                  </a:cubicBezTo>
                  <a:cubicBezTo>
                    <a:pt x="3282752" y="656611"/>
                    <a:pt x="3278982" y="660400"/>
                    <a:pt x="3275211" y="660400"/>
                  </a:cubicBezTo>
                  <a:cubicBezTo>
                    <a:pt x="3267671" y="660400"/>
                    <a:pt x="3263900" y="652821"/>
                    <a:pt x="3263900" y="649032"/>
                  </a:cubicBezTo>
                  <a:cubicBezTo>
                    <a:pt x="3267671" y="618715"/>
                    <a:pt x="3271441" y="584610"/>
                    <a:pt x="3275211" y="550504"/>
                  </a:cubicBezTo>
                  <a:cubicBezTo>
                    <a:pt x="3275211" y="546715"/>
                    <a:pt x="3278982" y="542925"/>
                    <a:pt x="3282752" y="542925"/>
                  </a:cubicBezTo>
                  <a:close/>
                  <a:moveTo>
                    <a:pt x="18256" y="414338"/>
                  </a:moveTo>
                  <a:cubicBezTo>
                    <a:pt x="26194" y="414338"/>
                    <a:pt x="30163" y="418128"/>
                    <a:pt x="30163" y="425707"/>
                  </a:cubicBezTo>
                  <a:cubicBezTo>
                    <a:pt x="26194" y="459812"/>
                    <a:pt x="26194" y="490128"/>
                    <a:pt x="26194" y="524234"/>
                  </a:cubicBezTo>
                  <a:cubicBezTo>
                    <a:pt x="26194" y="528024"/>
                    <a:pt x="22225" y="531813"/>
                    <a:pt x="14288" y="531813"/>
                  </a:cubicBezTo>
                  <a:cubicBezTo>
                    <a:pt x="10319" y="531813"/>
                    <a:pt x="6350" y="528024"/>
                    <a:pt x="6350" y="524234"/>
                  </a:cubicBezTo>
                  <a:cubicBezTo>
                    <a:pt x="6350" y="490128"/>
                    <a:pt x="6350" y="456023"/>
                    <a:pt x="10319" y="425707"/>
                  </a:cubicBezTo>
                  <a:cubicBezTo>
                    <a:pt x="10319" y="418128"/>
                    <a:pt x="14288" y="414338"/>
                    <a:pt x="18256" y="414338"/>
                  </a:cubicBezTo>
                  <a:close/>
                  <a:moveTo>
                    <a:pt x="3297464" y="381000"/>
                  </a:moveTo>
                  <a:cubicBezTo>
                    <a:pt x="3301320" y="381000"/>
                    <a:pt x="3305175" y="384790"/>
                    <a:pt x="3305175" y="392369"/>
                  </a:cubicBezTo>
                  <a:cubicBezTo>
                    <a:pt x="3305175" y="426474"/>
                    <a:pt x="3301320" y="456790"/>
                    <a:pt x="3297464" y="490896"/>
                  </a:cubicBezTo>
                  <a:cubicBezTo>
                    <a:pt x="3297464" y="494686"/>
                    <a:pt x="3293609" y="498475"/>
                    <a:pt x="3289754" y="498475"/>
                  </a:cubicBezTo>
                  <a:cubicBezTo>
                    <a:pt x="3289754" y="498475"/>
                    <a:pt x="3285898" y="498475"/>
                    <a:pt x="3285898" y="498475"/>
                  </a:cubicBezTo>
                  <a:cubicBezTo>
                    <a:pt x="3282043" y="498475"/>
                    <a:pt x="3278187" y="494686"/>
                    <a:pt x="3278187" y="490896"/>
                  </a:cubicBezTo>
                  <a:cubicBezTo>
                    <a:pt x="3282043" y="456790"/>
                    <a:pt x="3285898" y="422685"/>
                    <a:pt x="3285898" y="388579"/>
                  </a:cubicBezTo>
                  <a:cubicBezTo>
                    <a:pt x="3285898" y="384790"/>
                    <a:pt x="3289754" y="381000"/>
                    <a:pt x="3297464" y="381000"/>
                  </a:cubicBezTo>
                  <a:close/>
                  <a:moveTo>
                    <a:pt x="14741" y="257175"/>
                  </a:moveTo>
                  <a:cubicBezTo>
                    <a:pt x="18597" y="257175"/>
                    <a:pt x="22452" y="260913"/>
                    <a:pt x="26307" y="264652"/>
                  </a:cubicBezTo>
                  <a:cubicBezTo>
                    <a:pt x="26307" y="290820"/>
                    <a:pt x="30163" y="313250"/>
                    <a:pt x="30163" y="328203"/>
                  </a:cubicBezTo>
                  <a:cubicBezTo>
                    <a:pt x="30163" y="328203"/>
                    <a:pt x="30163" y="331942"/>
                    <a:pt x="30163" y="331942"/>
                  </a:cubicBezTo>
                  <a:cubicBezTo>
                    <a:pt x="30163" y="343157"/>
                    <a:pt x="30163" y="354372"/>
                    <a:pt x="30163" y="361848"/>
                  </a:cubicBezTo>
                  <a:cubicBezTo>
                    <a:pt x="30163" y="369325"/>
                    <a:pt x="26307" y="373063"/>
                    <a:pt x="22452" y="373063"/>
                  </a:cubicBezTo>
                  <a:cubicBezTo>
                    <a:pt x="14741" y="373063"/>
                    <a:pt x="10886" y="369325"/>
                    <a:pt x="10886" y="361848"/>
                  </a:cubicBezTo>
                  <a:cubicBezTo>
                    <a:pt x="10886" y="350633"/>
                    <a:pt x="10886" y="343157"/>
                    <a:pt x="10886" y="331942"/>
                  </a:cubicBezTo>
                  <a:cubicBezTo>
                    <a:pt x="10886" y="331942"/>
                    <a:pt x="10886" y="328203"/>
                    <a:pt x="10886" y="328203"/>
                  </a:cubicBezTo>
                  <a:cubicBezTo>
                    <a:pt x="10886" y="313250"/>
                    <a:pt x="10886" y="290820"/>
                    <a:pt x="7030" y="268390"/>
                  </a:cubicBezTo>
                  <a:cubicBezTo>
                    <a:pt x="3175" y="260913"/>
                    <a:pt x="7030" y="257175"/>
                    <a:pt x="14741" y="257175"/>
                  </a:cubicBezTo>
                  <a:close/>
                  <a:moveTo>
                    <a:pt x="3297238" y="222845"/>
                  </a:moveTo>
                  <a:cubicBezTo>
                    <a:pt x="3300942" y="219075"/>
                    <a:pt x="3304646" y="226616"/>
                    <a:pt x="3304646" y="230386"/>
                  </a:cubicBezTo>
                  <a:cubicBezTo>
                    <a:pt x="3308350" y="253008"/>
                    <a:pt x="3308350" y="275630"/>
                    <a:pt x="3308350" y="298252"/>
                  </a:cubicBezTo>
                  <a:cubicBezTo>
                    <a:pt x="3308350" y="309563"/>
                    <a:pt x="3308350" y="317103"/>
                    <a:pt x="3308350" y="328414"/>
                  </a:cubicBezTo>
                  <a:cubicBezTo>
                    <a:pt x="3308350" y="335955"/>
                    <a:pt x="3304646" y="339725"/>
                    <a:pt x="3297238" y="339725"/>
                  </a:cubicBezTo>
                  <a:cubicBezTo>
                    <a:pt x="3293534" y="339725"/>
                    <a:pt x="3289829" y="335955"/>
                    <a:pt x="3289829" y="328414"/>
                  </a:cubicBezTo>
                  <a:cubicBezTo>
                    <a:pt x="3289829" y="317103"/>
                    <a:pt x="3289829" y="309563"/>
                    <a:pt x="3289829" y="298252"/>
                  </a:cubicBezTo>
                  <a:cubicBezTo>
                    <a:pt x="3289829" y="275630"/>
                    <a:pt x="3289829" y="253008"/>
                    <a:pt x="3286125" y="230386"/>
                  </a:cubicBezTo>
                  <a:cubicBezTo>
                    <a:pt x="3286125" y="226616"/>
                    <a:pt x="3289829" y="222845"/>
                    <a:pt x="3297238" y="222845"/>
                  </a:cubicBezTo>
                  <a:close/>
                  <a:moveTo>
                    <a:pt x="18852" y="98054"/>
                  </a:moveTo>
                  <a:cubicBezTo>
                    <a:pt x="21680" y="97119"/>
                    <a:pt x="24507" y="97119"/>
                    <a:pt x="26392" y="98988"/>
                  </a:cubicBezTo>
                  <a:cubicBezTo>
                    <a:pt x="30163" y="102727"/>
                    <a:pt x="30163" y="106465"/>
                    <a:pt x="30163" y="113942"/>
                  </a:cubicBezTo>
                  <a:cubicBezTo>
                    <a:pt x="18852" y="125157"/>
                    <a:pt x="15081" y="147587"/>
                    <a:pt x="18852" y="173755"/>
                  </a:cubicBezTo>
                  <a:cubicBezTo>
                    <a:pt x="18852" y="184970"/>
                    <a:pt x="18852" y="192447"/>
                    <a:pt x="18852" y="203661"/>
                  </a:cubicBezTo>
                  <a:cubicBezTo>
                    <a:pt x="18852" y="207400"/>
                    <a:pt x="15081" y="211138"/>
                    <a:pt x="11311" y="211138"/>
                  </a:cubicBezTo>
                  <a:cubicBezTo>
                    <a:pt x="7541" y="211138"/>
                    <a:pt x="7541" y="211138"/>
                    <a:pt x="7541" y="211138"/>
                  </a:cubicBezTo>
                  <a:cubicBezTo>
                    <a:pt x="3770" y="211138"/>
                    <a:pt x="0" y="207400"/>
                    <a:pt x="0" y="203661"/>
                  </a:cubicBezTo>
                  <a:cubicBezTo>
                    <a:pt x="0" y="192447"/>
                    <a:pt x="0" y="184970"/>
                    <a:pt x="0" y="173755"/>
                  </a:cubicBezTo>
                  <a:cubicBezTo>
                    <a:pt x="0" y="147587"/>
                    <a:pt x="0" y="121418"/>
                    <a:pt x="11311" y="102727"/>
                  </a:cubicBezTo>
                  <a:cubicBezTo>
                    <a:pt x="13196" y="100858"/>
                    <a:pt x="16024" y="98988"/>
                    <a:pt x="18852" y="98054"/>
                  </a:cubicBezTo>
                  <a:close/>
                  <a:moveTo>
                    <a:pt x="3259666" y="65088"/>
                  </a:moveTo>
                  <a:cubicBezTo>
                    <a:pt x="3267075" y="65088"/>
                    <a:pt x="3270779" y="65088"/>
                    <a:pt x="3274483" y="72602"/>
                  </a:cubicBezTo>
                  <a:cubicBezTo>
                    <a:pt x="3285596" y="102659"/>
                    <a:pt x="3293004" y="132716"/>
                    <a:pt x="3300412" y="166530"/>
                  </a:cubicBezTo>
                  <a:cubicBezTo>
                    <a:pt x="3300412" y="174044"/>
                    <a:pt x="3296708" y="177801"/>
                    <a:pt x="3289300" y="177801"/>
                  </a:cubicBezTo>
                  <a:cubicBezTo>
                    <a:pt x="3285596" y="177801"/>
                    <a:pt x="3281891" y="174044"/>
                    <a:pt x="3281891" y="170287"/>
                  </a:cubicBezTo>
                  <a:cubicBezTo>
                    <a:pt x="3274483" y="136473"/>
                    <a:pt x="3267075" y="106416"/>
                    <a:pt x="3255962" y="76359"/>
                  </a:cubicBezTo>
                  <a:cubicBezTo>
                    <a:pt x="3255962" y="72602"/>
                    <a:pt x="3255962" y="68845"/>
                    <a:pt x="3259666" y="65088"/>
                  </a:cubicBezTo>
                  <a:close/>
                  <a:moveTo>
                    <a:pt x="168173" y="57150"/>
                  </a:moveTo>
                  <a:cubicBezTo>
                    <a:pt x="175650" y="57150"/>
                    <a:pt x="179388" y="60921"/>
                    <a:pt x="179388" y="64691"/>
                  </a:cubicBezTo>
                  <a:cubicBezTo>
                    <a:pt x="179388" y="72232"/>
                    <a:pt x="175650" y="76002"/>
                    <a:pt x="171911" y="76002"/>
                  </a:cubicBezTo>
                  <a:cubicBezTo>
                    <a:pt x="134528" y="76002"/>
                    <a:pt x="100883" y="79772"/>
                    <a:pt x="74715" y="87313"/>
                  </a:cubicBezTo>
                  <a:cubicBezTo>
                    <a:pt x="74715" y="87313"/>
                    <a:pt x="74715" y="87313"/>
                    <a:pt x="70977" y="87313"/>
                  </a:cubicBezTo>
                  <a:cubicBezTo>
                    <a:pt x="67238" y="87313"/>
                    <a:pt x="63500" y="83543"/>
                    <a:pt x="63500" y="79772"/>
                  </a:cubicBezTo>
                  <a:cubicBezTo>
                    <a:pt x="63500" y="76002"/>
                    <a:pt x="67238" y="68461"/>
                    <a:pt x="70977" y="68461"/>
                  </a:cubicBezTo>
                  <a:cubicBezTo>
                    <a:pt x="100883" y="60921"/>
                    <a:pt x="134528" y="60921"/>
                    <a:pt x="168173" y="57150"/>
                  </a:cubicBezTo>
                  <a:close/>
                  <a:moveTo>
                    <a:pt x="3116519" y="46038"/>
                  </a:moveTo>
                  <a:cubicBezTo>
                    <a:pt x="3146835" y="46038"/>
                    <a:pt x="3180941" y="49742"/>
                    <a:pt x="3215046" y="49742"/>
                  </a:cubicBezTo>
                  <a:cubicBezTo>
                    <a:pt x="3218836" y="49742"/>
                    <a:pt x="3222625" y="53446"/>
                    <a:pt x="3222625" y="57151"/>
                  </a:cubicBezTo>
                  <a:cubicBezTo>
                    <a:pt x="3222625" y="60855"/>
                    <a:pt x="3218836" y="68263"/>
                    <a:pt x="3215046" y="68263"/>
                  </a:cubicBezTo>
                  <a:cubicBezTo>
                    <a:pt x="3180941" y="68263"/>
                    <a:pt x="3146835" y="64559"/>
                    <a:pt x="3116519" y="64559"/>
                  </a:cubicBezTo>
                  <a:cubicBezTo>
                    <a:pt x="3108940" y="64559"/>
                    <a:pt x="3105150" y="60855"/>
                    <a:pt x="3105150" y="57151"/>
                  </a:cubicBezTo>
                  <a:cubicBezTo>
                    <a:pt x="3105150" y="49742"/>
                    <a:pt x="3108940" y="46038"/>
                    <a:pt x="3116519" y="46038"/>
                  </a:cubicBezTo>
                  <a:close/>
                  <a:moveTo>
                    <a:pt x="330001" y="46038"/>
                  </a:moveTo>
                  <a:cubicBezTo>
                    <a:pt x="333771" y="46038"/>
                    <a:pt x="337542" y="49742"/>
                    <a:pt x="337542" y="53447"/>
                  </a:cubicBezTo>
                  <a:cubicBezTo>
                    <a:pt x="341312" y="57151"/>
                    <a:pt x="337542" y="60855"/>
                    <a:pt x="330001" y="64559"/>
                  </a:cubicBezTo>
                  <a:cubicBezTo>
                    <a:pt x="318690" y="64559"/>
                    <a:pt x="307379" y="68263"/>
                    <a:pt x="296068" y="68263"/>
                  </a:cubicBezTo>
                  <a:cubicBezTo>
                    <a:pt x="280987" y="71968"/>
                    <a:pt x="258365" y="75672"/>
                    <a:pt x="231973" y="75672"/>
                  </a:cubicBezTo>
                  <a:cubicBezTo>
                    <a:pt x="228202" y="79376"/>
                    <a:pt x="224432" y="75672"/>
                    <a:pt x="224432" y="68263"/>
                  </a:cubicBezTo>
                  <a:cubicBezTo>
                    <a:pt x="220662" y="64559"/>
                    <a:pt x="224432" y="60855"/>
                    <a:pt x="231973" y="60855"/>
                  </a:cubicBezTo>
                  <a:cubicBezTo>
                    <a:pt x="258365" y="57151"/>
                    <a:pt x="280987" y="53447"/>
                    <a:pt x="296068" y="49742"/>
                  </a:cubicBezTo>
                  <a:cubicBezTo>
                    <a:pt x="307379" y="49742"/>
                    <a:pt x="318690" y="46038"/>
                    <a:pt x="330001" y="46038"/>
                  </a:cubicBezTo>
                  <a:close/>
                  <a:moveTo>
                    <a:pt x="3058268" y="38166"/>
                  </a:moveTo>
                  <a:cubicBezTo>
                    <a:pt x="3060137" y="39555"/>
                    <a:pt x="3062006" y="42334"/>
                    <a:pt x="3063875" y="46038"/>
                  </a:cubicBezTo>
                  <a:cubicBezTo>
                    <a:pt x="3063875" y="49742"/>
                    <a:pt x="3060137" y="53446"/>
                    <a:pt x="3056399" y="53446"/>
                  </a:cubicBezTo>
                  <a:cubicBezTo>
                    <a:pt x="3056399" y="53446"/>
                    <a:pt x="3056399" y="53446"/>
                    <a:pt x="3052660" y="53446"/>
                  </a:cubicBezTo>
                  <a:cubicBezTo>
                    <a:pt x="3022754" y="60855"/>
                    <a:pt x="2989109" y="64559"/>
                    <a:pt x="2955464" y="68263"/>
                  </a:cubicBezTo>
                  <a:cubicBezTo>
                    <a:pt x="2951726" y="68263"/>
                    <a:pt x="2947987" y="64559"/>
                    <a:pt x="2947987" y="60855"/>
                  </a:cubicBezTo>
                  <a:cubicBezTo>
                    <a:pt x="2947987" y="53446"/>
                    <a:pt x="2947987" y="49742"/>
                    <a:pt x="2955464" y="49742"/>
                  </a:cubicBezTo>
                  <a:cubicBezTo>
                    <a:pt x="2989109" y="46038"/>
                    <a:pt x="3019015" y="42334"/>
                    <a:pt x="3052660" y="38629"/>
                  </a:cubicBezTo>
                  <a:cubicBezTo>
                    <a:pt x="3054529" y="36777"/>
                    <a:pt x="3056399" y="36777"/>
                    <a:pt x="3058268" y="38166"/>
                  </a:cubicBezTo>
                  <a:close/>
                  <a:moveTo>
                    <a:pt x="2797277" y="34925"/>
                  </a:moveTo>
                  <a:cubicBezTo>
                    <a:pt x="2827184" y="34925"/>
                    <a:pt x="2860829" y="34925"/>
                    <a:pt x="2894474" y="38629"/>
                  </a:cubicBezTo>
                  <a:cubicBezTo>
                    <a:pt x="2898212" y="38629"/>
                    <a:pt x="2901950" y="42333"/>
                    <a:pt x="2901950" y="46038"/>
                  </a:cubicBezTo>
                  <a:cubicBezTo>
                    <a:pt x="2901950" y="53446"/>
                    <a:pt x="2898212" y="57150"/>
                    <a:pt x="2894474" y="57150"/>
                  </a:cubicBezTo>
                  <a:cubicBezTo>
                    <a:pt x="2860829" y="53446"/>
                    <a:pt x="2827184" y="53446"/>
                    <a:pt x="2793539" y="49742"/>
                  </a:cubicBezTo>
                  <a:cubicBezTo>
                    <a:pt x="2789801" y="49742"/>
                    <a:pt x="2786062" y="46038"/>
                    <a:pt x="2786062" y="42333"/>
                  </a:cubicBezTo>
                  <a:cubicBezTo>
                    <a:pt x="2786062" y="38629"/>
                    <a:pt x="2789801" y="34925"/>
                    <a:pt x="2797277" y="34925"/>
                  </a:cubicBezTo>
                  <a:close/>
                  <a:moveTo>
                    <a:pt x="393955" y="34925"/>
                  </a:moveTo>
                  <a:cubicBezTo>
                    <a:pt x="428061" y="38629"/>
                    <a:pt x="458377" y="42334"/>
                    <a:pt x="492483" y="49742"/>
                  </a:cubicBezTo>
                  <a:cubicBezTo>
                    <a:pt x="496272" y="49742"/>
                    <a:pt x="500062" y="53446"/>
                    <a:pt x="500062" y="57150"/>
                  </a:cubicBezTo>
                  <a:cubicBezTo>
                    <a:pt x="500062" y="64559"/>
                    <a:pt x="496272" y="68263"/>
                    <a:pt x="488693" y="64559"/>
                  </a:cubicBezTo>
                  <a:cubicBezTo>
                    <a:pt x="458377" y="60855"/>
                    <a:pt x="424272" y="57150"/>
                    <a:pt x="390166" y="53446"/>
                  </a:cubicBezTo>
                  <a:cubicBezTo>
                    <a:pt x="386376" y="53446"/>
                    <a:pt x="382587" y="46038"/>
                    <a:pt x="382587" y="42334"/>
                  </a:cubicBezTo>
                  <a:cubicBezTo>
                    <a:pt x="382587" y="38629"/>
                    <a:pt x="390166" y="34925"/>
                    <a:pt x="393955" y="34925"/>
                  </a:cubicBezTo>
                  <a:close/>
                  <a:moveTo>
                    <a:pt x="2474452" y="23813"/>
                  </a:moveTo>
                  <a:cubicBezTo>
                    <a:pt x="2508097" y="23813"/>
                    <a:pt x="2541742" y="23813"/>
                    <a:pt x="2575387" y="23813"/>
                  </a:cubicBezTo>
                  <a:cubicBezTo>
                    <a:pt x="2579125" y="23813"/>
                    <a:pt x="2582863" y="27623"/>
                    <a:pt x="2582863" y="35243"/>
                  </a:cubicBezTo>
                  <a:cubicBezTo>
                    <a:pt x="2582863" y="39053"/>
                    <a:pt x="2579125" y="42863"/>
                    <a:pt x="2575387" y="42863"/>
                  </a:cubicBezTo>
                  <a:cubicBezTo>
                    <a:pt x="2571648" y="42863"/>
                    <a:pt x="2571648" y="42863"/>
                    <a:pt x="2571648" y="42863"/>
                  </a:cubicBezTo>
                  <a:cubicBezTo>
                    <a:pt x="2541742" y="42863"/>
                    <a:pt x="2508097" y="42863"/>
                    <a:pt x="2474452" y="42863"/>
                  </a:cubicBezTo>
                  <a:cubicBezTo>
                    <a:pt x="2470714" y="42863"/>
                    <a:pt x="2466975" y="39053"/>
                    <a:pt x="2466975" y="31433"/>
                  </a:cubicBezTo>
                  <a:cubicBezTo>
                    <a:pt x="2466975" y="27623"/>
                    <a:pt x="2470714" y="23813"/>
                    <a:pt x="2474452" y="23813"/>
                  </a:cubicBezTo>
                  <a:close/>
                  <a:moveTo>
                    <a:pt x="796811" y="22906"/>
                  </a:moveTo>
                  <a:cubicBezTo>
                    <a:pt x="804295" y="19050"/>
                    <a:pt x="808037" y="26761"/>
                    <a:pt x="808037" y="30616"/>
                  </a:cubicBezTo>
                  <a:cubicBezTo>
                    <a:pt x="808037" y="34472"/>
                    <a:pt x="804295" y="38327"/>
                    <a:pt x="800553" y="38327"/>
                  </a:cubicBezTo>
                  <a:cubicBezTo>
                    <a:pt x="770617" y="42183"/>
                    <a:pt x="740682" y="42183"/>
                    <a:pt x="710746" y="46038"/>
                  </a:cubicBezTo>
                  <a:cubicBezTo>
                    <a:pt x="707004" y="46038"/>
                    <a:pt x="703262" y="42183"/>
                    <a:pt x="703262" y="34472"/>
                  </a:cubicBezTo>
                  <a:cubicBezTo>
                    <a:pt x="703262" y="30616"/>
                    <a:pt x="707004" y="26761"/>
                    <a:pt x="710746" y="26761"/>
                  </a:cubicBezTo>
                  <a:cubicBezTo>
                    <a:pt x="740682" y="22906"/>
                    <a:pt x="770617" y="22906"/>
                    <a:pt x="796811" y="22906"/>
                  </a:cubicBezTo>
                  <a:close/>
                  <a:moveTo>
                    <a:pt x="655355" y="22333"/>
                  </a:moveTo>
                  <a:cubicBezTo>
                    <a:pt x="657250" y="23740"/>
                    <a:pt x="658197" y="26555"/>
                    <a:pt x="658197" y="30307"/>
                  </a:cubicBezTo>
                  <a:cubicBezTo>
                    <a:pt x="661987" y="34059"/>
                    <a:pt x="658197" y="37811"/>
                    <a:pt x="650618" y="37811"/>
                  </a:cubicBezTo>
                  <a:cubicBezTo>
                    <a:pt x="620302" y="45316"/>
                    <a:pt x="586197" y="52821"/>
                    <a:pt x="555880" y="60325"/>
                  </a:cubicBezTo>
                  <a:cubicBezTo>
                    <a:pt x="548301" y="60325"/>
                    <a:pt x="544512" y="56573"/>
                    <a:pt x="544512" y="52821"/>
                  </a:cubicBezTo>
                  <a:cubicBezTo>
                    <a:pt x="544512" y="49068"/>
                    <a:pt x="544512" y="41564"/>
                    <a:pt x="552091" y="41564"/>
                  </a:cubicBezTo>
                  <a:cubicBezTo>
                    <a:pt x="582407" y="34059"/>
                    <a:pt x="616513" y="26555"/>
                    <a:pt x="646829" y="22802"/>
                  </a:cubicBezTo>
                  <a:cubicBezTo>
                    <a:pt x="650618" y="20926"/>
                    <a:pt x="653461" y="20926"/>
                    <a:pt x="655355" y="22333"/>
                  </a:cubicBezTo>
                  <a:close/>
                  <a:moveTo>
                    <a:pt x="2639218" y="19050"/>
                  </a:moveTo>
                  <a:cubicBezTo>
                    <a:pt x="2650529" y="22860"/>
                    <a:pt x="2661840" y="22860"/>
                    <a:pt x="2676922" y="26670"/>
                  </a:cubicBezTo>
                  <a:cubicBezTo>
                    <a:pt x="2695773" y="30480"/>
                    <a:pt x="2714625" y="34290"/>
                    <a:pt x="2733476" y="38100"/>
                  </a:cubicBezTo>
                  <a:cubicBezTo>
                    <a:pt x="2741017" y="38100"/>
                    <a:pt x="2744787" y="41910"/>
                    <a:pt x="2741017" y="45720"/>
                  </a:cubicBezTo>
                  <a:cubicBezTo>
                    <a:pt x="2741017" y="53340"/>
                    <a:pt x="2737247" y="57150"/>
                    <a:pt x="2733476" y="53340"/>
                  </a:cubicBezTo>
                  <a:cubicBezTo>
                    <a:pt x="2733476" y="53340"/>
                    <a:pt x="2729706" y="53340"/>
                    <a:pt x="2729706" y="53340"/>
                  </a:cubicBezTo>
                  <a:cubicBezTo>
                    <a:pt x="2710854" y="49530"/>
                    <a:pt x="2692003" y="49530"/>
                    <a:pt x="2673151" y="45720"/>
                  </a:cubicBezTo>
                  <a:cubicBezTo>
                    <a:pt x="2658070" y="41910"/>
                    <a:pt x="2646759" y="38100"/>
                    <a:pt x="2635448" y="38100"/>
                  </a:cubicBezTo>
                  <a:cubicBezTo>
                    <a:pt x="2627908" y="38100"/>
                    <a:pt x="2624137" y="30480"/>
                    <a:pt x="2627908" y="26670"/>
                  </a:cubicBezTo>
                  <a:cubicBezTo>
                    <a:pt x="2627908" y="22860"/>
                    <a:pt x="2631678" y="19050"/>
                    <a:pt x="2639218" y="19050"/>
                  </a:cubicBezTo>
                  <a:close/>
                  <a:moveTo>
                    <a:pt x="2153826" y="19050"/>
                  </a:moveTo>
                  <a:cubicBezTo>
                    <a:pt x="2180167" y="19050"/>
                    <a:pt x="2210271" y="19050"/>
                    <a:pt x="2236611" y="19050"/>
                  </a:cubicBezTo>
                  <a:cubicBezTo>
                    <a:pt x="2244137" y="19050"/>
                    <a:pt x="2247900" y="22860"/>
                    <a:pt x="2247900" y="30480"/>
                  </a:cubicBezTo>
                  <a:cubicBezTo>
                    <a:pt x="2244137" y="34290"/>
                    <a:pt x="2244137" y="38100"/>
                    <a:pt x="2236611" y="38100"/>
                  </a:cubicBezTo>
                  <a:cubicBezTo>
                    <a:pt x="2210271" y="38100"/>
                    <a:pt x="2180167" y="38100"/>
                    <a:pt x="2153826" y="38100"/>
                  </a:cubicBezTo>
                  <a:cubicBezTo>
                    <a:pt x="2146300" y="38100"/>
                    <a:pt x="2146300" y="34290"/>
                    <a:pt x="2146300" y="26670"/>
                  </a:cubicBezTo>
                  <a:cubicBezTo>
                    <a:pt x="2146300" y="22860"/>
                    <a:pt x="2150063" y="19050"/>
                    <a:pt x="2153826" y="19050"/>
                  </a:cubicBezTo>
                  <a:close/>
                  <a:moveTo>
                    <a:pt x="2316265" y="15875"/>
                  </a:moveTo>
                  <a:cubicBezTo>
                    <a:pt x="2349910" y="19646"/>
                    <a:pt x="2379817" y="23416"/>
                    <a:pt x="2413462" y="27186"/>
                  </a:cubicBezTo>
                  <a:cubicBezTo>
                    <a:pt x="2417200" y="27186"/>
                    <a:pt x="2420938" y="34727"/>
                    <a:pt x="2420938" y="38497"/>
                  </a:cubicBezTo>
                  <a:cubicBezTo>
                    <a:pt x="2420938" y="42268"/>
                    <a:pt x="2417200" y="46038"/>
                    <a:pt x="2413462" y="46038"/>
                  </a:cubicBezTo>
                  <a:cubicBezTo>
                    <a:pt x="2379817" y="42268"/>
                    <a:pt x="2346172" y="38497"/>
                    <a:pt x="2312527" y="34727"/>
                  </a:cubicBezTo>
                  <a:cubicBezTo>
                    <a:pt x="2308789" y="34727"/>
                    <a:pt x="2305050" y="27186"/>
                    <a:pt x="2305050" y="23416"/>
                  </a:cubicBezTo>
                  <a:cubicBezTo>
                    <a:pt x="2305050" y="19646"/>
                    <a:pt x="2312527" y="15875"/>
                    <a:pt x="2316265" y="15875"/>
                  </a:cubicBezTo>
                  <a:close/>
                  <a:moveTo>
                    <a:pt x="1995744" y="12700"/>
                  </a:moveTo>
                  <a:cubicBezTo>
                    <a:pt x="2018481" y="16404"/>
                    <a:pt x="2041218" y="16404"/>
                    <a:pt x="2067745" y="16404"/>
                  </a:cubicBezTo>
                  <a:cubicBezTo>
                    <a:pt x="2075324" y="16404"/>
                    <a:pt x="2082903" y="16404"/>
                    <a:pt x="2094271" y="16404"/>
                  </a:cubicBezTo>
                  <a:cubicBezTo>
                    <a:pt x="2098061" y="16404"/>
                    <a:pt x="2101850" y="23813"/>
                    <a:pt x="2101850" y="27517"/>
                  </a:cubicBezTo>
                  <a:cubicBezTo>
                    <a:pt x="2101850" y="31221"/>
                    <a:pt x="2098061" y="34925"/>
                    <a:pt x="2094271" y="34925"/>
                  </a:cubicBezTo>
                  <a:cubicBezTo>
                    <a:pt x="2082903" y="34925"/>
                    <a:pt x="2075324" y="34925"/>
                    <a:pt x="2063955" y="34925"/>
                  </a:cubicBezTo>
                  <a:cubicBezTo>
                    <a:pt x="2041218" y="34925"/>
                    <a:pt x="2018481" y="34925"/>
                    <a:pt x="1991954" y="31221"/>
                  </a:cubicBezTo>
                  <a:cubicBezTo>
                    <a:pt x="1988165" y="31221"/>
                    <a:pt x="1984375" y="27517"/>
                    <a:pt x="1984375" y="23813"/>
                  </a:cubicBezTo>
                  <a:cubicBezTo>
                    <a:pt x="1984375" y="16404"/>
                    <a:pt x="1988165" y="12700"/>
                    <a:pt x="1995744" y="12700"/>
                  </a:cubicBezTo>
                  <a:close/>
                  <a:moveTo>
                    <a:pt x="874968" y="7938"/>
                  </a:moveTo>
                  <a:cubicBezTo>
                    <a:pt x="890126" y="11819"/>
                    <a:pt x="905285" y="15699"/>
                    <a:pt x="920443" y="15699"/>
                  </a:cubicBezTo>
                  <a:cubicBezTo>
                    <a:pt x="935601" y="19580"/>
                    <a:pt x="954548" y="19580"/>
                    <a:pt x="973496" y="23460"/>
                  </a:cubicBezTo>
                  <a:cubicBezTo>
                    <a:pt x="977285" y="23460"/>
                    <a:pt x="981075" y="31221"/>
                    <a:pt x="981075" y="35102"/>
                  </a:cubicBezTo>
                  <a:cubicBezTo>
                    <a:pt x="981075" y="38983"/>
                    <a:pt x="973496" y="42863"/>
                    <a:pt x="969706" y="42863"/>
                  </a:cubicBezTo>
                  <a:cubicBezTo>
                    <a:pt x="950759" y="38983"/>
                    <a:pt x="935601" y="38983"/>
                    <a:pt x="916653" y="35102"/>
                  </a:cubicBezTo>
                  <a:cubicBezTo>
                    <a:pt x="901495" y="31221"/>
                    <a:pt x="886337" y="31221"/>
                    <a:pt x="871179" y="27341"/>
                  </a:cubicBezTo>
                  <a:cubicBezTo>
                    <a:pt x="867389" y="27341"/>
                    <a:pt x="863600" y="23460"/>
                    <a:pt x="863600" y="15699"/>
                  </a:cubicBezTo>
                  <a:cubicBezTo>
                    <a:pt x="863600" y="11819"/>
                    <a:pt x="867389" y="7938"/>
                    <a:pt x="874968" y="7938"/>
                  </a:cubicBezTo>
                  <a:close/>
                  <a:moveTo>
                    <a:pt x="1835199" y="4763"/>
                  </a:moveTo>
                  <a:cubicBezTo>
                    <a:pt x="1868686" y="8534"/>
                    <a:pt x="1902172" y="12304"/>
                    <a:pt x="1931938" y="16074"/>
                  </a:cubicBezTo>
                  <a:cubicBezTo>
                    <a:pt x="1939380" y="16074"/>
                    <a:pt x="1943100" y="19845"/>
                    <a:pt x="1939380" y="27385"/>
                  </a:cubicBezTo>
                  <a:cubicBezTo>
                    <a:pt x="1939380" y="31156"/>
                    <a:pt x="1935659" y="34926"/>
                    <a:pt x="1931938" y="34926"/>
                  </a:cubicBezTo>
                  <a:cubicBezTo>
                    <a:pt x="1898452" y="31156"/>
                    <a:pt x="1864965" y="27385"/>
                    <a:pt x="1835199" y="23615"/>
                  </a:cubicBezTo>
                  <a:cubicBezTo>
                    <a:pt x="1827758" y="23615"/>
                    <a:pt x="1824037" y="19845"/>
                    <a:pt x="1824037" y="12304"/>
                  </a:cubicBezTo>
                  <a:cubicBezTo>
                    <a:pt x="1827758" y="8534"/>
                    <a:pt x="1831479" y="4763"/>
                    <a:pt x="1835199" y="4763"/>
                  </a:cubicBezTo>
                  <a:close/>
                  <a:moveTo>
                    <a:pt x="1273664" y="4763"/>
                  </a:moveTo>
                  <a:cubicBezTo>
                    <a:pt x="1277388" y="4763"/>
                    <a:pt x="1281113" y="8467"/>
                    <a:pt x="1281113" y="15876"/>
                  </a:cubicBezTo>
                  <a:cubicBezTo>
                    <a:pt x="1281113" y="19580"/>
                    <a:pt x="1277388" y="23284"/>
                    <a:pt x="1273664" y="23284"/>
                  </a:cubicBezTo>
                  <a:cubicBezTo>
                    <a:pt x="1247592" y="23284"/>
                    <a:pt x="1217796" y="26988"/>
                    <a:pt x="1191724" y="26988"/>
                  </a:cubicBezTo>
                  <a:cubicBezTo>
                    <a:pt x="1187999" y="26988"/>
                    <a:pt x="1184275" y="23284"/>
                    <a:pt x="1184275" y="15876"/>
                  </a:cubicBezTo>
                  <a:cubicBezTo>
                    <a:pt x="1184275" y="12171"/>
                    <a:pt x="1187999" y="8467"/>
                    <a:pt x="1191724" y="8467"/>
                  </a:cubicBezTo>
                  <a:cubicBezTo>
                    <a:pt x="1217796" y="8467"/>
                    <a:pt x="1247592" y="4763"/>
                    <a:pt x="1273664" y="4763"/>
                  </a:cubicBezTo>
                  <a:close/>
                  <a:moveTo>
                    <a:pt x="1130761" y="4763"/>
                  </a:moveTo>
                  <a:cubicBezTo>
                    <a:pt x="1134500" y="4763"/>
                    <a:pt x="1138238" y="8534"/>
                    <a:pt x="1138238" y="12304"/>
                  </a:cubicBezTo>
                  <a:cubicBezTo>
                    <a:pt x="1138238" y="16074"/>
                    <a:pt x="1138238" y="23615"/>
                    <a:pt x="1130761" y="23615"/>
                  </a:cubicBezTo>
                  <a:cubicBezTo>
                    <a:pt x="1100855" y="27385"/>
                    <a:pt x="1067210" y="31156"/>
                    <a:pt x="1033565" y="34926"/>
                  </a:cubicBezTo>
                  <a:cubicBezTo>
                    <a:pt x="1029827" y="34926"/>
                    <a:pt x="1026088" y="31156"/>
                    <a:pt x="1022350" y="27385"/>
                  </a:cubicBezTo>
                  <a:cubicBezTo>
                    <a:pt x="1022350" y="23615"/>
                    <a:pt x="1026088" y="19845"/>
                    <a:pt x="1033565" y="16074"/>
                  </a:cubicBezTo>
                  <a:cubicBezTo>
                    <a:pt x="1063471" y="12304"/>
                    <a:pt x="1097116" y="8534"/>
                    <a:pt x="1130761" y="4763"/>
                  </a:cubicBezTo>
                  <a:close/>
                  <a:moveTo>
                    <a:pt x="1769960" y="0"/>
                  </a:moveTo>
                  <a:cubicBezTo>
                    <a:pt x="1777437" y="0"/>
                    <a:pt x="1781175" y="3771"/>
                    <a:pt x="1781175" y="11311"/>
                  </a:cubicBezTo>
                  <a:cubicBezTo>
                    <a:pt x="1781175" y="15082"/>
                    <a:pt x="1777437" y="18852"/>
                    <a:pt x="1773699" y="18852"/>
                  </a:cubicBezTo>
                  <a:cubicBezTo>
                    <a:pt x="1740054" y="22622"/>
                    <a:pt x="1706409" y="26393"/>
                    <a:pt x="1676502" y="30163"/>
                  </a:cubicBezTo>
                  <a:cubicBezTo>
                    <a:pt x="1669026" y="30163"/>
                    <a:pt x="1665287" y="26393"/>
                    <a:pt x="1665287" y="18852"/>
                  </a:cubicBezTo>
                  <a:cubicBezTo>
                    <a:pt x="1665287" y="15082"/>
                    <a:pt x="1669026" y="11311"/>
                    <a:pt x="1672764" y="11311"/>
                  </a:cubicBezTo>
                  <a:cubicBezTo>
                    <a:pt x="1706409" y="7541"/>
                    <a:pt x="1736315" y="3771"/>
                    <a:pt x="1769960" y="0"/>
                  </a:cubicBezTo>
                  <a:close/>
                  <a:moveTo>
                    <a:pt x="1514731" y="0"/>
                  </a:moveTo>
                  <a:cubicBezTo>
                    <a:pt x="1548836" y="3856"/>
                    <a:pt x="1579153" y="3856"/>
                    <a:pt x="1613258" y="7711"/>
                  </a:cubicBezTo>
                  <a:cubicBezTo>
                    <a:pt x="1617048" y="7711"/>
                    <a:pt x="1620837" y="11566"/>
                    <a:pt x="1620837" y="19277"/>
                  </a:cubicBezTo>
                  <a:cubicBezTo>
                    <a:pt x="1620837" y="23133"/>
                    <a:pt x="1617048" y="26988"/>
                    <a:pt x="1613258" y="26988"/>
                  </a:cubicBezTo>
                  <a:cubicBezTo>
                    <a:pt x="1579153" y="23133"/>
                    <a:pt x="1545047" y="23133"/>
                    <a:pt x="1510941" y="19277"/>
                  </a:cubicBezTo>
                  <a:cubicBezTo>
                    <a:pt x="1507152" y="19277"/>
                    <a:pt x="1503362" y="15422"/>
                    <a:pt x="1503362" y="7711"/>
                  </a:cubicBezTo>
                  <a:cubicBezTo>
                    <a:pt x="1503362" y="3856"/>
                    <a:pt x="1507152" y="0"/>
                    <a:pt x="1514731" y="0"/>
                  </a:cubicBezTo>
                  <a:close/>
                  <a:moveTo>
                    <a:pt x="1352794" y="0"/>
                  </a:moveTo>
                  <a:cubicBezTo>
                    <a:pt x="1379293" y="3969"/>
                    <a:pt x="1405792" y="3969"/>
                    <a:pt x="1432291" y="3969"/>
                  </a:cubicBezTo>
                  <a:cubicBezTo>
                    <a:pt x="1436076" y="3969"/>
                    <a:pt x="1439862" y="11907"/>
                    <a:pt x="1436076" y="15875"/>
                  </a:cubicBezTo>
                  <a:cubicBezTo>
                    <a:pt x="1436076" y="19844"/>
                    <a:pt x="1432291" y="23813"/>
                    <a:pt x="1428505" y="23813"/>
                  </a:cubicBezTo>
                  <a:cubicBezTo>
                    <a:pt x="1402006" y="23813"/>
                    <a:pt x="1375507" y="23813"/>
                    <a:pt x="1349008" y="19844"/>
                  </a:cubicBezTo>
                  <a:cubicBezTo>
                    <a:pt x="1345222" y="19844"/>
                    <a:pt x="1341437" y="15875"/>
                    <a:pt x="1345222" y="11907"/>
                  </a:cubicBezTo>
                  <a:cubicBezTo>
                    <a:pt x="1345222" y="7938"/>
                    <a:pt x="1349008" y="0"/>
                    <a:pt x="135279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/>
            <a:lstStyle/>
            <a:p>
              <a:pPr defTabSz="457189">
                <a:defRPr/>
              </a:pPr>
              <a:endParaRPr lang="zh-CN" altLang="en-US" sz="2400">
                <a:solidFill>
                  <a:srgbClr val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4" y="4809166"/>
            <a:ext cx="1475419" cy="2070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EF2BA8-2881-4F73-9903-3325184F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07" y="1544866"/>
            <a:ext cx="3574187" cy="35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0128F56A-682B-4074-A86E-3A2F480476C9}"/>
              </a:ext>
            </a:extLst>
          </p:cNvPr>
          <p:cNvSpPr/>
          <p:nvPr/>
        </p:nvSpPr>
        <p:spPr>
          <a:xfrm>
            <a:off x="634355" y="2408201"/>
            <a:ext cx="1849287" cy="1810760"/>
          </a:xfrm>
          <a:prstGeom prst="flowChartConnector">
            <a:avLst/>
          </a:prstGeom>
          <a:solidFill>
            <a:srgbClr val="2C1E73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lang="vi-VN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3A8C3B42-0BEA-4F26-9453-AAC920799EBF}"/>
              </a:ext>
            </a:extLst>
          </p:cNvPr>
          <p:cNvSpPr/>
          <p:nvPr/>
        </p:nvSpPr>
        <p:spPr>
          <a:xfrm>
            <a:off x="2722639" y="2559900"/>
            <a:ext cx="331248" cy="328533"/>
          </a:xfrm>
          <a:prstGeom prst="flowChartConnector">
            <a:avLst/>
          </a:prstGeom>
          <a:solidFill>
            <a:srgbClr val="FF37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 dirty="0">
              <a:solidFill>
                <a:prstClr val="whit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CA8BB5-1BA4-4FE3-B482-F627AD6C29F0}"/>
              </a:ext>
            </a:extLst>
          </p:cNvPr>
          <p:cNvGrpSpPr>
            <a:grpSpLocks/>
          </p:cNvGrpSpPr>
          <p:nvPr/>
        </p:nvGrpSpPr>
        <p:grpSpPr bwMode="auto">
          <a:xfrm>
            <a:off x="3903160" y="428147"/>
            <a:ext cx="7976711" cy="1012831"/>
            <a:chOff x="5867272" y="152002"/>
            <a:chExt cx="6539502" cy="169545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B214D10-9837-4348-8EC3-E046C0AA1040}"/>
                </a:ext>
              </a:extLst>
            </p:cNvPr>
            <p:cNvSpPr/>
            <p:nvPr/>
          </p:nvSpPr>
          <p:spPr>
            <a:xfrm>
              <a:off x="5867272" y="152002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E36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endParaRPr lang="vi-VN" sz="2399">
                <a:solidFill>
                  <a:prstClr val="white"/>
                </a:solidFill>
              </a:endParaRP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52109BFE-2A4B-4910-85AC-BAF5C0AE8676}"/>
                </a:ext>
              </a:extLst>
            </p:cNvPr>
            <p:cNvSpPr/>
            <p:nvPr/>
          </p:nvSpPr>
          <p:spPr>
            <a:xfrm>
              <a:off x="5888807" y="532857"/>
              <a:ext cx="341235" cy="720527"/>
            </a:xfrm>
            <a:prstGeom prst="flowChartConnector">
              <a:avLst/>
            </a:prstGeom>
            <a:solidFill>
              <a:srgbClr val="FE36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r>
                <a:rPr lang="en-US" sz="2667" dirty="0">
                  <a:solidFill>
                    <a:prstClr val="white"/>
                  </a:solidFill>
                </a:rPr>
                <a:t>a</a:t>
              </a:r>
              <a:endParaRPr lang="vi-VN" sz="2667" dirty="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8E48035-1026-4558-9902-0BA018DB3737}"/>
              </a:ext>
            </a:extLst>
          </p:cNvPr>
          <p:cNvSpPr txBox="1"/>
          <p:nvPr/>
        </p:nvSpPr>
        <p:spPr>
          <a:xfrm>
            <a:off x="4311993" y="634873"/>
            <a:ext cx="7131472" cy="97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Nêu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cách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hiểu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về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học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. </a:t>
            </a:r>
          </a:p>
          <a:p>
            <a:pPr algn="just"/>
            <a:endParaRPr lang="en-US" altLang="ko-KR" sz="2533" b="1" dirty="0">
              <a:solidFill>
                <a:srgbClr val="7030A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0CC829F-75AE-4F34-9E32-F2E30D801212}"/>
              </a:ext>
            </a:extLst>
          </p:cNvPr>
          <p:cNvSpPr/>
          <p:nvPr/>
        </p:nvSpPr>
        <p:spPr>
          <a:xfrm>
            <a:off x="2839753" y="3052897"/>
            <a:ext cx="331248" cy="331248"/>
          </a:xfrm>
          <a:prstGeom prst="flowChartConnector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>
              <a:solidFill>
                <a:prstClr val="white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446DA1-CBE5-46A9-A080-C88CB4BB0F27}"/>
              </a:ext>
            </a:extLst>
          </p:cNvPr>
          <p:cNvCxnSpPr>
            <a:cxnSpLocks/>
            <a:stCxn id="22" idx="6"/>
          </p:cNvCxnSpPr>
          <p:nvPr/>
        </p:nvCxnSpPr>
        <p:spPr>
          <a:xfrm flipV="1">
            <a:off x="3171001" y="2606465"/>
            <a:ext cx="687774" cy="6120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604FE5-88B8-498E-83D5-F5F2AE71CA07}"/>
              </a:ext>
            </a:extLst>
          </p:cNvPr>
          <p:cNvGrpSpPr>
            <a:grpSpLocks/>
          </p:cNvGrpSpPr>
          <p:nvPr/>
        </p:nvGrpSpPr>
        <p:grpSpPr bwMode="auto">
          <a:xfrm>
            <a:off x="3891933" y="1876046"/>
            <a:ext cx="8014576" cy="1116940"/>
            <a:chOff x="5862048" y="676275"/>
            <a:chExt cx="6539502" cy="169545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38C1F01-8E91-4727-8FC6-B22521A6F29D}"/>
                </a:ext>
              </a:extLst>
            </p:cNvPr>
            <p:cNvSpPr/>
            <p:nvPr/>
          </p:nvSpPr>
          <p:spPr>
            <a:xfrm>
              <a:off x="5862048" y="676275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F9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endParaRPr lang="vi-VN" sz="2399" dirty="0">
                <a:solidFill>
                  <a:prstClr val="white"/>
                </a:solidFill>
              </a:endParaRPr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01E1B4C9-ECF2-4153-8B0C-E93A9864E91D}"/>
                </a:ext>
              </a:extLst>
            </p:cNvPr>
            <p:cNvSpPr/>
            <p:nvPr/>
          </p:nvSpPr>
          <p:spPr>
            <a:xfrm>
              <a:off x="5872418" y="1176509"/>
              <a:ext cx="430790" cy="712946"/>
            </a:xfrm>
            <a:prstGeom prst="flowChartConnector">
              <a:avLst/>
            </a:prstGeom>
            <a:solidFill>
              <a:srgbClr val="FF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r>
                <a:rPr lang="en-US" sz="2667" dirty="0">
                  <a:solidFill>
                    <a:prstClr val="white"/>
                  </a:solidFill>
                </a:rPr>
                <a:t>b</a:t>
              </a:r>
              <a:endParaRPr lang="vi-VN" sz="2667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58D91F5-7B13-4AD7-875D-EA57F47D573A}"/>
              </a:ext>
            </a:extLst>
          </p:cNvPr>
          <p:cNvSpPr txBox="1"/>
          <p:nvPr/>
        </p:nvSpPr>
        <p:spPr>
          <a:xfrm>
            <a:off x="4395951" y="2260741"/>
            <a:ext cx="7006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Trình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bày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lợi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ích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của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học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F7C2FB53-DA27-4A66-9A3F-05867BB0634C}"/>
              </a:ext>
            </a:extLst>
          </p:cNvPr>
          <p:cNvSpPr/>
          <p:nvPr/>
        </p:nvSpPr>
        <p:spPr>
          <a:xfrm>
            <a:off x="2793959" y="3520330"/>
            <a:ext cx="328532" cy="331248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>
              <a:solidFill>
                <a:prstClr val="white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78EA15F-84C5-4919-886E-F0BE663B7CE5}"/>
              </a:ext>
            </a:extLst>
          </p:cNvPr>
          <p:cNvSpPr/>
          <p:nvPr/>
        </p:nvSpPr>
        <p:spPr bwMode="auto">
          <a:xfrm>
            <a:off x="3891992" y="3495014"/>
            <a:ext cx="7926637" cy="1097632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 dirty="0">
              <a:solidFill>
                <a:prstClr val="white"/>
              </a:solidFill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256B2EC6-1D7D-40B1-A466-9C8DCC958D21}"/>
              </a:ext>
            </a:extLst>
          </p:cNvPr>
          <p:cNvSpPr/>
          <p:nvPr/>
        </p:nvSpPr>
        <p:spPr bwMode="auto">
          <a:xfrm>
            <a:off x="3903160" y="3761365"/>
            <a:ext cx="572068" cy="46461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r>
              <a:rPr lang="en-US" sz="2667" dirty="0">
                <a:solidFill>
                  <a:prstClr val="white"/>
                </a:solidFill>
              </a:rPr>
              <a:t>c</a:t>
            </a:r>
            <a:endParaRPr lang="vi-VN" sz="2667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EAD77D-0654-41B7-A7C5-97772D59AE9B}"/>
              </a:ext>
            </a:extLst>
          </p:cNvPr>
          <p:cNvSpPr txBox="1"/>
          <p:nvPr/>
        </p:nvSpPr>
        <p:spPr>
          <a:xfrm>
            <a:off x="4486397" y="3549528"/>
            <a:ext cx="7109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Lấy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ví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dụ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về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những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tấm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gương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học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và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thành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công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nhờ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học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E2C2FFA-56A0-921A-C8C2-A80D5A45D156}"/>
              </a:ext>
            </a:extLst>
          </p:cNvPr>
          <p:cNvCxnSpPr>
            <a:cxnSpLocks/>
            <a:stCxn id="8" idx="7"/>
          </p:cNvCxnSpPr>
          <p:nvPr/>
        </p:nvCxnSpPr>
        <p:spPr>
          <a:xfrm flipV="1">
            <a:off x="3005377" y="1045215"/>
            <a:ext cx="886556" cy="156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C3CAFB4-2233-39FF-6298-9A0EABC4E789}"/>
              </a:ext>
            </a:extLst>
          </p:cNvPr>
          <p:cNvCxnSpPr>
            <a:cxnSpLocks/>
            <a:stCxn id="29" idx="6"/>
            <a:endCxn id="33" idx="2"/>
          </p:cNvCxnSpPr>
          <p:nvPr/>
        </p:nvCxnSpPr>
        <p:spPr>
          <a:xfrm>
            <a:off x="3122491" y="3685954"/>
            <a:ext cx="780669" cy="3077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CCA8BB5-1BA4-4FE3-B482-F627AD6C29F0}"/>
              </a:ext>
            </a:extLst>
          </p:cNvPr>
          <p:cNvGrpSpPr>
            <a:grpSpLocks/>
          </p:cNvGrpSpPr>
          <p:nvPr/>
        </p:nvGrpSpPr>
        <p:grpSpPr bwMode="auto">
          <a:xfrm>
            <a:off x="4055560" y="5000163"/>
            <a:ext cx="7976711" cy="1012831"/>
            <a:chOff x="5867272" y="152002"/>
            <a:chExt cx="6539502" cy="1695450"/>
          </a:xfrm>
        </p:grpSpPr>
        <p:sp>
          <p:nvSpPr>
            <p:cNvPr id="32" name="Rectangle: Rounded Corners 10">
              <a:extLst>
                <a:ext uri="{FF2B5EF4-FFF2-40B4-BE49-F238E27FC236}">
                  <a16:creationId xmlns:a16="http://schemas.microsoft.com/office/drawing/2014/main" id="{4B214D10-9837-4348-8EC3-E046C0AA1040}"/>
                </a:ext>
              </a:extLst>
            </p:cNvPr>
            <p:cNvSpPr/>
            <p:nvPr/>
          </p:nvSpPr>
          <p:spPr>
            <a:xfrm>
              <a:off x="5867272" y="152002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E36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endParaRPr lang="vi-VN" sz="2399">
                <a:solidFill>
                  <a:prstClr val="white"/>
                </a:solidFill>
              </a:endParaRPr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52109BFE-2A4B-4910-85AC-BAF5C0AE8676}"/>
                </a:ext>
              </a:extLst>
            </p:cNvPr>
            <p:cNvSpPr/>
            <p:nvPr/>
          </p:nvSpPr>
          <p:spPr>
            <a:xfrm>
              <a:off x="5888807" y="463282"/>
              <a:ext cx="341235" cy="711391"/>
            </a:xfrm>
            <a:prstGeom prst="flowChartConnector">
              <a:avLst/>
            </a:prstGeom>
            <a:solidFill>
              <a:srgbClr val="FE36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34">
                <a:defRPr/>
              </a:pPr>
              <a:r>
                <a:rPr lang="en-US" sz="2667" dirty="0">
                  <a:solidFill>
                    <a:prstClr val="white"/>
                  </a:solidFill>
                </a:rPr>
                <a:t>d</a:t>
              </a:r>
              <a:endParaRPr lang="vi-VN" sz="2667" dirty="0">
                <a:solidFill>
                  <a:prstClr val="white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8E48035-1026-4558-9902-0BA018DB3737}"/>
              </a:ext>
            </a:extLst>
          </p:cNvPr>
          <p:cNvSpPr txBox="1"/>
          <p:nvPr/>
        </p:nvSpPr>
        <p:spPr>
          <a:xfrm>
            <a:off x="4464393" y="5206889"/>
            <a:ext cx="7131472" cy="97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Chia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sẻ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cách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học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hiệu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quả</a:t>
            </a:r>
            <a:r>
              <a:rPr lang="en-US" altLang="ko-KR" sz="32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. </a:t>
            </a:r>
          </a:p>
          <a:p>
            <a:pPr algn="just"/>
            <a:endParaRPr lang="en-US" altLang="ko-KR" sz="2533" b="1" dirty="0">
              <a:solidFill>
                <a:srgbClr val="7030A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3A8C3B42-0BEA-4F26-9453-AAC920799EBF}"/>
              </a:ext>
            </a:extLst>
          </p:cNvPr>
          <p:cNvSpPr/>
          <p:nvPr/>
        </p:nvSpPr>
        <p:spPr>
          <a:xfrm>
            <a:off x="2628335" y="3912857"/>
            <a:ext cx="331248" cy="328533"/>
          </a:xfrm>
          <a:prstGeom prst="flowChartConnector">
            <a:avLst/>
          </a:prstGeom>
          <a:solidFill>
            <a:srgbClr val="FF37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34">
              <a:defRPr/>
            </a:pPr>
            <a:endParaRPr lang="vi-VN" sz="2399" dirty="0">
              <a:solidFill>
                <a:prstClr val="white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2C2FFA-56A0-921A-C8C2-A80D5A45D156}"/>
              </a:ext>
            </a:extLst>
          </p:cNvPr>
          <p:cNvCxnSpPr>
            <a:cxnSpLocks/>
            <a:stCxn id="37" idx="5"/>
            <a:endCxn id="32" idx="1"/>
          </p:cNvCxnSpPr>
          <p:nvPr/>
        </p:nvCxnSpPr>
        <p:spPr>
          <a:xfrm>
            <a:off x="2911073" y="4193277"/>
            <a:ext cx="1144487" cy="13133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02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22" grpId="0" animBg="1"/>
      <p:bldP spid="27" grpId="0"/>
      <p:bldP spid="29" grpId="0" animBg="1"/>
      <p:bldP spid="31" grpId="0" animBg="1"/>
      <p:bldP spid="33" grpId="0" animBg="1"/>
      <p:bldP spid="34" grpId="0"/>
      <p:bldP spid="36" grpId="0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847682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322</Words>
  <Application>Microsoft Office PowerPoint</Application>
  <PresentationFormat>Widescreen</PresentationFormat>
  <Paragraphs>39</Paragraphs>
  <Slides>15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.VnAristote</vt:lpstr>
      <vt:lpstr>字魂36号-正文宋楷</vt:lpstr>
      <vt:lpstr>Times New Roman</vt:lpstr>
      <vt:lpstr>Cambria</vt:lpstr>
      <vt:lpstr>Arial</vt:lpstr>
      <vt:lpstr>Calibri Light</vt:lpstr>
      <vt:lpstr>맑은 고딕</vt:lpstr>
      <vt:lpstr>等线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75</cp:revision>
  <dcterms:created xsi:type="dcterms:W3CDTF">2022-10-09T09:21:19Z</dcterms:created>
  <dcterms:modified xsi:type="dcterms:W3CDTF">2025-02-16T09:16:18Z</dcterms:modified>
</cp:coreProperties>
</file>