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00" r:id="rId3"/>
    <p:sldMasterId id="2147483712" r:id="rId4"/>
    <p:sldMasterId id="2147483728" r:id="rId5"/>
    <p:sldMasterId id="2147483744" r:id="rId6"/>
    <p:sldMasterId id="2147483760" r:id="rId7"/>
  </p:sldMasterIdLst>
  <p:notesMasterIdLst>
    <p:notesMasterId r:id="rId33"/>
  </p:notesMasterIdLst>
  <p:sldIdLst>
    <p:sldId id="363" r:id="rId8"/>
    <p:sldId id="413" r:id="rId9"/>
    <p:sldId id="345" r:id="rId10"/>
    <p:sldId id="381" r:id="rId11"/>
    <p:sldId id="346" r:id="rId12"/>
    <p:sldId id="399" r:id="rId13"/>
    <p:sldId id="372" r:id="rId14"/>
    <p:sldId id="400" r:id="rId15"/>
    <p:sldId id="371" r:id="rId16"/>
    <p:sldId id="401" r:id="rId17"/>
    <p:sldId id="370" r:id="rId18"/>
    <p:sldId id="402" r:id="rId19"/>
    <p:sldId id="415" r:id="rId20"/>
    <p:sldId id="416" r:id="rId21"/>
    <p:sldId id="375" r:id="rId22"/>
    <p:sldId id="410" r:id="rId23"/>
    <p:sldId id="409" r:id="rId24"/>
    <p:sldId id="417" r:id="rId25"/>
    <p:sldId id="392" r:id="rId26"/>
    <p:sldId id="394" r:id="rId27"/>
    <p:sldId id="393" r:id="rId28"/>
    <p:sldId id="414" r:id="rId29"/>
    <p:sldId id="403" r:id="rId30"/>
    <p:sldId id="404" r:id="rId31"/>
    <p:sldId id="412" r:id="rId3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FF0000"/>
    <a:srgbClr val="FFFFCC"/>
    <a:srgbClr val="AAE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5872D-E132-493F-A845-B752698F8468}" v="386" dt="2022-03-30T02:52:05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8" autoAdjust="0"/>
    <p:restoredTop sz="94660"/>
  </p:normalViewPr>
  <p:slideViewPr>
    <p:cSldViewPr>
      <p:cViewPr varScale="1">
        <p:scale>
          <a:sx n="68" d="100"/>
          <a:sy n="68" d="100"/>
        </p:scale>
        <p:origin x="58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0763C-ADE1-444F-948A-EFCF6BA2EC3D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1CF42-8A17-4709-A404-54D3E1968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6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4211" name="Chỗ dành sẵn cho Ghi chú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94212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5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4211" name="Chỗ dành sẵn cho Ghi chú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94212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altLang="en-US" dirty="0">
                <a:solidFill>
                  <a:prstClr val="black"/>
                </a:solidFill>
              </a:rPr>
              <a:pPr/>
              <a:t>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4211" name="Chỗ dành sẵn cho Ghi chú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94212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altLang="en-US" dirty="0">
                <a:solidFill>
                  <a:prstClr val="black"/>
                </a:solidFill>
              </a:rPr>
              <a:pPr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4211" name="Chỗ dành sẵn cho Ghi chú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94212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altLang="en-US" dirty="0">
                <a:solidFill>
                  <a:prstClr val="black"/>
                </a:solidFill>
              </a:rPr>
              <a:pPr/>
              <a:t>11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22A7-B8BF-463B-9FF7-CCEA2EDDE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B6BAE-5DD8-42F5-B639-9B58A753C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B3874-F6D3-4DB2-B07D-84A74EABC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ADDE-E1BF-45B0-A03B-30CA8918B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607C7-0BD0-4775-85DA-2E47C0B41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6176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1200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869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9621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5155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9621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DC540-06E2-45C8-AC68-E7EF8427C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9159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4477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9844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0702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6834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9880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6140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7684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9687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909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89635-4E77-4083-B7D0-2689AE55A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4283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403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5291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8880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3133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289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22A7-B8BF-463B-9FF7-CCEA2EDDE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47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DC540-06E2-45C8-AC68-E7EF8427C0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89635-4E77-4083-B7D0-2689AE55A5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50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DFC80-ACD6-45B3-81EE-3CCA33D0C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0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DFC80-ACD6-45B3-81EE-3CCA33D0C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F8BCB-FCAE-4B66-80B0-9D469DA653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13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1089F-FD46-405D-BA84-330B583339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08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94991-3A01-4C76-90FC-740CC0A1B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98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30A6-7249-4208-B0CB-1DC5207D8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95B7-7858-4A7A-83C7-6B56B41EF0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27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B6BAE-5DD8-42F5-B639-9B58A753C7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787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B3874-F6D3-4DB2-B07D-84A74EABCF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8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ADDE-E1BF-45B0-A03B-30CA8918BF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76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607C7-0BD0-4775-85DA-2E47C0B413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68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F8BCB-FCAE-4B66-80B0-9D469DA65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121112"/>
      </p:ext>
    </p:extLst>
  </p:cSld>
  <p:clrMapOvr>
    <a:masterClrMapping/>
  </p:clrMapOvr>
  <p:transition spd="slow" advClick="0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22A7-B8BF-463B-9FF7-CCEA2EDDE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47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DC540-06E2-45C8-AC68-E7EF8427C0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89635-4E77-4083-B7D0-2689AE55A5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50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DFC80-ACD6-45B3-81EE-3CCA33D0C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04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F8BCB-FCAE-4B66-80B0-9D469DA653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131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1089F-FD46-405D-BA84-330B583339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087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94991-3A01-4C76-90FC-740CC0A1B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98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30A6-7249-4208-B0CB-1DC5207D8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95B7-7858-4A7A-83C7-6B56B41EF0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2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1089F-FD46-405D-BA84-330B58333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B6BAE-5DD8-42F5-B639-9B58A753C7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787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B3874-F6D3-4DB2-B07D-84A74EABCF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83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ADDE-E1BF-45B0-A03B-30CA8918BF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76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607C7-0BD0-4775-85DA-2E47C0B413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689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121112"/>
      </p:ext>
    </p:extLst>
  </p:cSld>
  <p:clrMapOvr>
    <a:masterClrMapping/>
  </p:clrMapOvr>
  <p:transition spd="slow" advClick="0" advTm="300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22A7-B8BF-463B-9FF7-CCEA2EDDE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472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DC540-06E2-45C8-AC68-E7EF8427C0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5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89635-4E77-4083-B7D0-2689AE55A5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509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DFC80-ACD6-45B3-81EE-3CCA33D0C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0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94991-3A01-4C76-90FC-740CC0A1B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F8BCB-FCAE-4B66-80B0-9D469DA653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131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1089F-FD46-405D-BA84-330B583339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087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94991-3A01-4C76-90FC-740CC0A1B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989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30A6-7249-4208-B0CB-1DC5207D8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95B7-7858-4A7A-83C7-6B56B41EF0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270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B6BAE-5DD8-42F5-B639-9B58A753C7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787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B3874-F6D3-4DB2-B07D-84A74EABCF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83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ADDE-E1BF-45B0-A03B-30CA8918BF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767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1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607C7-0BD0-4775-85DA-2E47C0B413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689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30A6-7249-4208-B0CB-1DC5207D8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121112"/>
      </p:ext>
    </p:extLst>
  </p:cSld>
  <p:clrMapOvr>
    <a:masterClrMapping/>
  </p:clrMapOvr>
  <p:transition spd="slow"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79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420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2075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4057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5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0102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302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852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7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95B7-7858-4A7A-83C7-6B56B41EF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11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01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2F52425-6E85-471B-988D-2B6EAEBCF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hangingPunct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6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hangingPunct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1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2F52425-6E85-471B-988D-2B6EAEBCF7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3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2F52425-6E85-471B-988D-2B6EAEBCF7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3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2F52425-6E85-471B-988D-2B6EAEBCF7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3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hangingPunct="0"/>
            <a:fld id="{9A0DB2DC-4C9A-4742-B13C-FB6460FD3503}" type="slidenum">
              <a:rPr lang="en-US" altLang="en-US" smtClean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8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3.jp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8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0" y="2362200"/>
            <a:ext cx="21336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10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184" y="2949575"/>
            <a:ext cx="2133600" cy="141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3"/>
          <p:cNvSpPr txBox="1"/>
          <p:nvPr/>
        </p:nvSpPr>
        <p:spPr>
          <a:xfrm>
            <a:off x="211244" y="4271656"/>
            <a:ext cx="11477413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CHÀO MỪN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G QUÝ THẦY 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VỀ DỰ GIỜ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LỚP 5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A  </a:t>
            </a:r>
            <a:endParaRPr lang="vi-VN" altLang="en-US" sz="2800" b="1" dirty="0">
              <a:solidFill>
                <a:srgbClr val="0000FF"/>
              </a:solidFill>
              <a:latin typeface="Times New Roman" panose="02020503050405090304" pitchFamily="18" charset="0"/>
              <a:cs typeface="Arial" panose="020B060402020209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TIẾT: CÔNG NGHỆ 5</a:t>
            </a:r>
            <a:endParaRPr lang="en-US" altLang="en-US" sz="2800" b="1" dirty="0">
              <a:solidFill>
                <a:srgbClr val="0000FF"/>
              </a:solidFill>
              <a:latin typeface="Times New Roman" panose="02020503050405090304" pitchFamily="18" charset="0"/>
              <a:ea typeface="Arial" panose="020B0604020202090204" pitchFamily="34" charset="0"/>
            </a:endParaRPr>
          </a:p>
        </p:txBody>
      </p:sp>
      <p:sp>
        <p:nvSpPr>
          <p:cNvPr id="19" name="WordArt 14"/>
          <p:cNvSpPr>
            <a:spLocks noChangeArrowheads="1" noChangeShapeType="1" noTextEdit="1"/>
          </p:cNvSpPr>
          <p:nvPr/>
        </p:nvSpPr>
        <p:spPr bwMode="auto">
          <a:xfrm>
            <a:off x="1733549" y="838199"/>
            <a:ext cx="8432800" cy="628491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 eaLnBrk="0" hangingPunct="0">
              <a:defRPr/>
            </a:pPr>
            <a:r>
              <a:rPr lang="vi-VN" sz="4400" b="1" kern="10" dirty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TRƯỜNG TIỂU HỌC</a:t>
            </a:r>
            <a:r>
              <a:rPr lang="en-US" sz="4400" b="1" kern="10" dirty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 CẤP TIẾN</a:t>
            </a:r>
          </a:p>
        </p:txBody>
      </p:sp>
      <p:sp>
        <p:nvSpPr>
          <p:cNvPr id="2061" name="Text Box 19"/>
          <p:cNvSpPr txBox="1"/>
          <p:nvPr/>
        </p:nvSpPr>
        <p:spPr>
          <a:xfrm>
            <a:off x="2844800" y="5326064"/>
            <a:ext cx="65024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 sz="2800" dirty="0">
              <a:solidFill>
                <a:srgbClr val="000000"/>
              </a:solidFill>
              <a:latin typeface="Arial" panose="020B0604020202090204" pitchFamily="34" charset="0"/>
              <a:ea typeface="Arial" panose="020B0604020202090204" pitchFamily="34" charset="0"/>
            </a:endParaRPr>
          </a:p>
        </p:txBody>
      </p:sp>
      <p:pic>
        <p:nvPicPr>
          <p:cNvPr id="22" name="Em y37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8800" y="5638800"/>
            <a:ext cx="4064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Picture 9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584" y="4864100"/>
            <a:ext cx="21336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Picture 15" descr="Dove-02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84" y="638175"/>
            <a:ext cx="2235200" cy="4572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800454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10896599" cy="59483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05400" y="1981200"/>
            <a:ext cx="800099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" name="Oval 5"/>
          <p:cNvSpPr/>
          <p:nvPr/>
        </p:nvSpPr>
        <p:spPr>
          <a:xfrm>
            <a:off x="4305300" y="2013857"/>
            <a:ext cx="800099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5905499" y="2013857"/>
            <a:ext cx="800099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3576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>
            <a:hlinkClick r:id="" action="ppaction://noaction"/>
          </p:cNvPr>
          <p:cNvSpPr/>
          <p:nvPr/>
        </p:nvSpPr>
        <p:spPr>
          <a:xfrm>
            <a:off x="11334751" y="6230963"/>
            <a:ext cx="609600" cy="515937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7" name="Rectangle 4"/>
          <p:cNvSpPr/>
          <p:nvPr/>
        </p:nvSpPr>
        <p:spPr>
          <a:xfrm>
            <a:off x="152401" y="152400"/>
            <a:ext cx="11840650" cy="5854725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9" name="Text Box 9"/>
          <p:cNvSpPr txBox="1"/>
          <p:nvPr/>
        </p:nvSpPr>
        <p:spPr>
          <a:xfrm>
            <a:off x="5157161" y="152400"/>
            <a:ext cx="2076451" cy="579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2475" name="Group 11"/>
          <p:cNvGrpSpPr/>
          <p:nvPr/>
        </p:nvGrpSpPr>
        <p:grpSpPr>
          <a:xfrm>
            <a:off x="2599267" y="5177058"/>
            <a:ext cx="9245600" cy="690341"/>
            <a:chOff x="960" y="3216"/>
            <a:chExt cx="4800" cy="672"/>
          </a:xfrm>
        </p:grpSpPr>
        <p:sp>
          <p:nvSpPr>
            <p:cNvPr id="93215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643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4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vi-V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510" y="3408"/>
              <a:ext cx="96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/>
          <p:nvPr/>
        </p:nvSpPr>
        <p:spPr>
          <a:xfrm>
            <a:off x="5003800" y="59372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10" name="AutoShape 46"/>
          <p:cNvSpPr/>
          <p:nvPr/>
        </p:nvSpPr>
        <p:spPr>
          <a:xfrm>
            <a:off x="5008033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1" name="AutoShape 57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2" name="AutoShape 58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3" name="AutoShape 59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4" name="AutoShape 60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5" name="AutoShape 61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6" name="AutoShape 62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7" name="AutoShape 63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8" name="AutoShape 64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9" name="AutoShape 65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3" name="Rectangle 79"/>
          <p:cNvSpPr/>
          <p:nvPr/>
        </p:nvSpPr>
        <p:spPr>
          <a:xfrm>
            <a:off x="4470417" y="5157218"/>
            <a:ext cx="711199" cy="710182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8580" name="Rectangle 1"/>
          <p:cNvSpPr/>
          <p:nvPr/>
        </p:nvSpPr>
        <p:spPr>
          <a:xfrm>
            <a:off x="1193816" y="2252096"/>
            <a:ext cx="10454217" cy="91717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FontTx/>
              <a:buNone/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FontTx/>
              <a:buNone/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540" name="Group 76"/>
          <p:cNvGrpSpPr/>
          <p:nvPr/>
        </p:nvGrpSpPr>
        <p:grpSpPr>
          <a:xfrm>
            <a:off x="2648514" y="4655893"/>
            <a:ext cx="8998535" cy="2988489"/>
            <a:chOff x="1488" y="2294"/>
            <a:chExt cx="3074" cy="994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901" y="2294"/>
              <a:ext cx="661" cy="148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/>
            <a:p>
              <a:pPr algn="ctr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3214" name="WordArt 78"/>
            <p:cNvSpPr>
              <a:spLocks noTextEdit="1"/>
            </p:cNvSpPr>
            <p:nvPr/>
          </p:nvSpPr>
          <p:spPr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endPara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0999" y="829431"/>
            <a:ext cx="10805567" cy="4237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33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vi-VN" sz="33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</a:t>
            </a:r>
            <a:r>
              <a:rPr lang="en-US" sz="33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ó </a:t>
            </a:r>
            <a:r>
              <a:rPr lang="en-US" sz="33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mấy</a:t>
            </a:r>
            <a:r>
              <a:rPr lang="en-US" sz="33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3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3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33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3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33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điện</a:t>
            </a:r>
            <a:r>
              <a:rPr lang="en-US" sz="33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thoại</a:t>
            </a:r>
            <a:r>
              <a:rPr lang="vi-VN" sz="33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3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300" b="1" dirty="0">
                <a:latin typeface="Times New Roman"/>
                <a:ea typeface="Calibri"/>
                <a:cs typeface="Times New Roman"/>
              </a:rPr>
              <a:t>       </a:t>
            </a:r>
            <a:r>
              <a:rPr lang="vi-VN" sz="3300" b="1" dirty="0">
                <a:latin typeface="Times New Roman"/>
                <a:ea typeface="Calibri"/>
                <a:cs typeface="Times New Roman"/>
              </a:rPr>
              <a:t>A. </a:t>
            </a:r>
            <a:r>
              <a:rPr lang="en-US" sz="33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 </a:t>
            </a:r>
            <a:r>
              <a:rPr lang="en-US" sz="33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endParaRPr lang="en-US" sz="3300" b="1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3300" b="1" dirty="0">
                <a:latin typeface="Times New Roman"/>
                <a:ea typeface="Calibri"/>
                <a:cs typeface="Times New Roman"/>
              </a:rPr>
              <a:t>       B.</a:t>
            </a:r>
            <a:r>
              <a:rPr lang="vi-VN" sz="33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3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 </a:t>
            </a:r>
            <a:r>
              <a:rPr lang="en-US" sz="33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endParaRPr lang="vi-VN" sz="3300" b="1" dirty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3300" b="1" dirty="0">
                <a:latin typeface="Times New Roman"/>
                <a:ea typeface="Calibri"/>
                <a:cs typeface="Times New Roman"/>
              </a:rPr>
              <a:t>       C. </a:t>
            </a:r>
            <a:r>
              <a:rPr lang="en-US" sz="33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4 </a:t>
            </a:r>
            <a:r>
              <a:rPr lang="en-US" sz="33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endParaRPr lang="en-US" sz="3300" b="1" dirty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3300" b="1" dirty="0">
                <a:latin typeface="Times New Roman"/>
                <a:ea typeface="Calibri"/>
                <a:cs typeface="Times New Roman"/>
              </a:rPr>
              <a:t>       </a:t>
            </a:r>
            <a:r>
              <a:rPr lang="vi-VN" sz="3300" b="1" dirty="0">
                <a:latin typeface="Times New Roman"/>
                <a:ea typeface="Calibri"/>
                <a:cs typeface="Times New Roman"/>
              </a:rPr>
              <a:t>D. </a:t>
            </a:r>
            <a:r>
              <a:rPr lang="en-US" sz="33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5 </a:t>
            </a:r>
            <a:r>
              <a:rPr lang="en-US" sz="33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endParaRPr lang="en-US" sz="3300" b="1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3300" b="1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865619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10896599" cy="59483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05400" y="1981200"/>
            <a:ext cx="800099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" name="Oval 5"/>
          <p:cNvSpPr/>
          <p:nvPr/>
        </p:nvSpPr>
        <p:spPr>
          <a:xfrm>
            <a:off x="4305300" y="2013857"/>
            <a:ext cx="800099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5905499" y="2013857"/>
            <a:ext cx="800099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698341" y="2013857"/>
            <a:ext cx="800099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48732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21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a,Sử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65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299" y="33905"/>
            <a:ext cx="119634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  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" name="Picture 1" descr="Công nghệ lớp 5 Kết nối tri thức Bài 5: Sử dụng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954844"/>
            <a:ext cx="11933237" cy="576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163" y="3086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" cy="920939"/>
          </a:xfrm>
          <a:prstGeom prst="rect">
            <a:avLst/>
          </a:prstGeom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6858000" y="533400"/>
            <a:ext cx="243497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2286000" y="954844"/>
            <a:ext cx="7543800" cy="431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1506200" y="533400"/>
            <a:ext cx="54133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06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590" y="457200"/>
            <a:ext cx="1192979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81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8200"/>
            <a:ext cx="8153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51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0992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ông nghệ lớp 5 Kết nối tri thức Bài 5: Sử dụng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2" y="1333500"/>
            <a:ext cx="5486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78153" y="0"/>
            <a:ext cx="1157877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 descr="Công nghệ lớp 5 Kết nối tri thức Bài 5: Sử dụng điện thoạ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82" y="1219200"/>
            <a:ext cx="646041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0600" cy="588963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52400" y="545733"/>
            <a:ext cx="51278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553199" y="653540"/>
            <a:ext cx="49725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752600" y="456956"/>
            <a:ext cx="243497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V="1">
            <a:off x="4975436" y="437103"/>
            <a:ext cx="6759364" cy="20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tiết học - Bài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1050" y="228601"/>
            <a:ext cx="9658350" cy="64940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1.Lưu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30480" indent="-17145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30480" indent="-17145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30480" indent="-17145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30480" indent="-17145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2.Quy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3048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lvl="0" indent="-17145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26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271789"/>
            <a:ext cx="192121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3" name="Picture 4" descr="Công nghệ lớp 5 Kết nối tri thức Bài 5: Sử dụng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2906"/>
            <a:ext cx="11125200" cy="54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" y="-1"/>
            <a:ext cx="1112838" cy="10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95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615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96" y="4648200"/>
            <a:ext cx="952500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359095"/>
            <a:ext cx="1639599" cy="1645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359095"/>
            <a:ext cx="1921777" cy="1645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295400"/>
            <a:ext cx="892157" cy="10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49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- Chiếc điện thoại - AnNa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782"/>
            <a:ext cx="12192000" cy="6952892"/>
          </a:xfrm>
        </p:spPr>
      </p:pic>
    </p:spTree>
    <p:extLst>
      <p:ext uri="{BB962C8B-B14F-4D97-AF65-F5344CB8AC3E}">
        <p14:creationId xmlns:p14="http://schemas.microsoft.com/office/powerpoint/2010/main" val="128319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3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9" name="Picture 29" descr="BAR_EL~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856014" y="3106573"/>
            <a:ext cx="6096000" cy="339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0" name="Picture 30" descr="BAR_EL~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104308" y="3011034"/>
            <a:ext cx="5877891" cy="3121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1" name="Picture 31" descr="BAR_EL~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7" y="6106032"/>
            <a:ext cx="12039227" cy="306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2" name="Picture 32" descr="BAR_EL~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6" y="-47211"/>
            <a:ext cx="12075868" cy="27535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171" name="Group 43"/>
          <p:cNvGrpSpPr/>
          <p:nvPr/>
        </p:nvGrpSpPr>
        <p:grpSpPr>
          <a:xfrm>
            <a:off x="17" y="6400800"/>
            <a:ext cx="12156017" cy="457200"/>
            <a:chOff x="0" y="3845"/>
            <a:chExt cx="5742" cy="475"/>
          </a:xfrm>
        </p:grpSpPr>
        <p:grpSp>
          <p:nvGrpSpPr>
            <p:cNvPr id="92177" name="Group 44"/>
            <p:cNvGrpSpPr/>
            <p:nvPr/>
          </p:nvGrpSpPr>
          <p:grpSpPr>
            <a:xfrm>
              <a:off x="0" y="3845"/>
              <a:ext cx="1920" cy="475"/>
              <a:chOff x="0" y="3845"/>
              <a:chExt cx="1920" cy="475"/>
            </a:xfrm>
          </p:grpSpPr>
          <p:pic>
            <p:nvPicPr>
              <p:cNvPr id="92188" name="Picture 45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9" name="Picture 46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90" name="Picture 47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91" name="Picture 48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92178" name="Group 49"/>
            <p:cNvGrpSpPr/>
            <p:nvPr/>
          </p:nvGrpSpPr>
          <p:grpSpPr>
            <a:xfrm>
              <a:off x="1920" y="3845"/>
              <a:ext cx="1920" cy="475"/>
              <a:chOff x="0" y="3845"/>
              <a:chExt cx="1920" cy="475"/>
            </a:xfrm>
          </p:grpSpPr>
          <p:pic>
            <p:nvPicPr>
              <p:cNvPr id="92184" name="Picture 50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5" name="Picture 51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6" name="Picture 52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7" name="Picture 53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92179" name="Group 54"/>
            <p:cNvGrpSpPr/>
            <p:nvPr/>
          </p:nvGrpSpPr>
          <p:grpSpPr>
            <a:xfrm>
              <a:off x="3822" y="3845"/>
              <a:ext cx="1920" cy="475"/>
              <a:chOff x="0" y="3845"/>
              <a:chExt cx="1920" cy="475"/>
            </a:xfrm>
          </p:grpSpPr>
          <p:pic>
            <p:nvPicPr>
              <p:cNvPr id="92180" name="Picture 55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1" name="Picture 56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2" name="Picture 57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3" name="Picture 58" descr="Froc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92174" name="Text Box 61"/>
          <p:cNvSpPr txBox="1"/>
          <p:nvPr/>
        </p:nvSpPr>
        <p:spPr>
          <a:xfrm>
            <a:off x="7213617" y="4267225"/>
            <a:ext cx="438996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92175" name="WordArt 57"/>
          <p:cNvSpPr>
            <a:spLocks noTextEdit="1"/>
          </p:cNvSpPr>
          <p:nvPr/>
        </p:nvSpPr>
        <p:spPr>
          <a:xfrm>
            <a:off x="2995092" y="1401596"/>
            <a:ext cx="6275534" cy="15150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89"/>
              </a:avLst>
            </a:prstTxWarp>
            <a:norm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MÃ ĐIỆN THOẠI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548" y="2916632"/>
            <a:ext cx="6311344" cy="30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362" y="1166812"/>
            <a:ext cx="7915275" cy="4524375"/>
          </a:xfrm>
          <a:prstGeom prst="rect">
            <a:avLst/>
          </a:prstGeom>
        </p:spPr>
      </p:pic>
      <p:pic>
        <p:nvPicPr>
          <p:cNvPr id="3" name="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710" y="4724400"/>
            <a:ext cx="38449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>
            <a:hlinkClick r:id="" action="ppaction://noaction"/>
          </p:cNvPr>
          <p:cNvSpPr/>
          <p:nvPr/>
        </p:nvSpPr>
        <p:spPr>
          <a:xfrm>
            <a:off x="11334751" y="6230963"/>
            <a:ext cx="609600" cy="515937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7" name="Rectangle 4"/>
          <p:cNvSpPr/>
          <p:nvPr/>
        </p:nvSpPr>
        <p:spPr>
          <a:xfrm>
            <a:off x="152400" y="76200"/>
            <a:ext cx="11887199" cy="5024659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9" name="Text Box 9"/>
          <p:cNvSpPr txBox="1"/>
          <p:nvPr/>
        </p:nvSpPr>
        <p:spPr>
          <a:xfrm>
            <a:off x="5057773" y="189136"/>
            <a:ext cx="2076451" cy="579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1</a:t>
            </a:r>
            <a:endParaRPr lang="en-US" alt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2475" name="Group 11"/>
          <p:cNvGrpSpPr/>
          <p:nvPr/>
        </p:nvGrpSpPr>
        <p:grpSpPr>
          <a:xfrm>
            <a:off x="2004074" y="4899087"/>
            <a:ext cx="9245600" cy="603797"/>
            <a:chOff x="960" y="3216"/>
            <a:chExt cx="4800" cy="672"/>
          </a:xfrm>
        </p:grpSpPr>
        <p:sp>
          <p:nvSpPr>
            <p:cNvPr id="93215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vi-VN" altLang="en-US" sz="1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643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r>
                <a:rPr kumimoji="0" lang="vi-VN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510" y="3408"/>
              <a:ext cx="96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/>
          <p:nvPr/>
        </p:nvSpPr>
        <p:spPr>
          <a:xfrm>
            <a:off x="5003800" y="59372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10" name="AutoShape 46"/>
          <p:cNvSpPr/>
          <p:nvPr/>
        </p:nvSpPr>
        <p:spPr>
          <a:xfrm>
            <a:off x="5008033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1" name="AutoShape 57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2" name="AutoShape 58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3" name="AutoShape 59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4" name="AutoShape 60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5" name="AutoShape 61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6" name="AutoShape 62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7" name="AutoShape 63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8" name="AutoShape 64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9" name="AutoShape 65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3" name="Rectangle 79"/>
          <p:cNvSpPr/>
          <p:nvPr/>
        </p:nvSpPr>
        <p:spPr>
          <a:xfrm>
            <a:off x="4470417" y="5386612"/>
            <a:ext cx="711199" cy="480787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8580" name="Rectangle 1"/>
          <p:cNvSpPr/>
          <p:nvPr/>
        </p:nvSpPr>
        <p:spPr>
          <a:xfrm>
            <a:off x="457200" y="1066800"/>
            <a:ext cx="11190833" cy="38507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None/>
            </a:pPr>
            <a:r>
              <a:rPr lang="vi-VN" sz="3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3400" b="1" dirty="0">
                <a:latin typeface="Times New Roman" pitchFamily="18" charset="0"/>
                <a:cs typeface="Times New Roman" pitchFamily="18" charset="0"/>
              </a:rPr>
              <a:t>  A.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3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3400" b="1" dirty="0">
                <a:latin typeface="Times New Roman" pitchFamily="18" charset="0"/>
                <a:cs typeface="Times New Roman" pitchFamily="18" charset="0"/>
              </a:rPr>
              <a:t>  B.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3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3400" b="1" dirty="0">
                <a:latin typeface="Times New Roman" pitchFamily="18" charset="0"/>
                <a:cs typeface="Times New Roman" pitchFamily="18" charset="0"/>
              </a:rPr>
              <a:t>  C.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vi-VN" sz="3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3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400" b="1" dirty="0">
                <a:latin typeface="Times New Roman"/>
                <a:ea typeface="Calibri"/>
                <a:cs typeface="Times New Roman"/>
              </a:rPr>
              <a:t>D.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Tất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cả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đáp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án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vi-VN" sz="3400" b="1" dirty="0">
                <a:latin typeface="Times New Roman"/>
                <a:ea typeface="Calibri"/>
                <a:cs typeface="Times New Roman"/>
              </a:rPr>
              <a:t>.</a:t>
            </a:r>
            <a:endParaRPr lang="en-US" sz="3400" b="1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540" name="Group 76"/>
          <p:cNvGrpSpPr/>
          <p:nvPr/>
        </p:nvGrpSpPr>
        <p:grpSpPr>
          <a:xfrm>
            <a:off x="2648514" y="4655893"/>
            <a:ext cx="8998535" cy="2988489"/>
            <a:chOff x="1488" y="2294"/>
            <a:chExt cx="3074" cy="994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901" y="2294"/>
              <a:ext cx="661" cy="148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/>
            <a:p>
              <a:pPr algn="ctr" eaLnBrk="1" hangingPunct="1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3214" name="WordArt 78"/>
            <p:cNvSpPr>
              <a:spLocks noTextEdit="1"/>
            </p:cNvSpPr>
            <p:nvPr/>
          </p:nvSpPr>
          <p:spPr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endPara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97686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10896599" cy="59483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343400" y="2057400"/>
            <a:ext cx="685800" cy="685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8020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>
            <a:hlinkClick r:id="" action="ppaction://noaction"/>
          </p:cNvPr>
          <p:cNvSpPr/>
          <p:nvPr/>
        </p:nvSpPr>
        <p:spPr>
          <a:xfrm>
            <a:off x="11334751" y="6230963"/>
            <a:ext cx="609600" cy="515937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7" name="Rectangle 4"/>
          <p:cNvSpPr/>
          <p:nvPr/>
        </p:nvSpPr>
        <p:spPr>
          <a:xfrm>
            <a:off x="152401" y="152400"/>
            <a:ext cx="11840650" cy="5943600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9" name="Text Box 9"/>
          <p:cNvSpPr txBox="1"/>
          <p:nvPr/>
        </p:nvSpPr>
        <p:spPr>
          <a:xfrm>
            <a:off x="5026891" y="235222"/>
            <a:ext cx="2076451" cy="579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2475" name="Group 11"/>
          <p:cNvGrpSpPr/>
          <p:nvPr/>
        </p:nvGrpSpPr>
        <p:grpSpPr>
          <a:xfrm>
            <a:off x="2599267" y="5265762"/>
            <a:ext cx="9245600" cy="601637"/>
            <a:chOff x="960" y="3216"/>
            <a:chExt cx="4800" cy="672"/>
          </a:xfrm>
        </p:grpSpPr>
        <p:sp>
          <p:nvSpPr>
            <p:cNvPr id="93215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643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4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vi-V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510" y="3408"/>
              <a:ext cx="96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/>
          <p:nvPr/>
        </p:nvSpPr>
        <p:spPr>
          <a:xfrm>
            <a:off x="5003800" y="59372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10" name="AutoShape 46"/>
          <p:cNvSpPr/>
          <p:nvPr/>
        </p:nvSpPr>
        <p:spPr>
          <a:xfrm>
            <a:off x="5008033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1" name="AutoShape 57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2" name="AutoShape 58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3" name="AutoShape 59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4" name="AutoShape 60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5" name="AutoShape 61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6" name="AutoShape 62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7" name="AutoShape 63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8" name="AutoShape 64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9" name="AutoShape 65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3" name="Rectangle 79"/>
          <p:cNvSpPr/>
          <p:nvPr/>
        </p:nvSpPr>
        <p:spPr>
          <a:xfrm>
            <a:off x="4470417" y="5265762"/>
            <a:ext cx="711199" cy="601638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8580" name="Rectangle 1"/>
          <p:cNvSpPr/>
          <p:nvPr/>
        </p:nvSpPr>
        <p:spPr>
          <a:xfrm>
            <a:off x="1193816" y="2252096"/>
            <a:ext cx="10454217" cy="91717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FontTx/>
              <a:buNone/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FontTx/>
              <a:buNone/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540" name="Group 76"/>
          <p:cNvGrpSpPr/>
          <p:nvPr/>
        </p:nvGrpSpPr>
        <p:grpSpPr>
          <a:xfrm>
            <a:off x="2648514" y="4655893"/>
            <a:ext cx="8998535" cy="2988489"/>
            <a:chOff x="1488" y="2294"/>
            <a:chExt cx="3074" cy="994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901" y="2294"/>
              <a:ext cx="661" cy="148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/>
            <a:p>
              <a:pPr algn="ctr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3214" name="WordArt 78"/>
            <p:cNvSpPr>
              <a:spLocks noTextEdit="1"/>
            </p:cNvSpPr>
            <p:nvPr/>
          </p:nvSpPr>
          <p:spPr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endPara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57200" y="979563"/>
            <a:ext cx="10668000" cy="2755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34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 </a:t>
            </a:r>
            <a:r>
              <a:rPr lang="en-US" sz="3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Đâu</a:t>
            </a:r>
            <a:r>
              <a:rPr lang="en-US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điện</a:t>
            </a:r>
            <a:r>
              <a:rPr lang="en-US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thoại</a:t>
            </a:r>
            <a:r>
              <a:rPr lang="en-US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di </a:t>
            </a:r>
            <a:r>
              <a:rPr lang="en-US" sz="3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4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3400" b="1" dirty="0">
                <a:latin typeface="Times New Roman"/>
                <a:ea typeface="Calibri"/>
                <a:cs typeface="Times New Roman"/>
              </a:rPr>
              <a:t>A.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Màn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ứng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.</a:t>
            </a:r>
            <a:r>
              <a:rPr lang="vi-VN" sz="3400" b="1" dirty="0">
                <a:latin typeface="Times New Roman"/>
                <a:ea typeface="Calibri"/>
                <a:cs typeface="Times New Roman"/>
              </a:rPr>
              <a:t>          B.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Ống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nghe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.</a:t>
            </a:r>
            <a:endParaRPr lang="en-US" sz="34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3400" b="1" dirty="0">
                <a:latin typeface="Times New Roman"/>
                <a:ea typeface="Calibri"/>
                <a:cs typeface="Times New Roman"/>
              </a:rPr>
              <a:t>C. 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Camera</a:t>
            </a:r>
            <a:r>
              <a:rPr lang="vi-VN" sz="3400" b="1" dirty="0">
                <a:latin typeface="Times New Roman"/>
                <a:ea typeface="Calibri"/>
                <a:cs typeface="Times New Roman"/>
              </a:rPr>
              <a:t>                      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       </a:t>
            </a:r>
            <a:r>
              <a:rPr lang="vi-VN" sz="3400" b="1" dirty="0">
                <a:latin typeface="Times New Roman"/>
                <a:ea typeface="Calibri"/>
                <a:cs typeface="Times New Roman"/>
              </a:rPr>
              <a:t>D.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Cổng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sạc</a:t>
            </a:r>
            <a:endParaRPr lang="en-US" sz="3400" b="1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865619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10896599" cy="59483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05400" y="1981200"/>
            <a:ext cx="800099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" name="Oval 5"/>
          <p:cNvSpPr/>
          <p:nvPr/>
        </p:nvSpPr>
        <p:spPr>
          <a:xfrm>
            <a:off x="4305300" y="2013857"/>
            <a:ext cx="800099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6879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>
            <a:hlinkClick r:id="" action="ppaction://noaction"/>
          </p:cNvPr>
          <p:cNvSpPr/>
          <p:nvPr/>
        </p:nvSpPr>
        <p:spPr>
          <a:xfrm>
            <a:off x="11334751" y="6230963"/>
            <a:ext cx="609600" cy="515937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7" name="Rectangle 4"/>
          <p:cNvSpPr/>
          <p:nvPr/>
        </p:nvSpPr>
        <p:spPr>
          <a:xfrm>
            <a:off x="152401" y="76200"/>
            <a:ext cx="11840650" cy="5930925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9" name="Text Box 9"/>
          <p:cNvSpPr txBox="1"/>
          <p:nvPr/>
        </p:nvSpPr>
        <p:spPr>
          <a:xfrm>
            <a:off x="5003800" y="103909"/>
            <a:ext cx="2076451" cy="579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2475" name="Group 11"/>
          <p:cNvGrpSpPr/>
          <p:nvPr/>
        </p:nvGrpSpPr>
        <p:grpSpPr>
          <a:xfrm>
            <a:off x="2599267" y="5253238"/>
            <a:ext cx="9245600" cy="614161"/>
            <a:chOff x="960" y="3216"/>
            <a:chExt cx="4800" cy="672"/>
          </a:xfrm>
        </p:grpSpPr>
        <p:sp>
          <p:nvSpPr>
            <p:cNvPr id="93215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643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4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vi-V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510" y="3408"/>
              <a:ext cx="96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/>
          <p:nvPr/>
        </p:nvSpPr>
        <p:spPr>
          <a:xfrm>
            <a:off x="5003800" y="59372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10" name="AutoShape 46"/>
          <p:cNvSpPr/>
          <p:nvPr/>
        </p:nvSpPr>
        <p:spPr>
          <a:xfrm>
            <a:off x="5008033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1" name="AutoShape 57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2" name="AutoShape 58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3" name="AutoShape 59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4" name="AutoShape 60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5" name="AutoShape 61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6" name="AutoShape 62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7" name="AutoShape 63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8" name="AutoShape 64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9" name="AutoShape 65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3" name="Rectangle 79"/>
          <p:cNvSpPr/>
          <p:nvPr/>
        </p:nvSpPr>
        <p:spPr>
          <a:xfrm>
            <a:off x="4470417" y="5150868"/>
            <a:ext cx="711199" cy="716532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8580" name="Rectangle 1"/>
          <p:cNvSpPr/>
          <p:nvPr/>
        </p:nvSpPr>
        <p:spPr>
          <a:xfrm>
            <a:off x="1193816" y="2252096"/>
            <a:ext cx="10454217" cy="91717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FontTx/>
              <a:buNone/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FontTx/>
              <a:buNone/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540" name="Group 76"/>
          <p:cNvGrpSpPr/>
          <p:nvPr/>
        </p:nvGrpSpPr>
        <p:grpSpPr>
          <a:xfrm>
            <a:off x="2648514" y="4655893"/>
            <a:ext cx="8998535" cy="2988489"/>
            <a:chOff x="1488" y="2294"/>
            <a:chExt cx="3074" cy="994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901" y="2294"/>
              <a:ext cx="661" cy="148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/>
            <a:p>
              <a:pPr algn="ctr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3214" name="WordArt 78"/>
            <p:cNvSpPr>
              <a:spLocks noTextEdit="1"/>
            </p:cNvSpPr>
            <p:nvPr/>
          </p:nvSpPr>
          <p:spPr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endPara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835727"/>
            <a:ext cx="10363200" cy="3613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3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3400" b="1" dirty="0" err="1">
                <a:solidFill>
                  <a:srgbClr val="3333FF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400" b="1" dirty="0">
                <a:solidFill>
                  <a:srgbClr val="3333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400" b="1" dirty="0">
                <a:solidFill>
                  <a:srgbClr val="3333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/>
                <a:ea typeface="Calibri"/>
                <a:cs typeface="Times New Roman"/>
              </a:rPr>
              <a:t>biểu</a:t>
            </a:r>
            <a:r>
              <a:rPr lang="en-US" sz="3400" b="1" dirty="0">
                <a:solidFill>
                  <a:srgbClr val="3333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/>
                <a:ea typeface="Calibri"/>
                <a:cs typeface="Times New Roman"/>
              </a:rPr>
              <a:t>tượng</a:t>
            </a:r>
            <a:r>
              <a:rPr lang="en-US" sz="3400" b="1" dirty="0">
                <a:solidFill>
                  <a:srgbClr val="3333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400" b="1" dirty="0">
                <a:solidFill>
                  <a:srgbClr val="3333FF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400" b="1" dirty="0">
              <a:solidFill>
                <a:srgbClr val="3333FF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400" b="1" dirty="0">
                <a:latin typeface="Times New Roman"/>
                <a:ea typeface="Calibri"/>
                <a:cs typeface="Times New Roman"/>
              </a:rPr>
              <a:t>      </a:t>
            </a:r>
            <a:r>
              <a:rPr lang="vi-VN" sz="3400" b="1" dirty="0">
                <a:latin typeface="Times New Roman"/>
                <a:ea typeface="Calibri"/>
                <a:cs typeface="Times New Roman"/>
              </a:rPr>
              <a:t>A.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thúc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gọi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.</a:t>
            </a:r>
            <a:endParaRPr lang="en-US" sz="34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3400" b="1" dirty="0">
                <a:latin typeface="Times New Roman"/>
                <a:ea typeface="Calibri"/>
                <a:cs typeface="Times New Roman"/>
              </a:rPr>
              <a:t>      B.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cuộc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gọi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.</a:t>
            </a:r>
            <a:endParaRPr lang="en-US" sz="34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3400" b="1" dirty="0">
                <a:latin typeface="Times New Roman"/>
                <a:ea typeface="Calibri"/>
                <a:cs typeface="Times New Roman"/>
              </a:rPr>
              <a:t>      C.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Danh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bạ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điện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thoại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400" b="1" dirty="0">
                <a:latin typeface="Times New Roman"/>
                <a:ea typeface="Calibri"/>
                <a:cs typeface="Times New Roman"/>
              </a:rPr>
              <a:t>     </a:t>
            </a:r>
            <a:r>
              <a:rPr lang="vi-VN" sz="3400" b="1" dirty="0">
                <a:latin typeface="Times New Roman"/>
                <a:ea typeface="Calibri"/>
                <a:cs typeface="Times New Roman"/>
              </a:rPr>
              <a:t> D.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Máy</a:t>
            </a:r>
            <a:r>
              <a:rPr lang="en-US" sz="3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400" b="1" dirty="0" err="1">
                <a:latin typeface="Times New Roman"/>
                <a:ea typeface="Calibri"/>
                <a:cs typeface="Times New Roman"/>
              </a:rPr>
              <a:t>ảnh</a:t>
            </a:r>
            <a:endParaRPr lang="en-US" sz="3400" b="1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87FD2-E7B9-D5D5-8C66-19293ED59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26" y="765876"/>
            <a:ext cx="1096636" cy="9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619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2643</TotalTime>
  <Words>520</Words>
  <Application>Microsoft Office PowerPoint</Application>
  <PresentationFormat>Widescreen</PresentationFormat>
  <Paragraphs>118</Paragraphs>
  <Slides>25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.VnTime</vt:lpstr>
      <vt:lpstr>Arial</vt:lpstr>
      <vt:lpstr>Calibri</vt:lpstr>
      <vt:lpstr>Calibri Light</vt:lpstr>
      <vt:lpstr>Times New Roman</vt:lpstr>
      <vt:lpstr>Default Design</vt:lpstr>
      <vt:lpstr>2_Office Theme</vt:lpstr>
      <vt:lpstr>3_Office Theme</vt:lpstr>
      <vt:lpstr>1_Default Design</vt:lpstr>
      <vt:lpstr>2_Default Design</vt:lpstr>
      <vt:lpstr>3_Default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a,Sử dụng điện thoại an toàn, tiết kiệm.</vt:lpstr>
      <vt:lpstr>PowerPoint Presentation</vt:lpstr>
      <vt:lpstr>PowerPoint Presentation</vt:lpstr>
      <vt:lpstr>PowerPoint Presentation</vt:lpstr>
      <vt:lpstr>b, Sử dụng điện thoại hiệu quả, phù hợp với quy tắc giao tiếp.</vt:lpstr>
      <vt:lpstr>PowerPoint Presentation</vt:lpstr>
      <vt:lpstr>PowerPoint Presentation</vt:lpstr>
      <vt:lpstr>PowerPoint Presentation</vt:lpstr>
      <vt:lpstr>Tiêu chí nhận xét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n¨m ngµy 13 th¸ng 3 n¨m 2008</dc:title>
  <dc:creator>XUANTRUONG</dc:creator>
  <cp:lastModifiedBy>Admin</cp:lastModifiedBy>
  <cp:revision>496</cp:revision>
  <dcterms:created xsi:type="dcterms:W3CDTF">2001-12-31T17:39:47Z</dcterms:created>
  <dcterms:modified xsi:type="dcterms:W3CDTF">2025-02-16T09:19:46Z</dcterms:modified>
</cp:coreProperties>
</file>