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5" r:id="rId3"/>
    <p:sldMasterId id="2147483834" r:id="rId4"/>
    <p:sldMasterId id="2147483846" r:id="rId5"/>
    <p:sldMasterId id="2147483856" r:id="rId6"/>
    <p:sldMasterId id="2147483878" r:id="rId7"/>
    <p:sldMasterId id="2147483890" r:id="rId8"/>
    <p:sldMasterId id="2147483902" r:id="rId9"/>
    <p:sldMasterId id="2147483912" r:id="rId10"/>
    <p:sldMasterId id="2147483946" r:id="rId11"/>
    <p:sldMasterId id="2147483958" r:id="rId12"/>
  </p:sldMasterIdLst>
  <p:notesMasterIdLst>
    <p:notesMasterId r:id="rId29"/>
  </p:notesMasterIdLst>
  <p:sldIdLst>
    <p:sldId id="346" r:id="rId13"/>
    <p:sldId id="348" r:id="rId14"/>
    <p:sldId id="349" r:id="rId15"/>
    <p:sldId id="278" r:id="rId16"/>
    <p:sldId id="345" r:id="rId17"/>
    <p:sldId id="330" r:id="rId18"/>
    <p:sldId id="331" r:id="rId19"/>
    <p:sldId id="332" r:id="rId20"/>
    <p:sldId id="334" r:id="rId21"/>
    <p:sldId id="335" r:id="rId22"/>
    <p:sldId id="336" r:id="rId23"/>
    <p:sldId id="344" r:id="rId24"/>
    <p:sldId id="338" r:id="rId25"/>
    <p:sldId id="341" r:id="rId26"/>
    <p:sldId id="342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32E4-8C7B-4C52-851C-88067FD8C49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9743-CC68-4982-95FA-086E073B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BFEAD-C8B0-4906-BC87-EBA034344F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58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BFEAD-C8B0-4906-BC87-EBA034344F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5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C9743-CC68-4982-95FA-086E073B80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6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0DACE-38E0-42D2-9336-2B707D34BC6D}" type="slidenum">
              <a:rPr lang="zh-CN" altLang="en-US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64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604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0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676497"/>
      </p:ext>
    </p:extLst>
  </p:cSld>
  <p:clrMapOvr>
    <a:masterClrMapping/>
  </p:clrMapOvr>
  <p:transition spd="med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77590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32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648814"/>
      </p:ext>
    </p:extLst>
  </p:cSld>
  <p:clrMapOvr>
    <a:masterClrMapping/>
  </p:clrMapOvr>
  <p:transition spd="med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024069"/>
      </p:ext>
    </p:extLst>
  </p:cSld>
  <p:clrMapOvr>
    <a:masterClrMapping/>
  </p:clrMapOvr>
  <p:transition spd="med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422518"/>
      </p:ext>
    </p:extLst>
  </p:cSld>
  <p:clrMapOvr>
    <a:masterClrMapping/>
  </p:clrMapOvr>
  <p:transition spd="med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863126"/>
      </p:ext>
    </p:extLst>
  </p:cSld>
  <p:clrMapOvr>
    <a:masterClrMapping/>
  </p:clrMapOvr>
  <p:transition spd="med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448143"/>
      </p:ext>
    </p:extLst>
  </p:cSld>
  <p:clrMapOvr>
    <a:masterClrMapping/>
  </p:clrMapOvr>
  <p:transition spd="med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778714"/>
      </p:ext>
    </p:extLst>
  </p:cSld>
  <p:clrMapOvr>
    <a:masterClrMapping/>
  </p:clrMapOvr>
  <p:transition spd="med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409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1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94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17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33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90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39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0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29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5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233142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605960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48470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23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572056"/>
      </p:ext>
    </p:extLst>
  </p:cSld>
  <p:clrMapOvr>
    <a:masterClrMapping/>
  </p:clrMapOvr>
  <p:transition spd="med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172152"/>
      </p:ext>
    </p:extLst>
  </p:cSld>
  <p:clrMapOvr>
    <a:masterClrMapping/>
  </p:clrMapOvr>
  <p:transition spd="med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537019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09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238"/>
      </p:ext>
    </p:extLst>
  </p:cSld>
  <p:clrMapOvr>
    <a:masterClrMapping/>
  </p:clrMapOvr>
  <p:transition spd="med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6863"/>
      </p:ext>
    </p:extLst>
  </p:cSld>
  <p:clrMapOvr>
    <a:masterClrMapping/>
  </p:clrMapOvr>
  <p:transition spd="med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096895"/>
      </p:ext>
    </p:extLst>
  </p:cSld>
  <p:clrMapOvr>
    <a:masterClrMapping/>
  </p:clrMapOvr>
  <p:transition spd="med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306796"/>
      </p:ext>
    </p:extLst>
  </p:cSld>
  <p:clrMapOvr>
    <a:masterClrMapping/>
  </p:clrMapOvr>
  <p:transition spd="med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963534"/>
      </p:ext>
    </p:extLst>
  </p:cSld>
  <p:clrMapOvr>
    <a:masterClrMapping/>
  </p:clrMapOvr>
  <p:transition spd="med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035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034882"/>
      </p:ext>
    </p:extLst>
  </p:cSld>
  <p:clrMapOvr>
    <a:masterClrMapping/>
  </p:clrMapOvr>
  <p:transition spd="med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927821"/>
      </p:ext>
    </p:extLst>
  </p:cSld>
  <p:clrMapOvr>
    <a:masterClrMapping/>
  </p:clrMapOvr>
  <p:transition spd="med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289223"/>
      </p:ext>
    </p:extLst>
  </p:cSld>
  <p:clrMapOvr>
    <a:masterClrMapping/>
  </p:clrMapOvr>
  <p:transition spd="med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836454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61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405377"/>
      </p:ext>
    </p:extLst>
  </p:cSld>
  <p:clrMapOvr>
    <a:masterClrMapping/>
  </p:clrMapOvr>
  <p:transition spd="med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323595"/>
      </p:ext>
    </p:extLst>
  </p:cSld>
  <p:clrMapOvr>
    <a:masterClrMapping/>
  </p:clrMapOvr>
  <p:transition spd="med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990095"/>
      </p:ext>
    </p:extLst>
  </p:cSld>
  <p:clrMapOvr>
    <a:masterClrMapping/>
  </p:clrMapOvr>
  <p:transition spd="med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352670"/>
      </p:ext>
    </p:extLst>
  </p:cSld>
  <p:clrMapOvr>
    <a:masterClrMapping/>
  </p:clrMapOvr>
  <p:transition spd="med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68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15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21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128469"/>
      </p:ext>
    </p:extLst>
  </p:cSld>
  <p:clrMapOvr>
    <a:masterClrMapping/>
  </p:clrMapOvr>
  <p:transition spd="med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627815"/>
      </p:ext>
    </p:extLst>
  </p:cSld>
  <p:clrMapOvr>
    <a:masterClrMapping/>
  </p:clrMapOvr>
  <p:transition spd="med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871005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58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718629"/>
      </p:ext>
    </p:extLst>
  </p:cSld>
  <p:clrMapOvr>
    <a:masterClrMapping/>
  </p:clrMapOvr>
  <p:transition spd="med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633595"/>
      </p:ext>
    </p:extLst>
  </p:cSld>
  <p:clrMapOvr>
    <a:masterClrMapping/>
  </p:clrMapOvr>
  <p:transition spd="med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671421"/>
      </p:ext>
    </p:extLst>
  </p:cSld>
  <p:clrMapOvr>
    <a:masterClrMapping/>
  </p:clrMapOvr>
  <p:transition spd="med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055725"/>
      </p:ext>
    </p:extLst>
  </p:cSld>
  <p:clrMapOvr>
    <a:masterClrMapping/>
  </p:clrMapOvr>
  <p:transition spd="med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662510"/>
      </p:ext>
    </p:extLst>
  </p:cSld>
  <p:clrMapOvr>
    <a:masterClrMapping/>
  </p:clrMapOvr>
  <p:transition spd="med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254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173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4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pPr defTabSz="685800"/>
              <a:t>5/11/2024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48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22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9277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2902268" y="2025651"/>
            <a:ext cx="3547586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AFE2539B-0A93-9718-1DFF-0FBBC977C6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906" y="304800"/>
            <a:ext cx="1285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40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8690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870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15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4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609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41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0.sv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8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0.svg"/><Relationship Id="rId18" Type="http://schemas.openxmlformats.org/officeDocument/2006/relationships/image" Target="../media/image27.png"/><Relationship Id="rId3" Type="http://schemas.openxmlformats.org/officeDocument/2006/relationships/image" Target="../media/image41.svg"/><Relationship Id="rId7" Type="http://schemas.openxmlformats.org/officeDocument/2006/relationships/image" Target="../media/image80.sv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image" Target="../media/image9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0.png"/><Relationship Id="rId11" Type="http://schemas.openxmlformats.org/officeDocument/2006/relationships/image" Target="../media/image120.svg"/><Relationship Id="rId5" Type="http://schemas.openxmlformats.org/officeDocument/2006/relationships/image" Target="../media/image60.svg"/><Relationship Id="rId15" Type="http://schemas.openxmlformats.org/officeDocument/2006/relationships/image" Target="../media/image160.sv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00.sv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0.svg"/><Relationship Id="rId7" Type="http://schemas.openxmlformats.org/officeDocument/2006/relationships/image" Target="../media/image8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0.png"/><Relationship Id="rId5" Type="http://schemas.openxmlformats.org/officeDocument/2006/relationships/image" Target="../media/image41.svg"/><Relationship Id="rId4" Type="http://schemas.openxmlformats.org/officeDocument/2006/relationships/image" Target="../media/image9.png"/><Relationship Id="rId9" Type="http://schemas.openxmlformats.org/officeDocument/2006/relationships/image" Target="../media/image5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1.svg"/><Relationship Id="rId12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6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80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3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32A12BB-AE71-B761-1B8B-E6B11A64F0D8}"/>
              </a:ext>
            </a:extLst>
          </p:cNvPr>
          <p:cNvSpPr/>
          <p:nvPr/>
        </p:nvSpPr>
        <p:spPr>
          <a:xfrm>
            <a:off x="3393281" y="1193006"/>
            <a:ext cx="2728913" cy="5715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xmlns="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3" y="1596628"/>
            <a:ext cx="2371725" cy="2250281"/>
          </a:xfrm>
          <a:prstGeom prst="rect">
            <a:avLst/>
          </a:prstGeom>
        </p:spPr>
      </p:pic>
      <p:pic>
        <p:nvPicPr>
          <p:cNvPr id="16" name="Thoại 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43545" y="1112405"/>
            <a:ext cx="9825022" cy="534038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56E4BE-C5AF-87FE-549C-4B8BED3C839D}"/>
              </a:ext>
            </a:extLst>
          </p:cNvPr>
          <p:cNvSpPr txBox="1"/>
          <p:nvPr/>
        </p:nvSpPr>
        <p:spPr>
          <a:xfrm>
            <a:off x="3557588" y="1214437"/>
            <a:ext cx="3293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1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63,49 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1,8 = 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8472" y="1882378"/>
            <a:ext cx="3164681" cy="1521619"/>
          </a:xfrm>
          <a:prstGeom prst="rect">
            <a:avLst/>
          </a:prstGeom>
        </p:spPr>
      </p:pic>
      <p:pic>
        <p:nvPicPr>
          <p:cNvPr id="10" name="Thoại 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00380" y="433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C31054-1040-BDD4-280A-1DEBAF46F8DD}"/>
              </a:ext>
            </a:extLst>
          </p:cNvPr>
          <p:cNvSpPr txBox="1"/>
          <p:nvPr/>
        </p:nvSpPr>
        <p:spPr>
          <a:xfrm>
            <a:off x="381000" y="228600"/>
            <a:ext cx="8269729" cy="4277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936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5960423" y="1534374"/>
            <a:ext cx="763154" cy="672530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2839484" y="1029356"/>
            <a:ext cx="827577" cy="982287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212619" y="3735168"/>
            <a:ext cx="1059889" cy="1059889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06703" y="1469584"/>
            <a:ext cx="811707" cy="103073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691044" y="5395090"/>
            <a:ext cx="1006312" cy="787439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87401" y="4620862"/>
            <a:ext cx="1467140" cy="1347935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032147" y="1168543"/>
            <a:ext cx="1079708" cy="1103150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270161" y="2271693"/>
            <a:ext cx="2380652" cy="3513878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454759" y="2426025"/>
            <a:ext cx="2369621" cy="3493300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9620" y="1824089"/>
            <a:ext cx="4430652" cy="32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0419" y="1071880"/>
            <a:ext cx="9825022" cy="534038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60307" y="1131964"/>
            <a:ext cx="827729" cy="793931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32C978-7A34-8946-EC65-EF9F384AAE87}"/>
              </a:ext>
            </a:extLst>
          </p:cNvPr>
          <p:cNvSpPr txBox="1"/>
          <p:nvPr/>
        </p:nvSpPr>
        <p:spPr>
          <a:xfrm>
            <a:off x="1475736" y="1259617"/>
            <a:ext cx="1394465" cy="461665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237779" lvl="1" algn="ctr" defTabSz="457223">
              <a:spcBef>
                <a:spcPct val="0"/>
              </a:spcBef>
              <a:defRPr/>
            </a:pPr>
            <a:r>
              <a:rPr lang="en-US" sz="3000">
                <a:solidFill>
                  <a:srgbClr val="000000"/>
                </a:solidFill>
                <a:latin typeface="Cambria Bold"/>
              </a:rPr>
              <a:t>Đ, S?</a:t>
            </a:r>
            <a:endParaRPr lang="en-US" sz="30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564" y="2000189"/>
            <a:ext cx="1200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xmlns="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018" y="2985851"/>
            <a:ext cx="9465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685800"/>
            <a:endParaRPr lang="en-US" sz="300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xmlns="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46" y="2123096"/>
            <a:ext cx="60535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en-US" altLang="en-US" sz="405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xmlns="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66" y="2948424"/>
            <a:ext cx="7318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F6BF01A-164C-072A-BF28-A34E8E90546F}"/>
              </a:ext>
            </a:extLst>
          </p:cNvPr>
          <p:cNvSpPr txBox="1"/>
          <p:nvPr/>
        </p:nvSpPr>
        <p:spPr>
          <a:xfrm>
            <a:off x="435769" y="2107407"/>
            <a:ext cx="47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xmlns="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907" y="2007333"/>
            <a:ext cx="1200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xmlns="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0361" y="2992994"/>
            <a:ext cx="9465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685800"/>
            <a:endParaRPr lang="en-US" sz="300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xmlns="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590" y="2130240"/>
            <a:ext cx="60535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en-US" altLang="en-US" sz="405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xmlns="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872" y="2955568"/>
            <a:ext cx="9175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D1072CC-DDD9-054B-4C35-5C8D41B2FDCF}"/>
              </a:ext>
            </a:extLst>
          </p:cNvPr>
          <p:cNvSpPr txBox="1"/>
          <p:nvPr/>
        </p:nvSpPr>
        <p:spPr>
          <a:xfrm>
            <a:off x="3186112" y="2114551"/>
            <a:ext cx="47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xmlns="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951" y="2028764"/>
            <a:ext cx="1200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xmlns="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7855" y="3000138"/>
            <a:ext cx="9465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685800"/>
            <a:endParaRPr lang="en-US" sz="300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xmlns="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634" y="2151671"/>
            <a:ext cx="60535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en-US" altLang="en-US" sz="405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xmlns="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03" y="2969855"/>
            <a:ext cx="9175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A79BF8A-FFDB-FEED-867A-AFCF2C3AA0B4}"/>
              </a:ext>
            </a:extLst>
          </p:cNvPr>
          <p:cNvSpPr txBox="1"/>
          <p:nvPr/>
        </p:nvSpPr>
        <p:spPr>
          <a:xfrm>
            <a:off x="5822156" y="2135982"/>
            <a:ext cx="471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AFB67C88-1D04-724E-B894-17990E13255D}"/>
              </a:ext>
            </a:extLst>
          </p:cNvPr>
          <p:cNvSpPr/>
          <p:nvPr/>
        </p:nvSpPr>
        <p:spPr>
          <a:xfrm>
            <a:off x="1835944" y="3186112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srgbClr val="002060"/>
                </a:solidFill>
                <a:latin typeface="Calibri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BD11DC5-5327-79CA-707F-5BA1EDA08724}"/>
              </a:ext>
            </a:extLst>
          </p:cNvPr>
          <p:cNvSpPr/>
          <p:nvPr/>
        </p:nvSpPr>
        <p:spPr>
          <a:xfrm>
            <a:off x="4836319" y="3128962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srgbClr val="002060"/>
                </a:solidFill>
                <a:latin typeface="Calibri"/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3660CE6-CDAC-1461-B9B0-7F80D722DD61}"/>
              </a:ext>
            </a:extLst>
          </p:cNvPr>
          <p:cNvSpPr/>
          <p:nvPr/>
        </p:nvSpPr>
        <p:spPr>
          <a:xfrm>
            <a:off x="7593806" y="3078956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srgbClr val="002060"/>
                </a:solidFill>
                <a:latin typeface="Calibri"/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75BF3B57-23E7-E288-8308-07F05C0950AD}"/>
              </a:ext>
            </a:extLst>
          </p:cNvPr>
          <p:cNvSpPr/>
          <p:nvPr/>
        </p:nvSpPr>
        <p:spPr>
          <a:xfrm>
            <a:off x="1835944" y="3193256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Calibri"/>
              </a:rPr>
              <a:t>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CAE655D-3E60-97A6-3C2D-1FDA51E6E897}"/>
              </a:ext>
            </a:extLst>
          </p:cNvPr>
          <p:cNvSpPr/>
          <p:nvPr/>
        </p:nvSpPr>
        <p:spPr>
          <a:xfrm>
            <a:off x="4836319" y="3136106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Calibri"/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B84EFBE-DC64-DE74-BBAB-95907A5D1906}"/>
              </a:ext>
            </a:extLst>
          </p:cNvPr>
          <p:cNvSpPr/>
          <p:nvPr/>
        </p:nvSpPr>
        <p:spPr>
          <a:xfrm>
            <a:off x="7593806" y="3071812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Calibri"/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9C1EFEE-F8A9-5CCA-3A7F-209B1CBAA0C5}"/>
              </a:ext>
            </a:extLst>
          </p:cNvPr>
          <p:cNvSpPr/>
          <p:nvPr/>
        </p:nvSpPr>
        <p:spPr>
          <a:xfrm>
            <a:off x="6650832" y="2586038"/>
            <a:ext cx="957263" cy="350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762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Toán : Phép trừ số thập phân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5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0" grpId="0"/>
      <p:bldP spid="50" grpId="1"/>
      <p:bldP spid="55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B18A39-9702-9F8C-1993-B867F2B5698E}"/>
              </a:ext>
            </a:extLst>
          </p:cNvPr>
          <p:cNvSpPr txBox="1"/>
          <p:nvPr/>
        </p:nvSpPr>
        <p:spPr>
          <a:xfrm>
            <a:off x="677007" y="1146644"/>
            <a:ext cx="7789986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vi-VN" sz="2000" b="1" kern="0" dirty="0" smtClean="0">
                <a:solidFill>
                  <a:srgbClr val="80CAB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</a:t>
            </a:r>
            <a:r>
              <a:rPr lang="vi-VN" sz="2000" b="1" kern="0" dirty="0">
                <a:solidFill>
                  <a:srgbClr val="80CAB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3:</a:t>
            </a:r>
            <a:endParaRPr lang="x-none" sz="2000" kern="0" dirty="0">
              <a:solidFill>
                <a:srgbClr val="80CAB4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Mai làm được 2,15 l nước mơ, Mi làm được 1,7 l nước dâu. Hỏi nước mơ Mai làm nhiều hơn nước dâu Mi làm bao nhiêu lít?</a:t>
            </a:r>
            <a:endParaRPr lang="x-none" sz="2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CDE7CA-6D0A-2330-51AF-21F59490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08" y="2975620"/>
            <a:ext cx="7412984" cy="23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47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1999" y="-4572004"/>
            <a:ext cx="6858001" cy="160020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99" y="-1207847"/>
            <a:ext cx="9677399" cy="61618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9185" y="2227030"/>
            <a:ext cx="2425635" cy="685800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810000" y="685800"/>
            <a:ext cx="12801600" cy="27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6000" b="1" smtClean="0">
                <a:solidFill>
                  <a:srgbClr val="FF0000"/>
                </a:solidFill>
                <a:latin typeface="Times New Roman" pitchFamily="18" charset="0"/>
              </a:rPr>
              <a:t>                       </a:t>
            </a:r>
            <a:r>
              <a:rPr lang="en-US" altLang="vi-VN" sz="4800" b="1" smtClean="0">
                <a:solidFill>
                  <a:srgbClr val="FF0000"/>
                </a:solidFill>
                <a:latin typeface="Times New Roman" pitchFamily="18" charset="0"/>
              </a:rPr>
              <a:t>CHÚC CÁC THẦY CÔ GIÁO</a:t>
            </a:r>
          </a:p>
          <a:p>
            <a:pPr algn="ctr">
              <a:buFontTx/>
              <a:buNone/>
            </a:pPr>
            <a:r>
              <a:rPr lang="en-US" altLang="vi-VN" sz="4800" b="1" smtClean="0">
                <a:solidFill>
                  <a:srgbClr val="FF0000"/>
                </a:solidFill>
                <a:latin typeface="Times New Roman" pitchFamily="18" charset="0"/>
              </a:rPr>
              <a:t>                      MẠNH KHỎE,</a:t>
            </a:r>
          </a:p>
          <a:p>
            <a:pPr algn="ctr">
              <a:buFontTx/>
              <a:buNone/>
            </a:pPr>
            <a:r>
              <a:rPr lang="en-US" altLang="vi-VN" sz="4800" b="1" smtClean="0">
                <a:solidFill>
                  <a:srgbClr val="FF0000"/>
                </a:solidFill>
                <a:latin typeface="Times New Roman" pitchFamily="18" charset="0"/>
              </a:rPr>
              <a:t>                          CHÚC CÁC EM HỌC TỐT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002" y="3615518"/>
            <a:ext cx="3311000" cy="2711450"/>
          </a:xfrm>
          <a:prstGeom prst="rect">
            <a:avLst/>
          </a:prstGeom>
        </p:spPr>
      </p:pic>
      <p:pic>
        <p:nvPicPr>
          <p:cNvPr id="7" name="Picture 4" descr="67169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54" y="76200"/>
            <a:ext cx="4788693" cy="720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7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27458" y="-320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3330677" y="1905000"/>
            <a:ext cx="2537562" cy="750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TOÁN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187869" y="3124200"/>
            <a:ext cx="6993356" cy="188701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0" cap="none" spc="0" normalizeH="0" baseline="0" noProof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Bài</a:t>
            </a:r>
            <a:r>
              <a:rPr kumimoji="0" lang="en-US" sz="900" b="1" i="0" u="none" strike="noStrike" kern="10" cap="none" spc="0" normalizeH="0" baseline="0" noProof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vi-VN" sz="9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vi-VN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vi-VN" sz="900" b="1" i="0" u="none" strike="noStrike" kern="10" cap="none" spc="0" normalizeH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rừ 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 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thập</a:t>
            </a: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endParaRPr kumimoji="0" lang="en-US" sz="900" b="1" i="0" u="none" strike="noStrike" kern="10" cap="none" spc="0" normalizeH="0" baseline="0" noProof="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  <a:endParaRPr kumimoji="0" lang="en-US" sz="2000" b="1" i="0" u="none" strike="noStrike" kern="10" cap="none" spc="0" normalizeH="0" baseline="0" noProof="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443287" y="954645"/>
            <a:ext cx="2312342" cy="86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6439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A32A4C-554F-8423-CFBD-E7FEAA605B0F}"/>
              </a:ext>
            </a:extLst>
          </p:cNvPr>
          <p:cNvSpPr txBox="1"/>
          <p:nvPr/>
        </p:nvSpPr>
        <p:spPr>
          <a:xfrm>
            <a:off x="1260803" y="1828800"/>
            <a:ext cx="6703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vi-VN" sz="5400" b="1" kern="0" spc="-113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</a:rPr>
              <a:t>2,46 + 3,32 = ?</a:t>
            </a:r>
            <a:endParaRPr lang="en-US" altLang="en-US" sz="5400" b="1" kern="0" spc="-113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81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FC56B7-C1C2-4698-C71F-965CD88242D8}"/>
              </a:ext>
            </a:extLst>
          </p:cNvPr>
          <p:cNvSpPr txBox="1"/>
          <p:nvPr/>
        </p:nvSpPr>
        <p:spPr>
          <a:xfrm>
            <a:off x="609600" y="3227092"/>
            <a:ext cx="73434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sz="4950" b="1" kern="0" spc="-113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</a:rPr>
              <a:t> 7,91 </a:t>
            </a:r>
            <a:r>
              <a:rPr lang="en-US" sz="4950" b="1" kern="0" spc="-113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</a:rPr>
              <a:t>+ 6,8 </a:t>
            </a:r>
            <a:r>
              <a:rPr lang="en-US" sz="4950" b="1" kern="0" spc="-113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</a:rPr>
              <a:t> = </a:t>
            </a:r>
            <a:r>
              <a:rPr lang="en-US" sz="4950" b="1" kern="0" spc="-113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</a:rPr>
              <a:t>?</a:t>
            </a:r>
            <a:endParaRPr lang="en-US" altLang="en-US" sz="4950" b="1" kern="0" spc="-113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>
            <a:off x="856299" y="553720"/>
            <a:ext cx="2231231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 flipH="1">
            <a:off x="6399849" y="553720"/>
            <a:ext cx="2231231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941" y="310514"/>
            <a:ext cx="5808389" cy="6092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0B98C8-A3F6-1C50-E52E-DD41C0511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602" y="2245834"/>
            <a:ext cx="299492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2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864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0419" y="1071880"/>
            <a:ext cx="9825022" cy="534038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xmlns="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0" y="2003361"/>
            <a:ext cx="7079456" cy="2821781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xmlns="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73511" y="857250"/>
            <a:ext cx="1427783" cy="5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94A611-DA40-49BD-0FE0-97681BAD6902}"/>
              </a:ext>
            </a:extLst>
          </p:cNvPr>
          <p:cNvSpPr txBox="1"/>
          <p:nvPr/>
        </p:nvSpPr>
        <p:spPr>
          <a:xfrm>
            <a:off x="368710" y="1808521"/>
            <a:ext cx="3982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/>
              </a:rPr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74B13F39-604E-BE72-9425-2EA05622626B}"/>
              </a:ext>
            </a:extLst>
          </p:cNvPr>
          <p:cNvSpPr/>
          <p:nvPr/>
        </p:nvSpPr>
        <p:spPr>
          <a:xfrm>
            <a:off x="1386348" y="1284954"/>
            <a:ext cx="1777181" cy="714605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6D27F082-0DCA-112C-5F5A-1662D25E83E4}"/>
              </a:ext>
            </a:extLst>
          </p:cNvPr>
          <p:cNvSpPr/>
          <p:nvPr/>
        </p:nvSpPr>
        <p:spPr>
          <a:xfrm>
            <a:off x="3399503" y="1329198"/>
            <a:ext cx="2942305" cy="1046445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23" y="988944"/>
            <a:ext cx="1222513" cy="1222513"/>
          </a:xfrm>
          <a:prstGeom prst="rect">
            <a:avLst/>
          </a:prstGeom>
        </p:spPr>
      </p:pic>
      <p:pic>
        <p:nvPicPr>
          <p:cNvPr id="11" name="Thoại 0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67000" y="4298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D5B5DA-793B-4C17-AB7D-BD0144D9F296}"/>
              </a:ext>
            </a:extLst>
          </p:cNvPr>
          <p:cNvSpPr txBox="1"/>
          <p:nvPr/>
        </p:nvSpPr>
        <p:spPr>
          <a:xfrm>
            <a:off x="1721913" y="1582722"/>
            <a:ext cx="61601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Năm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ngoái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nhảy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xa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Nam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bao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nhiêu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mét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x-none" sz="16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5BB077-29D4-C467-54DF-F1DDFAD0E97A}"/>
              </a:ext>
            </a:extLst>
          </p:cNvPr>
          <p:cNvSpPr txBox="1"/>
          <p:nvPr/>
        </p:nvSpPr>
        <p:spPr>
          <a:xfrm>
            <a:off x="3024555" y="2618687"/>
            <a:ext cx="5375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Clr>
                <a:srgbClr val="000000"/>
              </a:buClr>
            </a:pP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Năm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ngoái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nhảy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xa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Nam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4,16 m.</a:t>
            </a:r>
            <a:endParaRPr lang="x-none" sz="1600" kern="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0B7D85-1B53-5AE3-FB91-FFB6DFBF5ACC}"/>
              </a:ext>
            </a:extLst>
          </p:cNvPr>
          <p:cNvSpPr txBox="1"/>
          <p:nvPr/>
        </p:nvSpPr>
        <p:spPr>
          <a:xfrm>
            <a:off x="1827421" y="3603900"/>
            <a:ext cx="6054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Clr>
                <a:srgbClr val="000000"/>
              </a:buClr>
            </a:pP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Năm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nay,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nhảy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xa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Nam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bao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nhiêu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mét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x-none" sz="16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609B3A-2EFA-452C-0AD6-D5C0C6C20B50}"/>
              </a:ext>
            </a:extLst>
          </p:cNvPr>
          <p:cNvSpPr txBox="1"/>
          <p:nvPr/>
        </p:nvSpPr>
        <p:spPr>
          <a:xfrm>
            <a:off x="3165231" y="4430489"/>
            <a:ext cx="5234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Năm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nay,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nhảy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xa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Nam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4,43 m.</a:t>
            </a:r>
            <a:r>
              <a:rPr lang="x-none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pic>
        <p:nvPicPr>
          <p:cNvPr id="12" name="Picture 19">
            <a:extLst>
              <a:ext uri="{FF2B5EF4-FFF2-40B4-BE49-F238E27FC236}">
                <a16:creationId xmlns:a16="http://schemas.microsoft.com/office/drawing/2014/main" xmlns="" id="{4D67227A-6BD6-78A3-E675-D09646873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2360" y="1303585"/>
            <a:ext cx="1283720" cy="1098115"/>
          </a:xfrm>
          <a:prstGeom prst="rect">
            <a:avLst/>
          </a:prstGeom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xmlns="" id="{489BC4A1-4412-A3A3-6CC1-A8D87E4C4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08681" y="3313430"/>
            <a:ext cx="1118740" cy="956989"/>
          </a:xfrm>
          <a:prstGeom prst="rect">
            <a:avLst/>
          </a:prstGeom>
        </p:spPr>
      </p:pic>
      <p:pic>
        <p:nvPicPr>
          <p:cNvPr id="14" name="Picture 34">
            <a:extLst>
              <a:ext uri="{FF2B5EF4-FFF2-40B4-BE49-F238E27FC236}">
                <a16:creationId xmlns:a16="http://schemas.microsoft.com/office/drawing/2014/main" xmlns="" id="{856D011D-CC80-781C-0DEE-0D5E644E1B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73304" y="2442394"/>
            <a:ext cx="816068" cy="740001"/>
          </a:xfrm>
          <a:prstGeom prst="rect">
            <a:avLst/>
          </a:prstGeom>
        </p:spPr>
      </p:pic>
      <p:pic>
        <p:nvPicPr>
          <p:cNvPr id="16" name="Picture 34">
            <a:extLst>
              <a:ext uri="{FF2B5EF4-FFF2-40B4-BE49-F238E27FC236}">
                <a16:creationId xmlns:a16="http://schemas.microsoft.com/office/drawing/2014/main" xmlns="" id="{F8695715-8F4C-B65D-66CE-E1818CF744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49163" y="4245156"/>
            <a:ext cx="816068" cy="740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kern="0">
                <a:solidFill>
                  <a:srgbClr val="FF0000"/>
                </a:solidFill>
              </a:rPr>
              <a:t>Toán : </a:t>
            </a:r>
            <a:endParaRPr lang="en-US" sz="2800" ker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4906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DAD524-7728-83C2-BBD1-A918DAA2DC7E}"/>
              </a:ext>
            </a:extLst>
          </p:cNvPr>
          <p:cNvSpPr txBox="1"/>
          <p:nvPr/>
        </p:nvSpPr>
        <p:spPr>
          <a:xfrm>
            <a:off x="1528013" y="1227281"/>
            <a:ext cx="6713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Muốn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biết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năm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nay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Nam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hơn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năm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ngoái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bao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nhiêu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mét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ta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thực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hiện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gì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x-none" sz="16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567E61-2FB1-FEF4-1957-6FFA92D5AA22}"/>
              </a:ext>
            </a:extLst>
          </p:cNvPr>
          <p:cNvSpPr txBox="1"/>
          <p:nvPr/>
        </p:nvSpPr>
        <p:spPr>
          <a:xfrm>
            <a:off x="4342193" y="2271997"/>
            <a:ext cx="3373143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Ta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thực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hiện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trừ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x-none" kern="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kern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4,43 m </a:t>
            </a:r>
            <a:r>
              <a:rPr lang="en-US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– </a:t>
            </a:r>
            <a:r>
              <a:rPr lang="en-US" kern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4,16 m</a:t>
            </a:r>
            <a:endParaRPr lang="x-none" kern="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18A35E-10D3-876C-F60A-85AC92AB85AE}"/>
              </a:ext>
            </a:extLst>
          </p:cNvPr>
          <p:cNvSpPr txBox="1"/>
          <p:nvPr/>
        </p:nvSpPr>
        <p:spPr>
          <a:xfrm>
            <a:off x="1528012" y="3477278"/>
            <a:ext cx="62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Clr>
                <a:srgbClr val="000000"/>
              </a:buClr>
            </a:pP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Em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nhận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xét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gì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bị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trừ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trừ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x-none" sz="16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1485C2-0AD3-AF86-610C-794BF0625CD2}"/>
              </a:ext>
            </a:extLst>
          </p:cNvPr>
          <p:cNvSpPr txBox="1"/>
          <p:nvPr/>
        </p:nvSpPr>
        <p:spPr>
          <a:xfrm>
            <a:off x="3908095" y="4342817"/>
            <a:ext cx="3807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trừ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thập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phân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x-none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693340-9E95-EBD5-48BC-8D35E3534F3B}"/>
              </a:ext>
            </a:extLst>
          </p:cNvPr>
          <p:cNvSpPr txBox="1"/>
          <p:nvPr/>
        </p:nvSpPr>
        <p:spPr>
          <a:xfrm>
            <a:off x="902333" y="5150016"/>
            <a:ext cx="7339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“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kết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quả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4,43 – 4,16, ta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như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?”</a:t>
            </a:r>
            <a:r>
              <a:rPr lang="x-non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xmlns="" id="{F7D10DD1-EC1B-DAB4-A606-81D615E98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9272" y="1184805"/>
            <a:ext cx="1118740" cy="956989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xmlns="" id="{2718C6C5-5476-6C6A-DE8D-8AA228CF9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9272" y="3220534"/>
            <a:ext cx="1118740" cy="956989"/>
          </a:xfrm>
          <a:prstGeom prst="rect">
            <a:avLst/>
          </a:prstGeom>
        </p:spPr>
      </p:pic>
      <p:pic>
        <p:nvPicPr>
          <p:cNvPr id="15" name="Picture 34">
            <a:extLst>
              <a:ext uri="{FF2B5EF4-FFF2-40B4-BE49-F238E27FC236}">
                <a16:creationId xmlns:a16="http://schemas.microsoft.com/office/drawing/2014/main" xmlns="" id="{026102A1-201D-B7C4-8E3A-DA3789C3C9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0060" y="2406366"/>
            <a:ext cx="816068" cy="740001"/>
          </a:xfrm>
          <a:prstGeom prst="rect">
            <a:avLst/>
          </a:prstGeom>
        </p:spPr>
      </p:pic>
      <p:pic>
        <p:nvPicPr>
          <p:cNvPr id="16" name="Picture 34">
            <a:extLst>
              <a:ext uri="{FF2B5EF4-FFF2-40B4-BE49-F238E27FC236}">
                <a16:creationId xmlns:a16="http://schemas.microsoft.com/office/drawing/2014/main" xmlns="" id="{7DAA2250-1FF4-ABC9-A784-48762E5691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92026" y="4154329"/>
            <a:ext cx="816068" cy="740001"/>
          </a:xfrm>
          <a:prstGeom prst="rect">
            <a:avLst/>
          </a:prstGeom>
        </p:spPr>
      </p:pic>
      <p:pic>
        <p:nvPicPr>
          <p:cNvPr id="17" name="Picture 32">
            <a:extLst>
              <a:ext uri="{FF2B5EF4-FFF2-40B4-BE49-F238E27FC236}">
                <a16:creationId xmlns:a16="http://schemas.microsoft.com/office/drawing/2014/main" xmlns="" id="{05F417F0-7432-A9F7-9A8F-9E3B9E873E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80381" y="4524328"/>
            <a:ext cx="1122573" cy="8798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0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kern="0">
                <a:solidFill>
                  <a:srgbClr val="FF0000"/>
                </a:solidFill>
              </a:rPr>
              <a:t>Toán : </a:t>
            </a:r>
            <a:endParaRPr lang="en-US" sz="2800" ker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14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27458" y="-320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3330677" y="1905000"/>
            <a:ext cx="2537562" cy="750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TOÁN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187869" y="3124200"/>
            <a:ext cx="6993356" cy="188701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0" cap="none" spc="0" normalizeH="0" baseline="0" noProof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Bài</a:t>
            </a:r>
            <a:r>
              <a:rPr kumimoji="0" lang="en-US" sz="900" b="1" i="0" u="none" strike="noStrike" kern="10" cap="none" spc="0" normalizeH="0" baseline="0" noProof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vi-VN" sz="9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vi-VN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vi-VN" sz="900" b="1" i="0" u="none" strike="noStrike" kern="10" cap="none" spc="0" normalizeH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rừ 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 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thập</a:t>
            </a: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endParaRPr kumimoji="0" lang="en-US" sz="900" b="1" i="0" u="none" strike="noStrike" kern="10" cap="none" spc="0" normalizeH="0" baseline="0" noProof="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  <a:endParaRPr kumimoji="0" lang="en-US" sz="2000" b="1" i="0" u="none" strike="noStrike" kern="10" cap="none" spc="0" normalizeH="0" baseline="0" noProof="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443287" y="954645"/>
            <a:ext cx="2312342" cy="86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268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401</Words>
  <Application>Microsoft Office PowerPoint</Application>
  <PresentationFormat>On-screen Show (4:3)</PresentationFormat>
  <Paragraphs>66</Paragraphs>
  <Slides>16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微软雅黑</vt:lpstr>
      <vt:lpstr>宋体</vt:lpstr>
      <vt:lpstr>Arial</vt:lpstr>
      <vt:lpstr>Calibri</vt:lpstr>
      <vt:lpstr>Calibri Light</vt:lpstr>
      <vt:lpstr>Cambria</vt:lpstr>
      <vt:lpstr>Cambria Bold</vt:lpstr>
      <vt:lpstr>Fredoka One</vt:lpstr>
      <vt:lpstr>Sniglet</vt:lpstr>
      <vt:lpstr>Times New Roman</vt:lpstr>
      <vt:lpstr>1_Office Theme</vt:lpstr>
      <vt:lpstr>2_Office Theme</vt:lpstr>
      <vt:lpstr>Office 主题</vt:lpstr>
      <vt:lpstr>9_Office Theme</vt:lpstr>
      <vt:lpstr>2_Math Mystery Escape Room for Pre-K by Slidesgo</vt:lpstr>
      <vt:lpstr>3_Math Mystery Escape Room for Pre-K by Slidesgo</vt:lpstr>
      <vt:lpstr>8_Office Theme</vt:lpstr>
      <vt:lpstr>10_Office Theme</vt:lpstr>
      <vt:lpstr>4_Math Mystery Escape Room for Pre-K by Slidesgo</vt:lpstr>
      <vt:lpstr>11_Office Theme</vt:lpstr>
      <vt:lpstr>12_Office Theme</vt:lpstr>
      <vt:lpstr>6_Math Mystery Escape Room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Aspire3A315</dc:creator>
  <cp:lastModifiedBy>Admin</cp:lastModifiedBy>
  <cp:revision>132</cp:revision>
  <dcterms:created xsi:type="dcterms:W3CDTF">2023-10-06T12:43:54Z</dcterms:created>
  <dcterms:modified xsi:type="dcterms:W3CDTF">2024-11-05T08:13:42Z</dcterms:modified>
</cp:coreProperties>
</file>